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pythonprogramm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ace-recognition-how-lbph-works-90ec258c3d6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Convict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Nikunj</a:t>
            </a:r>
            <a:r>
              <a:rPr lang="en-US" dirty="0" smtClean="0"/>
              <a:t> </a:t>
            </a:r>
            <a:r>
              <a:rPr lang="en-US" dirty="0" err="1" smtClean="0"/>
              <a:t>Khandar</a:t>
            </a:r>
            <a:r>
              <a:rPr lang="en-US" dirty="0" smtClean="0"/>
              <a:t> (16IT041)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Jimesh</a:t>
            </a:r>
            <a:r>
              <a:rPr lang="en-US" dirty="0" smtClean="0"/>
              <a:t> </a:t>
            </a:r>
            <a:r>
              <a:rPr lang="en-US" dirty="0" err="1" smtClean="0"/>
              <a:t>Langadiya</a:t>
            </a:r>
            <a:r>
              <a:rPr lang="en-US" dirty="0" smtClean="0"/>
              <a:t> (16IT045</a:t>
            </a:r>
            <a:r>
              <a:rPr lang="en-US" dirty="0" smtClean="0"/>
              <a:t>)</a:t>
            </a:r>
          </a:p>
          <a:p>
            <a:r>
              <a:rPr lang="en-US" dirty="0" smtClean="0"/>
              <a:t>Guided By : Prof </a:t>
            </a:r>
            <a:r>
              <a:rPr lang="en-US" dirty="0" err="1" smtClean="0"/>
              <a:t>Kamlesh</a:t>
            </a:r>
            <a:r>
              <a:rPr lang="en-US" dirty="0" smtClean="0"/>
              <a:t> </a:t>
            </a:r>
            <a:r>
              <a:rPr lang="en-US" dirty="0" err="1" smtClean="0"/>
              <a:t>Makwana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https://pythonprogramming.net/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</a:t>
            </a:r>
            <a:endParaRPr lang="en-US" dirty="0"/>
          </a:p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https://</a:t>
            </a:r>
            <a:r>
              <a:rPr lang="en-US" u="sng" dirty="0" smtClean="0">
                <a:solidFill>
                  <a:schemeClr val="accent1"/>
                </a:solidFill>
                <a:hlinkClick r:id="rId4"/>
              </a:rPr>
              <a:t>towardsdatascience.com/face-recognition-how-lbph-works-90ec258c3d6b</a:t>
            </a:r>
            <a:endParaRPr lang="en-US" u="sng" dirty="0" smtClean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https://thecodacus.com/</a:t>
            </a:r>
          </a:p>
        </p:txBody>
      </p:sp>
    </p:spTree>
    <p:extLst>
      <p:ext uri="{BB962C8B-B14F-4D97-AF65-F5344CB8AC3E}">
        <p14:creationId xmlns:p14="http://schemas.microsoft.com/office/powerpoint/2010/main" val="9252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938" y="2606468"/>
            <a:ext cx="8389755" cy="1426199"/>
          </a:xfrm>
        </p:spPr>
        <p:txBody>
          <a:bodyPr/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is declared as a guilty of a criminal offense by a judge in a court of law is known as a CONVICT.</a:t>
            </a:r>
          </a:p>
          <a:p>
            <a:r>
              <a:rPr lang="en-US" dirty="0" smtClean="0"/>
              <a:t>All these convicts are placed in a correctional facility which we call Prison.</a:t>
            </a:r>
          </a:p>
          <a:p>
            <a:r>
              <a:rPr lang="en-US" dirty="0" smtClean="0"/>
              <a:t>Due to high security there is no chance of escape by the convicts from the prison.</a:t>
            </a:r>
          </a:p>
          <a:p>
            <a:r>
              <a:rPr lang="en-US" dirty="0" smtClean="0"/>
              <a:t>But there are some consequences like granted parole which may lead prisoner to escape.</a:t>
            </a:r>
          </a:p>
          <a:p>
            <a:r>
              <a:rPr lang="en-US" dirty="0" smtClean="0"/>
              <a:t>These escaped prisoners are a threat to the society so they must be caught as soon as possible.</a:t>
            </a:r>
          </a:p>
          <a:p>
            <a:r>
              <a:rPr lang="en-US" dirty="0" smtClean="0"/>
              <a:t>This can be carried out in very smart and simple way with the help of our Convict Recognition.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49" y="609600"/>
            <a:ext cx="2595714" cy="11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and every convict has to pass through certain process from which one of them is photos of convict from all angles.</a:t>
            </a:r>
          </a:p>
          <a:p>
            <a:r>
              <a:rPr lang="en-US" dirty="0" smtClean="0"/>
              <a:t>A database can be created for the information about all the convicts including their photographs.</a:t>
            </a:r>
          </a:p>
          <a:p>
            <a:r>
              <a:rPr lang="en-US" dirty="0" smtClean="0"/>
              <a:t>With the help of Convict recognition any escaped convict caught in the camera will be recognized and his/her location will be known.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09" y="4430284"/>
            <a:ext cx="3665934" cy="20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: Python</a:t>
            </a:r>
          </a:p>
          <a:p>
            <a:r>
              <a:rPr lang="en-US" dirty="0" smtClean="0"/>
              <a:t>IDE : </a:t>
            </a:r>
            <a:r>
              <a:rPr lang="en-US" dirty="0" err="1" smtClean="0"/>
              <a:t>Spyder</a:t>
            </a:r>
            <a:endParaRPr lang="en-US" dirty="0" smtClean="0"/>
          </a:p>
          <a:p>
            <a:r>
              <a:rPr lang="en-US" dirty="0" smtClean="0"/>
              <a:t>Open CV (Open source computer vision library).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(for supporting large multi-dimensional arrays).</a:t>
            </a:r>
          </a:p>
          <a:p>
            <a:r>
              <a:rPr lang="en-US" dirty="0" smtClean="0"/>
              <a:t>OS library (File handling)</a:t>
            </a:r>
          </a:p>
          <a:p>
            <a:r>
              <a:rPr lang="en-US" dirty="0" smtClean="0"/>
              <a:t>PIL (Python imaging library).</a:t>
            </a:r>
          </a:p>
          <a:p>
            <a:r>
              <a:rPr lang="en-US" dirty="0" smtClean="0"/>
              <a:t>SQL Lite (For Database connectivity)</a:t>
            </a:r>
          </a:p>
        </p:txBody>
      </p:sp>
    </p:spTree>
    <p:extLst>
      <p:ext uri="{BB962C8B-B14F-4D97-AF65-F5344CB8AC3E}">
        <p14:creationId xmlns:p14="http://schemas.microsoft.com/office/powerpoint/2010/main" val="8547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 Algorithm (used)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5"/>
            <a:ext cx="8596668" cy="4426207"/>
          </a:xfrm>
        </p:spPr>
        <p:txBody>
          <a:bodyPr/>
          <a:lstStyle/>
          <a:p>
            <a:r>
              <a:rPr lang="en-US" dirty="0" smtClean="0"/>
              <a:t>Local Binary Patterns Histograms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6" y="2009972"/>
            <a:ext cx="658368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6" y="4223554"/>
            <a:ext cx="692658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Creating datasets of the new person in the form of images and storing them.</a:t>
            </a:r>
          </a:p>
          <a:p>
            <a:r>
              <a:rPr lang="en-US" dirty="0" smtClean="0"/>
              <a:t>Step 2 : Training from the datasets from captured images and storing it into a file.</a:t>
            </a:r>
          </a:p>
          <a:p>
            <a:r>
              <a:rPr lang="en-US" dirty="0" smtClean="0"/>
              <a:t>Step 3 : Detecting the face using camera and recognizing it as per trained.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46" y="1751889"/>
            <a:ext cx="5864183" cy="4119770"/>
          </a:xfrm>
        </p:spPr>
      </p:pic>
    </p:spTree>
    <p:extLst>
      <p:ext uri="{BB962C8B-B14F-4D97-AF65-F5344CB8AC3E}">
        <p14:creationId xmlns:p14="http://schemas.microsoft.com/office/powerpoint/2010/main" val="35783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6" y="1341690"/>
            <a:ext cx="8291235" cy="4700335"/>
          </a:xfrm>
        </p:spPr>
      </p:pic>
    </p:spTree>
    <p:extLst>
      <p:ext uri="{BB962C8B-B14F-4D97-AF65-F5344CB8AC3E}">
        <p14:creationId xmlns:p14="http://schemas.microsoft.com/office/powerpoint/2010/main" val="5693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Database Connectivity to the project so that there will be no limit of Data of the faces of convicts.</a:t>
            </a:r>
          </a:p>
          <a:p>
            <a:r>
              <a:rPr lang="en-US" dirty="0" smtClean="0"/>
              <a:t>Increasing training and recognizing speed.</a:t>
            </a:r>
          </a:p>
          <a:p>
            <a:r>
              <a:rPr lang="en-US" dirty="0" smtClean="0"/>
              <a:t>Adding criminal record to the database so that at the time of recognition of the escapee his/her criminal profile can be known.</a:t>
            </a:r>
          </a:p>
          <a:p>
            <a:r>
              <a:rPr lang="en-US" dirty="0" smtClean="0"/>
              <a:t>More and more convicts can be added without any limit.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391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Convict Recognition</vt:lpstr>
      <vt:lpstr>Problem Statement   </vt:lpstr>
      <vt:lpstr>Solution</vt:lpstr>
      <vt:lpstr>Tools and Technologies</vt:lpstr>
      <vt:lpstr>Face Recognition Algorithm (used)</vt:lpstr>
      <vt:lpstr>Flow of Project:</vt:lpstr>
      <vt:lpstr>Snapshot:</vt:lpstr>
      <vt:lpstr>Continued:</vt:lpstr>
      <vt:lpstr>Future Enhancements:</vt:lpstr>
      <vt:lpstr>References: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Convict Recognition</dc:title>
  <dc:creator>Windows User</dc:creator>
  <cp:lastModifiedBy>Windows User</cp:lastModifiedBy>
  <cp:revision>43</cp:revision>
  <dcterms:created xsi:type="dcterms:W3CDTF">2018-09-07T14:56:20Z</dcterms:created>
  <dcterms:modified xsi:type="dcterms:W3CDTF">2018-09-08T03:47:26Z</dcterms:modified>
</cp:coreProperties>
</file>