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c5111b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c5111b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96ed5c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96ed5c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96ed5c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96ed5c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96ed5c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96ed5c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c5111b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c5111b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96ed5c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96ed5c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imfarrugia.github.io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Project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60921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Jim Farrugia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Organising Tasks with Trello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4" y="1925675"/>
            <a:ext cx="8137675" cy="30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Moodboard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38" y="1748975"/>
            <a:ext cx="6034726" cy="33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400"/>
            <a:ext cx="4342277" cy="3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77" y="1829550"/>
            <a:ext cx="4344525" cy="325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Materialize CSS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84100"/>
            <a:ext cx="5580031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272325" y="1845375"/>
            <a:ext cx="2670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Modal Windows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Buttons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Responsive Grid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Sidebar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Animations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Much more...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Lots of examples in the docs: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https://materializecss.com/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Live Website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Walk-through portfolio.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https://jimfarrugia.github.io</a:t>
            </a:r>
            <a:r>
              <a:rPr lang="en"/>
              <a:t>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53" y="2057525"/>
            <a:ext cx="369077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Thanks for your time.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