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862C-BDE0-4ADF-8EED-EC8B674A1EC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E89A-B949-4BA5-9B9B-1CC16A3C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6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862C-BDE0-4ADF-8EED-EC8B674A1EC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E89A-B949-4BA5-9B9B-1CC16A3C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3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862C-BDE0-4ADF-8EED-EC8B674A1EC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E89A-B949-4BA5-9B9B-1CC16A3C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862C-BDE0-4ADF-8EED-EC8B674A1EC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E89A-B949-4BA5-9B9B-1CC16A3C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2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862C-BDE0-4ADF-8EED-EC8B674A1EC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E89A-B949-4BA5-9B9B-1CC16A3C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4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862C-BDE0-4ADF-8EED-EC8B674A1EC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E89A-B949-4BA5-9B9B-1CC16A3C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0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862C-BDE0-4ADF-8EED-EC8B674A1EC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E89A-B949-4BA5-9B9B-1CC16A3C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4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862C-BDE0-4ADF-8EED-EC8B674A1EC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E89A-B949-4BA5-9B9B-1CC16A3C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7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862C-BDE0-4ADF-8EED-EC8B674A1EC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E89A-B949-4BA5-9B9B-1CC16A3C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1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862C-BDE0-4ADF-8EED-EC8B674A1EC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E89A-B949-4BA5-9B9B-1CC16A3C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4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862C-BDE0-4ADF-8EED-EC8B674A1EC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E89A-B949-4BA5-9B9B-1CC16A3C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6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E862C-BDE0-4ADF-8EED-EC8B674A1EC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FE89A-B949-4BA5-9B9B-1CC16A3C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3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PRACTICALS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0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train_test_split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train-test split procedure is used to estimate the performance of machine learning algorithms when they are used to make predictions on data not used to train the model</a:t>
            </a:r>
            <a:r>
              <a:rPr lang="en-US" dirty="0" smtClean="0"/>
              <a:t>.</a:t>
            </a:r>
          </a:p>
          <a:p>
            <a:pPr fontAlgn="base"/>
            <a:r>
              <a:rPr lang="en-US" b="1" dirty="0"/>
              <a:t>Train Dataset</a:t>
            </a:r>
            <a:r>
              <a:rPr lang="en-US" dirty="0"/>
              <a:t>: Used to fit the machine learning model.</a:t>
            </a:r>
          </a:p>
          <a:p>
            <a:pPr fontAlgn="base"/>
            <a:r>
              <a:rPr lang="en-US" b="1" dirty="0"/>
              <a:t>Test Dataset</a:t>
            </a:r>
            <a:r>
              <a:rPr lang="en-US" dirty="0"/>
              <a:t>: Used to evaluate the fit machine learning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train_test_split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is to estimate the performance of the machine learning model on new data: data not </a:t>
            </a:r>
            <a:r>
              <a:rPr lang="en-US" dirty="0" smtClean="0"/>
              <a:t>used </a:t>
            </a:r>
            <a:r>
              <a:rPr lang="en-US" dirty="0"/>
              <a:t>to train the model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common split percentages include:</a:t>
            </a:r>
          </a:p>
          <a:p>
            <a:pPr fontAlgn="base"/>
            <a:r>
              <a:rPr lang="en-US" dirty="0"/>
              <a:t>Train: 80%, Test: 20%</a:t>
            </a:r>
          </a:p>
          <a:p>
            <a:pPr fontAlgn="base"/>
            <a:r>
              <a:rPr lang="en-US" dirty="0"/>
              <a:t>Train: 67%, Test: 33%</a:t>
            </a:r>
          </a:p>
          <a:p>
            <a:pPr fontAlgn="base"/>
            <a:r>
              <a:rPr lang="en-US" dirty="0"/>
              <a:t>Train: 50%, Test: 50%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2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train_test_split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Split </a:t>
            </a:r>
            <a:r>
              <a:rPr lang="en-US" dirty="0"/>
              <a:t>your original dataset into input (</a:t>
            </a:r>
            <a:r>
              <a:rPr lang="en-US" i="1" dirty="0"/>
              <a:t>X</a:t>
            </a:r>
            <a:r>
              <a:rPr lang="en-US" dirty="0"/>
              <a:t>) and output (</a:t>
            </a:r>
            <a:r>
              <a:rPr lang="en-US" i="1" dirty="0"/>
              <a:t>y</a:t>
            </a:r>
            <a:r>
              <a:rPr lang="en-US" dirty="0"/>
              <a:t>) </a:t>
            </a:r>
            <a:r>
              <a:rPr lang="en-US" dirty="0" smtClean="0"/>
              <a:t>columns.</a:t>
            </a:r>
          </a:p>
          <a:p>
            <a:r>
              <a:rPr lang="en-US" sz="3000" b="1" i="1" dirty="0" err="1" smtClean="0"/>
              <a:t>x_train</a:t>
            </a:r>
            <a:r>
              <a:rPr lang="en-US" sz="3000" b="1" i="1" dirty="0" smtClean="0"/>
              <a:t>, </a:t>
            </a:r>
            <a:r>
              <a:rPr lang="en-US" sz="3000" b="1" i="1" dirty="0" err="1" smtClean="0"/>
              <a:t>x_test</a:t>
            </a:r>
            <a:r>
              <a:rPr lang="en-US" sz="3000" b="1" i="1" dirty="0" smtClean="0"/>
              <a:t>, </a:t>
            </a:r>
            <a:r>
              <a:rPr lang="en-US" sz="3000" b="1" i="1" dirty="0" err="1" smtClean="0"/>
              <a:t>y_train</a:t>
            </a:r>
            <a:r>
              <a:rPr lang="en-US" sz="3000" b="1" i="1" dirty="0" smtClean="0"/>
              <a:t>, </a:t>
            </a:r>
            <a:r>
              <a:rPr lang="en-US" sz="3000" b="1" i="1" dirty="0" err="1" smtClean="0"/>
              <a:t>y_test</a:t>
            </a:r>
            <a:r>
              <a:rPr lang="en-US" sz="3000" b="1" i="1" dirty="0" smtClean="0"/>
              <a:t>= </a:t>
            </a:r>
            <a:r>
              <a:rPr lang="en-US" sz="3000" b="1" i="1" dirty="0" err="1" smtClean="0"/>
              <a:t>train_test_split</a:t>
            </a:r>
            <a:r>
              <a:rPr lang="en-US" sz="3000" b="1" i="1" dirty="0" smtClean="0"/>
              <a:t>(x, y, </a:t>
            </a:r>
            <a:r>
              <a:rPr lang="en-US" sz="3000" b="1" i="1" dirty="0" err="1" smtClean="0"/>
              <a:t>test_size</a:t>
            </a:r>
            <a:r>
              <a:rPr lang="en-US" sz="3000" b="1" i="1" dirty="0" smtClean="0"/>
              <a:t>= 0.25, </a:t>
            </a:r>
            <a:r>
              <a:rPr lang="en-US" sz="3000" b="1" i="1" dirty="0" err="1" smtClean="0"/>
              <a:t>random_state</a:t>
            </a:r>
            <a:r>
              <a:rPr lang="en-US" sz="3000" b="1" i="1" dirty="0" smtClean="0"/>
              <a:t>=0) </a:t>
            </a:r>
          </a:p>
          <a:p>
            <a:r>
              <a:rPr lang="en-US" b="1" u="sng" dirty="0"/>
              <a:t>“</a:t>
            </a:r>
            <a:r>
              <a:rPr lang="en-US" b="1" i="1" u="sng" dirty="0" err="1"/>
              <a:t>test_size</a:t>
            </a:r>
            <a:r>
              <a:rPr lang="en-US" b="1" u="sng" dirty="0" smtClean="0"/>
              <a:t>”</a:t>
            </a:r>
            <a:r>
              <a:rPr lang="en-US" dirty="0" smtClean="0"/>
              <a:t>: </a:t>
            </a:r>
            <a:r>
              <a:rPr lang="en-US" dirty="0" err="1" smtClean="0"/>
              <a:t>wil</a:t>
            </a:r>
            <a:r>
              <a:rPr lang="en-US" dirty="0" smtClean="0"/>
              <a:t> take</a:t>
            </a:r>
            <a:r>
              <a:rPr lang="en-US" dirty="0"/>
              <a:t> percentage (float) of the size of the dataset between 0 and </a:t>
            </a:r>
            <a:r>
              <a:rPr lang="en-US" dirty="0" smtClean="0"/>
              <a:t>1</a:t>
            </a:r>
          </a:p>
          <a:p>
            <a:r>
              <a:rPr lang="en-US" b="1" i="1" u="sng" dirty="0" smtClean="0"/>
              <a:t>“</a:t>
            </a:r>
            <a:r>
              <a:rPr lang="en-US" b="1" i="1" u="sng" dirty="0" err="1" smtClean="0"/>
              <a:t>random_state</a:t>
            </a:r>
            <a:r>
              <a:rPr lang="en-US" b="1" i="1" u="sng" dirty="0" smtClean="0"/>
              <a:t>”</a:t>
            </a:r>
            <a:r>
              <a:rPr lang="en-US" i="1" dirty="0" smtClean="0"/>
              <a:t> : </a:t>
            </a:r>
            <a:r>
              <a:rPr lang="en-US" dirty="0" smtClean="0"/>
              <a:t>T</a:t>
            </a:r>
            <a:r>
              <a:rPr lang="en-US" dirty="0" smtClean="0"/>
              <a:t>his </a:t>
            </a:r>
            <a:r>
              <a:rPr lang="en-US" dirty="0"/>
              <a:t>parameter is used to control the shuffling applied to the data before applying the split. </a:t>
            </a:r>
            <a:r>
              <a:rPr lang="en-US" dirty="0" smtClean="0"/>
              <a:t>Random </a:t>
            </a:r>
            <a:r>
              <a:rPr lang="en-US" dirty="0"/>
              <a:t>number parameter that allows you to reproduce the same exact train test split each time you run the code.</a:t>
            </a:r>
            <a:endParaRPr lang="en-US" dirty="0" smtClean="0"/>
          </a:p>
          <a:p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0519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 smtClean="0"/>
              <a:t>“shuffle”</a:t>
            </a:r>
            <a:r>
              <a:rPr lang="en-US" dirty="0" smtClean="0"/>
              <a:t>: This parameter is used to shuffle the data before splitting. Its default value is true.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7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StandardScaler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StandardScaler</a:t>
            </a:r>
            <a:r>
              <a:rPr lang="en-US" dirty="0"/>
              <a:t> comes into play when the characteristics of the input dataset differ greatly between their ranges, or simply when they are measured in different units of measure</a:t>
            </a:r>
            <a:r>
              <a:rPr lang="en-US" dirty="0" smtClean="0"/>
              <a:t>.</a:t>
            </a:r>
          </a:p>
          <a:p>
            <a:r>
              <a:rPr lang="en-US" dirty="0" err="1"/>
              <a:t>StandardScaler</a:t>
            </a:r>
            <a:r>
              <a:rPr lang="en-US" dirty="0"/>
              <a:t> comes into play when the characteristics of the input dataset differ greatly between their ranges, or simply when they are </a:t>
            </a:r>
            <a:r>
              <a:rPr lang="en-US" dirty="0" smtClean="0"/>
              <a:t>measured </a:t>
            </a:r>
            <a:r>
              <a:rPr lang="en-US" dirty="0"/>
              <a:t>in different units of measure.</a:t>
            </a:r>
          </a:p>
        </p:txBody>
      </p:sp>
    </p:spTree>
    <p:extLst>
      <p:ext uri="{BB962C8B-B14F-4D97-AF65-F5344CB8AC3E}">
        <p14:creationId xmlns:p14="http://schemas.microsoft.com/office/powerpoint/2010/main" val="263057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confusion_matrix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599"/>
          </a:xfrm>
        </p:spPr>
        <p:txBody>
          <a:bodyPr>
            <a:normAutofit/>
          </a:bodyPr>
          <a:lstStyle/>
          <a:p>
            <a:r>
              <a:rPr lang="en-US" dirty="0" smtClean="0"/>
              <a:t>Determine the performance of the method.</a:t>
            </a:r>
          </a:p>
          <a:p>
            <a:r>
              <a:rPr lang="en-US" dirty="0"/>
              <a:t>A Confusion matrix is an N x N matrix used for evaluating the performance of a classification model, where N is the number of target classes</a:t>
            </a:r>
            <a:r>
              <a:rPr lang="en-US" dirty="0" smtClean="0"/>
              <a:t>.</a:t>
            </a:r>
          </a:p>
          <a:p>
            <a:r>
              <a:rPr lang="en-US" dirty="0"/>
              <a:t>The matrix compares the actual target values with those predicted by the machine learning model.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7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True Negative:</a:t>
            </a:r>
            <a:r>
              <a:rPr lang="en-US" dirty="0"/>
              <a:t> Model has given prediction No, and the real or actual value was also No.</a:t>
            </a:r>
          </a:p>
          <a:p>
            <a:r>
              <a:rPr lang="en-US" b="1" dirty="0"/>
              <a:t>True Positive:</a:t>
            </a:r>
            <a:r>
              <a:rPr lang="en-US" dirty="0"/>
              <a:t> The model has predicted yes, and the actual value was also true.</a:t>
            </a:r>
          </a:p>
          <a:p>
            <a:r>
              <a:rPr lang="en-US" b="1" dirty="0"/>
              <a:t>False Negative:</a:t>
            </a:r>
            <a:r>
              <a:rPr lang="en-US" dirty="0"/>
              <a:t> The model has predicted no, but the actual value was Yes, it is also called as </a:t>
            </a:r>
            <a:r>
              <a:rPr lang="en-US" b="1" dirty="0"/>
              <a:t>Type-II error</a:t>
            </a:r>
            <a:r>
              <a:rPr lang="en-US" dirty="0"/>
              <a:t>.</a:t>
            </a:r>
          </a:p>
          <a:p>
            <a:r>
              <a:rPr lang="en-US" b="1" dirty="0"/>
              <a:t>False Positive:</a:t>
            </a:r>
            <a:r>
              <a:rPr lang="en-US" dirty="0"/>
              <a:t> The model has predicted Yes, but the actual value was No. It is also called a </a:t>
            </a:r>
            <a:r>
              <a:rPr lang="en-US" b="1" dirty="0"/>
              <a:t>Type-I error</a:t>
            </a:r>
            <a:r>
              <a:rPr lang="en-US" b="1" dirty="0" smtClean="0"/>
              <a:t>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"/>
            <a:ext cx="8177018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057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metrics.accuracy_score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the accuracy of the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7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295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MACHINE LEARNING</vt:lpstr>
      <vt:lpstr>train_test_split</vt:lpstr>
      <vt:lpstr>train_test_split</vt:lpstr>
      <vt:lpstr>train_test_split</vt:lpstr>
      <vt:lpstr>PowerPoint Presentation</vt:lpstr>
      <vt:lpstr>StandardScaler()</vt:lpstr>
      <vt:lpstr>confusion_matrix</vt:lpstr>
      <vt:lpstr>PowerPoint Presentation</vt:lpstr>
      <vt:lpstr>metrics.accuracy_score()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32</cp:revision>
  <dcterms:created xsi:type="dcterms:W3CDTF">2022-07-28T14:39:53Z</dcterms:created>
  <dcterms:modified xsi:type="dcterms:W3CDTF">2022-07-28T14:58:43Z</dcterms:modified>
</cp:coreProperties>
</file>