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7" r:id="rId14"/>
    <p:sldId id="272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=""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8"/>
            <a:ext cx="8534400" cy="2246587"/>
          </a:xfrm>
        </p:spPr>
        <p:txBody>
          <a:bodyPr>
            <a:normAutofit/>
          </a:bodyPr>
          <a:lstStyle/>
          <a:p>
            <a:r>
              <a:rPr lang="en-US" dirty="0"/>
              <a:t>Impact of tourism and economy on the “</a:t>
            </a:r>
            <a:r>
              <a:rPr lang="en-US" dirty="0" smtClean="0"/>
              <a:t>PUEBLOS </a:t>
            </a:r>
            <a:r>
              <a:rPr lang="en-US" dirty="0"/>
              <a:t>MÁGICOS”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sz="2000" dirty="0"/>
              <a:t>Adriana Avalos Vargas, Edwin Rosales &amp; Jimi Jenneskens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000125"/>
            <a:ext cx="4581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– Weather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id_state</a:t>
            </a:r>
            <a:r>
              <a:rPr lang="en-US" dirty="0" smtClean="0"/>
              <a:t> has been added to determine the state, the yearly separated files have been concatenated in to a CSV file per topic</a:t>
            </a:r>
          </a:p>
          <a:p>
            <a:r>
              <a:rPr lang="en-US" dirty="0" smtClean="0"/>
              <a:t>The separated CSV files have been merged to a table with all information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93" y="3234558"/>
            <a:ext cx="75533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– </a:t>
            </a:r>
            <a:r>
              <a:rPr lang="en-US" dirty="0" smtClean="0"/>
              <a:t>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2" y="1600200"/>
            <a:ext cx="5260502" cy="4774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61" y="1600200"/>
            <a:ext cx="4220219" cy="44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Magic Towns per state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691459"/>
            <a:ext cx="74580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Magic Towns per state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91" y="1984779"/>
            <a:ext cx="6776218" cy="3593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6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Query </a:t>
            </a:r>
            <a:r>
              <a:rPr lang="en-US" sz="3600" dirty="0"/>
              <a:t>– </a:t>
            </a:r>
            <a:r>
              <a:rPr lang="en-US" sz="3600" dirty="0" smtClean="0"/>
              <a:t>Average </a:t>
            </a:r>
            <a:r>
              <a:rPr lang="en-US" sz="3600" dirty="0"/>
              <a:t>State GDP per Magic Town before and after entering as Magic Town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16" y="1600200"/>
            <a:ext cx="7276279" cy="52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846262"/>
            <a:ext cx="3930869" cy="3419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almost every Magic Town the yearly average GDP on state level increased after entering the Magic Town </a:t>
            </a:r>
            <a:r>
              <a:rPr lang="en-US" dirty="0" smtClean="0">
                <a:sym typeface="Wingdings" panose="05000000000000000000" pitchFamily="2" charset="2"/>
              </a:rPr>
              <a:t> Assume program is successful</a:t>
            </a:r>
            <a:endParaRPr lang="en-US" dirty="0" smtClean="0"/>
          </a:p>
          <a:p>
            <a:r>
              <a:rPr lang="en-US" dirty="0" smtClean="0"/>
              <a:t>On state level! Need information on town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</a:t>
            </a:r>
            <a:r>
              <a:rPr lang="en-US" dirty="0" smtClean="0"/>
              <a:t>Average </a:t>
            </a:r>
            <a:r>
              <a:rPr lang="en-US" dirty="0"/>
              <a:t>weather per Magic Town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018013"/>
            <a:ext cx="93535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</a:t>
            </a:r>
            <a:r>
              <a:rPr lang="en-US" dirty="0" smtClean="0"/>
              <a:t>Average </a:t>
            </a:r>
            <a:r>
              <a:rPr lang="en-US" dirty="0"/>
              <a:t>weather per Magic Town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524000"/>
            <a:ext cx="8620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Kids may need more help finding answers to their questions in the  information 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80" y="1903685"/>
            <a:ext cx="6513239" cy="428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Extract</a:t>
            </a:r>
          </a:p>
          <a:p>
            <a:pPr lvl="0"/>
            <a:r>
              <a:rPr lang="en-US" dirty="0" smtClean="0"/>
              <a:t>Transform</a:t>
            </a:r>
          </a:p>
          <a:p>
            <a:pPr lvl="0"/>
            <a:r>
              <a:rPr lang="en-US" dirty="0" smtClean="0"/>
              <a:t>Load</a:t>
            </a:r>
          </a:p>
          <a:p>
            <a:pPr lvl="0"/>
            <a:r>
              <a:rPr lang="en-US" dirty="0" smtClean="0"/>
              <a:t>Queries</a:t>
            </a:r>
          </a:p>
          <a:p>
            <a:pPr lvl="0"/>
            <a:r>
              <a:rPr lang="en-US" dirty="0" smtClean="0"/>
              <a:t>Questions?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– Magic Towns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CSV file with columns “State”, “Town” and “Year entered” for every Magic Town</a:t>
            </a:r>
          </a:p>
          <a:p>
            <a:pPr lvl="1"/>
            <a:r>
              <a:rPr lang="en-US" dirty="0" smtClean="0"/>
              <a:t>CSV does not recognize specialized characters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19" y="3362781"/>
            <a:ext cx="4220561" cy="218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609600" y="173420"/>
            <a:ext cx="10972800" cy="1426779"/>
          </a:xfrm>
        </p:spPr>
        <p:txBody>
          <a:bodyPr/>
          <a:lstStyle/>
          <a:p>
            <a:r>
              <a:rPr lang="en-US" sz="4400" dirty="0" smtClean="0"/>
              <a:t>Extract – The gross domestic product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CSV of the yearly Gross Domestic Product </a:t>
            </a:r>
            <a:r>
              <a:rPr lang="en-US" dirty="0" smtClean="0"/>
              <a:t>on state level based </a:t>
            </a:r>
            <a:r>
              <a:rPr lang="en-US" dirty="0" smtClean="0"/>
              <a:t>on tourism which contains the “State”, “Gross domestic product” and “</a:t>
            </a:r>
            <a:r>
              <a:rPr lang="en-US" dirty="0" smtClean="0"/>
              <a:t>Year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65" y="3315163"/>
            <a:ext cx="7899117" cy="1800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–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Twenty yearly separated Excel files per topic (yearly average rain, minimum temperature, maximum temperature and the average temperature</a:t>
            </a:r>
            <a:r>
              <a:rPr lang="en-US" dirty="0"/>
              <a:t> per </a:t>
            </a:r>
            <a:r>
              <a:rPr lang="en-US" dirty="0" smtClean="0"/>
              <a:t>state) 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41" y="3273973"/>
            <a:ext cx="9149578" cy="1644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6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– </a:t>
            </a:r>
            <a:r>
              <a:rPr lang="en-US" dirty="0" err="1" smtClean="0"/>
              <a:t>State_ids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are spelled different in every source </a:t>
            </a:r>
            <a:r>
              <a:rPr lang="en-US" dirty="0" smtClean="0">
                <a:sym typeface="Wingdings" panose="05000000000000000000" pitchFamily="2" charset="2"/>
              </a:rPr>
              <a:t> Created </a:t>
            </a:r>
            <a:r>
              <a:rPr lang="en-US" dirty="0" err="1" smtClean="0">
                <a:sym typeface="Wingdings" panose="05000000000000000000" pitchFamily="2" charset="2"/>
              </a:rPr>
              <a:t>State_ids</a:t>
            </a:r>
            <a:r>
              <a:rPr lang="en-US" dirty="0" smtClean="0">
                <a:sym typeface="Wingdings" panose="05000000000000000000" pitchFamily="2" charset="2"/>
              </a:rPr>
              <a:t> table to be able to make relationships between tables in the database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78" y="2660902"/>
            <a:ext cx="4005098" cy="362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0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– Magic Towns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Corrected state and town names manually to without specialized characters and added an id per town and </a:t>
            </a:r>
            <a:r>
              <a:rPr lang="en-US" dirty="0" err="1" smtClean="0"/>
              <a:t>id_state</a:t>
            </a:r>
            <a:r>
              <a:rPr lang="en-US" dirty="0" smtClean="0"/>
              <a:t> for the relevant state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79" y="2749111"/>
            <a:ext cx="4669386" cy="35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Transform – Gross domestic product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Swapped the a</a:t>
            </a:r>
            <a:r>
              <a:rPr lang="en-US" dirty="0" smtClean="0"/>
              <a:t>xes </a:t>
            </a:r>
            <a:r>
              <a:rPr lang="en-US" dirty="0" smtClean="0"/>
              <a:t>of index </a:t>
            </a:r>
            <a:r>
              <a:rPr lang="en-US" dirty="0" smtClean="0"/>
              <a:t>and columns + </a:t>
            </a:r>
            <a:r>
              <a:rPr lang="en-US" dirty="0" smtClean="0"/>
              <a:t>an </a:t>
            </a:r>
            <a:r>
              <a:rPr lang="en-US" dirty="0" err="1" smtClean="0"/>
              <a:t>id_state</a:t>
            </a:r>
            <a:r>
              <a:rPr lang="en-US" dirty="0" smtClean="0"/>
              <a:t> has been added (2) and a for loop has been created to create the right format of the table (3)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6" y="2774403"/>
            <a:ext cx="6019308" cy="156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31" y="4750019"/>
            <a:ext cx="7027537" cy="14438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86455" y="3535996"/>
            <a:ext cx="5957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096" y="5327134"/>
            <a:ext cx="59577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 – Gross domestic product table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49" y="1827979"/>
            <a:ext cx="4380701" cy="42468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758965" y="3582061"/>
            <a:ext cx="64638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66</TotalTime>
  <Words>342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Palatino Linotype</vt:lpstr>
      <vt:lpstr>Wingdings</vt:lpstr>
      <vt:lpstr>Seashore design template</vt:lpstr>
      <vt:lpstr>ETL PROJECT </vt:lpstr>
      <vt:lpstr>Content</vt:lpstr>
      <vt:lpstr>Extract – Magic Towns</vt:lpstr>
      <vt:lpstr>Extract – The gross domestic product</vt:lpstr>
      <vt:lpstr>Extract – Weather</vt:lpstr>
      <vt:lpstr>Transform – State_ids table</vt:lpstr>
      <vt:lpstr>Transform – Magic Towns table</vt:lpstr>
      <vt:lpstr>Transform – Gross domestic product table</vt:lpstr>
      <vt:lpstr>Transform – Gross domestic product table</vt:lpstr>
      <vt:lpstr>Transform – Weather table</vt:lpstr>
      <vt:lpstr>Load – SQL</vt:lpstr>
      <vt:lpstr>Query – Magic Towns per state</vt:lpstr>
      <vt:lpstr>Query – Magic Towns per state</vt:lpstr>
      <vt:lpstr>Query – Average State GDP per Magic Town before and after entering as Magic Town</vt:lpstr>
      <vt:lpstr>Query – Average weather per Magic Town</vt:lpstr>
      <vt:lpstr>Query – Average weather per Magic Town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Jimi Jenneskens</dc:creator>
  <cp:lastModifiedBy>Jimi Jenneskens</cp:lastModifiedBy>
  <cp:revision>10</cp:revision>
  <dcterms:created xsi:type="dcterms:W3CDTF">2020-10-19T21:39:55Z</dcterms:created>
  <dcterms:modified xsi:type="dcterms:W3CDTF">2020-10-19T23:13:23Z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