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889C-AB9E-EF43-911F-2CCA7B2F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B672F-C1E9-3441-8A52-D984397AB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5174-8602-C641-930F-C0082B1E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D5E1-E8F0-064B-87B7-A7548D19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5837-0A1D-CD4E-B34E-B5A6ED43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23FF-9CE2-E245-97EC-38B04D52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CB074-64C8-334A-9C84-B9E84AEAB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9DDC-39A7-0C4B-8495-4D58FCCE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1CF1-1B0F-7C41-AA1F-FF4D9FE1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B57-C557-6742-946F-8FC404C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23D35-8DF0-C046-BB22-CF7E0F281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03CF8-2E74-7A40-94F8-DFF255DD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B371-3012-D04B-9ACD-55AD6B08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3D04-E8A4-F643-8C99-C52223B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3082-A8AC-BD4A-9B8A-382F5D9F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85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AEEE-DD75-DA49-A254-D1B1BDA4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965D-885B-D14A-B3B6-1D2DEA5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4C53-BF1B-B044-B1B8-9E179739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A42B-2BB9-964A-9C79-458FF3B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FC09-7592-B646-BD37-C570B958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BB15-F5C4-D24A-B5DA-A3E15551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3770-2E27-7444-B12B-999D92C2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9C4-DE9E-934B-A02D-A1BE99E0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5D49-6537-A143-95E2-7DCCF98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8984-EF33-9647-A820-5AE7670C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7D38-9561-EF4B-A5D8-0D8C613C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80C9-21CC-FE44-A998-658AB9A3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ADF4E-0A14-364B-A25F-B711DDB7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FCDEB-9F10-AD40-8BFE-9E98BE51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9FBC-0E17-BC4A-94FF-DF37222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B93A-D139-B844-A447-02FCB75D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92A4-3763-7F48-B153-DD4ED861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489C-258A-6E4A-B410-6E883EDC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56683-CEAD-4847-9CC3-AC01FC243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A9BF3-7172-8945-8A65-A9DBDF595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22D09-D374-7C49-9360-72280FA5B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5710B-CDAE-6842-8090-123EA78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A62C5-FED8-6D48-BB89-C0B8E0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E1CE8-FB03-4B45-B66F-2174046D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78F6-54F8-8D44-AFD3-1A07AF95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DE609-B770-F048-8210-20F3C26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FF52-0293-7B49-B1E6-A332F63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C3E58-ABEA-2949-8716-E9D0737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5EF50-E999-2E49-8E2D-5D7A9621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387A-6DE0-F646-879F-9C7CA7B8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2F51-4201-6C43-84E1-CFF59633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FEB7-AF29-A940-9755-1B6BFBBF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8F49-3FD5-3E46-AEFA-F43FAE1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A324-90BC-8049-9BC8-96C2D4C2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8827-2F0C-3040-8323-149E60F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1C38D-AF98-124B-8FAB-31B23C8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181C3-1243-2241-BEE3-78AEE643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6EE9-9D87-8E49-805E-83946F8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9D1D-09B3-CD4C-9498-90D1140E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55F4-0E52-9F42-B357-3D8D3C85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A7FA-5FB9-5545-A302-6EB4C073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3D93-EA7E-6245-80F8-C33A3C4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0F91-5E2E-3440-809C-4647BB1E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CD241-F84E-CD44-BA00-77130741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72B0-1AE4-C54E-9977-503CDE18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00D1-4AE0-BA4E-9CD2-EEA87B28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4540-6502-1A49-970A-EB1D609C0CAA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F9A9-7C48-784F-A6E7-2E9931F9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6DEA-0850-8544-99C2-B11F90352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1048B-E26E-0246-AD7B-CE983BEA8738}"/>
              </a:ext>
            </a:extLst>
          </p:cNvPr>
          <p:cNvGrpSpPr/>
          <p:nvPr/>
        </p:nvGrpSpPr>
        <p:grpSpPr>
          <a:xfrm>
            <a:off x="5626136" y="2692527"/>
            <a:ext cx="1072750" cy="1047357"/>
            <a:chOff x="255233" y="3486651"/>
            <a:chExt cx="1072750" cy="1047357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BB80B697-5C4D-5E42-8B14-72F53A9E4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858" y="3486651"/>
              <a:ext cx="571500" cy="571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1FE1D7-5D42-7043-91E8-C9E8CB586590}"/>
                </a:ext>
              </a:extLst>
            </p:cNvPr>
            <p:cNvSpPr txBox="1"/>
            <p:nvPr/>
          </p:nvSpPr>
          <p:spPr>
            <a:xfrm>
              <a:off x="255233" y="4103121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S3 bucket</a:t>
              </a:r>
            </a:p>
          </p:txBody>
        </p:sp>
      </p:grpSp>
      <p:pic>
        <p:nvPicPr>
          <p:cNvPr id="51" name="Graphic 50">
            <a:extLst>
              <a:ext uri="{FF2B5EF4-FFF2-40B4-BE49-F238E27FC236}">
                <a16:creationId xmlns:a16="http://schemas.microsoft.com/office/drawing/2014/main" id="{17E5BA10-4CB5-6C48-B032-EF4841ECA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5878" y="2472256"/>
            <a:ext cx="762000" cy="12319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76BD50-B1E7-5E49-B04F-81E292EAF68A}"/>
              </a:ext>
            </a:extLst>
          </p:cNvPr>
          <p:cNvCxnSpPr>
            <a:cxnSpLocks/>
          </p:cNvCxnSpPr>
          <p:nvPr/>
        </p:nvCxnSpPr>
        <p:spPr>
          <a:xfrm>
            <a:off x="4828641" y="3049480"/>
            <a:ext cx="878721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6C24674-C5DB-E145-95E3-0B647A7C7030}"/>
              </a:ext>
            </a:extLst>
          </p:cNvPr>
          <p:cNvSpPr/>
          <p:nvPr/>
        </p:nvSpPr>
        <p:spPr>
          <a:xfrm>
            <a:off x="3392556" y="1974584"/>
            <a:ext cx="3728279" cy="2336790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B6BABF"/>
                </a:solidFill>
              </a:rPr>
              <a:t>kinesis-firehose-to-s3 app</a:t>
            </a:r>
          </a:p>
        </p:txBody>
      </p:sp>
    </p:spTree>
    <p:extLst>
      <p:ext uri="{BB962C8B-B14F-4D97-AF65-F5344CB8AC3E}">
        <p14:creationId xmlns:p14="http://schemas.microsoft.com/office/powerpoint/2010/main" val="23218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2018-11-18T19:10:40Z</dcterms:created>
  <dcterms:modified xsi:type="dcterms:W3CDTF">2019-01-16T00:18:19Z</dcterms:modified>
</cp:coreProperties>
</file>