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715000" type="screen16x1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1092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051FF-50E1-4659-9A1F-0BB7B16D53F9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5210-3B5D-4347-A51F-F59B60EF17D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051FF-50E1-4659-9A1F-0BB7B16D53F9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5210-3B5D-4347-A51F-F59B60EF17D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051FF-50E1-4659-9A1F-0BB7B16D53F9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5210-3B5D-4347-A51F-F59B60EF17D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051FF-50E1-4659-9A1F-0BB7B16D53F9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5210-3B5D-4347-A51F-F59B60EF17D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051FF-50E1-4659-9A1F-0BB7B16D53F9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5210-3B5D-4347-A51F-F59B60EF17D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051FF-50E1-4659-9A1F-0BB7B16D53F9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5210-3B5D-4347-A51F-F59B60EF17D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051FF-50E1-4659-9A1F-0BB7B16D53F9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5210-3B5D-4347-A51F-F59B60EF17D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051FF-50E1-4659-9A1F-0BB7B16D53F9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5210-3B5D-4347-A51F-F59B60EF17D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051FF-50E1-4659-9A1F-0BB7B16D53F9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5210-3B5D-4347-A51F-F59B60EF17D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051FF-50E1-4659-9A1F-0BB7B16D53F9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5210-3B5D-4347-A51F-F59B60EF17D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051FF-50E1-4659-9A1F-0BB7B16D53F9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5210-3B5D-4347-A51F-F59B60EF17D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051FF-50E1-4659-9A1F-0BB7B16D53F9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45210-3B5D-4347-A51F-F59B60EF17D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689826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17400" t="25797" r="32370" b="26848"/>
          <a:stretch>
            <a:fillRect/>
          </a:stretch>
        </p:blipFill>
        <p:spPr bwMode="auto">
          <a:xfrm>
            <a:off x="3486111" y="2714584"/>
            <a:ext cx="5657889" cy="3000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857884" y="1643054"/>
            <a:ext cx="314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%d </a:t>
            </a:r>
            <a:r>
              <a:rPr lang="ko-KR" altLang="en-US" dirty="0" smtClean="0"/>
              <a:t>대신에 </a:t>
            </a:r>
            <a:r>
              <a:rPr lang="en-US" altLang="ko-KR" dirty="0" smtClean="0"/>
              <a:t>d%</a:t>
            </a:r>
            <a:r>
              <a:rPr lang="ko-KR" altLang="en-US" dirty="0" smtClean="0"/>
              <a:t>라고 함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Office PowerPoint</Application>
  <PresentationFormat>화면 슬라이드 쇼(16:10)</PresentationFormat>
  <Paragraphs>1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SIST</dc:creator>
  <cp:lastModifiedBy>SIST</cp:lastModifiedBy>
  <cp:revision>1</cp:revision>
  <dcterms:created xsi:type="dcterms:W3CDTF">2017-12-04T10:48:09Z</dcterms:created>
  <dcterms:modified xsi:type="dcterms:W3CDTF">2017-12-04T10:51:31Z</dcterms:modified>
</cp:coreProperties>
</file>