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02AD-DE56-4F8D-8A59-650CD453B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D80F7-696D-41B5-8A51-BEB506EFB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D7B91-A961-4060-AB17-41D5608B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2D1-BF16-467C-908E-A13E501EA478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8069A-395D-4AD5-9509-DF29964B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C63F-FC6E-4338-BC51-5B74AB51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6693-92D5-4E3A-A593-4E4C3B80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35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69F3-6CBF-47F1-84BD-C21FFD68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34186-966B-41B3-9153-A752FDDBD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7AA7-D272-4EB3-8121-E29E4183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2D1-BF16-467C-908E-A13E501EA478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B9740-646B-40F9-A25B-75A338F3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6A7A-C30E-4B4B-8535-1082E54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6693-92D5-4E3A-A593-4E4C3B80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55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3E668-003A-4777-A163-D4E1B4FCA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5DA00-7A58-4872-A08A-02FB4A8C3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46F8-67BF-49D1-A23E-36DFFCEA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2D1-BF16-467C-908E-A13E501EA478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2E8-FAFF-4059-8876-F224D6C5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9E116-1354-448B-95DA-93A6C629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6693-92D5-4E3A-A593-4E4C3B80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9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BB20-BEA9-46BF-946E-0F18ECE1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9B49-0120-4013-8823-2FCCAC13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5BEF1-73F7-4262-90A4-CC4D94E1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2D1-BF16-467C-908E-A13E501EA478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26F0-0897-4DEF-9F5C-FDBCEF1B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BBF6-B5C1-404B-A3FE-D7F908B1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6693-92D5-4E3A-A593-4E4C3B80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4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C301-0E96-4D98-AFB1-0AF77F63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D8746-CFF9-4708-ABF5-C52EFD00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2632-86EA-4C10-9BC4-29DD621E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2D1-BF16-467C-908E-A13E501EA478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0F133-FEF3-4018-94B6-49F9127C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147B-09ED-4590-B702-45661B11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6693-92D5-4E3A-A593-4E4C3B80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5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C38B-5942-425C-B562-6CEB9D47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6D5D-B5A1-4CBA-A433-9DB32AB1A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B546A-D6AD-4524-93DF-01319451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31C17-04EA-43D9-AE11-6D064349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2D1-BF16-467C-908E-A13E501EA478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75ACB-B589-461E-9934-414F7418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5663F-C4E3-4C2F-8CFC-BC08A3C1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6693-92D5-4E3A-A593-4E4C3B80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56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817D-85C3-4812-B2B8-361A8710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EF152-6A0A-4ABB-AACC-7F9CF53F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BC2AD-9E1C-4289-AEF3-724EA2DEB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610D5-712E-42AB-A96A-A2CA18916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82BDB-18E1-4CFF-977B-03C38F1C5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D37B8-DF35-40A5-A034-B6BC99A6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2D1-BF16-467C-908E-A13E501EA478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BED7A-5DED-410E-ACAA-4F4FFA70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0DAC9-C95D-47B9-A3C3-279D8FD3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6693-92D5-4E3A-A593-4E4C3B80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D89F-1112-4C09-9F44-CD8F869B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53236-0B83-40F0-811C-DA4A7A4F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2D1-BF16-467C-908E-A13E501EA478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C4754-C3EB-4FD1-9D13-5F65A23F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B1EDE-696D-4DFB-9083-0DE707D3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6693-92D5-4E3A-A593-4E4C3B80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80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EE355-6BAB-4221-B6A1-25860564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2D1-BF16-467C-908E-A13E501EA478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DEED7-18B1-4B47-885D-D63BD89E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ACACD-EF21-445E-B638-063C337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6693-92D5-4E3A-A593-4E4C3B80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38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C2CA-C8FB-4C0F-B116-64BB2A52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4467C-B909-49D2-B18C-64D68A56E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16C38-FB48-4746-9D36-49C09223E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6DFA7-5689-4752-B291-B6E70146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2D1-BF16-467C-908E-A13E501EA478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268E2-6ADF-4D04-9070-2652AF3D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EC85-1659-44C5-8352-2094766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6693-92D5-4E3A-A593-4E4C3B80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71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463C-95F9-460F-93F6-CBBDB1C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1D763-7A4E-4247-9CB9-0CF6EC5E2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400C7-E715-4558-9235-33851AACE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204B9-9745-46AB-9BEC-E254FE71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2D1-BF16-467C-908E-A13E501EA478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DD913-A00C-4B5E-889B-660D59F2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0386B-1E3F-43AE-BD26-EF044607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6693-92D5-4E3A-A593-4E4C3B80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49080-F174-4C6D-A50E-F92E2268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E987-E7F9-4159-B7AD-A5FECA798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ECBBC-C5D1-4DD9-AFF9-8DF80056C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22D1-BF16-467C-908E-A13E501EA478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329EE-3F8A-4D19-957C-436F23B1F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2070-F172-4EF2-87B5-F128AD09B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B6693-92D5-4E3A-A593-4E4C3B80E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2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67D332B-2618-4FDD-AAFE-1717F9AFCA1D}"/>
              </a:ext>
            </a:extLst>
          </p:cNvPr>
          <p:cNvGrpSpPr/>
          <p:nvPr/>
        </p:nvGrpSpPr>
        <p:grpSpPr>
          <a:xfrm>
            <a:off x="678360" y="780832"/>
            <a:ext cx="10835279" cy="4812703"/>
            <a:chOff x="609423" y="293152"/>
            <a:chExt cx="10835279" cy="48127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D6DF028-81E8-4AB4-B87B-F75DA1C094BA}"/>
                </a:ext>
              </a:extLst>
            </p:cNvPr>
            <p:cNvSpPr txBox="1"/>
            <p:nvPr/>
          </p:nvSpPr>
          <p:spPr>
            <a:xfrm>
              <a:off x="2300655" y="293152"/>
              <a:ext cx="7583648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/>
                <a:t>RIP</a:t>
              </a:r>
            </a:p>
            <a:p>
              <a:pPr algn="ctr"/>
              <a:r>
                <a:rPr lang="en-IN" sz="3200" b="1" dirty="0"/>
                <a:t>Routing Information Protocol</a:t>
              </a:r>
            </a:p>
            <a:p>
              <a:pPr algn="ctr"/>
              <a:r>
                <a:rPr lang="en-IN" dirty="0"/>
                <a:t>Uses shortest number of hops to determine the best path to a remote network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936B8-6F90-41A0-9540-4969124B573E}"/>
                </a:ext>
              </a:extLst>
            </p:cNvPr>
            <p:cNvGrpSpPr/>
            <p:nvPr/>
          </p:nvGrpSpPr>
          <p:grpSpPr>
            <a:xfrm>
              <a:off x="609423" y="2238651"/>
              <a:ext cx="6115852" cy="2867204"/>
              <a:chOff x="3038075" y="2196707"/>
              <a:chExt cx="6115852" cy="2867204"/>
            </a:xfrm>
          </p:grpSpPr>
          <p:pic>
            <p:nvPicPr>
              <p:cNvPr id="3" name="Picture 2" descr="A picture containing drawing, hat, game&#10;&#10;Description automatically generated">
                <a:extLst>
                  <a:ext uri="{FF2B5EF4-FFF2-40B4-BE49-F238E27FC236}">
                    <a16:creationId xmlns:a16="http://schemas.microsoft.com/office/drawing/2014/main" id="{166EBA16-5005-451B-B5A4-A7BE10C76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1047" y="2196707"/>
                <a:ext cx="1196418" cy="838793"/>
              </a:xfrm>
              <a:prstGeom prst="rect">
                <a:avLst/>
              </a:prstGeom>
            </p:spPr>
          </p:pic>
          <p:pic>
            <p:nvPicPr>
              <p:cNvPr id="4" name="Picture 3" descr="A picture containing drawing, hat, game&#10;&#10;Description automatically generated">
                <a:extLst>
                  <a:ext uri="{FF2B5EF4-FFF2-40B4-BE49-F238E27FC236}">
                    <a16:creationId xmlns:a16="http://schemas.microsoft.com/office/drawing/2014/main" id="{F93ABE4F-0617-44BC-B891-9EBCE2AE8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7493" y="2196707"/>
                <a:ext cx="1196418" cy="838793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drawing, hat, game&#10;&#10;Description automatically generated">
                <a:extLst>
                  <a:ext uri="{FF2B5EF4-FFF2-40B4-BE49-F238E27FC236}">
                    <a16:creationId xmlns:a16="http://schemas.microsoft.com/office/drawing/2014/main" id="{734E8FC1-126D-47EB-B612-EE5FED44A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4270" y="4225118"/>
                <a:ext cx="1196418" cy="838793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drawing, hat, game&#10;&#10;Description automatically generated">
                <a:extLst>
                  <a:ext uri="{FF2B5EF4-FFF2-40B4-BE49-F238E27FC236}">
                    <a16:creationId xmlns:a16="http://schemas.microsoft.com/office/drawing/2014/main" id="{378E82D9-708F-403F-AC38-BA6D4DE51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075" y="3269609"/>
                <a:ext cx="1196418" cy="838793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drawing, hat, game&#10;&#10;Description automatically generated">
                <a:extLst>
                  <a:ext uri="{FF2B5EF4-FFF2-40B4-BE49-F238E27FC236}">
                    <a16:creationId xmlns:a16="http://schemas.microsoft.com/office/drawing/2014/main" id="{11ABF0A6-8088-45DC-8F47-199077FF0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7509" y="3269608"/>
                <a:ext cx="1196418" cy="838793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D627A90-D28E-4962-8068-D556CDC1FAD0}"/>
                  </a:ext>
                </a:extLst>
              </p:cNvPr>
              <p:cNvCxnSpPr>
                <a:cxnSpLocks/>
                <a:stCxn id="6" idx="0"/>
                <a:endCxn id="3" idx="1"/>
              </p:cNvCxnSpPr>
              <p:nvPr/>
            </p:nvCxnSpPr>
            <p:spPr>
              <a:xfrm flipV="1">
                <a:off x="3636284" y="2616104"/>
                <a:ext cx="764763" cy="653505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CC4879C-023F-4D3E-85AB-AE1D8BE5D1FE}"/>
                  </a:ext>
                </a:extLst>
              </p:cNvPr>
              <p:cNvCxnSpPr>
                <a:cxnSpLocks/>
                <a:stCxn id="3" idx="3"/>
                <a:endCxn id="4" idx="1"/>
              </p:cNvCxnSpPr>
              <p:nvPr/>
            </p:nvCxnSpPr>
            <p:spPr>
              <a:xfrm>
                <a:off x="5597465" y="2616104"/>
                <a:ext cx="99002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8147ED3-B92E-412D-8890-05B949041D8F}"/>
                  </a:ext>
                </a:extLst>
              </p:cNvPr>
              <p:cNvCxnSpPr>
                <a:cxnSpLocks/>
                <a:stCxn id="4" idx="3"/>
                <a:endCxn id="7" idx="0"/>
              </p:cNvCxnSpPr>
              <p:nvPr/>
            </p:nvCxnSpPr>
            <p:spPr>
              <a:xfrm>
                <a:off x="7783911" y="2616104"/>
                <a:ext cx="771807" cy="65350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D28F3B6-2031-4F3B-8EFA-56148CE8B0F8}"/>
                  </a:ext>
                </a:extLst>
              </p:cNvPr>
              <p:cNvCxnSpPr>
                <a:cxnSpLocks/>
                <a:stCxn id="6" idx="2"/>
                <a:endCxn id="5" idx="1"/>
              </p:cNvCxnSpPr>
              <p:nvPr/>
            </p:nvCxnSpPr>
            <p:spPr>
              <a:xfrm>
                <a:off x="3636284" y="4108402"/>
                <a:ext cx="1857986" cy="53611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721CD14-8005-4F44-8C0C-FE4ACAA581E3}"/>
                  </a:ext>
                </a:extLst>
              </p:cNvPr>
              <p:cNvCxnSpPr>
                <a:cxnSpLocks/>
                <a:stCxn id="7" idx="2"/>
                <a:endCxn id="5" idx="3"/>
              </p:cNvCxnSpPr>
              <p:nvPr/>
            </p:nvCxnSpPr>
            <p:spPr>
              <a:xfrm flipH="1">
                <a:off x="6690688" y="4108401"/>
                <a:ext cx="1865030" cy="536114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75C3B7E-A390-4439-8216-FCA7F4F9B02E}"/>
                </a:ext>
              </a:extLst>
            </p:cNvPr>
            <p:cNvSpPr txBox="1"/>
            <p:nvPr/>
          </p:nvSpPr>
          <p:spPr>
            <a:xfrm>
              <a:off x="6837343" y="2238651"/>
              <a:ext cx="460735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RIP is a dynamic routing protocol (automatic router table updating)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 RIP protocol routers learn about the destination networks from neighboring routers through the sharing process.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Routers running RIP protocol periodically broadcast the configured networks from all ports.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Listing routers will update their routing table based on this information.</a:t>
              </a:r>
              <a:endParaRPr lang="en-IN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25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BF9FC720-198C-4E0D-ADDE-BC8C40AA968B}"/>
              </a:ext>
            </a:extLst>
          </p:cNvPr>
          <p:cNvGrpSpPr/>
          <p:nvPr/>
        </p:nvGrpSpPr>
        <p:grpSpPr>
          <a:xfrm>
            <a:off x="550262" y="430465"/>
            <a:ext cx="11091475" cy="5946736"/>
            <a:chOff x="480312" y="325141"/>
            <a:chExt cx="11091475" cy="594673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34B4BD-A0E3-4FBA-84D3-1B64F440E104}"/>
                </a:ext>
              </a:extLst>
            </p:cNvPr>
            <p:cNvGrpSpPr/>
            <p:nvPr/>
          </p:nvGrpSpPr>
          <p:grpSpPr>
            <a:xfrm>
              <a:off x="480312" y="325141"/>
              <a:ext cx="1484851" cy="1770294"/>
              <a:chOff x="1567867" y="1199625"/>
              <a:chExt cx="1484851" cy="1770294"/>
            </a:xfrm>
          </p:grpSpPr>
          <p:pic>
            <p:nvPicPr>
              <p:cNvPr id="8" name="Picture 7" descr="A close up of a computer&#10;&#10;Description automatically generated">
                <a:extLst>
                  <a:ext uri="{FF2B5EF4-FFF2-40B4-BE49-F238E27FC236}">
                    <a16:creationId xmlns:a16="http://schemas.microsoft.com/office/drawing/2014/main" id="{1D6A01DF-339A-4FAD-8ED0-A38944DF7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867" y="1199625"/>
                <a:ext cx="1484851" cy="1484851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F4615-65EE-4EBE-A368-5835884E30AE}"/>
                  </a:ext>
                </a:extLst>
              </p:cNvPr>
              <p:cNvSpPr txBox="1"/>
              <p:nvPr/>
            </p:nvSpPr>
            <p:spPr>
              <a:xfrm>
                <a:off x="1773396" y="2600587"/>
                <a:ext cx="1073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Client 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EB7008A-E9D0-4180-B062-E981A121940C}"/>
                </a:ext>
              </a:extLst>
            </p:cNvPr>
            <p:cNvGrpSpPr/>
            <p:nvPr/>
          </p:nvGrpSpPr>
          <p:grpSpPr>
            <a:xfrm>
              <a:off x="2421131" y="1017341"/>
              <a:ext cx="7430917" cy="3643741"/>
              <a:chOff x="3486047" y="790838"/>
              <a:chExt cx="7430917" cy="364374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43FD8-8B24-4265-923B-3D3BDBA926A0}"/>
                  </a:ext>
                </a:extLst>
              </p:cNvPr>
              <p:cNvGrpSpPr/>
              <p:nvPr/>
            </p:nvGrpSpPr>
            <p:grpSpPr>
              <a:xfrm>
                <a:off x="3486047" y="1881692"/>
                <a:ext cx="1381225" cy="1337691"/>
                <a:chOff x="4845063" y="3110109"/>
                <a:chExt cx="1381225" cy="1337691"/>
              </a:xfrm>
            </p:grpSpPr>
            <p:pic>
              <p:nvPicPr>
                <p:cNvPr id="23" name="Picture 22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B7B01ED9-4EF8-4D4C-88B8-6C06FACC34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5063" y="3110109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EE664F-B50C-4F1C-A6E6-881B79C90B1B}"/>
                    </a:ext>
                  </a:extLst>
                </p:cNvPr>
                <p:cNvSpPr txBox="1"/>
                <p:nvPr/>
              </p:nvSpPr>
              <p:spPr>
                <a:xfrm>
                  <a:off x="4998779" y="4078468"/>
                  <a:ext cx="10737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Router 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FBF57A6-3EC1-4F44-9D66-F9C5114BCEA7}"/>
                  </a:ext>
                </a:extLst>
              </p:cNvPr>
              <p:cNvGrpSpPr/>
              <p:nvPr/>
            </p:nvGrpSpPr>
            <p:grpSpPr>
              <a:xfrm>
                <a:off x="5553849" y="790838"/>
                <a:ext cx="1381225" cy="1337691"/>
                <a:chOff x="4763885" y="3120704"/>
                <a:chExt cx="1381225" cy="1337691"/>
              </a:xfrm>
            </p:grpSpPr>
            <p:pic>
              <p:nvPicPr>
                <p:cNvPr id="29" name="Picture 28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D7DD3232-0137-4037-9092-5AA1051A9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3885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17D8995-0F03-4E00-B945-D8179FD652BA}"/>
                    </a:ext>
                  </a:extLst>
                </p:cNvPr>
                <p:cNvSpPr txBox="1"/>
                <p:nvPr/>
              </p:nvSpPr>
              <p:spPr>
                <a:xfrm>
                  <a:off x="4917601" y="4089063"/>
                  <a:ext cx="10737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Router 2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0207078-A1BB-427C-8AB4-791FC278A10C}"/>
                  </a:ext>
                </a:extLst>
              </p:cNvPr>
              <p:cNvGrpSpPr/>
              <p:nvPr/>
            </p:nvGrpSpPr>
            <p:grpSpPr>
              <a:xfrm>
                <a:off x="7467935" y="790838"/>
                <a:ext cx="1381225" cy="1337691"/>
                <a:chOff x="4528993" y="3120704"/>
                <a:chExt cx="1381225" cy="1337691"/>
              </a:xfrm>
            </p:grpSpPr>
            <p:pic>
              <p:nvPicPr>
                <p:cNvPr id="32" name="Picture 31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079A2AFA-E943-4CB7-841C-8BDE3DF280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99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3EAF53F-4A06-491E-92B5-9EC365A844BE}"/>
                    </a:ext>
                  </a:extLst>
                </p:cNvPr>
                <p:cNvSpPr txBox="1"/>
                <p:nvPr/>
              </p:nvSpPr>
              <p:spPr>
                <a:xfrm>
                  <a:off x="4682709" y="4089063"/>
                  <a:ext cx="10737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Router 4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84BA155-5926-4B87-94FA-B8444695F52C}"/>
                  </a:ext>
                </a:extLst>
              </p:cNvPr>
              <p:cNvGrpSpPr/>
              <p:nvPr/>
            </p:nvGrpSpPr>
            <p:grpSpPr>
              <a:xfrm>
                <a:off x="5553849" y="3096888"/>
                <a:ext cx="1381225" cy="1337691"/>
                <a:chOff x="4763885" y="3120704"/>
                <a:chExt cx="1381225" cy="1337691"/>
              </a:xfrm>
            </p:grpSpPr>
            <p:pic>
              <p:nvPicPr>
                <p:cNvPr id="35" name="Picture 34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E9DB026B-9E03-4087-81C1-8D26E123FE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3885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71BDEFF-2E75-4383-9B77-9B5B7BECCDD0}"/>
                    </a:ext>
                  </a:extLst>
                </p:cNvPr>
                <p:cNvSpPr txBox="1"/>
                <p:nvPr/>
              </p:nvSpPr>
              <p:spPr>
                <a:xfrm>
                  <a:off x="4917601" y="4089063"/>
                  <a:ext cx="10737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Router 3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C5C98E7-6968-4913-8DF4-9C8D1D72CD88}"/>
                  </a:ext>
                </a:extLst>
              </p:cNvPr>
              <p:cNvGrpSpPr/>
              <p:nvPr/>
            </p:nvGrpSpPr>
            <p:grpSpPr>
              <a:xfrm>
                <a:off x="7467935" y="3096888"/>
                <a:ext cx="1381225" cy="1337691"/>
                <a:chOff x="4528993" y="3120704"/>
                <a:chExt cx="1381225" cy="1337691"/>
              </a:xfrm>
            </p:grpSpPr>
            <p:pic>
              <p:nvPicPr>
                <p:cNvPr id="38" name="Picture 37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F161A05C-E0F6-4FC5-B9BC-381B85361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99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087721E-B08C-40C8-8A13-CFE711AA156A}"/>
                    </a:ext>
                  </a:extLst>
                </p:cNvPr>
                <p:cNvSpPr txBox="1"/>
                <p:nvPr/>
              </p:nvSpPr>
              <p:spPr>
                <a:xfrm>
                  <a:off x="4682709" y="4089063"/>
                  <a:ext cx="10737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Router 5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C302A62-D2E0-4268-9B96-738C9C559D93}"/>
                  </a:ext>
                </a:extLst>
              </p:cNvPr>
              <p:cNvGrpSpPr/>
              <p:nvPr/>
            </p:nvGrpSpPr>
            <p:grpSpPr>
              <a:xfrm>
                <a:off x="9535739" y="3096888"/>
                <a:ext cx="1381225" cy="1337691"/>
                <a:chOff x="4294103" y="3120704"/>
                <a:chExt cx="1381225" cy="1337691"/>
              </a:xfrm>
            </p:grpSpPr>
            <p:pic>
              <p:nvPicPr>
                <p:cNvPr id="41" name="Picture 40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225F2380-ED7F-4C0C-ADBA-73A68D2B08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410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E4A29D7-0E65-49D1-AF4D-9E9484F8C502}"/>
                    </a:ext>
                  </a:extLst>
                </p:cNvPr>
                <p:cNvSpPr txBox="1"/>
                <p:nvPr/>
              </p:nvSpPr>
              <p:spPr>
                <a:xfrm>
                  <a:off x="4447819" y="4089063"/>
                  <a:ext cx="10737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Router 6</a:t>
                  </a:r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8F083AD-96A6-4B69-A708-BA23FA279AA5}"/>
                </a:ext>
              </a:extLst>
            </p:cNvPr>
            <p:cNvGrpSpPr/>
            <p:nvPr/>
          </p:nvGrpSpPr>
          <p:grpSpPr>
            <a:xfrm>
              <a:off x="10086936" y="4501583"/>
              <a:ext cx="1484851" cy="1770294"/>
              <a:chOff x="1567867" y="1199625"/>
              <a:chExt cx="1484851" cy="1770294"/>
            </a:xfrm>
          </p:grpSpPr>
          <p:pic>
            <p:nvPicPr>
              <p:cNvPr id="45" name="Picture 44" descr="A close up of a computer&#10;&#10;Description automatically generated">
                <a:extLst>
                  <a:ext uri="{FF2B5EF4-FFF2-40B4-BE49-F238E27FC236}">
                    <a16:creationId xmlns:a16="http://schemas.microsoft.com/office/drawing/2014/main" id="{69CE25C8-6F64-4525-8D17-56DAB327A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867" y="1199625"/>
                <a:ext cx="1484851" cy="1484851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AEC1FB-A5AB-4DAE-8A45-D83001AD312F}"/>
                  </a:ext>
                </a:extLst>
              </p:cNvPr>
              <p:cNvSpPr txBox="1"/>
              <p:nvPr/>
            </p:nvSpPr>
            <p:spPr>
              <a:xfrm>
                <a:off x="1773396" y="2600587"/>
                <a:ext cx="1073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Client 2</a:t>
                </a:r>
              </a:p>
            </p:txBody>
          </p:sp>
        </p:grp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C44C6C82-F0E5-49DE-839D-B31B0861890F}"/>
                </a:ext>
              </a:extLst>
            </p:cNvPr>
            <p:cNvCxnSpPr>
              <a:stCxn id="24" idx="2"/>
              <a:endCxn id="23" idx="1"/>
            </p:cNvCxnSpPr>
            <p:nvPr/>
          </p:nvCxnSpPr>
          <p:spPr>
            <a:xfrm rot="16200000" flipH="1">
              <a:off x="1573464" y="1744708"/>
              <a:ext cx="496940" cy="1198394"/>
            </a:xfrm>
            <a:prstGeom prst="bentConnector2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71D4813B-359D-4A77-8C06-B77611932F3B}"/>
                </a:ext>
              </a:extLst>
            </p:cNvPr>
            <p:cNvCxnSpPr>
              <a:cxnSpLocks/>
              <a:stCxn id="41" idx="3"/>
              <a:endCxn id="45" idx="0"/>
            </p:cNvCxnSpPr>
            <p:nvPr/>
          </p:nvCxnSpPr>
          <p:spPr>
            <a:xfrm>
              <a:off x="9852048" y="3807571"/>
              <a:ext cx="977314" cy="694012"/>
            </a:xfrm>
            <a:prstGeom prst="bentConnector2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3EB86DE-9D03-409A-9C44-63114F6DA074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 flipV="1">
              <a:off x="3802356" y="1501521"/>
              <a:ext cx="686577" cy="109085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761CE22-7974-43E8-86E6-C2BA6A6E2B28}"/>
                </a:ext>
              </a:extLst>
            </p:cNvPr>
            <p:cNvCxnSpPr>
              <a:cxnSpLocks/>
              <a:stCxn id="23" idx="3"/>
              <a:endCxn id="35" idx="1"/>
            </p:cNvCxnSpPr>
            <p:nvPr/>
          </p:nvCxnSpPr>
          <p:spPr>
            <a:xfrm>
              <a:off x="3802356" y="2592375"/>
              <a:ext cx="686577" cy="121519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4C9C4D-1BA6-44AB-94C0-BBB72D2562D9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5870158" y="1501521"/>
              <a:ext cx="532861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A30A642-C5E2-403B-942C-1CB12AE94D21}"/>
                </a:ext>
              </a:extLst>
            </p:cNvPr>
            <p:cNvCxnSpPr>
              <a:cxnSpLocks/>
              <a:stCxn id="35" idx="3"/>
              <a:endCxn id="38" idx="1"/>
            </p:cNvCxnSpPr>
            <p:nvPr/>
          </p:nvCxnSpPr>
          <p:spPr>
            <a:xfrm>
              <a:off x="5870158" y="3807571"/>
              <a:ext cx="532861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90ED6F-0B49-4322-BF40-FAC7C44B222E}"/>
                </a:ext>
              </a:extLst>
            </p:cNvPr>
            <p:cNvCxnSpPr>
              <a:cxnSpLocks/>
              <a:stCxn id="38" idx="3"/>
              <a:endCxn id="41" idx="1"/>
            </p:cNvCxnSpPr>
            <p:nvPr/>
          </p:nvCxnSpPr>
          <p:spPr>
            <a:xfrm>
              <a:off x="7784244" y="3807571"/>
              <a:ext cx="68657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28C3C78A-C110-48FB-B9BC-C091FC9712F5}"/>
              </a:ext>
            </a:extLst>
          </p:cNvPr>
          <p:cNvSpPr txBox="1"/>
          <p:nvPr/>
        </p:nvSpPr>
        <p:spPr>
          <a:xfrm>
            <a:off x="4259263" y="5390600"/>
            <a:ext cx="3894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135682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57EE68-7DCE-4D48-B799-6FEB1DFEA2E7}"/>
              </a:ext>
            </a:extLst>
          </p:cNvPr>
          <p:cNvGrpSpPr/>
          <p:nvPr/>
        </p:nvGrpSpPr>
        <p:grpSpPr>
          <a:xfrm>
            <a:off x="550262" y="455632"/>
            <a:ext cx="11091475" cy="5946736"/>
            <a:chOff x="480312" y="325141"/>
            <a:chExt cx="11091475" cy="594673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34B4BD-A0E3-4FBA-84D3-1B64F440E104}"/>
                </a:ext>
              </a:extLst>
            </p:cNvPr>
            <p:cNvGrpSpPr/>
            <p:nvPr/>
          </p:nvGrpSpPr>
          <p:grpSpPr>
            <a:xfrm>
              <a:off x="480312" y="325141"/>
              <a:ext cx="1484851" cy="1770294"/>
              <a:chOff x="1567867" y="1199625"/>
              <a:chExt cx="1484851" cy="1770294"/>
            </a:xfrm>
          </p:grpSpPr>
          <p:pic>
            <p:nvPicPr>
              <p:cNvPr id="8" name="Picture 7" descr="A close up of a computer&#10;&#10;Description automatically generated">
                <a:extLst>
                  <a:ext uri="{FF2B5EF4-FFF2-40B4-BE49-F238E27FC236}">
                    <a16:creationId xmlns:a16="http://schemas.microsoft.com/office/drawing/2014/main" id="{1D6A01DF-339A-4FAD-8ED0-A38944DF7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867" y="1199625"/>
                <a:ext cx="1484851" cy="1484851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F4615-65EE-4EBE-A368-5835884E30AE}"/>
                  </a:ext>
                </a:extLst>
              </p:cNvPr>
              <p:cNvSpPr txBox="1"/>
              <p:nvPr/>
            </p:nvSpPr>
            <p:spPr>
              <a:xfrm>
                <a:off x="1567868" y="2600587"/>
                <a:ext cx="148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Port 51200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EB7008A-E9D0-4180-B062-E981A121940C}"/>
                </a:ext>
              </a:extLst>
            </p:cNvPr>
            <p:cNvGrpSpPr/>
            <p:nvPr/>
          </p:nvGrpSpPr>
          <p:grpSpPr>
            <a:xfrm>
              <a:off x="2421131" y="1017341"/>
              <a:ext cx="7430917" cy="3643741"/>
              <a:chOff x="3486047" y="790838"/>
              <a:chExt cx="7430917" cy="364374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43FD8-8B24-4265-923B-3D3BDBA926A0}"/>
                  </a:ext>
                </a:extLst>
              </p:cNvPr>
              <p:cNvGrpSpPr/>
              <p:nvPr/>
            </p:nvGrpSpPr>
            <p:grpSpPr>
              <a:xfrm>
                <a:off x="3486047" y="1881692"/>
                <a:ext cx="1381225" cy="1337691"/>
                <a:chOff x="4845063" y="3110109"/>
                <a:chExt cx="1381225" cy="1337691"/>
              </a:xfrm>
            </p:grpSpPr>
            <p:pic>
              <p:nvPicPr>
                <p:cNvPr id="23" name="Picture 22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B7B01ED9-4EF8-4D4C-88B8-6C06FACC34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5063" y="3110109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EE664F-B50C-4F1C-A6E6-881B79C90B1B}"/>
                    </a:ext>
                  </a:extLst>
                </p:cNvPr>
                <p:cNvSpPr txBox="1"/>
                <p:nvPr/>
              </p:nvSpPr>
              <p:spPr>
                <a:xfrm>
                  <a:off x="4845063" y="4078468"/>
                  <a:ext cx="13812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4106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FBF57A6-3EC1-4F44-9D66-F9C5114BCEA7}"/>
                  </a:ext>
                </a:extLst>
              </p:cNvPr>
              <p:cNvGrpSpPr/>
              <p:nvPr/>
            </p:nvGrpSpPr>
            <p:grpSpPr>
              <a:xfrm>
                <a:off x="5553849" y="790838"/>
                <a:ext cx="1381225" cy="1337691"/>
                <a:chOff x="4763885" y="3120704"/>
                <a:chExt cx="1381225" cy="1337691"/>
              </a:xfrm>
            </p:grpSpPr>
            <p:pic>
              <p:nvPicPr>
                <p:cNvPr id="29" name="Picture 28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D7DD3232-0137-4037-9092-5AA1051A9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3885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17D8995-0F03-4E00-B945-D8179FD652BA}"/>
                    </a:ext>
                  </a:extLst>
                </p:cNvPr>
                <p:cNvSpPr txBox="1"/>
                <p:nvPr/>
              </p:nvSpPr>
              <p:spPr>
                <a:xfrm>
                  <a:off x="4763885" y="4089063"/>
                  <a:ext cx="1381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4110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0207078-A1BB-427C-8AB4-791FC278A10C}"/>
                  </a:ext>
                </a:extLst>
              </p:cNvPr>
              <p:cNvGrpSpPr/>
              <p:nvPr/>
            </p:nvGrpSpPr>
            <p:grpSpPr>
              <a:xfrm>
                <a:off x="7467935" y="790838"/>
                <a:ext cx="1381225" cy="1337691"/>
                <a:chOff x="4528993" y="3120704"/>
                <a:chExt cx="1381225" cy="1337691"/>
              </a:xfrm>
            </p:grpSpPr>
            <p:pic>
              <p:nvPicPr>
                <p:cNvPr id="32" name="Picture 31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079A2AFA-E943-4CB7-841C-8BDE3DF280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99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3EAF53F-4A06-491E-92B5-9EC365A844BE}"/>
                    </a:ext>
                  </a:extLst>
                </p:cNvPr>
                <p:cNvSpPr txBox="1"/>
                <p:nvPr/>
              </p:nvSpPr>
              <p:spPr>
                <a:xfrm>
                  <a:off x="4528993" y="4089063"/>
                  <a:ext cx="1381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4114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84BA155-5926-4B87-94FA-B8444695F52C}"/>
                  </a:ext>
                </a:extLst>
              </p:cNvPr>
              <p:cNvGrpSpPr/>
              <p:nvPr/>
            </p:nvGrpSpPr>
            <p:grpSpPr>
              <a:xfrm>
                <a:off x="5553849" y="3096888"/>
                <a:ext cx="1381225" cy="1337691"/>
                <a:chOff x="4763885" y="3120704"/>
                <a:chExt cx="1381225" cy="1337691"/>
              </a:xfrm>
            </p:grpSpPr>
            <p:pic>
              <p:nvPicPr>
                <p:cNvPr id="35" name="Picture 34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E9DB026B-9E03-4087-81C1-8D26E123FE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3885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71BDEFF-2E75-4383-9B77-9B5B7BECCDD0}"/>
                    </a:ext>
                  </a:extLst>
                </p:cNvPr>
                <p:cNvSpPr txBox="1"/>
                <p:nvPr/>
              </p:nvSpPr>
              <p:spPr>
                <a:xfrm>
                  <a:off x="4763885" y="4089063"/>
                  <a:ext cx="1381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4112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C5C98E7-6968-4913-8DF4-9C8D1D72CD88}"/>
                  </a:ext>
                </a:extLst>
              </p:cNvPr>
              <p:cNvGrpSpPr/>
              <p:nvPr/>
            </p:nvGrpSpPr>
            <p:grpSpPr>
              <a:xfrm>
                <a:off x="7467935" y="3096888"/>
                <a:ext cx="1381225" cy="1337691"/>
                <a:chOff x="4528993" y="3120704"/>
                <a:chExt cx="1381225" cy="1337691"/>
              </a:xfrm>
            </p:grpSpPr>
            <p:pic>
              <p:nvPicPr>
                <p:cNvPr id="38" name="Picture 37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F161A05C-E0F6-4FC5-B9BC-381B85361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99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087721E-B08C-40C8-8A13-CFE711AA156A}"/>
                    </a:ext>
                  </a:extLst>
                </p:cNvPr>
                <p:cNvSpPr txBox="1"/>
                <p:nvPr/>
              </p:nvSpPr>
              <p:spPr>
                <a:xfrm>
                  <a:off x="4610664" y="4089063"/>
                  <a:ext cx="12995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4116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C302A62-D2E0-4268-9B96-738C9C559D93}"/>
                  </a:ext>
                </a:extLst>
              </p:cNvPr>
              <p:cNvGrpSpPr/>
              <p:nvPr/>
            </p:nvGrpSpPr>
            <p:grpSpPr>
              <a:xfrm>
                <a:off x="9535739" y="3096888"/>
                <a:ext cx="1381225" cy="1337691"/>
                <a:chOff x="4294103" y="3120704"/>
                <a:chExt cx="1381225" cy="1337691"/>
              </a:xfrm>
            </p:grpSpPr>
            <p:pic>
              <p:nvPicPr>
                <p:cNvPr id="41" name="Picture 40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225F2380-ED7F-4C0C-ADBA-73A68D2B08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410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E4A29D7-0E65-49D1-AF4D-9E9484F8C502}"/>
                    </a:ext>
                  </a:extLst>
                </p:cNvPr>
                <p:cNvSpPr txBox="1"/>
                <p:nvPr/>
              </p:nvSpPr>
              <p:spPr>
                <a:xfrm>
                  <a:off x="4294103" y="4089063"/>
                  <a:ext cx="1381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4117</a:t>
                  </a:r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8F083AD-96A6-4B69-A708-BA23FA279AA5}"/>
                </a:ext>
              </a:extLst>
            </p:cNvPr>
            <p:cNvGrpSpPr/>
            <p:nvPr/>
          </p:nvGrpSpPr>
          <p:grpSpPr>
            <a:xfrm>
              <a:off x="10086936" y="4501583"/>
              <a:ext cx="1484851" cy="1770294"/>
              <a:chOff x="1567867" y="1199625"/>
              <a:chExt cx="1484851" cy="1770294"/>
            </a:xfrm>
          </p:grpSpPr>
          <p:pic>
            <p:nvPicPr>
              <p:cNvPr id="45" name="Picture 44" descr="A close up of a computer&#10;&#10;Description automatically generated">
                <a:extLst>
                  <a:ext uri="{FF2B5EF4-FFF2-40B4-BE49-F238E27FC236}">
                    <a16:creationId xmlns:a16="http://schemas.microsoft.com/office/drawing/2014/main" id="{69CE25C8-6F64-4525-8D17-56DAB327A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867" y="1199625"/>
                <a:ext cx="1484851" cy="1484851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AEC1FB-A5AB-4DAE-8A45-D83001AD312F}"/>
                  </a:ext>
                </a:extLst>
              </p:cNvPr>
              <p:cNvSpPr txBox="1"/>
              <p:nvPr/>
            </p:nvSpPr>
            <p:spPr>
              <a:xfrm>
                <a:off x="1567868" y="2600587"/>
                <a:ext cx="148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Port 51201</a:t>
                </a:r>
              </a:p>
            </p:txBody>
          </p:sp>
        </p:grp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C44C6C82-F0E5-49DE-839D-B31B0861890F}"/>
                </a:ext>
              </a:extLst>
            </p:cNvPr>
            <p:cNvCxnSpPr>
              <a:cxnSpLocks/>
              <a:stCxn id="24" idx="2"/>
              <a:endCxn id="23" idx="1"/>
            </p:cNvCxnSpPr>
            <p:nvPr/>
          </p:nvCxnSpPr>
          <p:spPr>
            <a:xfrm rot="16200000" flipH="1">
              <a:off x="1573464" y="1744708"/>
              <a:ext cx="496940" cy="1198393"/>
            </a:xfrm>
            <a:prstGeom prst="bentConnector2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71D4813B-359D-4A77-8C06-B77611932F3B}"/>
                </a:ext>
              </a:extLst>
            </p:cNvPr>
            <p:cNvCxnSpPr>
              <a:cxnSpLocks/>
              <a:stCxn id="41" idx="3"/>
              <a:endCxn id="45" idx="0"/>
            </p:cNvCxnSpPr>
            <p:nvPr/>
          </p:nvCxnSpPr>
          <p:spPr>
            <a:xfrm>
              <a:off x="9852048" y="3807571"/>
              <a:ext cx="977314" cy="694012"/>
            </a:xfrm>
            <a:prstGeom prst="bentConnector2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3EB86DE-9D03-409A-9C44-63114F6DA074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 flipV="1">
              <a:off x="3802356" y="1501521"/>
              <a:ext cx="686577" cy="109085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761CE22-7974-43E8-86E6-C2BA6A6E2B28}"/>
                </a:ext>
              </a:extLst>
            </p:cNvPr>
            <p:cNvCxnSpPr>
              <a:cxnSpLocks/>
              <a:stCxn id="23" idx="3"/>
              <a:endCxn id="35" idx="1"/>
            </p:cNvCxnSpPr>
            <p:nvPr/>
          </p:nvCxnSpPr>
          <p:spPr>
            <a:xfrm>
              <a:off x="3802356" y="2592375"/>
              <a:ext cx="686577" cy="121519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4C9C4D-1BA6-44AB-94C0-BBB72D2562D9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5870158" y="1501521"/>
              <a:ext cx="532861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A30A642-C5E2-403B-942C-1CB12AE94D21}"/>
                </a:ext>
              </a:extLst>
            </p:cNvPr>
            <p:cNvCxnSpPr>
              <a:cxnSpLocks/>
              <a:stCxn id="35" idx="3"/>
              <a:endCxn id="38" idx="1"/>
            </p:cNvCxnSpPr>
            <p:nvPr/>
          </p:nvCxnSpPr>
          <p:spPr>
            <a:xfrm>
              <a:off x="5870158" y="3807571"/>
              <a:ext cx="532861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90ED6F-0B49-4322-BF40-FAC7C44B222E}"/>
                </a:ext>
              </a:extLst>
            </p:cNvPr>
            <p:cNvCxnSpPr>
              <a:cxnSpLocks/>
              <a:stCxn id="38" idx="3"/>
              <a:endCxn id="41" idx="1"/>
            </p:cNvCxnSpPr>
            <p:nvPr/>
          </p:nvCxnSpPr>
          <p:spPr>
            <a:xfrm>
              <a:off x="7784244" y="3807571"/>
              <a:ext cx="68657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469D84E-5CF4-4F27-BC07-306AC18AD200}"/>
              </a:ext>
            </a:extLst>
          </p:cNvPr>
          <p:cNvSpPr txBox="1"/>
          <p:nvPr/>
        </p:nvSpPr>
        <p:spPr>
          <a:xfrm>
            <a:off x="4259263" y="5390600"/>
            <a:ext cx="3894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82168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57EE68-7DCE-4D48-B799-6FEB1DFEA2E7}"/>
              </a:ext>
            </a:extLst>
          </p:cNvPr>
          <p:cNvGrpSpPr/>
          <p:nvPr/>
        </p:nvGrpSpPr>
        <p:grpSpPr>
          <a:xfrm>
            <a:off x="550262" y="455632"/>
            <a:ext cx="11091475" cy="5946736"/>
            <a:chOff x="480312" y="325141"/>
            <a:chExt cx="11091475" cy="594673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34B4BD-A0E3-4FBA-84D3-1B64F440E104}"/>
                </a:ext>
              </a:extLst>
            </p:cNvPr>
            <p:cNvGrpSpPr/>
            <p:nvPr/>
          </p:nvGrpSpPr>
          <p:grpSpPr>
            <a:xfrm>
              <a:off x="480312" y="325141"/>
              <a:ext cx="1484851" cy="1770294"/>
              <a:chOff x="1567867" y="1199625"/>
              <a:chExt cx="1484851" cy="1770294"/>
            </a:xfrm>
          </p:grpSpPr>
          <p:pic>
            <p:nvPicPr>
              <p:cNvPr id="8" name="Picture 7" descr="A close up of a computer&#10;&#10;Description automatically generated">
                <a:extLst>
                  <a:ext uri="{FF2B5EF4-FFF2-40B4-BE49-F238E27FC236}">
                    <a16:creationId xmlns:a16="http://schemas.microsoft.com/office/drawing/2014/main" id="{1D6A01DF-339A-4FAD-8ED0-A38944DF7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867" y="1199625"/>
                <a:ext cx="1484851" cy="1484851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F4615-65EE-4EBE-A368-5835884E30AE}"/>
                  </a:ext>
                </a:extLst>
              </p:cNvPr>
              <p:cNvSpPr txBox="1"/>
              <p:nvPr/>
            </p:nvSpPr>
            <p:spPr>
              <a:xfrm>
                <a:off x="1567868" y="2600587"/>
                <a:ext cx="148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Port 51200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EB7008A-E9D0-4180-B062-E981A121940C}"/>
                </a:ext>
              </a:extLst>
            </p:cNvPr>
            <p:cNvGrpSpPr/>
            <p:nvPr/>
          </p:nvGrpSpPr>
          <p:grpSpPr>
            <a:xfrm>
              <a:off x="2421131" y="1017341"/>
              <a:ext cx="7430917" cy="3643741"/>
              <a:chOff x="3486047" y="790838"/>
              <a:chExt cx="7430917" cy="364374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43FD8-8B24-4265-923B-3D3BDBA926A0}"/>
                  </a:ext>
                </a:extLst>
              </p:cNvPr>
              <p:cNvGrpSpPr/>
              <p:nvPr/>
            </p:nvGrpSpPr>
            <p:grpSpPr>
              <a:xfrm>
                <a:off x="3486047" y="1881692"/>
                <a:ext cx="1381225" cy="1337691"/>
                <a:chOff x="4845063" y="3110109"/>
                <a:chExt cx="1381225" cy="1337691"/>
              </a:xfrm>
            </p:grpSpPr>
            <p:pic>
              <p:nvPicPr>
                <p:cNvPr id="23" name="Picture 22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B7B01ED9-4EF8-4D4C-88B8-6C06FACC34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5063" y="3110109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EE664F-B50C-4F1C-A6E6-881B79C90B1B}"/>
                    </a:ext>
                  </a:extLst>
                </p:cNvPr>
                <p:cNvSpPr txBox="1"/>
                <p:nvPr/>
              </p:nvSpPr>
              <p:spPr>
                <a:xfrm>
                  <a:off x="4845063" y="4078468"/>
                  <a:ext cx="13812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4106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FBF57A6-3EC1-4F44-9D66-F9C5114BCEA7}"/>
                  </a:ext>
                </a:extLst>
              </p:cNvPr>
              <p:cNvGrpSpPr/>
              <p:nvPr/>
            </p:nvGrpSpPr>
            <p:grpSpPr>
              <a:xfrm>
                <a:off x="5553849" y="790838"/>
                <a:ext cx="1381225" cy="1337691"/>
                <a:chOff x="4763885" y="3120704"/>
                <a:chExt cx="1381225" cy="1337691"/>
              </a:xfrm>
            </p:grpSpPr>
            <p:pic>
              <p:nvPicPr>
                <p:cNvPr id="29" name="Picture 28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D7DD3232-0137-4037-9092-5AA1051A9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3885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17D8995-0F03-4E00-B945-D8179FD652BA}"/>
                    </a:ext>
                  </a:extLst>
                </p:cNvPr>
                <p:cNvSpPr txBox="1"/>
                <p:nvPr/>
              </p:nvSpPr>
              <p:spPr>
                <a:xfrm>
                  <a:off x="4763885" y="4089063"/>
                  <a:ext cx="1381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4110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0207078-A1BB-427C-8AB4-791FC278A10C}"/>
                  </a:ext>
                </a:extLst>
              </p:cNvPr>
              <p:cNvGrpSpPr/>
              <p:nvPr/>
            </p:nvGrpSpPr>
            <p:grpSpPr>
              <a:xfrm>
                <a:off x="7467935" y="790838"/>
                <a:ext cx="1381225" cy="1337691"/>
                <a:chOff x="4528993" y="3120704"/>
                <a:chExt cx="1381225" cy="1337691"/>
              </a:xfrm>
            </p:grpSpPr>
            <p:pic>
              <p:nvPicPr>
                <p:cNvPr id="32" name="Picture 31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079A2AFA-E943-4CB7-841C-8BDE3DF280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99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3EAF53F-4A06-491E-92B5-9EC365A844BE}"/>
                    </a:ext>
                  </a:extLst>
                </p:cNvPr>
                <p:cNvSpPr txBox="1"/>
                <p:nvPr/>
              </p:nvSpPr>
              <p:spPr>
                <a:xfrm>
                  <a:off x="4528993" y="4089063"/>
                  <a:ext cx="1381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4114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84BA155-5926-4B87-94FA-B8444695F52C}"/>
                  </a:ext>
                </a:extLst>
              </p:cNvPr>
              <p:cNvGrpSpPr/>
              <p:nvPr/>
            </p:nvGrpSpPr>
            <p:grpSpPr>
              <a:xfrm>
                <a:off x="5553849" y="3096888"/>
                <a:ext cx="1381225" cy="1337691"/>
                <a:chOff x="4763885" y="3120704"/>
                <a:chExt cx="1381225" cy="1337691"/>
              </a:xfrm>
            </p:grpSpPr>
            <p:pic>
              <p:nvPicPr>
                <p:cNvPr id="35" name="Picture 34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E9DB026B-9E03-4087-81C1-8D26E123FE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3885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71BDEFF-2E75-4383-9B77-9B5B7BECCDD0}"/>
                    </a:ext>
                  </a:extLst>
                </p:cNvPr>
                <p:cNvSpPr txBox="1"/>
                <p:nvPr/>
              </p:nvSpPr>
              <p:spPr>
                <a:xfrm>
                  <a:off x="4763885" y="4089063"/>
                  <a:ext cx="1381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4112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C5C98E7-6968-4913-8DF4-9C8D1D72CD88}"/>
                  </a:ext>
                </a:extLst>
              </p:cNvPr>
              <p:cNvGrpSpPr/>
              <p:nvPr/>
            </p:nvGrpSpPr>
            <p:grpSpPr>
              <a:xfrm>
                <a:off x="7467935" y="3096888"/>
                <a:ext cx="1381225" cy="1337691"/>
                <a:chOff x="4528993" y="3120704"/>
                <a:chExt cx="1381225" cy="1337691"/>
              </a:xfrm>
            </p:grpSpPr>
            <p:pic>
              <p:nvPicPr>
                <p:cNvPr id="38" name="Picture 37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F161A05C-E0F6-4FC5-B9BC-381B85361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99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087721E-B08C-40C8-8A13-CFE711AA156A}"/>
                    </a:ext>
                  </a:extLst>
                </p:cNvPr>
                <p:cNvSpPr txBox="1"/>
                <p:nvPr/>
              </p:nvSpPr>
              <p:spPr>
                <a:xfrm>
                  <a:off x="4610664" y="4089063"/>
                  <a:ext cx="12995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4116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C302A62-D2E0-4268-9B96-738C9C559D93}"/>
                  </a:ext>
                </a:extLst>
              </p:cNvPr>
              <p:cNvGrpSpPr/>
              <p:nvPr/>
            </p:nvGrpSpPr>
            <p:grpSpPr>
              <a:xfrm>
                <a:off x="9535739" y="3096888"/>
                <a:ext cx="1381225" cy="1337691"/>
                <a:chOff x="4294103" y="3120704"/>
                <a:chExt cx="1381225" cy="1337691"/>
              </a:xfrm>
            </p:grpSpPr>
            <p:pic>
              <p:nvPicPr>
                <p:cNvPr id="41" name="Picture 40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225F2380-ED7F-4C0C-ADBA-73A68D2B08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410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E4A29D7-0E65-49D1-AF4D-9E9484F8C502}"/>
                    </a:ext>
                  </a:extLst>
                </p:cNvPr>
                <p:cNvSpPr txBox="1"/>
                <p:nvPr/>
              </p:nvSpPr>
              <p:spPr>
                <a:xfrm>
                  <a:off x="4294103" y="4089063"/>
                  <a:ext cx="1381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4117</a:t>
                  </a:r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8F083AD-96A6-4B69-A708-BA23FA279AA5}"/>
                </a:ext>
              </a:extLst>
            </p:cNvPr>
            <p:cNvGrpSpPr/>
            <p:nvPr/>
          </p:nvGrpSpPr>
          <p:grpSpPr>
            <a:xfrm>
              <a:off x="10086936" y="4501583"/>
              <a:ext cx="1484851" cy="1770294"/>
              <a:chOff x="1567867" y="1199625"/>
              <a:chExt cx="1484851" cy="1770294"/>
            </a:xfrm>
          </p:grpSpPr>
          <p:pic>
            <p:nvPicPr>
              <p:cNvPr id="45" name="Picture 44" descr="A close up of a computer&#10;&#10;Description automatically generated">
                <a:extLst>
                  <a:ext uri="{FF2B5EF4-FFF2-40B4-BE49-F238E27FC236}">
                    <a16:creationId xmlns:a16="http://schemas.microsoft.com/office/drawing/2014/main" id="{69CE25C8-6F64-4525-8D17-56DAB327A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867" y="1199625"/>
                <a:ext cx="1484851" cy="1484851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AEC1FB-A5AB-4DAE-8A45-D83001AD312F}"/>
                  </a:ext>
                </a:extLst>
              </p:cNvPr>
              <p:cNvSpPr txBox="1"/>
              <p:nvPr/>
            </p:nvSpPr>
            <p:spPr>
              <a:xfrm>
                <a:off x="1567868" y="2600587"/>
                <a:ext cx="148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Port 51201</a:t>
                </a:r>
              </a:p>
            </p:txBody>
          </p:sp>
        </p:grp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C44C6C82-F0E5-49DE-839D-B31B0861890F}"/>
                </a:ext>
              </a:extLst>
            </p:cNvPr>
            <p:cNvCxnSpPr>
              <a:cxnSpLocks/>
              <a:stCxn id="24" idx="2"/>
              <a:endCxn id="23" idx="1"/>
            </p:cNvCxnSpPr>
            <p:nvPr/>
          </p:nvCxnSpPr>
          <p:spPr>
            <a:xfrm rot="16200000" flipH="1">
              <a:off x="1573464" y="1744708"/>
              <a:ext cx="496940" cy="1198393"/>
            </a:xfrm>
            <a:prstGeom prst="bentConnector2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71D4813B-359D-4A77-8C06-B77611932F3B}"/>
                </a:ext>
              </a:extLst>
            </p:cNvPr>
            <p:cNvCxnSpPr>
              <a:cxnSpLocks/>
              <a:stCxn id="41" idx="3"/>
              <a:endCxn id="45" idx="0"/>
            </p:cNvCxnSpPr>
            <p:nvPr/>
          </p:nvCxnSpPr>
          <p:spPr>
            <a:xfrm>
              <a:off x="9852048" y="3807571"/>
              <a:ext cx="977314" cy="694012"/>
            </a:xfrm>
            <a:prstGeom prst="bentConnector2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3EB86DE-9D03-409A-9C44-63114F6DA074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 flipV="1">
              <a:off x="3802356" y="1501521"/>
              <a:ext cx="686577" cy="10908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761CE22-7974-43E8-86E6-C2BA6A6E2B28}"/>
                </a:ext>
              </a:extLst>
            </p:cNvPr>
            <p:cNvCxnSpPr>
              <a:cxnSpLocks/>
              <a:stCxn id="23" idx="3"/>
              <a:endCxn id="35" idx="1"/>
            </p:cNvCxnSpPr>
            <p:nvPr/>
          </p:nvCxnSpPr>
          <p:spPr>
            <a:xfrm>
              <a:off x="3802356" y="2592375"/>
              <a:ext cx="686577" cy="121519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4C9C4D-1BA6-44AB-94C0-BBB72D2562D9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5870158" y="1501521"/>
              <a:ext cx="5328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A30A642-C5E2-403B-942C-1CB12AE94D21}"/>
                </a:ext>
              </a:extLst>
            </p:cNvPr>
            <p:cNvCxnSpPr>
              <a:cxnSpLocks/>
              <a:stCxn id="35" idx="3"/>
              <a:endCxn id="38" idx="1"/>
            </p:cNvCxnSpPr>
            <p:nvPr/>
          </p:nvCxnSpPr>
          <p:spPr>
            <a:xfrm>
              <a:off x="5870158" y="3807571"/>
              <a:ext cx="532861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90ED6F-0B49-4322-BF40-FAC7C44B222E}"/>
                </a:ext>
              </a:extLst>
            </p:cNvPr>
            <p:cNvCxnSpPr>
              <a:cxnSpLocks/>
              <a:stCxn id="38" idx="3"/>
              <a:endCxn id="41" idx="1"/>
            </p:cNvCxnSpPr>
            <p:nvPr/>
          </p:nvCxnSpPr>
          <p:spPr>
            <a:xfrm>
              <a:off x="7784244" y="3807571"/>
              <a:ext cx="68657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469D84E-5CF4-4F27-BC07-306AC18AD200}"/>
              </a:ext>
            </a:extLst>
          </p:cNvPr>
          <p:cNvSpPr txBox="1"/>
          <p:nvPr/>
        </p:nvSpPr>
        <p:spPr>
          <a:xfrm>
            <a:off x="4259263" y="5390600"/>
            <a:ext cx="38945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RIP Protocol</a:t>
            </a:r>
          </a:p>
          <a:p>
            <a:pPr algn="ctr"/>
            <a:r>
              <a:rPr lang="en-IN" dirty="0"/>
              <a:t>1. Routing Updates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BE5969-69FC-4DDA-A940-511D44F6332A}"/>
              </a:ext>
            </a:extLst>
          </p:cNvPr>
          <p:cNvSpPr/>
          <p:nvPr/>
        </p:nvSpPr>
        <p:spPr>
          <a:xfrm>
            <a:off x="3928228" y="179473"/>
            <a:ext cx="2642533" cy="849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ysClr val="windowText" lastClr="000000"/>
                </a:solidFill>
              </a:rPr>
              <a:t>Broadcast</a:t>
            </a:r>
          </a:p>
          <a:p>
            <a:pPr algn="ctr"/>
            <a:r>
              <a:rPr lang="en-IN" sz="1600" dirty="0">
                <a:solidFill>
                  <a:sysClr val="windowText" lastClr="000000"/>
                </a:solidFill>
              </a:rPr>
              <a:t>I’m connected to network 4114 and 4106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92551-F9BC-4031-AFFE-2D8EF10295A5}"/>
              </a:ext>
            </a:extLst>
          </p:cNvPr>
          <p:cNvSpPr txBox="1"/>
          <p:nvPr/>
        </p:nvSpPr>
        <p:spPr>
          <a:xfrm>
            <a:off x="548659" y="4744269"/>
            <a:ext cx="33956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     Steps</a:t>
            </a:r>
          </a:p>
          <a:p>
            <a:pPr marL="342900" indent="-342900">
              <a:buAutoNum type="arabicPeriod"/>
            </a:pPr>
            <a:r>
              <a:rPr lang="en-IN" dirty="0"/>
              <a:t>Initialize all routers</a:t>
            </a:r>
          </a:p>
          <a:p>
            <a:pPr marL="342900" indent="-342900">
              <a:buAutoNum type="arabicPeriod"/>
            </a:pPr>
            <a:r>
              <a:rPr lang="en-IN" dirty="0"/>
              <a:t>Wait for router updates</a:t>
            </a:r>
          </a:p>
          <a:p>
            <a:pPr marL="342900" indent="-342900">
              <a:buAutoNum type="arabicPeriod"/>
            </a:pPr>
            <a:r>
              <a:rPr lang="en-IN" dirty="0"/>
              <a:t>RIP uses local broadcast to share routing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62223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57EE68-7DCE-4D48-B799-6FEB1DFEA2E7}"/>
              </a:ext>
            </a:extLst>
          </p:cNvPr>
          <p:cNvGrpSpPr/>
          <p:nvPr/>
        </p:nvGrpSpPr>
        <p:grpSpPr>
          <a:xfrm>
            <a:off x="550262" y="438854"/>
            <a:ext cx="11091475" cy="5946736"/>
            <a:chOff x="480312" y="325141"/>
            <a:chExt cx="11091475" cy="594673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34B4BD-A0E3-4FBA-84D3-1B64F440E104}"/>
                </a:ext>
              </a:extLst>
            </p:cNvPr>
            <p:cNvGrpSpPr/>
            <p:nvPr/>
          </p:nvGrpSpPr>
          <p:grpSpPr>
            <a:xfrm>
              <a:off x="480312" y="325141"/>
              <a:ext cx="1484851" cy="1770294"/>
              <a:chOff x="1567867" y="1199625"/>
              <a:chExt cx="1484851" cy="1770294"/>
            </a:xfrm>
          </p:grpSpPr>
          <p:pic>
            <p:nvPicPr>
              <p:cNvPr id="8" name="Picture 7" descr="A close up of a computer&#10;&#10;Description automatically generated">
                <a:extLst>
                  <a:ext uri="{FF2B5EF4-FFF2-40B4-BE49-F238E27FC236}">
                    <a16:creationId xmlns:a16="http://schemas.microsoft.com/office/drawing/2014/main" id="{1D6A01DF-339A-4FAD-8ED0-A38944DF7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867" y="1199625"/>
                <a:ext cx="1484851" cy="1484851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F4615-65EE-4EBE-A368-5835884E30AE}"/>
                  </a:ext>
                </a:extLst>
              </p:cNvPr>
              <p:cNvSpPr txBox="1"/>
              <p:nvPr/>
            </p:nvSpPr>
            <p:spPr>
              <a:xfrm>
                <a:off x="1567868" y="2600587"/>
                <a:ext cx="148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Port 51200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EB7008A-E9D0-4180-B062-E981A121940C}"/>
                </a:ext>
              </a:extLst>
            </p:cNvPr>
            <p:cNvGrpSpPr/>
            <p:nvPr/>
          </p:nvGrpSpPr>
          <p:grpSpPr>
            <a:xfrm>
              <a:off x="2421131" y="1017341"/>
              <a:ext cx="7430917" cy="3643741"/>
              <a:chOff x="3486047" y="790838"/>
              <a:chExt cx="7430917" cy="364374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43FD8-8B24-4265-923B-3D3BDBA926A0}"/>
                  </a:ext>
                </a:extLst>
              </p:cNvPr>
              <p:cNvGrpSpPr/>
              <p:nvPr/>
            </p:nvGrpSpPr>
            <p:grpSpPr>
              <a:xfrm>
                <a:off x="3486047" y="1881692"/>
                <a:ext cx="1381225" cy="1337691"/>
                <a:chOff x="4845063" y="3110109"/>
                <a:chExt cx="1381225" cy="1337691"/>
              </a:xfrm>
            </p:grpSpPr>
            <p:pic>
              <p:nvPicPr>
                <p:cNvPr id="23" name="Picture 22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B7B01ED9-4EF8-4D4C-88B8-6C06FACC34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5063" y="3110109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EE664F-B50C-4F1C-A6E6-881B79C90B1B}"/>
                    </a:ext>
                  </a:extLst>
                </p:cNvPr>
                <p:cNvSpPr txBox="1"/>
                <p:nvPr/>
              </p:nvSpPr>
              <p:spPr>
                <a:xfrm>
                  <a:off x="4845063" y="4078468"/>
                  <a:ext cx="13812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4106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FBF57A6-3EC1-4F44-9D66-F9C5114BCEA7}"/>
                  </a:ext>
                </a:extLst>
              </p:cNvPr>
              <p:cNvGrpSpPr/>
              <p:nvPr/>
            </p:nvGrpSpPr>
            <p:grpSpPr>
              <a:xfrm>
                <a:off x="5553849" y="790838"/>
                <a:ext cx="1381225" cy="1337691"/>
                <a:chOff x="4763885" y="3120704"/>
                <a:chExt cx="1381225" cy="1337691"/>
              </a:xfrm>
            </p:grpSpPr>
            <p:pic>
              <p:nvPicPr>
                <p:cNvPr id="29" name="Picture 28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D7DD3232-0137-4037-9092-5AA1051A9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3885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17D8995-0F03-4E00-B945-D8179FD652BA}"/>
                    </a:ext>
                  </a:extLst>
                </p:cNvPr>
                <p:cNvSpPr txBox="1"/>
                <p:nvPr/>
              </p:nvSpPr>
              <p:spPr>
                <a:xfrm>
                  <a:off x="4763885" y="4089063"/>
                  <a:ext cx="1381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4110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0207078-A1BB-427C-8AB4-791FC278A10C}"/>
                  </a:ext>
                </a:extLst>
              </p:cNvPr>
              <p:cNvGrpSpPr/>
              <p:nvPr/>
            </p:nvGrpSpPr>
            <p:grpSpPr>
              <a:xfrm>
                <a:off x="7467935" y="790838"/>
                <a:ext cx="1381225" cy="1337691"/>
                <a:chOff x="4528993" y="3120704"/>
                <a:chExt cx="1381225" cy="1337691"/>
              </a:xfrm>
            </p:grpSpPr>
            <p:pic>
              <p:nvPicPr>
                <p:cNvPr id="32" name="Picture 31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079A2AFA-E943-4CB7-841C-8BDE3DF280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99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3EAF53F-4A06-491E-92B5-9EC365A844BE}"/>
                    </a:ext>
                  </a:extLst>
                </p:cNvPr>
                <p:cNvSpPr txBox="1"/>
                <p:nvPr/>
              </p:nvSpPr>
              <p:spPr>
                <a:xfrm>
                  <a:off x="4528993" y="4089063"/>
                  <a:ext cx="1381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4114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84BA155-5926-4B87-94FA-B8444695F52C}"/>
                  </a:ext>
                </a:extLst>
              </p:cNvPr>
              <p:cNvGrpSpPr/>
              <p:nvPr/>
            </p:nvGrpSpPr>
            <p:grpSpPr>
              <a:xfrm>
                <a:off x="5553849" y="3096888"/>
                <a:ext cx="1381225" cy="1337691"/>
                <a:chOff x="4763885" y="3120704"/>
                <a:chExt cx="1381225" cy="1337691"/>
              </a:xfrm>
            </p:grpSpPr>
            <p:pic>
              <p:nvPicPr>
                <p:cNvPr id="35" name="Picture 34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E9DB026B-9E03-4087-81C1-8D26E123FE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3885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71BDEFF-2E75-4383-9B77-9B5B7BECCDD0}"/>
                    </a:ext>
                  </a:extLst>
                </p:cNvPr>
                <p:cNvSpPr txBox="1"/>
                <p:nvPr/>
              </p:nvSpPr>
              <p:spPr>
                <a:xfrm>
                  <a:off x="4763885" y="4089063"/>
                  <a:ext cx="1381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4112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C5C98E7-6968-4913-8DF4-9C8D1D72CD88}"/>
                  </a:ext>
                </a:extLst>
              </p:cNvPr>
              <p:cNvGrpSpPr/>
              <p:nvPr/>
            </p:nvGrpSpPr>
            <p:grpSpPr>
              <a:xfrm>
                <a:off x="7467935" y="3096888"/>
                <a:ext cx="1381225" cy="1337691"/>
                <a:chOff x="4528993" y="3120704"/>
                <a:chExt cx="1381225" cy="1337691"/>
              </a:xfrm>
            </p:grpSpPr>
            <p:pic>
              <p:nvPicPr>
                <p:cNvPr id="38" name="Picture 37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F161A05C-E0F6-4FC5-B9BC-381B85361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99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087721E-B08C-40C8-8A13-CFE711AA156A}"/>
                    </a:ext>
                  </a:extLst>
                </p:cNvPr>
                <p:cNvSpPr txBox="1"/>
                <p:nvPr/>
              </p:nvSpPr>
              <p:spPr>
                <a:xfrm>
                  <a:off x="4610664" y="4089063"/>
                  <a:ext cx="12995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4116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C302A62-D2E0-4268-9B96-738C9C559D93}"/>
                  </a:ext>
                </a:extLst>
              </p:cNvPr>
              <p:cNvGrpSpPr/>
              <p:nvPr/>
            </p:nvGrpSpPr>
            <p:grpSpPr>
              <a:xfrm>
                <a:off x="9535739" y="3096888"/>
                <a:ext cx="1381225" cy="1337691"/>
                <a:chOff x="4294103" y="3120704"/>
                <a:chExt cx="1381225" cy="1337691"/>
              </a:xfrm>
            </p:grpSpPr>
            <p:pic>
              <p:nvPicPr>
                <p:cNvPr id="41" name="Picture 40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225F2380-ED7F-4C0C-ADBA-73A68D2B08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410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E4A29D7-0E65-49D1-AF4D-9E9484F8C502}"/>
                    </a:ext>
                  </a:extLst>
                </p:cNvPr>
                <p:cNvSpPr txBox="1"/>
                <p:nvPr/>
              </p:nvSpPr>
              <p:spPr>
                <a:xfrm>
                  <a:off x="4294103" y="4089063"/>
                  <a:ext cx="1381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4117</a:t>
                  </a:r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8F083AD-96A6-4B69-A708-BA23FA279AA5}"/>
                </a:ext>
              </a:extLst>
            </p:cNvPr>
            <p:cNvGrpSpPr/>
            <p:nvPr/>
          </p:nvGrpSpPr>
          <p:grpSpPr>
            <a:xfrm>
              <a:off x="10086936" y="4501583"/>
              <a:ext cx="1484851" cy="1770294"/>
              <a:chOff x="1567867" y="1199625"/>
              <a:chExt cx="1484851" cy="1770294"/>
            </a:xfrm>
          </p:grpSpPr>
          <p:pic>
            <p:nvPicPr>
              <p:cNvPr id="45" name="Picture 44" descr="A close up of a computer&#10;&#10;Description automatically generated">
                <a:extLst>
                  <a:ext uri="{FF2B5EF4-FFF2-40B4-BE49-F238E27FC236}">
                    <a16:creationId xmlns:a16="http://schemas.microsoft.com/office/drawing/2014/main" id="{69CE25C8-6F64-4525-8D17-56DAB327A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867" y="1199625"/>
                <a:ext cx="1484851" cy="1484851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AEC1FB-A5AB-4DAE-8A45-D83001AD312F}"/>
                  </a:ext>
                </a:extLst>
              </p:cNvPr>
              <p:cNvSpPr txBox="1"/>
              <p:nvPr/>
            </p:nvSpPr>
            <p:spPr>
              <a:xfrm>
                <a:off x="1567868" y="2600587"/>
                <a:ext cx="148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Port 51201</a:t>
                </a:r>
              </a:p>
            </p:txBody>
          </p:sp>
        </p:grp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C44C6C82-F0E5-49DE-839D-B31B0861890F}"/>
                </a:ext>
              </a:extLst>
            </p:cNvPr>
            <p:cNvCxnSpPr>
              <a:cxnSpLocks/>
              <a:stCxn id="24" idx="2"/>
              <a:endCxn id="23" idx="1"/>
            </p:cNvCxnSpPr>
            <p:nvPr/>
          </p:nvCxnSpPr>
          <p:spPr>
            <a:xfrm rot="16200000" flipH="1">
              <a:off x="1573464" y="1744708"/>
              <a:ext cx="496940" cy="1198393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71D4813B-359D-4A77-8C06-B77611932F3B}"/>
                </a:ext>
              </a:extLst>
            </p:cNvPr>
            <p:cNvCxnSpPr>
              <a:cxnSpLocks/>
              <a:stCxn id="41" idx="3"/>
              <a:endCxn id="45" idx="0"/>
            </p:cNvCxnSpPr>
            <p:nvPr/>
          </p:nvCxnSpPr>
          <p:spPr>
            <a:xfrm>
              <a:off x="9852048" y="3807571"/>
              <a:ext cx="977314" cy="694012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3EB86DE-9D03-409A-9C44-63114F6DA074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 flipV="1">
              <a:off x="3802356" y="1501521"/>
              <a:ext cx="686577" cy="109085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761CE22-7974-43E8-86E6-C2BA6A6E2B28}"/>
                </a:ext>
              </a:extLst>
            </p:cNvPr>
            <p:cNvCxnSpPr>
              <a:cxnSpLocks/>
              <a:stCxn id="23" idx="3"/>
              <a:endCxn id="35" idx="1"/>
            </p:cNvCxnSpPr>
            <p:nvPr/>
          </p:nvCxnSpPr>
          <p:spPr>
            <a:xfrm>
              <a:off x="3802356" y="2592375"/>
              <a:ext cx="686577" cy="1215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4C9C4D-1BA6-44AB-94C0-BBB72D2562D9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5870158" y="1501521"/>
              <a:ext cx="532861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A30A642-C5E2-403B-942C-1CB12AE94D21}"/>
                </a:ext>
              </a:extLst>
            </p:cNvPr>
            <p:cNvCxnSpPr>
              <a:cxnSpLocks/>
              <a:stCxn id="35" idx="3"/>
              <a:endCxn id="38" idx="1"/>
            </p:cNvCxnSpPr>
            <p:nvPr/>
          </p:nvCxnSpPr>
          <p:spPr>
            <a:xfrm>
              <a:off x="5870158" y="3807571"/>
              <a:ext cx="5328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90ED6F-0B49-4322-BF40-FAC7C44B222E}"/>
                </a:ext>
              </a:extLst>
            </p:cNvPr>
            <p:cNvCxnSpPr>
              <a:cxnSpLocks/>
              <a:stCxn id="38" idx="3"/>
              <a:endCxn id="41" idx="1"/>
            </p:cNvCxnSpPr>
            <p:nvPr/>
          </p:nvCxnSpPr>
          <p:spPr>
            <a:xfrm>
              <a:off x="7784244" y="3807571"/>
              <a:ext cx="6865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469D84E-5CF4-4F27-BC07-306AC18AD200}"/>
              </a:ext>
            </a:extLst>
          </p:cNvPr>
          <p:cNvSpPr txBox="1"/>
          <p:nvPr/>
        </p:nvSpPr>
        <p:spPr>
          <a:xfrm>
            <a:off x="4259263" y="5390600"/>
            <a:ext cx="38945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RIP Protocol</a:t>
            </a:r>
          </a:p>
          <a:p>
            <a:pPr algn="ctr"/>
            <a:r>
              <a:rPr lang="en-IN" dirty="0"/>
              <a:t>2. Convergence – Hop count metric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D8337B-C309-4A9A-A92E-4E616BE4D42B}"/>
              </a:ext>
            </a:extLst>
          </p:cNvPr>
          <p:cNvSpPr txBox="1"/>
          <p:nvPr/>
        </p:nvSpPr>
        <p:spPr>
          <a:xfrm>
            <a:off x="548659" y="3769489"/>
            <a:ext cx="33956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     Steps</a:t>
            </a:r>
          </a:p>
          <a:p>
            <a:pPr marL="342900" indent="-342900">
              <a:buAutoNum type="arabicPeriod"/>
            </a:pPr>
            <a:r>
              <a:rPr lang="en-IN" dirty="0"/>
              <a:t>Increment metric of incoming routes in advertisements.</a:t>
            </a:r>
          </a:p>
          <a:p>
            <a:pPr marL="342900" indent="-342900">
              <a:buAutoNum type="arabicPeriod"/>
            </a:pPr>
            <a:r>
              <a:rPr lang="en-IN" dirty="0"/>
              <a:t>Add all new routes before update.</a:t>
            </a:r>
          </a:p>
          <a:p>
            <a:pPr marL="342900" indent="-342900">
              <a:buAutoNum type="arabicPeriod"/>
            </a:pPr>
            <a:r>
              <a:rPr lang="en-IN" dirty="0"/>
              <a:t>Replace old entry with new route for better information.</a:t>
            </a:r>
          </a:p>
          <a:p>
            <a:pPr marL="342900" indent="-342900">
              <a:buAutoNum type="arabicPeriod"/>
            </a:pPr>
            <a:r>
              <a:rPr lang="en-IN" dirty="0"/>
              <a:t>Ignore new route with worse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5596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57EE68-7DCE-4D48-B799-6FEB1DFEA2E7}"/>
              </a:ext>
            </a:extLst>
          </p:cNvPr>
          <p:cNvGrpSpPr/>
          <p:nvPr/>
        </p:nvGrpSpPr>
        <p:grpSpPr>
          <a:xfrm>
            <a:off x="550262" y="438854"/>
            <a:ext cx="11091475" cy="5946736"/>
            <a:chOff x="480312" y="325141"/>
            <a:chExt cx="11091475" cy="594673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34B4BD-A0E3-4FBA-84D3-1B64F440E104}"/>
                </a:ext>
              </a:extLst>
            </p:cNvPr>
            <p:cNvGrpSpPr/>
            <p:nvPr/>
          </p:nvGrpSpPr>
          <p:grpSpPr>
            <a:xfrm>
              <a:off x="480312" y="325141"/>
              <a:ext cx="1484851" cy="1770294"/>
              <a:chOff x="1567867" y="1199625"/>
              <a:chExt cx="1484851" cy="1770294"/>
            </a:xfrm>
          </p:grpSpPr>
          <p:pic>
            <p:nvPicPr>
              <p:cNvPr id="8" name="Picture 7" descr="A close up of a computer&#10;&#10;Description automatically generated">
                <a:extLst>
                  <a:ext uri="{FF2B5EF4-FFF2-40B4-BE49-F238E27FC236}">
                    <a16:creationId xmlns:a16="http://schemas.microsoft.com/office/drawing/2014/main" id="{1D6A01DF-339A-4FAD-8ED0-A38944DF7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867" y="1199625"/>
                <a:ext cx="1484851" cy="1484851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F4615-65EE-4EBE-A368-5835884E30AE}"/>
                  </a:ext>
                </a:extLst>
              </p:cNvPr>
              <p:cNvSpPr txBox="1"/>
              <p:nvPr/>
            </p:nvSpPr>
            <p:spPr>
              <a:xfrm>
                <a:off x="1567868" y="2600587"/>
                <a:ext cx="148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Port 51200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EB7008A-E9D0-4180-B062-E981A121940C}"/>
                </a:ext>
              </a:extLst>
            </p:cNvPr>
            <p:cNvGrpSpPr/>
            <p:nvPr/>
          </p:nvGrpSpPr>
          <p:grpSpPr>
            <a:xfrm>
              <a:off x="2421131" y="1017341"/>
              <a:ext cx="7430917" cy="3643741"/>
              <a:chOff x="3486047" y="790838"/>
              <a:chExt cx="7430917" cy="364374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43FD8-8B24-4265-923B-3D3BDBA926A0}"/>
                  </a:ext>
                </a:extLst>
              </p:cNvPr>
              <p:cNvGrpSpPr/>
              <p:nvPr/>
            </p:nvGrpSpPr>
            <p:grpSpPr>
              <a:xfrm>
                <a:off x="3486047" y="1881692"/>
                <a:ext cx="1381225" cy="1337691"/>
                <a:chOff x="4845063" y="3110109"/>
                <a:chExt cx="1381225" cy="1337691"/>
              </a:xfrm>
            </p:grpSpPr>
            <p:pic>
              <p:nvPicPr>
                <p:cNvPr id="23" name="Picture 22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B7B01ED9-4EF8-4D4C-88B8-6C06FACC34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5063" y="3110109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EE664F-B50C-4F1C-A6E6-881B79C90B1B}"/>
                    </a:ext>
                  </a:extLst>
                </p:cNvPr>
                <p:cNvSpPr txBox="1"/>
                <p:nvPr/>
              </p:nvSpPr>
              <p:spPr>
                <a:xfrm>
                  <a:off x="4845063" y="4078468"/>
                  <a:ext cx="13812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4106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FBF57A6-3EC1-4F44-9D66-F9C5114BCEA7}"/>
                  </a:ext>
                </a:extLst>
              </p:cNvPr>
              <p:cNvGrpSpPr/>
              <p:nvPr/>
            </p:nvGrpSpPr>
            <p:grpSpPr>
              <a:xfrm>
                <a:off x="5553849" y="790838"/>
                <a:ext cx="1381225" cy="1337691"/>
                <a:chOff x="4763885" y="3120704"/>
                <a:chExt cx="1381225" cy="1337691"/>
              </a:xfrm>
            </p:grpSpPr>
            <p:pic>
              <p:nvPicPr>
                <p:cNvPr id="29" name="Picture 28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D7DD3232-0137-4037-9092-5AA1051A9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3885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17D8995-0F03-4E00-B945-D8179FD652BA}"/>
                    </a:ext>
                  </a:extLst>
                </p:cNvPr>
                <p:cNvSpPr txBox="1"/>
                <p:nvPr/>
              </p:nvSpPr>
              <p:spPr>
                <a:xfrm>
                  <a:off x="4763885" y="4089063"/>
                  <a:ext cx="1381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4110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0207078-A1BB-427C-8AB4-791FC278A10C}"/>
                  </a:ext>
                </a:extLst>
              </p:cNvPr>
              <p:cNvGrpSpPr/>
              <p:nvPr/>
            </p:nvGrpSpPr>
            <p:grpSpPr>
              <a:xfrm>
                <a:off x="7467935" y="790838"/>
                <a:ext cx="1381225" cy="1337691"/>
                <a:chOff x="4528993" y="3120704"/>
                <a:chExt cx="1381225" cy="1337691"/>
              </a:xfrm>
            </p:grpSpPr>
            <p:pic>
              <p:nvPicPr>
                <p:cNvPr id="32" name="Picture 31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079A2AFA-E943-4CB7-841C-8BDE3DF280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99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3EAF53F-4A06-491E-92B5-9EC365A844BE}"/>
                    </a:ext>
                  </a:extLst>
                </p:cNvPr>
                <p:cNvSpPr txBox="1"/>
                <p:nvPr/>
              </p:nvSpPr>
              <p:spPr>
                <a:xfrm>
                  <a:off x="4528993" y="4089063"/>
                  <a:ext cx="1381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4114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84BA155-5926-4B87-94FA-B8444695F52C}"/>
                  </a:ext>
                </a:extLst>
              </p:cNvPr>
              <p:cNvGrpSpPr/>
              <p:nvPr/>
            </p:nvGrpSpPr>
            <p:grpSpPr>
              <a:xfrm>
                <a:off x="5553849" y="3096888"/>
                <a:ext cx="1381225" cy="1337691"/>
                <a:chOff x="4763885" y="3120704"/>
                <a:chExt cx="1381225" cy="1337691"/>
              </a:xfrm>
            </p:grpSpPr>
            <p:pic>
              <p:nvPicPr>
                <p:cNvPr id="35" name="Picture 34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E9DB026B-9E03-4087-81C1-8D26E123FE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3885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71BDEFF-2E75-4383-9B77-9B5B7BECCDD0}"/>
                    </a:ext>
                  </a:extLst>
                </p:cNvPr>
                <p:cNvSpPr txBox="1"/>
                <p:nvPr/>
              </p:nvSpPr>
              <p:spPr>
                <a:xfrm>
                  <a:off x="4763885" y="4089063"/>
                  <a:ext cx="1381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4112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C5C98E7-6968-4913-8DF4-9C8D1D72CD88}"/>
                  </a:ext>
                </a:extLst>
              </p:cNvPr>
              <p:cNvGrpSpPr/>
              <p:nvPr/>
            </p:nvGrpSpPr>
            <p:grpSpPr>
              <a:xfrm>
                <a:off x="7467935" y="3096888"/>
                <a:ext cx="1381225" cy="1337691"/>
                <a:chOff x="4528993" y="3120704"/>
                <a:chExt cx="1381225" cy="1337691"/>
              </a:xfrm>
            </p:grpSpPr>
            <p:pic>
              <p:nvPicPr>
                <p:cNvPr id="38" name="Picture 37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F161A05C-E0F6-4FC5-B9BC-381B85361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99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087721E-B08C-40C8-8A13-CFE711AA156A}"/>
                    </a:ext>
                  </a:extLst>
                </p:cNvPr>
                <p:cNvSpPr txBox="1"/>
                <p:nvPr/>
              </p:nvSpPr>
              <p:spPr>
                <a:xfrm>
                  <a:off x="4610664" y="4089063"/>
                  <a:ext cx="12995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4116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C302A62-D2E0-4268-9B96-738C9C559D93}"/>
                  </a:ext>
                </a:extLst>
              </p:cNvPr>
              <p:cNvGrpSpPr/>
              <p:nvPr/>
            </p:nvGrpSpPr>
            <p:grpSpPr>
              <a:xfrm>
                <a:off x="9535739" y="3096888"/>
                <a:ext cx="1381225" cy="1337691"/>
                <a:chOff x="4294103" y="3120704"/>
                <a:chExt cx="1381225" cy="1337691"/>
              </a:xfrm>
            </p:grpSpPr>
            <p:pic>
              <p:nvPicPr>
                <p:cNvPr id="41" name="Picture 40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225F2380-ED7F-4C0C-ADBA-73A68D2B08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410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E4A29D7-0E65-49D1-AF4D-9E9484F8C502}"/>
                    </a:ext>
                  </a:extLst>
                </p:cNvPr>
                <p:cNvSpPr txBox="1"/>
                <p:nvPr/>
              </p:nvSpPr>
              <p:spPr>
                <a:xfrm>
                  <a:off x="4294103" y="4089063"/>
                  <a:ext cx="1381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4117</a:t>
                  </a:r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8F083AD-96A6-4B69-A708-BA23FA279AA5}"/>
                </a:ext>
              </a:extLst>
            </p:cNvPr>
            <p:cNvGrpSpPr/>
            <p:nvPr/>
          </p:nvGrpSpPr>
          <p:grpSpPr>
            <a:xfrm>
              <a:off x="10086936" y="4501583"/>
              <a:ext cx="1484851" cy="1770294"/>
              <a:chOff x="1567867" y="1199625"/>
              <a:chExt cx="1484851" cy="1770294"/>
            </a:xfrm>
          </p:grpSpPr>
          <p:pic>
            <p:nvPicPr>
              <p:cNvPr id="45" name="Picture 44" descr="A close up of a computer&#10;&#10;Description automatically generated">
                <a:extLst>
                  <a:ext uri="{FF2B5EF4-FFF2-40B4-BE49-F238E27FC236}">
                    <a16:creationId xmlns:a16="http://schemas.microsoft.com/office/drawing/2014/main" id="{69CE25C8-6F64-4525-8D17-56DAB327A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867" y="1199625"/>
                <a:ext cx="1484851" cy="1484851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AEC1FB-A5AB-4DAE-8A45-D83001AD312F}"/>
                  </a:ext>
                </a:extLst>
              </p:cNvPr>
              <p:cNvSpPr txBox="1"/>
              <p:nvPr/>
            </p:nvSpPr>
            <p:spPr>
              <a:xfrm>
                <a:off x="1567868" y="2600587"/>
                <a:ext cx="148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Port 51201</a:t>
                </a:r>
              </a:p>
            </p:txBody>
          </p:sp>
        </p:grp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C44C6C82-F0E5-49DE-839D-B31B0861890F}"/>
                </a:ext>
              </a:extLst>
            </p:cNvPr>
            <p:cNvCxnSpPr>
              <a:cxnSpLocks/>
              <a:stCxn id="24" idx="2"/>
              <a:endCxn id="23" idx="1"/>
            </p:cNvCxnSpPr>
            <p:nvPr/>
          </p:nvCxnSpPr>
          <p:spPr>
            <a:xfrm rot="16200000" flipH="1">
              <a:off x="1573464" y="1744708"/>
              <a:ext cx="496940" cy="1198393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71D4813B-359D-4A77-8C06-B77611932F3B}"/>
                </a:ext>
              </a:extLst>
            </p:cNvPr>
            <p:cNvCxnSpPr>
              <a:cxnSpLocks/>
              <a:stCxn id="41" idx="3"/>
              <a:endCxn id="45" idx="0"/>
            </p:cNvCxnSpPr>
            <p:nvPr/>
          </p:nvCxnSpPr>
          <p:spPr>
            <a:xfrm>
              <a:off x="9852048" y="3807571"/>
              <a:ext cx="977314" cy="694012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3EB86DE-9D03-409A-9C44-63114F6DA074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 flipV="1">
              <a:off x="3802356" y="1501521"/>
              <a:ext cx="686577" cy="109085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761CE22-7974-43E8-86E6-C2BA6A6E2B28}"/>
                </a:ext>
              </a:extLst>
            </p:cNvPr>
            <p:cNvCxnSpPr>
              <a:cxnSpLocks/>
              <a:stCxn id="23" idx="3"/>
              <a:endCxn id="35" idx="1"/>
            </p:cNvCxnSpPr>
            <p:nvPr/>
          </p:nvCxnSpPr>
          <p:spPr>
            <a:xfrm>
              <a:off x="3802356" y="2592375"/>
              <a:ext cx="686577" cy="1215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4C9C4D-1BA6-44AB-94C0-BBB72D2562D9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5870158" y="1501521"/>
              <a:ext cx="532861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A30A642-C5E2-403B-942C-1CB12AE94D21}"/>
                </a:ext>
              </a:extLst>
            </p:cNvPr>
            <p:cNvCxnSpPr>
              <a:cxnSpLocks/>
              <a:stCxn id="35" idx="3"/>
              <a:endCxn id="38" idx="1"/>
            </p:cNvCxnSpPr>
            <p:nvPr/>
          </p:nvCxnSpPr>
          <p:spPr>
            <a:xfrm>
              <a:off x="5870158" y="3807571"/>
              <a:ext cx="5328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90ED6F-0B49-4322-BF40-FAC7C44B222E}"/>
                </a:ext>
              </a:extLst>
            </p:cNvPr>
            <p:cNvCxnSpPr>
              <a:cxnSpLocks/>
              <a:stCxn id="38" idx="3"/>
              <a:endCxn id="41" idx="1"/>
            </p:cNvCxnSpPr>
            <p:nvPr/>
          </p:nvCxnSpPr>
          <p:spPr>
            <a:xfrm>
              <a:off x="7784244" y="3807571"/>
              <a:ext cx="6865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469D84E-5CF4-4F27-BC07-306AC18AD200}"/>
              </a:ext>
            </a:extLst>
          </p:cNvPr>
          <p:cNvSpPr txBox="1"/>
          <p:nvPr/>
        </p:nvSpPr>
        <p:spPr>
          <a:xfrm>
            <a:off x="4259263" y="5390600"/>
            <a:ext cx="38945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RIP Protocol</a:t>
            </a:r>
          </a:p>
          <a:p>
            <a:pPr algn="ctr"/>
            <a:r>
              <a:rPr lang="en-IN" dirty="0"/>
              <a:t>2. Convergence – Hop count metric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3D9C1F-0D55-412D-B1CF-87344CBE387C}"/>
              </a:ext>
            </a:extLst>
          </p:cNvPr>
          <p:cNvSpPr/>
          <p:nvPr/>
        </p:nvSpPr>
        <p:spPr>
          <a:xfrm>
            <a:off x="2201583" y="683403"/>
            <a:ext cx="1625800" cy="6028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ysClr val="windowText" lastClr="000000"/>
                </a:solidFill>
              </a:rPr>
              <a:t>Hey from 51200</a:t>
            </a:r>
          </a:p>
        </p:txBody>
      </p:sp>
    </p:spTree>
    <p:extLst>
      <p:ext uri="{BB962C8B-B14F-4D97-AF65-F5344CB8AC3E}">
        <p14:creationId xmlns:p14="http://schemas.microsoft.com/office/powerpoint/2010/main" val="2909277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57EE68-7DCE-4D48-B799-6FEB1DFEA2E7}"/>
              </a:ext>
            </a:extLst>
          </p:cNvPr>
          <p:cNvGrpSpPr/>
          <p:nvPr/>
        </p:nvGrpSpPr>
        <p:grpSpPr>
          <a:xfrm>
            <a:off x="550262" y="438854"/>
            <a:ext cx="11091475" cy="5946736"/>
            <a:chOff x="480312" y="325141"/>
            <a:chExt cx="11091475" cy="594673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34B4BD-A0E3-4FBA-84D3-1B64F440E104}"/>
                </a:ext>
              </a:extLst>
            </p:cNvPr>
            <p:cNvGrpSpPr/>
            <p:nvPr/>
          </p:nvGrpSpPr>
          <p:grpSpPr>
            <a:xfrm>
              <a:off x="480312" y="325141"/>
              <a:ext cx="1484851" cy="1770294"/>
              <a:chOff x="1567867" y="1199625"/>
              <a:chExt cx="1484851" cy="1770294"/>
            </a:xfrm>
          </p:grpSpPr>
          <p:pic>
            <p:nvPicPr>
              <p:cNvPr id="8" name="Picture 7" descr="A close up of a computer&#10;&#10;Description automatically generated">
                <a:extLst>
                  <a:ext uri="{FF2B5EF4-FFF2-40B4-BE49-F238E27FC236}">
                    <a16:creationId xmlns:a16="http://schemas.microsoft.com/office/drawing/2014/main" id="{1D6A01DF-339A-4FAD-8ED0-A38944DF7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867" y="1199625"/>
                <a:ext cx="1484851" cy="1484851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F4615-65EE-4EBE-A368-5835884E30AE}"/>
                  </a:ext>
                </a:extLst>
              </p:cNvPr>
              <p:cNvSpPr txBox="1"/>
              <p:nvPr/>
            </p:nvSpPr>
            <p:spPr>
              <a:xfrm>
                <a:off x="1567868" y="2600587"/>
                <a:ext cx="148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Port 51200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EB7008A-E9D0-4180-B062-E981A121940C}"/>
                </a:ext>
              </a:extLst>
            </p:cNvPr>
            <p:cNvGrpSpPr/>
            <p:nvPr/>
          </p:nvGrpSpPr>
          <p:grpSpPr>
            <a:xfrm>
              <a:off x="2421131" y="1017341"/>
              <a:ext cx="7430917" cy="3643741"/>
              <a:chOff x="3486047" y="790838"/>
              <a:chExt cx="7430917" cy="364374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43FD8-8B24-4265-923B-3D3BDBA926A0}"/>
                  </a:ext>
                </a:extLst>
              </p:cNvPr>
              <p:cNvGrpSpPr/>
              <p:nvPr/>
            </p:nvGrpSpPr>
            <p:grpSpPr>
              <a:xfrm>
                <a:off x="3486047" y="1881692"/>
                <a:ext cx="1381225" cy="1337691"/>
                <a:chOff x="4845063" y="3110109"/>
                <a:chExt cx="1381225" cy="1337691"/>
              </a:xfrm>
            </p:grpSpPr>
            <p:pic>
              <p:nvPicPr>
                <p:cNvPr id="23" name="Picture 22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B7B01ED9-4EF8-4D4C-88B8-6C06FACC34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5063" y="3110109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EE664F-B50C-4F1C-A6E6-881B79C90B1B}"/>
                    </a:ext>
                  </a:extLst>
                </p:cNvPr>
                <p:cNvSpPr txBox="1"/>
                <p:nvPr/>
              </p:nvSpPr>
              <p:spPr>
                <a:xfrm>
                  <a:off x="4845063" y="4078468"/>
                  <a:ext cx="13812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4106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FBF57A6-3EC1-4F44-9D66-F9C5114BCEA7}"/>
                  </a:ext>
                </a:extLst>
              </p:cNvPr>
              <p:cNvGrpSpPr/>
              <p:nvPr/>
            </p:nvGrpSpPr>
            <p:grpSpPr>
              <a:xfrm>
                <a:off x="5553849" y="790838"/>
                <a:ext cx="1381225" cy="1337691"/>
                <a:chOff x="4763885" y="3120704"/>
                <a:chExt cx="1381225" cy="1337691"/>
              </a:xfrm>
            </p:grpSpPr>
            <p:pic>
              <p:nvPicPr>
                <p:cNvPr id="29" name="Picture 28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D7DD3232-0137-4037-9092-5AA1051A9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3885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17D8995-0F03-4E00-B945-D8179FD652BA}"/>
                    </a:ext>
                  </a:extLst>
                </p:cNvPr>
                <p:cNvSpPr txBox="1"/>
                <p:nvPr/>
              </p:nvSpPr>
              <p:spPr>
                <a:xfrm>
                  <a:off x="4763885" y="4089063"/>
                  <a:ext cx="1381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4110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0207078-A1BB-427C-8AB4-791FC278A10C}"/>
                  </a:ext>
                </a:extLst>
              </p:cNvPr>
              <p:cNvGrpSpPr/>
              <p:nvPr/>
            </p:nvGrpSpPr>
            <p:grpSpPr>
              <a:xfrm>
                <a:off x="7467935" y="790838"/>
                <a:ext cx="1381225" cy="1337691"/>
                <a:chOff x="4528993" y="3120704"/>
                <a:chExt cx="1381225" cy="1337691"/>
              </a:xfrm>
            </p:grpSpPr>
            <p:pic>
              <p:nvPicPr>
                <p:cNvPr id="32" name="Picture 31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079A2AFA-E943-4CB7-841C-8BDE3DF280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99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3EAF53F-4A06-491E-92B5-9EC365A844BE}"/>
                    </a:ext>
                  </a:extLst>
                </p:cNvPr>
                <p:cNvSpPr txBox="1"/>
                <p:nvPr/>
              </p:nvSpPr>
              <p:spPr>
                <a:xfrm>
                  <a:off x="4528993" y="4089063"/>
                  <a:ext cx="1381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4114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84BA155-5926-4B87-94FA-B8444695F52C}"/>
                  </a:ext>
                </a:extLst>
              </p:cNvPr>
              <p:cNvGrpSpPr/>
              <p:nvPr/>
            </p:nvGrpSpPr>
            <p:grpSpPr>
              <a:xfrm>
                <a:off x="5553849" y="3096888"/>
                <a:ext cx="1381225" cy="1337691"/>
                <a:chOff x="4763885" y="3120704"/>
                <a:chExt cx="1381225" cy="1337691"/>
              </a:xfrm>
            </p:grpSpPr>
            <p:pic>
              <p:nvPicPr>
                <p:cNvPr id="35" name="Picture 34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E9DB026B-9E03-4087-81C1-8D26E123FE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3885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71BDEFF-2E75-4383-9B77-9B5B7BECCDD0}"/>
                    </a:ext>
                  </a:extLst>
                </p:cNvPr>
                <p:cNvSpPr txBox="1"/>
                <p:nvPr/>
              </p:nvSpPr>
              <p:spPr>
                <a:xfrm>
                  <a:off x="4763885" y="4089063"/>
                  <a:ext cx="1381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4112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C5C98E7-6968-4913-8DF4-9C8D1D72CD88}"/>
                  </a:ext>
                </a:extLst>
              </p:cNvPr>
              <p:cNvGrpSpPr/>
              <p:nvPr/>
            </p:nvGrpSpPr>
            <p:grpSpPr>
              <a:xfrm>
                <a:off x="7467935" y="3096888"/>
                <a:ext cx="1381225" cy="1337691"/>
                <a:chOff x="4528993" y="3120704"/>
                <a:chExt cx="1381225" cy="1337691"/>
              </a:xfrm>
            </p:grpSpPr>
            <p:pic>
              <p:nvPicPr>
                <p:cNvPr id="38" name="Picture 37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F161A05C-E0F6-4FC5-B9BC-381B85361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99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087721E-B08C-40C8-8A13-CFE711AA156A}"/>
                    </a:ext>
                  </a:extLst>
                </p:cNvPr>
                <p:cNvSpPr txBox="1"/>
                <p:nvPr/>
              </p:nvSpPr>
              <p:spPr>
                <a:xfrm>
                  <a:off x="4610664" y="4089063"/>
                  <a:ext cx="12995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4116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C302A62-D2E0-4268-9B96-738C9C559D93}"/>
                  </a:ext>
                </a:extLst>
              </p:cNvPr>
              <p:cNvGrpSpPr/>
              <p:nvPr/>
            </p:nvGrpSpPr>
            <p:grpSpPr>
              <a:xfrm>
                <a:off x="9535739" y="3096888"/>
                <a:ext cx="1381225" cy="1337691"/>
                <a:chOff x="4294103" y="3120704"/>
                <a:chExt cx="1381225" cy="1337691"/>
              </a:xfrm>
            </p:grpSpPr>
            <p:pic>
              <p:nvPicPr>
                <p:cNvPr id="41" name="Picture 40" descr="A picture containing drawing, hat, game&#10;&#10;Description automatically generated">
                  <a:extLst>
                    <a:ext uri="{FF2B5EF4-FFF2-40B4-BE49-F238E27FC236}">
                      <a16:creationId xmlns:a16="http://schemas.microsoft.com/office/drawing/2014/main" id="{225F2380-ED7F-4C0C-ADBA-73A68D2B08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4103" y="3120704"/>
                  <a:ext cx="1381225" cy="968359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E4A29D7-0E65-49D1-AF4D-9E9484F8C502}"/>
                    </a:ext>
                  </a:extLst>
                </p:cNvPr>
                <p:cNvSpPr txBox="1"/>
                <p:nvPr/>
              </p:nvSpPr>
              <p:spPr>
                <a:xfrm>
                  <a:off x="4294103" y="4089063"/>
                  <a:ext cx="1381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/>
                    <a:t>Port 4117</a:t>
                  </a:r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8F083AD-96A6-4B69-A708-BA23FA279AA5}"/>
                </a:ext>
              </a:extLst>
            </p:cNvPr>
            <p:cNvGrpSpPr/>
            <p:nvPr/>
          </p:nvGrpSpPr>
          <p:grpSpPr>
            <a:xfrm>
              <a:off x="10086936" y="4501583"/>
              <a:ext cx="1484851" cy="1770294"/>
              <a:chOff x="1567867" y="1199625"/>
              <a:chExt cx="1484851" cy="1770294"/>
            </a:xfrm>
          </p:grpSpPr>
          <p:pic>
            <p:nvPicPr>
              <p:cNvPr id="45" name="Picture 44" descr="A close up of a computer&#10;&#10;Description automatically generated">
                <a:extLst>
                  <a:ext uri="{FF2B5EF4-FFF2-40B4-BE49-F238E27FC236}">
                    <a16:creationId xmlns:a16="http://schemas.microsoft.com/office/drawing/2014/main" id="{69CE25C8-6F64-4525-8D17-56DAB327A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867" y="1199625"/>
                <a:ext cx="1484851" cy="1484851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AEC1FB-A5AB-4DAE-8A45-D83001AD312F}"/>
                  </a:ext>
                </a:extLst>
              </p:cNvPr>
              <p:cNvSpPr txBox="1"/>
              <p:nvPr/>
            </p:nvSpPr>
            <p:spPr>
              <a:xfrm>
                <a:off x="1567868" y="2600587"/>
                <a:ext cx="148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Port 51201</a:t>
                </a:r>
              </a:p>
            </p:txBody>
          </p:sp>
        </p:grp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C44C6C82-F0E5-49DE-839D-B31B0861890F}"/>
                </a:ext>
              </a:extLst>
            </p:cNvPr>
            <p:cNvCxnSpPr>
              <a:cxnSpLocks/>
              <a:stCxn id="24" idx="2"/>
              <a:endCxn id="23" idx="1"/>
            </p:cNvCxnSpPr>
            <p:nvPr/>
          </p:nvCxnSpPr>
          <p:spPr>
            <a:xfrm rot="16200000" flipH="1">
              <a:off x="1573464" y="1744708"/>
              <a:ext cx="496940" cy="1198393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71D4813B-359D-4A77-8C06-B77611932F3B}"/>
                </a:ext>
              </a:extLst>
            </p:cNvPr>
            <p:cNvCxnSpPr>
              <a:cxnSpLocks/>
              <a:stCxn id="41" idx="3"/>
              <a:endCxn id="45" idx="0"/>
            </p:cNvCxnSpPr>
            <p:nvPr/>
          </p:nvCxnSpPr>
          <p:spPr>
            <a:xfrm>
              <a:off x="9852048" y="3807571"/>
              <a:ext cx="977314" cy="694012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3EB86DE-9D03-409A-9C44-63114F6DA074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 flipV="1">
              <a:off x="3802356" y="1501521"/>
              <a:ext cx="686577" cy="109085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761CE22-7974-43E8-86E6-C2BA6A6E2B28}"/>
                </a:ext>
              </a:extLst>
            </p:cNvPr>
            <p:cNvCxnSpPr>
              <a:cxnSpLocks/>
              <a:stCxn id="23" idx="3"/>
              <a:endCxn id="35" idx="1"/>
            </p:cNvCxnSpPr>
            <p:nvPr/>
          </p:nvCxnSpPr>
          <p:spPr>
            <a:xfrm>
              <a:off x="3802356" y="2592375"/>
              <a:ext cx="686577" cy="1215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4C9C4D-1BA6-44AB-94C0-BBB72D2562D9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5870158" y="1501521"/>
              <a:ext cx="532861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A30A642-C5E2-403B-942C-1CB12AE94D21}"/>
                </a:ext>
              </a:extLst>
            </p:cNvPr>
            <p:cNvCxnSpPr>
              <a:cxnSpLocks/>
              <a:stCxn id="35" idx="3"/>
              <a:endCxn id="38" idx="1"/>
            </p:cNvCxnSpPr>
            <p:nvPr/>
          </p:nvCxnSpPr>
          <p:spPr>
            <a:xfrm>
              <a:off x="5870158" y="3807571"/>
              <a:ext cx="5328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90ED6F-0B49-4322-BF40-FAC7C44B222E}"/>
                </a:ext>
              </a:extLst>
            </p:cNvPr>
            <p:cNvCxnSpPr>
              <a:cxnSpLocks/>
              <a:stCxn id="38" idx="3"/>
              <a:endCxn id="41" idx="1"/>
            </p:cNvCxnSpPr>
            <p:nvPr/>
          </p:nvCxnSpPr>
          <p:spPr>
            <a:xfrm>
              <a:off x="7784244" y="3807571"/>
              <a:ext cx="6865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469D84E-5CF4-4F27-BC07-306AC18AD200}"/>
              </a:ext>
            </a:extLst>
          </p:cNvPr>
          <p:cNvSpPr txBox="1"/>
          <p:nvPr/>
        </p:nvSpPr>
        <p:spPr>
          <a:xfrm>
            <a:off x="4259263" y="5390600"/>
            <a:ext cx="38945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RIP Protocol</a:t>
            </a:r>
          </a:p>
          <a:p>
            <a:pPr algn="ctr"/>
            <a:r>
              <a:rPr lang="en-IN" dirty="0"/>
              <a:t>2. Convergence – Hop count metric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3D9C1F-0D55-412D-B1CF-87344CBE387C}"/>
              </a:ext>
            </a:extLst>
          </p:cNvPr>
          <p:cNvSpPr/>
          <p:nvPr/>
        </p:nvSpPr>
        <p:spPr>
          <a:xfrm>
            <a:off x="2201583" y="683403"/>
            <a:ext cx="1625800" cy="6028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ysClr val="windowText" lastClr="000000"/>
                </a:solidFill>
              </a:rPr>
              <a:t>Hey from 51200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7D8351-3053-40F4-8AFD-1A673C0E7F33}"/>
              </a:ext>
            </a:extLst>
          </p:cNvPr>
          <p:cNvSpPr/>
          <p:nvPr/>
        </p:nvSpPr>
        <p:spPr>
          <a:xfrm>
            <a:off x="8468725" y="5282229"/>
            <a:ext cx="1625800" cy="6028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ysClr val="windowText" lastClr="000000"/>
                </a:solidFill>
              </a:rPr>
              <a:t>Hey from 51200</a:t>
            </a:r>
          </a:p>
        </p:txBody>
      </p:sp>
    </p:spTree>
    <p:extLst>
      <p:ext uri="{BB962C8B-B14F-4D97-AF65-F5344CB8AC3E}">
        <p14:creationId xmlns:p14="http://schemas.microsoft.com/office/powerpoint/2010/main" val="336119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273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Manan Doshi</dc:creator>
  <cp:lastModifiedBy>Manan Doshi</cp:lastModifiedBy>
  <cp:revision>18</cp:revision>
  <dcterms:created xsi:type="dcterms:W3CDTF">2019-10-30T18:33:10Z</dcterms:created>
  <dcterms:modified xsi:type="dcterms:W3CDTF">2019-10-30T19:44:08Z</dcterms:modified>
</cp:coreProperties>
</file>