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8" r:id="rId3"/>
    <p:sldId id="266" r:id="rId4"/>
    <p:sldId id="267" r:id="rId5"/>
    <p:sldId id="269" r:id="rId6"/>
    <p:sldId id="270" r:id="rId7"/>
    <p:sldId id="283" r:id="rId8"/>
    <p:sldId id="271" r:id="rId9"/>
    <p:sldId id="279" r:id="rId10"/>
    <p:sldId id="273" r:id="rId11"/>
    <p:sldId id="274" r:id="rId12"/>
    <p:sldId id="275" r:id="rId13"/>
    <p:sldId id="276" r:id="rId14"/>
    <p:sldId id="280" r:id="rId15"/>
    <p:sldId id="284" r:id="rId16"/>
  </p:sldIdLst>
  <p:sldSz cx="12192000" cy="6858000"/>
  <p:notesSz cx="6858000" cy="9144000"/>
  <p:embeddedFontLst>
    <p:embeddedFont>
      <p:font typeface="AppleSDGothicNeoB00" panose="02000503000000000000" pitchFamily="2" charset="-128"/>
      <p:regular r:id="rId17"/>
    </p:embeddedFont>
    <p:embeddedFont>
      <p:font typeface="맑은 고딕" panose="020B0503020000020004" pitchFamily="34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D0AD30-BA0B-456F-8E52-C579011E358C}">
          <p14:sldIdLst>
            <p14:sldId id="257"/>
            <p14:sldId id="278"/>
            <p14:sldId id="266"/>
            <p14:sldId id="267"/>
            <p14:sldId id="269"/>
            <p14:sldId id="270"/>
            <p14:sldId id="283"/>
            <p14:sldId id="271"/>
            <p14:sldId id="279"/>
            <p14:sldId id="273"/>
            <p14:sldId id="274"/>
            <p14:sldId id="275"/>
            <p14:sldId id="276"/>
            <p14:sldId id="280"/>
          </p14:sldIdLst>
        </p14:section>
        <p14:section name="제목 없는 구역" id="{4F17261F-48D1-714D-8844-3ED4A184F9F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0" autoAdjust="0"/>
    <p:restoredTop sz="94650"/>
  </p:normalViewPr>
  <p:slideViewPr>
    <p:cSldViewPr snapToGrid="0">
      <p:cViewPr varScale="1">
        <p:scale>
          <a:sx n="94" d="100"/>
          <a:sy n="94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7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6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8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6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8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783080" y="2118028"/>
            <a:ext cx="7577773" cy="216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783080" y="2510942"/>
            <a:ext cx="8778240" cy="1469523"/>
            <a:chOff x="3881329" y="2027821"/>
            <a:chExt cx="3976116" cy="9099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AACF9D-0268-4898-8C0F-2BCF7033402C}"/>
                </a:ext>
              </a:extLst>
            </p:cNvPr>
            <p:cNvSpPr/>
            <p:nvPr/>
          </p:nvSpPr>
          <p:spPr>
            <a:xfrm>
              <a:off x="4048969" y="2107704"/>
              <a:ext cx="3808476" cy="830072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rgbClr val="ECE9E0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240955-0E74-48DB-9EBB-ABD7E7E79F38}"/>
                </a:ext>
              </a:extLst>
            </p:cNvPr>
            <p:cNvSpPr/>
            <p:nvPr/>
          </p:nvSpPr>
          <p:spPr>
            <a:xfrm>
              <a:off x="3881329" y="2027821"/>
              <a:ext cx="3909060" cy="830072"/>
            </a:xfrm>
            <a:prstGeom prst="rect">
              <a:avLst/>
            </a:prstGeom>
            <a:solidFill>
              <a:srgbClr val="FED24B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>
                    <a:outerShdw dist="25400" dir="2700000" algn="tl" rotWithShape="0">
                      <a:prstClr val="black"/>
                    </a:outerShdw>
                  </a:effectLst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원격 저장소를 활용한 모바일 그림 협업 툴</a:t>
              </a:r>
              <a:endParaRPr lang="en-US" altLang="ko-KR" sz="32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Mobile drawing collaboration tool using remote storage</a:t>
              </a:r>
              <a:endPara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9360853" y="2007132"/>
            <a:ext cx="1052425" cy="22179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S5-3</a:t>
            </a:r>
            <a:r>
              <a:rPr lang="ko-KR" altLang="en-US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</a:t>
            </a:r>
            <a:endParaRPr lang="en-US" altLang="ko-KR" sz="1200" kern="0" dirty="0">
              <a:solidFill>
                <a:prstClr val="white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2548"/>
              </p:ext>
            </p:extLst>
          </p:nvPr>
        </p:nvGraphicFramePr>
        <p:xfrm>
          <a:off x="9011411" y="5482674"/>
          <a:ext cx="309981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389469674"/>
                    </a:ext>
                  </a:extLst>
                </a:gridCol>
                <a:gridCol w="694945">
                  <a:extLst>
                    <a:ext uri="{9D8B030D-6E8A-4147-A177-3AD203B41FA5}">
                      <a16:colId xmlns:a16="http://schemas.microsoft.com/office/drawing/2014/main" val="133273031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4542659"/>
                    </a:ext>
                  </a:extLst>
                </a:gridCol>
              </a:tblGrid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2019156037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 err="1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최혜민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346203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2016154002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 err="1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강태화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42096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2019156013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박지영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031044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2019156024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윤지민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99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업무 분담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151920"/>
              </p:ext>
            </p:extLst>
          </p:nvPr>
        </p:nvGraphicFramePr>
        <p:xfrm>
          <a:off x="335280" y="1484312"/>
          <a:ext cx="11531599" cy="4825047"/>
        </p:xfrm>
        <a:graphic>
          <a:graphicData uri="http://schemas.openxmlformats.org/drawingml/2006/table">
            <a:tbl>
              <a:tblPr/>
              <a:tblGrid>
                <a:gridCol w="122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4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최혜민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강태화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박지영</a:t>
                      </a:r>
                    </a:p>
                  </a:txBody>
                  <a:tcPr marL="94264" marR="94264" marT="48660" marB="486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윤지민</a:t>
                      </a:r>
                    </a:p>
                  </a:txBody>
                  <a:tcPr marL="94264" marR="94264" marT="48660" marB="486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4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자료수집</a:t>
                      </a:r>
                    </a:p>
                  </a:txBody>
                  <a:tcPr marL="94264" marR="94264" marT="48660" marB="486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이미지 파일 비교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iOS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에서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G</a:t>
                      </a:r>
                      <a:r>
                        <a:rPr kumimoji="1" lang="en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it command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웹 도메인 조사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swift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앱 디렉토리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Git Server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Git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명령어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작업물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부분 태그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iOS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서버 </a:t>
                      </a:r>
                      <a:r>
                        <a:rPr kumimoji="1" lang="en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DB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연동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4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설      계</a:t>
                      </a:r>
                    </a:p>
                  </a:txBody>
                  <a:tcPr marL="94264" marR="94264" marT="48660" marB="486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Git command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웹 구축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서버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앱 서버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3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구      현</a:t>
                      </a:r>
                    </a:p>
                  </a:txBody>
                  <a:tcPr marL="94264" marR="94264" marT="48660" marB="486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앱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Git command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기능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웹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협업 관련 기능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앱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Git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서버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앱 구축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commit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비교 기능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560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테스트</a:t>
                      </a:r>
                    </a:p>
                  </a:txBody>
                  <a:tcPr marL="94264" marR="94264" marT="48660" marB="486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App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작동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제어 테스트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Web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작동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통합테스트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/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유지보수</a:t>
                      </a:r>
                    </a:p>
                  </a:txBody>
                  <a:tcPr marL="94264" marR="94264" marT="48660" marB="48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9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종합 설계 수행 일정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3" y="2485356"/>
            <a:ext cx="11538097" cy="24981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96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2313432" y="1557655"/>
            <a:ext cx="8311896" cy="489318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GITHUB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39" y="1397888"/>
            <a:ext cx="8249234" cy="480174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47606" y="6480793"/>
            <a:ext cx="434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https://github.com/kpuce2022CD/CACA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0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필요 기술 및 참고 문헌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758" y="1146683"/>
            <a:ext cx="10800000" cy="610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https://git-scm.com/book/en/v2/Git-on-the-Server-The-Protocols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WEB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https://developer.mozilla.org/ko/docs/Web/JavaScript</a:t>
            </a:r>
            <a:endParaRPr lang="ko-KR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</a:t>
            </a:r>
            <a:endParaRPr lang="ko-KR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https://developer.apple.com/documentation/swift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DB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https://docs.aws.amazon.com/codecommit/latest/userguide/welcome.html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https://docs.aws.amazon.com/ko_kr/IAM/latest/UserGuide/id_users.html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IMAGE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https://imagemagick.org/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https://github.com/ewanmellor/git-diff-image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https://filp.github.io/psdiff/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20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783080" y="2118028"/>
            <a:ext cx="7577773" cy="216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783080" y="2510942"/>
            <a:ext cx="8778240" cy="1469523"/>
            <a:chOff x="3881329" y="2027821"/>
            <a:chExt cx="3976116" cy="9099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AACF9D-0268-4898-8C0F-2BCF7033402C}"/>
                </a:ext>
              </a:extLst>
            </p:cNvPr>
            <p:cNvSpPr/>
            <p:nvPr/>
          </p:nvSpPr>
          <p:spPr>
            <a:xfrm>
              <a:off x="4048969" y="2107704"/>
              <a:ext cx="3808476" cy="830072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rgbClr val="ECE9E0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240955-0E74-48DB-9EBB-ABD7E7E79F38}"/>
                </a:ext>
              </a:extLst>
            </p:cNvPr>
            <p:cNvSpPr/>
            <p:nvPr/>
          </p:nvSpPr>
          <p:spPr>
            <a:xfrm>
              <a:off x="3881329" y="2027821"/>
              <a:ext cx="3909060" cy="830072"/>
            </a:xfrm>
            <a:prstGeom prst="rect">
              <a:avLst/>
            </a:prstGeom>
            <a:solidFill>
              <a:srgbClr val="FED24B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>
                    <a:outerShdw dist="25400" dir="2700000" algn="tl" rotWithShape="0">
                      <a:prstClr val="black"/>
                    </a:outerShdw>
                  </a:effectLst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감사합니다</a:t>
              </a:r>
              <a:endParaRPr lang="en-US" altLang="ko-KR" sz="32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9360853" y="2007132"/>
            <a:ext cx="1052425" cy="22179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S5-3</a:t>
            </a:r>
            <a:r>
              <a:rPr lang="ko-KR" altLang="en-US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</a:t>
            </a:r>
            <a:endParaRPr lang="en-US" altLang="ko-KR" sz="1200" kern="0" dirty="0">
              <a:solidFill>
                <a:prstClr val="white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011411" y="5482674"/>
          <a:ext cx="309981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389469674"/>
                    </a:ext>
                  </a:extLst>
                </a:gridCol>
                <a:gridCol w="694945">
                  <a:extLst>
                    <a:ext uri="{9D8B030D-6E8A-4147-A177-3AD203B41FA5}">
                      <a16:colId xmlns:a16="http://schemas.microsoft.com/office/drawing/2014/main" val="133273031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4542659"/>
                    </a:ext>
                  </a:extLst>
                </a:gridCol>
              </a:tblGrid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2019156037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 err="1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최혜민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346203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2016154002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 err="1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강태화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42096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2019156013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박지영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031044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2019156024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윤지민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전광일 교수님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99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70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0D87C4-2962-1847-A5F3-877EE17A3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05" y="936292"/>
            <a:ext cx="8804342" cy="4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목 차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1397889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연구 개발 배경</a:t>
            </a: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목표</a:t>
            </a: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효과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1984" y="1397889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2158744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관련 연구 및 사례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41984" y="2158744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2919599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시스템 수행 시나리오</a:t>
            </a: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&amp;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구성도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41984" y="2919599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3680454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개발 환경 및 개발 방법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41984" y="3680454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4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4441309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업무 분담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41984" y="4441309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5202164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종합 설계 수행 일정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41984" y="5202164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681984" y="5963019"/>
            <a:ext cx="5400000" cy="540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필요 기술 및 참고</a:t>
            </a: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문헌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41984" y="5963019"/>
            <a:ext cx="540000" cy="540000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6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연구 개발 배경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804" y="1306448"/>
            <a:ext cx="692539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태블릿 그림 작가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들이 늘어나고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태블릿 그림의 비중이 높아지는데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이를 위한 저장소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협업툴이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없음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디자이너나 그림 작업을 하는 사람들을 위한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버전 관리 툴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과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협업 툴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 부족함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창작물의 진행 과정 및 결과물 등이 정리되어 개개인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기업 등이 열람 가능한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포트폴리오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필요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개인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작업물에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대한 무분별한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도용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 일어날 소지가 있음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338693" y="3796675"/>
            <a:ext cx="4214497" cy="2790316"/>
            <a:chOff x="6258561" y="1397889"/>
            <a:chExt cx="5537202" cy="3684778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6258561" y="1397889"/>
              <a:ext cx="5537202" cy="368477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297678" y="1515945"/>
              <a:ext cx="5438648" cy="3496996"/>
              <a:chOff x="7342632" y="1777375"/>
              <a:chExt cx="7137327" cy="456921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l="3653" r="80609"/>
              <a:stretch/>
            </p:blipFill>
            <p:spPr>
              <a:xfrm>
                <a:off x="7342632" y="1777375"/>
                <a:ext cx="1481328" cy="4569216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3960" y="1777375"/>
                <a:ext cx="5655999" cy="4560326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/>
          <p:cNvSpPr/>
          <p:nvPr/>
        </p:nvSpPr>
        <p:spPr>
          <a:xfrm>
            <a:off x="7437120" y="4789170"/>
            <a:ext cx="684276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프로크리에이트/오토데스크 스케치북 대표이미지 (사진=애플스토어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93" y="1397889"/>
            <a:ext cx="2758940" cy="22369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연구 개발 목표 </a:t>
            </a:r>
            <a:r>
              <a:rPr lang="en-US" altLang="ko-KR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&amp; </a:t>
            </a: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효과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14" y="1477772"/>
            <a:ext cx="539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그림 그리는 일을 업 또는 취미로 하는 사람으로 하여금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중간에 발생한 작업 내용을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원격 저장소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통하여 보다 효율적으로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모니터링 및 포트폴리오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활용할 수 있도록 한다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관련 종사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협업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하는 사람들과 공유를 가능하게 하여 궁극적인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 능률의 향상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목표로 한다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07024" y="1477772"/>
            <a:ext cx="593445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모바일 </a:t>
            </a:r>
            <a:r>
              <a:rPr lang="ko-KR" altLang="en-US" dirty="0" err="1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작업물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버전 관리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위해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사용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개발자가 아닌 디자이너를 위한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시각화된 </a:t>
            </a:r>
            <a:r>
              <a:rPr lang="en-US" altLang="ko-KR" dirty="0" err="1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</a:t>
            </a:r>
            <a:r>
              <a:rPr lang="en-US" altLang="ko-KR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명령어 수행 툴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제작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이전 작업과 현재 작업을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비교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할 수 있는 기능 제공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작업물을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묶어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포트폴리오 사이트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제작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작업물에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워터마크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손쉽게 추가할 수 있도록 하여 도용 방지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관련 연구 및 사례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5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5634"/>
              </p:ext>
            </p:extLst>
          </p:nvPr>
        </p:nvGraphicFramePr>
        <p:xfrm>
          <a:off x="1359808" y="1442752"/>
          <a:ext cx="9480002" cy="2687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프로그램</a:t>
                      </a:r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설명</a:t>
                      </a:r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Abstract</a:t>
                      </a:r>
                      <a:endParaRPr lang="ko-KR" altLang="en-US" sz="1600" dirty="0"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스케치 파일 버전 관리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팀 협업 사용 시 유료 플랜 이용</a:t>
                      </a:r>
                    </a:p>
                    <a:p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주석으로 피드백 요청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</a:t>
                      </a:r>
                      <a:r>
                        <a:rPr lang="en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Compare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탭에서 이전 버전과 단순 비교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+mn-cs"/>
                      </a:endParaRPr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Plant</a:t>
                      </a:r>
                      <a:endParaRPr lang="ko-KR" altLang="en-US" sz="1600" dirty="0"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웹 앱에서 확인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수정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주석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 err="1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전후버전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단순비교가 가능한 스케치 파일 버전 관리 프로그램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+mn-cs"/>
                      </a:endParaRPr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" altLang="ko-KR" sz="1600" kern="1200" dirty="0" err="1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Simpli</a:t>
                      </a:r>
                      <a:endParaRPr lang="ko-KR" altLang="en-US" sz="1600" dirty="0"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kern="1200" dirty="0" err="1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웹앱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통한 간단한 수정 및 영역 선택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팀원들과 의견 공유 가능한 스케치 파일 버전 관리 프로그램</a:t>
                      </a:r>
                      <a:endParaRPr lang="ko-KR" altLang="en-US" sz="1600" dirty="0"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" altLang="ko-KR" sz="1600" kern="1200" dirty="0" err="1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Kactus</a:t>
                      </a:r>
                      <a:endParaRPr lang="ko-KR" altLang="en-US" sz="1600" dirty="0"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스케치 파일만 가능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en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등 협업 기능 제공</a:t>
                      </a:r>
                      <a:r>
                        <a:rPr lang="en-US" altLang="ko-KR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, 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이전 </a:t>
                      </a:r>
                      <a:r>
                        <a:rPr lang="ko-KR" altLang="en-US" sz="1600" kern="1200" dirty="0" err="1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커밋과</a:t>
                      </a:r>
                      <a:r>
                        <a:rPr lang="ko-KR" altLang="en-US" sz="1600" kern="12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 단순 비교만 가능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+mn-cs"/>
                      </a:endParaRPr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374" y="4506341"/>
            <a:ext cx="11548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대표적인 프로그램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개가 있으며 주로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스케치 파일 위주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파일이다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웹에서 실행되며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주석 기능이 있다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비교 기능을 지원하지만 단순 비교로 좌우로 배치하는 기능이다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따라서 우리는 </a:t>
            </a:r>
            <a:r>
              <a:rPr lang="en" altLang="ko-KR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PSD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파일을 버전 관리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하는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앱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만들 것이며 단순 비교가 아닌 </a:t>
            </a:r>
            <a:r>
              <a:rPr lang="ko-KR" altLang="en-US" dirty="0">
                <a:solidFill>
                  <a:schemeClr val="accent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편리하게 비교가 가능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하게 만드는 것을 목표로 한다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253014" y="1557655"/>
            <a:ext cx="11789634" cy="505926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13177" y="1397889"/>
            <a:ext cx="11808674" cy="5084699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시스템 수행 시나리오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0"/>
          <a:stretch/>
        </p:blipFill>
        <p:spPr bwMode="auto">
          <a:xfrm>
            <a:off x="303771" y="1971771"/>
            <a:ext cx="11494171" cy="375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631E6-EC26-BE42-B8D9-D94F8509B104}"/>
              </a:ext>
            </a:extLst>
          </p:cNvPr>
          <p:cNvSpPr txBox="1"/>
          <p:nvPr/>
        </p:nvSpPr>
        <p:spPr>
          <a:xfrm>
            <a:off x="3875106" y="3483592"/>
            <a:ext cx="9575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gui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시스템 수행 시나리오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27" y="3935814"/>
            <a:ext cx="3856107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040" y="1560967"/>
            <a:ext cx="3853208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101" y="3935814"/>
            <a:ext cx="3845147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28" y="1557655"/>
            <a:ext cx="3840000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8" y="3935814"/>
            <a:ext cx="3840000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334" y="1557655"/>
            <a:ext cx="3840000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111A85-39CD-F346-B7F9-B1E7CBC27208}"/>
              </a:ext>
            </a:extLst>
          </p:cNvPr>
          <p:cNvSpPr txBox="1"/>
          <p:nvPr/>
        </p:nvSpPr>
        <p:spPr>
          <a:xfrm>
            <a:off x="1035568" y="1073076"/>
            <a:ext cx="201011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포트폴리오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AC2D0-770F-6748-93B8-6FB6BB8D2CDB}"/>
              </a:ext>
            </a:extLst>
          </p:cNvPr>
          <p:cNvSpPr txBox="1"/>
          <p:nvPr/>
        </p:nvSpPr>
        <p:spPr>
          <a:xfrm>
            <a:off x="4960297" y="1076474"/>
            <a:ext cx="2271406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레이어 별 이슈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E9F0-E9F1-3E49-9E70-A5AA4085B64C}"/>
              </a:ext>
            </a:extLst>
          </p:cNvPr>
          <p:cNvSpPr txBox="1"/>
          <p:nvPr/>
        </p:nvSpPr>
        <p:spPr>
          <a:xfrm>
            <a:off x="9117584" y="1060148"/>
            <a:ext cx="201011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투명도 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AE34E-E196-E94D-B581-06E0DA3BD1BD}"/>
              </a:ext>
            </a:extLst>
          </p:cNvPr>
          <p:cNvSpPr txBox="1"/>
          <p:nvPr/>
        </p:nvSpPr>
        <p:spPr>
          <a:xfrm>
            <a:off x="753257" y="6080768"/>
            <a:ext cx="257474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확장자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변경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&amp;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워터마크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BAD44-3487-D346-9D7A-DECED8BD04A2}"/>
              </a:ext>
            </a:extLst>
          </p:cNvPr>
          <p:cNvSpPr txBox="1"/>
          <p:nvPr/>
        </p:nvSpPr>
        <p:spPr>
          <a:xfrm>
            <a:off x="5186698" y="6068183"/>
            <a:ext cx="201011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커밋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로그 비교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94AB0-0547-8145-BE4B-9CEE3E1FBDD7}"/>
              </a:ext>
            </a:extLst>
          </p:cNvPr>
          <p:cNvSpPr txBox="1"/>
          <p:nvPr/>
        </p:nvSpPr>
        <p:spPr>
          <a:xfrm>
            <a:off x="9117584" y="6095814"/>
            <a:ext cx="201011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그림 부분 태그</a:t>
            </a:r>
          </a:p>
        </p:txBody>
      </p:sp>
    </p:spTree>
    <p:extLst>
      <p:ext uri="{BB962C8B-B14F-4D97-AF65-F5344CB8AC3E}">
        <p14:creationId xmlns:p14="http://schemas.microsoft.com/office/powerpoint/2010/main" val="145035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868680" y="1373457"/>
            <a:ext cx="10723078" cy="536592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시스템 구성도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D95F4-1CD7-9C46-A942-6150B93B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6" y="1373458"/>
            <a:ext cx="10599866" cy="52999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789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8292632" y="1584144"/>
            <a:ext cx="2865842" cy="470001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229632" y="1474416"/>
            <a:ext cx="2830417" cy="436778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35728" y="5840676"/>
            <a:ext cx="2822167" cy="303213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SERVER &amp; DATABASE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654495" y="1585668"/>
            <a:ext cx="2865842" cy="470001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591495" y="1475940"/>
            <a:ext cx="2830417" cy="436778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97591" y="5842200"/>
            <a:ext cx="2822167" cy="303213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WEB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FED24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개발 환경 및 방법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854758" y="1582620"/>
            <a:ext cx="2865842" cy="470001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1758" y="1472892"/>
            <a:ext cx="2830417" cy="436778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854" y="5839152"/>
            <a:ext cx="2822167" cy="303213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APPLICATION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935" y="1751811"/>
            <a:ext cx="3152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버전관리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및 협업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libgit2</a:t>
            </a:r>
            <a:r>
              <a:rPr lang="ko-KR" altLang="en-US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iOS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에서 </a:t>
            </a:r>
            <a: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 command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ImageMagick</a:t>
            </a:r>
            <a:b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이미지 조작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PhotoshopReader</a:t>
            </a:r>
            <a:b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이미지 파일 뷰어 제공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600" b="1" kern="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Xcode</a:t>
            </a:r>
            <a:r>
              <a:rPr lang="ko-KR" altLang="en-US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 </a:t>
            </a: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Swift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iOS app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64005" y="1751811"/>
            <a:ext cx="3101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URL </a:t>
            </a:r>
            <a:r>
              <a:rPr lang="ko-KR" altLang="en-US" sz="1600" b="1" kern="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파라미터</a:t>
            </a:r>
            <a:r>
              <a:rPr lang="ko-KR" altLang="en-US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암호화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공유하고 싶은 작품만 공유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PhotoshopReader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이미지 파일 뷰어 제공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JavaScript</a:t>
            </a:r>
            <a:b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 </a:t>
            </a:r>
            <a:r>
              <a:rPr lang="ko-KR" altLang="en-US" sz="1600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웹 구현</a:t>
            </a:r>
            <a:endParaRPr lang="en-US" altLang="ko-KR" sz="1600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74640" y="1799659"/>
            <a:ext cx="1787669" cy="1950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AWS s3</a:t>
            </a: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AWS IAM</a:t>
            </a: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715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kern="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</a:t>
            </a:r>
            <a:r>
              <a:rPr lang="en-US" altLang="ko-KR" b="1" kern="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Server</a:t>
            </a:r>
            <a:endParaRPr lang="ko-KR" altLang="en-US" b="1" kern="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470045"/>
      </p:ext>
    </p:extLst>
  </p:cSld>
  <p:clrMapOvr>
    <a:masterClrMapping/>
  </p:clrMapOvr>
</p:sld>
</file>

<file path=ppt/theme/theme1.xml><?xml version="1.0" encoding="utf-8"?>
<a:theme xmlns:a="http://schemas.openxmlformats.org/drawingml/2006/main" name="4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699</Words>
  <Application>Microsoft Macintosh PowerPoint</Application>
  <PresentationFormat>와이드스크린</PresentationFormat>
  <Paragraphs>149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AppleSDGothicNeoB00</vt:lpstr>
      <vt:lpstr>Arial</vt:lpstr>
      <vt:lpstr>Wingdings</vt:lpstr>
      <vt:lpstr>맑은 고딕</vt:lpstr>
      <vt:lpstr>44_Office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윤지민(2019156024)</cp:lastModifiedBy>
  <cp:revision>43</cp:revision>
  <cp:lastPrinted>2021-12-29T07:13:23Z</cp:lastPrinted>
  <dcterms:created xsi:type="dcterms:W3CDTF">2021-12-27T07:35:43Z</dcterms:created>
  <dcterms:modified xsi:type="dcterms:W3CDTF">2022-01-02T12:37:43Z</dcterms:modified>
</cp:coreProperties>
</file>