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2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66382-69E9-DC62-1C9F-980F96F11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3F32B6-D1EC-ED97-BCC5-D51A3431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E4774-734A-1291-8E2B-7ABB7D1B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66545-666B-348D-2FE3-331F3963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C59DB-69F1-3BAD-B97B-37A2864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2660-22B3-A03F-285E-DCA4CCB2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B53AE-940A-1474-8C94-2E11B206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46A58-4FD2-97F2-9079-321A0161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AF8F8-73FC-CE27-E533-46E63E4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5BA0D-4619-CB18-929F-4D0B8AF5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219BE-0EAD-77C0-CB5A-C471369F7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0969-62F0-CC33-89B1-5E9579B8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A3F29-7A54-4BFA-974B-F19AEA10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6DE0E-4A8A-F9CA-C8E8-BE8AAC2A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F85C-DACA-3C46-E7D1-9E28CB7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09A4-1A91-E2A7-24E3-A7E67DA6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78417-98B5-F3A4-D65F-F8198211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45E81-4646-85CB-F718-F1C5FE7D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0122B-F177-B5A1-D10C-2A7856E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AB6EE-FB42-DE52-8E8E-30A2CF0F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7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923C2-455B-0560-AF01-7BA905DE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84AAA-CCB0-AA8C-AF07-334DCA15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4E6DA-9054-5E50-16A7-CBE1DBDD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38879-9A8E-9752-D706-48A2965C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DA5F7-FE94-8CBF-A69F-A370154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7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CA57-7431-1469-9179-5E89222D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FB53A-CD5C-9F90-4028-AB14054EB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FC797-4BF3-D962-E696-E5B2D174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A8B9F-EF75-641C-A70B-4B8EEBF8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4998A-48AA-C4D9-F87D-06154D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530F0-60F1-670D-2E52-B0207321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EA7FC-6040-BE1B-C114-9197C4D4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C7260-07B9-D36B-8F00-2E6FEE03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E12A3-5B8D-BCAE-B6AA-46CC16F4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0778E7-6732-2EDF-01CF-ECE044F3A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23BFA-93F2-85D8-E385-7353C117E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FEABD8-0379-9651-005B-051777DD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C7A6B5-613E-E436-6CDC-5785D4F5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92C66-046F-D66E-74AE-6E33672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7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35563-832B-FF8E-866E-5803388C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0233C-36D6-9E58-B610-3A8D4F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B01C63-CD9A-1427-CA2E-A5DD9066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50439-D740-90B2-3B85-EFC5A6D6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EF247B-6354-E4D9-C38A-6214C7F0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5409BD-2972-076E-9D8B-B2584645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47EE5-C292-6E19-89FE-D2980455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5840B-B8D3-5B3D-B583-8B9B2C18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58C33-C5E6-E3A5-22A4-206468C1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EF4A9-8E08-9E93-8937-B4669896D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844A4-0906-3E4E-9475-61F13ACC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029F-3976-0EA3-41F1-7FB7BFAF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B7235-225E-8954-61D8-D72D9D59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3E73-05C6-B0E4-6FDB-C917FC9F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87386-3BA8-AC48-69C1-527F8A95A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D9B1D-6FB6-CF25-A3C7-3CF16444D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B3A73-70E8-B75D-572C-5C61092D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2BECE-4B93-5894-F318-C7AB45C2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F1691-4CC5-E158-37FA-CD649874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FC0988-ADA0-ABCF-B67D-91A4E1F0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C8B90-6AE3-2F68-5CA0-7C51D677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8BE41-0E12-27F6-C5D3-6F832E1AF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E4859-0C64-41E5-8E52-84DED548458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C3B01-EDDD-4AD0-3F15-FE15241E2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E4D6E-059F-3D07-786B-F6F73182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10CE4-9F37-4DC8-8424-E958185B4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D62F29-3C00-A198-EC27-21BBBC042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916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332923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366390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26498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55287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7787898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정지민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OSI-7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ETC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575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https, FTP, SCP, SSH, …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2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043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440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94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562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03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4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5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지민 정</dc:creator>
  <cp:lastModifiedBy>지민 정</cp:lastModifiedBy>
  <cp:revision>1</cp:revision>
  <dcterms:created xsi:type="dcterms:W3CDTF">2024-03-27T10:56:49Z</dcterms:created>
  <dcterms:modified xsi:type="dcterms:W3CDTF">2024-03-27T10:59:33Z</dcterms:modified>
</cp:coreProperties>
</file>