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9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6D171-ECB8-4E3A-8F70-124316959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7D914A-77F9-4028-AD19-1827FF5CE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C25ED-EC3F-4682-9623-2FE2E802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0A2C-5320-4513-9B21-8AADEFAD67A8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968C4-A3C5-409B-9457-E5FF02FC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7619C-C58C-401C-9CD6-E4416832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E9C6-DB7A-4C04-89FE-199A36CE4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71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9F03A-CE51-480F-A8D7-311C5DE9B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2F6FAE-1E00-4EF9-BBFC-2EBC6239B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9864D-1D65-43B2-81CF-3A707C0C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0A2C-5320-4513-9B21-8AADEFAD67A8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D1C05-BCB7-48A0-BBBD-2FD5023C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8D58EE-7621-4371-864D-958CFEFC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E9C6-DB7A-4C04-89FE-199A36CE4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51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CA2481-799B-4ED9-87A5-CBA05F32D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1B1733-074A-4E04-B41F-3DCAD239E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AE0D4-8DD8-4025-B8E4-991EFCC2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0A2C-5320-4513-9B21-8AADEFAD67A8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12CF9-A1F4-4469-B1DD-7D8E2432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483BC-108B-4C2E-AC35-6F7D1ADF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E9C6-DB7A-4C04-89FE-199A36CE4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42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8DB09-D41A-4900-B0E5-35A6CC3E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275B7-9792-4291-BE16-AE6BE8EF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1002E-48B5-4442-AC87-12663D2F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0A2C-5320-4513-9B21-8AADEFAD67A8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57194-1EBB-4433-BC04-E092786C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5CACEC-16B7-496E-A4D0-26C648B3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E9C6-DB7A-4C04-89FE-199A36CE4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1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C948F-E3B6-40CC-BC34-AE8BF8D3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A26AEA-A789-4922-A831-7C761FEA3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F695F-F946-4452-A963-4EE1BFB2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0A2C-5320-4513-9B21-8AADEFAD67A8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C7B06-7448-4969-BFD2-7C158344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F14B1-C554-4B2B-B52E-29E7257C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E9C6-DB7A-4C04-89FE-199A36CE4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95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782D7-F2F7-477D-BD34-2B55CABB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ACA2F-3E47-42A3-A8D5-E7B3849E7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C51230-B4B0-49F8-8184-518EFD6B0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7006D-3055-4276-A37E-7150D6B9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0A2C-5320-4513-9B21-8AADEFAD67A8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A62F69-B37F-4CFD-A21C-80029538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03B51A-ADB0-45B9-997A-C9E92349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E9C6-DB7A-4C04-89FE-199A36CE4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32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80DFB-A466-4B36-B7D5-77915142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1F2B1B-E963-4CC2-8FA6-84D654CDB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B673D5-F6F1-46FB-9F6D-AF3C8CD9A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D0F984-675E-4F09-AC7B-36E2B1171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492C1C-51EC-45BD-9AC2-219DE78C4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1E601F-E550-44EF-AE0A-F044AF06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0A2C-5320-4513-9B21-8AADEFAD67A8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03ADAA-F984-4635-A338-E9D08E52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BEBF1F-8449-42D7-89CF-7A42D52B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E9C6-DB7A-4C04-89FE-199A36CE4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68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F2733-DC86-4A2E-BDEB-CF939EB6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822F7A-C232-4F8B-BDC1-D9226B9D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0A2C-5320-4513-9B21-8AADEFAD67A8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2FA7DC-69A2-4AD0-8504-B841AB0C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C87E3C-FBEA-4180-A5D4-20EF7B7D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E9C6-DB7A-4C04-89FE-199A36CE4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6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3FC405-CA0F-4EA1-9DD7-4B985DBA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0A2C-5320-4513-9B21-8AADEFAD67A8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8EE88C-C2D4-4E6F-9110-C052FEA0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BEA61E-4303-4121-8D1C-68301770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E9C6-DB7A-4C04-89FE-199A36CE4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3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C1817-9131-4CF1-96A0-0F0F9B925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EF83F-7713-4D5E-8D6D-648D0A5FC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34AAE7-1AE4-4A61-8E3E-68AB590E3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0EA451-F7D0-49CC-9B4C-69A91F00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0A2C-5320-4513-9B21-8AADEFAD67A8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F731A7-FD5D-41A5-94CB-D14C32D5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09C51F-2399-4F4B-AD1C-B1050870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E9C6-DB7A-4C04-89FE-199A36CE4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86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E0FF9-A449-4F33-89FF-D98CA7C9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981B1C-296F-4FC6-A3EE-19995FCD6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4551F1-E5DD-4F1D-BE3D-8EF3711E8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3AC086-28A7-4117-909B-99E4B781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0A2C-5320-4513-9B21-8AADEFAD67A8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2B5962-5A8B-4B14-9F1E-F5A8ED45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4FE0BA-576C-45CB-8724-67104100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E9C6-DB7A-4C04-89FE-199A36CE4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83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454ED2-6D5B-4BB7-B0D2-E51F47D7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E14E6F-245B-4C9B-BBD8-6C970144C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E0BE7-3FB4-4061-B3C4-02282CDF8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40A2C-5320-4513-9B21-8AADEFAD67A8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9E4D7-17B0-495A-8483-03E225FDF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A98F97-277F-4A7A-9B0A-E0573EAFF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EE9C6-DB7A-4C04-89FE-199A36CE4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32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User_icon_2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3C48C2CF-757C-4971-B84A-F04D3159B512}"/>
              </a:ext>
            </a:extLst>
          </p:cNvPr>
          <p:cNvSpPr/>
          <p:nvPr/>
        </p:nvSpPr>
        <p:spPr>
          <a:xfrm>
            <a:off x="7828943" y="4359747"/>
            <a:ext cx="1230904" cy="536911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Activation Map</a:t>
            </a:r>
            <a:endParaRPr lang="zh-CN" altLang="en-US" sz="10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9DA430-249A-499A-A1A5-75FDB183243A}"/>
              </a:ext>
            </a:extLst>
          </p:cNvPr>
          <p:cNvSpPr txBox="1"/>
          <p:nvPr/>
        </p:nvSpPr>
        <p:spPr>
          <a:xfrm>
            <a:off x="1067371" y="546879"/>
            <a:ext cx="1928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B377C0-610C-4AD3-9246-1C909C91F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1087" y="2793533"/>
            <a:ext cx="991749" cy="991749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8B1794B-4B98-4B88-B032-DA0750DB52B9}"/>
              </a:ext>
            </a:extLst>
          </p:cNvPr>
          <p:cNvSpPr/>
          <p:nvPr/>
        </p:nvSpPr>
        <p:spPr>
          <a:xfrm>
            <a:off x="2147455" y="1753588"/>
            <a:ext cx="2002502" cy="8523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the Stem “movie” of a specific material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A23FEF7-D65B-4F5B-9BB1-E91FE8168E6A}"/>
              </a:ext>
            </a:extLst>
          </p:cNvPr>
          <p:cNvSpPr/>
          <p:nvPr/>
        </p:nvSpPr>
        <p:spPr>
          <a:xfrm>
            <a:off x="2147455" y="4203919"/>
            <a:ext cx="2002502" cy="6996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defect types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1EC7B8-1700-46E0-A5C3-079C33C673A8}"/>
              </a:ext>
            </a:extLst>
          </p:cNvPr>
          <p:cNvSpPr/>
          <p:nvPr/>
        </p:nvSpPr>
        <p:spPr>
          <a:xfrm>
            <a:off x="2147455" y="3054968"/>
            <a:ext cx="2002502" cy="6996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material’s name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DBCFA29-CA8F-4910-9810-84251FB8DCAE}"/>
              </a:ext>
            </a:extLst>
          </p:cNvPr>
          <p:cNvSpPr/>
          <p:nvPr/>
        </p:nvSpPr>
        <p:spPr>
          <a:xfrm>
            <a:off x="5763235" y="2044312"/>
            <a:ext cx="2002503" cy="8523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09060B9-4C51-41D0-A98D-11C6927A20DA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057570" y="2179757"/>
            <a:ext cx="1089885" cy="782744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62862FA6-45F2-407A-97AA-C2447AD8BB4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046936" y="3208243"/>
            <a:ext cx="1100519" cy="196566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5910E524-85FD-4B6D-8D2B-F036776624D7}"/>
              </a:ext>
            </a:extLst>
          </p:cNvPr>
          <p:cNvCxnSpPr>
            <a:cxnSpLocks/>
          </p:cNvCxnSpPr>
          <p:nvPr/>
        </p:nvCxnSpPr>
        <p:spPr>
          <a:xfrm>
            <a:off x="1146205" y="3523586"/>
            <a:ext cx="967789" cy="824426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8D0ADAA-70C2-4E52-A97F-4C28C5865DD6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3148706" y="2605925"/>
            <a:ext cx="0" cy="449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AB270E8-531A-442C-A1ED-22E977C67671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3148706" y="3754649"/>
            <a:ext cx="0" cy="4492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4DF0D2FE-A835-444E-870D-7342E75B8A7D}"/>
              </a:ext>
            </a:extLst>
          </p:cNvPr>
          <p:cNvSpPr/>
          <p:nvPr/>
        </p:nvSpPr>
        <p:spPr>
          <a:xfrm>
            <a:off x="5763235" y="3208243"/>
            <a:ext cx="2163076" cy="868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Deep Learning Models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流程图: 可选过程 29">
            <a:extLst>
              <a:ext uri="{FF2B5EF4-FFF2-40B4-BE49-F238E27FC236}">
                <a16:creationId xmlns:a16="http://schemas.microsoft.com/office/drawing/2014/main" id="{177BA78B-8CFB-4A47-87A1-755A08C8E84D}"/>
              </a:ext>
            </a:extLst>
          </p:cNvPr>
          <p:cNvSpPr/>
          <p:nvPr/>
        </p:nvSpPr>
        <p:spPr>
          <a:xfrm>
            <a:off x="9921634" y="1618143"/>
            <a:ext cx="1638503" cy="852337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Class Activation Movie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8F5119C-9E7C-44F2-ABE3-A250DDC92DB6}"/>
              </a:ext>
            </a:extLst>
          </p:cNvPr>
          <p:cNvSpPr/>
          <p:nvPr/>
        </p:nvSpPr>
        <p:spPr>
          <a:xfrm>
            <a:off x="6816527" y="759176"/>
            <a:ext cx="1276880" cy="9032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 sizes of each image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38F78D3-8613-4936-BFC3-FA74F6F0AE4A}"/>
              </a:ext>
            </a:extLst>
          </p:cNvPr>
          <p:cNvSpPr/>
          <p:nvPr/>
        </p:nvSpPr>
        <p:spPr>
          <a:xfrm>
            <a:off x="7828943" y="5179922"/>
            <a:ext cx="1230904" cy="536911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Defect Localization map</a:t>
            </a:r>
            <a:endParaRPr lang="zh-CN" altLang="en-US" sz="10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1F96AEB-AD78-4C5D-A046-9CCDCE4F95BD}"/>
              </a:ext>
            </a:extLst>
          </p:cNvPr>
          <p:cNvSpPr/>
          <p:nvPr/>
        </p:nvSpPr>
        <p:spPr>
          <a:xfrm>
            <a:off x="5444683" y="759176"/>
            <a:ext cx="1302555" cy="9032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each frame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2F490084-378B-4A9D-A70C-B13AA188C3D1}"/>
              </a:ext>
            </a:extLst>
          </p:cNvPr>
          <p:cNvSpPr/>
          <p:nvPr/>
        </p:nvSpPr>
        <p:spPr>
          <a:xfrm rot="16200000">
            <a:off x="6528879" y="1606978"/>
            <a:ext cx="514324" cy="380111"/>
          </a:xfrm>
          <a:prstGeom prst="rightArrow">
            <a:avLst>
              <a:gd name="adj1" fmla="val 50000"/>
              <a:gd name="adj2" fmla="val 679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B61912F9-FA98-4C6F-8DCD-29364B5003DB}"/>
              </a:ext>
            </a:extLst>
          </p:cNvPr>
          <p:cNvSpPr/>
          <p:nvPr/>
        </p:nvSpPr>
        <p:spPr>
          <a:xfrm rot="5400000">
            <a:off x="6549824" y="4161305"/>
            <a:ext cx="523373" cy="380107"/>
          </a:xfrm>
          <a:prstGeom prst="rightArrow">
            <a:avLst>
              <a:gd name="adj1" fmla="val 50000"/>
              <a:gd name="adj2" fmla="val 5230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1" name="箭头: V 形 40">
            <a:extLst>
              <a:ext uri="{FF2B5EF4-FFF2-40B4-BE49-F238E27FC236}">
                <a16:creationId xmlns:a16="http://schemas.microsoft.com/office/drawing/2014/main" id="{4402A624-2014-4C8C-8373-B6C23121708F}"/>
              </a:ext>
            </a:extLst>
          </p:cNvPr>
          <p:cNvSpPr/>
          <p:nvPr/>
        </p:nvSpPr>
        <p:spPr>
          <a:xfrm rot="5400000">
            <a:off x="6558209" y="2970109"/>
            <a:ext cx="456385" cy="316684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21FF3929-CC99-422B-96CB-39AF3251D940}"/>
              </a:ext>
            </a:extLst>
          </p:cNvPr>
          <p:cNvCxnSpPr>
            <a:cxnSpLocks/>
            <a:stCxn id="11" idx="3"/>
            <a:endCxn id="29" idx="2"/>
          </p:cNvCxnSpPr>
          <p:nvPr/>
        </p:nvCxnSpPr>
        <p:spPr>
          <a:xfrm flipV="1">
            <a:off x="4149957" y="3642363"/>
            <a:ext cx="1613278" cy="91139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EBBB17F-977C-4637-9ACE-05845F2D52B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149957" y="2179757"/>
            <a:ext cx="1613280" cy="2691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D851EBC-6C0F-4E35-9246-0414F9245249}"/>
              </a:ext>
            </a:extLst>
          </p:cNvPr>
          <p:cNvCxnSpPr>
            <a:cxnSpLocks/>
            <a:stCxn id="13" idx="3"/>
            <a:endCxn id="29" idx="2"/>
          </p:cNvCxnSpPr>
          <p:nvPr/>
        </p:nvCxnSpPr>
        <p:spPr>
          <a:xfrm>
            <a:off x="4149957" y="3404809"/>
            <a:ext cx="1613278" cy="2375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61AE5D3-3849-4FFE-81E0-9C8E123E9A36}"/>
              </a:ext>
            </a:extLst>
          </p:cNvPr>
          <p:cNvCxnSpPr>
            <a:cxnSpLocks/>
            <a:stCxn id="10" idx="3"/>
            <a:endCxn id="29" idx="2"/>
          </p:cNvCxnSpPr>
          <p:nvPr/>
        </p:nvCxnSpPr>
        <p:spPr>
          <a:xfrm>
            <a:off x="4149957" y="2179757"/>
            <a:ext cx="1613278" cy="14626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F7CE5335-10A6-4A63-BEC5-8F2D2AB03487}"/>
              </a:ext>
            </a:extLst>
          </p:cNvPr>
          <p:cNvSpPr/>
          <p:nvPr/>
        </p:nvSpPr>
        <p:spPr>
          <a:xfrm>
            <a:off x="6190740" y="4621434"/>
            <a:ext cx="1291874" cy="7777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Visualization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863AF0E8-7223-4E04-84C4-2ACB829B09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28944" y="4608740"/>
            <a:ext cx="262" cy="798975"/>
          </a:xfrm>
          <a:prstGeom prst="curvedConnector3">
            <a:avLst>
              <a:gd name="adj1" fmla="val 122572901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流程图: 可选过程 80">
            <a:extLst>
              <a:ext uri="{FF2B5EF4-FFF2-40B4-BE49-F238E27FC236}">
                <a16:creationId xmlns:a16="http://schemas.microsoft.com/office/drawing/2014/main" id="{2B1FC924-6FF5-4B3C-ABF2-93ADD72C604B}"/>
              </a:ext>
            </a:extLst>
          </p:cNvPr>
          <p:cNvSpPr/>
          <p:nvPr/>
        </p:nvSpPr>
        <p:spPr>
          <a:xfrm>
            <a:off x="9921633" y="2917023"/>
            <a:ext cx="1638503" cy="689017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defect localization movie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流程图: 可选过程 82">
            <a:extLst>
              <a:ext uri="{FF2B5EF4-FFF2-40B4-BE49-F238E27FC236}">
                <a16:creationId xmlns:a16="http://schemas.microsoft.com/office/drawing/2014/main" id="{CE8273DB-0C3F-4E9D-902A-66C19FA75F62}"/>
              </a:ext>
            </a:extLst>
          </p:cNvPr>
          <p:cNvSpPr/>
          <p:nvPr/>
        </p:nvSpPr>
        <p:spPr>
          <a:xfrm>
            <a:off x="9887226" y="4098061"/>
            <a:ext cx="1815640" cy="95048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atomic defect diffusion, transformations and reaction pathways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F804D34E-722B-438F-9109-CCC8B37C025E}"/>
              </a:ext>
            </a:extLst>
          </p:cNvPr>
          <p:cNvCxnSpPr>
            <a:cxnSpLocks/>
            <a:stCxn id="42" idx="0"/>
            <a:endCxn id="30" idx="1"/>
          </p:cNvCxnSpPr>
          <p:nvPr/>
        </p:nvCxnSpPr>
        <p:spPr>
          <a:xfrm rot="5400000" flipH="1" flipV="1">
            <a:off x="8025297" y="2463411"/>
            <a:ext cx="2315435" cy="147723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41A59874-38D7-46C0-AF73-E67EB7828B18}"/>
              </a:ext>
            </a:extLst>
          </p:cNvPr>
          <p:cNvCxnSpPr>
            <a:stCxn id="29" idx="6"/>
            <a:endCxn id="81" idx="1"/>
          </p:cNvCxnSpPr>
          <p:nvPr/>
        </p:nvCxnSpPr>
        <p:spPr>
          <a:xfrm flipV="1">
            <a:off x="7926311" y="3261532"/>
            <a:ext cx="1995322" cy="38083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FB9B2D75-A136-40A7-B916-23B3CC3560AD}"/>
              </a:ext>
            </a:extLst>
          </p:cNvPr>
          <p:cNvCxnSpPr>
            <a:cxnSpLocks/>
            <a:stCxn id="29" idx="7"/>
          </p:cNvCxnSpPr>
          <p:nvPr/>
        </p:nvCxnSpPr>
        <p:spPr>
          <a:xfrm rot="5400000" flipH="1" flipV="1">
            <a:off x="8123315" y="1540419"/>
            <a:ext cx="1281196" cy="230875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6F031ADB-F1EE-46F7-88B9-686172AE40A2}"/>
              </a:ext>
            </a:extLst>
          </p:cNvPr>
          <p:cNvCxnSpPr>
            <a:cxnSpLocks/>
            <a:stCxn id="37" idx="3"/>
            <a:endCxn id="81" idx="1"/>
          </p:cNvCxnSpPr>
          <p:nvPr/>
        </p:nvCxnSpPr>
        <p:spPr>
          <a:xfrm flipV="1">
            <a:off x="9059847" y="3261532"/>
            <a:ext cx="861786" cy="2186846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箭头: 燕尾形 110">
            <a:extLst>
              <a:ext uri="{FF2B5EF4-FFF2-40B4-BE49-F238E27FC236}">
                <a16:creationId xmlns:a16="http://schemas.microsoft.com/office/drawing/2014/main" id="{7B107433-B160-45C7-AB71-571F117D2F37}"/>
              </a:ext>
            </a:extLst>
          </p:cNvPr>
          <p:cNvSpPr/>
          <p:nvPr/>
        </p:nvSpPr>
        <p:spPr>
          <a:xfrm rot="5400000">
            <a:off x="10563526" y="3616513"/>
            <a:ext cx="558966" cy="471076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燕尾形 112">
            <a:extLst>
              <a:ext uri="{FF2B5EF4-FFF2-40B4-BE49-F238E27FC236}">
                <a16:creationId xmlns:a16="http://schemas.microsoft.com/office/drawing/2014/main" id="{D688D9F7-8E1B-4732-8923-A38A2E6ADF6D}"/>
              </a:ext>
            </a:extLst>
          </p:cNvPr>
          <p:cNvSpPr/>
          <p:nvPr/>
        </p:nvSpPr>
        <p:spPr>
          <a:xfrm rot="5400000">
            <a:off x="10515563" y="2447480"/>
            <a:ext cx="558966" cy="471076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92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58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yiwen26</dc:creator>
  <cp:lastModifiedBy>yiwen26</cp:lastModifiedBy>
  <cp:revision>9</cp:revision>
  <dcterms:created xsi:type="dcterms:W3CDTF">2018-06-05T03:59:06Z</dcterms:created>
  <dcterms:modified xsi:type="dcterms:W3CDTF">2018-06-05T07:57:15Z</dcterms:modified>
</cp:coreProperties>
</file>