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swald" panose="020B0604020202020204" charset="0"/>
      <p:regular r:id="rId7"/>
      <p:bold r:id="rId8"/>
    </p:embeddedFont>
    <p:embeddedFont>
      <p:font typeface="Average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GB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0" dirty="0" err="1"/>
              <a:t>EasyT</a:t>
            </a:r>
            <a:endParaRPr lang="en-GB" sz="60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Create. Share. Evaluate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EasyT?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EasyT works?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EasyT?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(16:9)</PresentationFormat>
  <Paragraphs>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Oswald</vt:lpstr>
      <vt:lpstr>Average</vt:lpstr>
      <vt:lpstr>Arial</vt:lpstr>
      <vt:lpstr>slate</vt:lpstr>
      <vt:lpstr>EasyT</vt:lpstr>
      <vt:lpstr>What is EasyT?</vt:lpstr>
      <vt:lpstr>How EasyT works?</vt:lpstr>
      <vt:lpstr>Why EasyT?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</dc:title>
  <cp:lastModifiedBy>Kalpit Akhawat</cp:lastModifiedBy>
  <cp:revision>2</cp:revision>
  <dcterms:modified xsi:type="dcterms:W3CDTF">2016-10-23T06:27:47Z</dcterms:modified>
</cp:coreProperties>
</file>