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64DDF5D-C1DB-4512-8E5F-21CC66DF9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DATA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AEA82B6-A752-421A-92B1-48DED208E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E47A77A-FD10-44FC-8A22-9A8FBF04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9817"/>
            <a:ext cx="12540343" cy="66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</dc:title>
  <dc:creator/>
  <cp:lastModifiedBy>Microsoft Office User</cp:lastModifiedBy>
  <cp:revision>1</cp:revision>
  <dcterms:created xsi:type="dcterms:W3CDTF">2021-07-05T12:40:51Z</dcterms:created>
  <dcterms:modified xsi:type="dcterms:W3CDTF">2021-07-05T12:44:19Z</dcterms:modified>
</cp:coreProperties>
</file>