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sldIdLst>
    <p:sldId id="256" r:id="rId2"/>
    <p:sldId id="257" r:id="rId3"/>
    <p:sldId id="274" r:id="rId4"/>
    <p:sldId id="258" r:id="rId5"/>
    <p:sldId id="259" r:id="rId6"/>
    <p:sldId id="260" r:id="rId7"/>
    <p:sldId id="280" r:id="rId8"/>
    <p:sldId id="261" r:id="rId9"/>
    <p:sldId id="262" r:id="rId10"/>
    <p:sldId id="264" r:id="rId11"/>
    <p:sldId id="265" r:id="rId12"/>
    <p:sldId id="266" r:id="rId13"/>
    <p:sldId id="267" r:id="rId14"/>
    <p:sldId id="268" r:id="rId15"/>
    <p:sldId id="275" r:id="rId16"/>
    <p:sldId id="269" r:id="rId17"/>
    <p:sldId id="270" r:id="rId18"/>
    <p:sldId id="276" r:id="rId19"/>
    <p:sldId id="277" r:id="rId20"/>
    <p:sldId id="278" r:id="rId21"/>
    <p:sldId id="279"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286" autoAdjust="0"/>
    <p:restoredTop sz="94660"/>
  </p:normalViewPr>
  <p:slideViewPr>
    <p:cSldViewPr snapToGrid="0">
      <p:cViewPr varScale="1">
        <p:scale>
          <a:sx n="54" d="100"/>
          <a:sy n="54" d="100"/>
        </p:scale>
        <p:origin x="-528" y="-6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289499C-1942-4EFC-914E-8398680C15F8}" type="datetimeFigureOut">
              <a:rPr lang="en-IN" smtClean="0"/>
              <a:pPr/>
              <a:t>29-08-2022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FCCF749-A3B6-46D9-B01E-5FE4DB6C59A1}" type="slidenum">
              <a:rPr lang="en-IN" smtClean="0"/>
              <a:pPr/>
              <a:t>‹#›</a:t>
            </a:fld>
            <a:endParaRPr lang="en-IN"/>
          </a:p>
        </p:txBody>
      </p:sp>
    </p:spTree>
    <p:extLst>
      <p:ext uri="{BB962C8B-B14F-4D97-AF65-F5344CB8AC3E}">
        <p14:creationId xmlns:p14="http://schemas.microsoft.com/office/powerpoint/2010/main" xmlns="" val="8199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89499C-1942-4EFC-914E-8398680C15F8}" type="datetimeFigureOut">
              <a:rPr lang="en-IN" smtClean="0"/>
              <a:pPr/>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CF749-A3B6-46D9-B01E-5FE4DB6C59A1}" type="slidenum">
              <a:rPr lang="en-IN" smtClean="0"/>
              <a:pPr/>
              <a:t>‹#›</a:t>
            </a:fld>
            <a:endParaRPr lang="en-IN"/>
          </a:p>
        </p:txBody>
      </p:sp>
    </p:spTree>
    <p:extLst>
      <p:ext uri="{BB962C8B-B14F-4D97-AF65-F5344CB8AC3E}">
        <p14:creationId xmlns:p14="http://schemas.microsoft.com/office/powerpoint/2010/main" xmlns="" val="49058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89499C-1942-4EFC-914E-8398680C15F8}" type="datetimeFigureOut">
              <a:rPr lang="en-IN" smtClean="0"/>
              <a:pPr/>
              <a:t>29-08-2022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CF749-A3B6-46D9-B01E-5FE4DB6C59A1}" type="slidenum">
              <a:rPr lang="en-IN" smtClean="0"/>
              <a:pPr/>
              <a:t>‹#›</a:t>
            </a:fld>
            <a:endParaRPr lang="en-IN"/>
          </a:p>
        </p:txBody>
      </p:sp>
    </p:spTree>
    <p:extLst>
      <p:ext uri="{BB962C8B-B14F-4D97-AF65-F5344CB8AC3E}">
        <p14:creationId xmlns:p14="http://schemas.microsoft.com/office/powerpoint/2010/main" xmlns="" val="109437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89499C-1942-4EFC-914E-8398680C15F8}" type="datetimeFigureOut">
              <a:rPr lang="en-IN" smtClean="0"/>
              <a:pPr/>
              <a:t>29-08-2022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CCF749-A3B6-46D9-B01E-5FE4DB6C59A1}" type="slidenum">
              <a:rPr lang="en-IN" smtClean="0"/>
              <a:pPr/>
              <a:t>‹#›</a:t>
            </a:fld>
            <a:endParaRPr lang="en-IN"/>
          </a:p>
        </p:txBody>
      </p:sp>
    </p:spTree>
    <p:extLst>
      <p:ext uri="{BB962C8B-B14F-4D97-AF65-F5344CB8AC3E}">
        <p14:creationId xmlns:p14="http://schemas.microsoft.com/office/powerpoint/2010/main" xmlns="" val="280143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289499C-1942-4EFC-914E-8398680C15F8}" type="datetimeFigureOut">
              <a:rPr lang="en-IN" smtClean="0"/>
              <a:pPr/>
              <a:t>29-08-2022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7FCCF749-A3B6-46D9-B01E-5FE4DB6C59A1}" type="slidenum">
              <a:rPr lang="en-IN" smtClean="0"/>
              <a:pPr/>
              <a:t>‹#›</a:t>
            </a:fld>
            <a:endParaRPr lang="en-IN"/>
          </a:p>
        </p:txBody>
      </p:sp>
    </p:spTree>
    <p:extLst>
      <p:ext uri="{BB962C8B-B14F-4D97-AF65-F5344CB8AC3E}">
        <p14:creationId xmlns:p14="http://schemas.microsoft.com/office/powerpoint/2010/main" xmlns="" val="407798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89499C-1942-4EFC-914E-8398680C15F8}" type="datetimeFigureOut">
              <a:rPr lang="en-IN" smtClean="0"/>
              <a:pPr/>
              <a:t>29-08-2022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CCF749-A3B6-46D9-B01E-5FE4DB6C59A1}" type="slidenum">
              <a:rPr lang="en-IN" smtClean="0"/>
              <a:pPr/>
              <a:t>‹#›</a:t>
            </a:fld>
            <a:endParaRPr lang="en-IN"/>
          </a:p>
        </p:txBody>
      </p:sp>
    </p:spTree>
    <p:extLst>
      <p:ext uri="{BB962C8B-B14F-4D97-AF65-F5344CB8AC3E}">
        <p14:creationId xmlns:p14="http://schemas.microsoft.com/office/powerpoint/2010/main" xmlns="" val="317617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89499C-1942-4EFC-914E-8398680C15F8}" type="datetimeFigureOut">
              <a:rPr lang="en-IN" smtClean="0"/>
              <a:pPr/>
              <a:t>29-08-2022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CCF749-A3B6-46D9-B01E-5FE4DB6C59A1}" type="slidenum">
              <a:rPr lang="en-IN" smtClean="0"/>
              <a:pPr/>
              <a:t>‹#›</a:t>
            </a:fld>
            <a:endParaRPr lang="en-IN"/>
          </a:p>
        </p:txBody>
      </p:sp>
    </p:spTree>
    <p:extLst>
      <p:ext uri="{BB962C8B-B14F-4D97-AF65-F5344CB8AC3E}">
        <p14:creationId xmlns:p14="http://schemas.microsoft.com/office/powerpoint/2010/main" xmlns="" val="69458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89499C-1942-4EFC-914E-8398680C15F8}" type="datetimeFigureOut">
              <a:rPr lang="en-IN" smtClean="0"/>
              <a:pPr/>
              <a:t>29-08-2022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CCF749-A3B6-46D9-B01E-5FE4DB6C59A1}" type="slidenum">
              <a:rPr lang="en-IN" smtClean="0"/>
              <a:pPr/>
              <a:t>‹#›</a:t>
            </a:fld>
            <a:endParaRPr lang="en-IN"/>
          </a:p>
        </p:txBody>
      </p:sp>
    </p:spTree>
    <p:extLst>
      <p:ext uri="{BB962C8B-B14F-4D97-AF65-F5344CB8AC3E}">
        <p14:creationId xmlns:p14="http://schemas.microsoft.com/office/powerpoint/2010/main" xmlns="" val="1319134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9499C-1942-4EFC-914E-8398680C15F8}" type="datetimeFigureOut">
              <a:rPr lang="en-IN" smtClean="0"/>
              <a:pPr/>
              <a:t>29-08-2022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CCF749-A3B6-46D9-B01E-5FE4DB6C59A1}" type="slidenum">
              <a:rPr lang="en-IN" smtClean="0"/>
              <a:pPr/>
              <a:t>‹#›</a:t>
            </a:fld>
            <a:endParaRPr lang="en-IN"/>
          </a:p>
        </p:txBody>
      </p:sp>
    </p:spTree>
    <p:extLst>
      <p:ext uri="{BB962C8B-B14F-4D97-AF65-F5344CB8AC3E}">
        <p14:creationId xmlns:p14="http://schemas.microsoft.com/office/powerpoint/2010/main" xmlns="" val="232983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289499C-1942-4EFC-914E-8398680C15F8}" type="datetimeFigureOut">
              <a:rPr lang="en-IN" smtClean="0"/>
              <a:pPr/>
              <a:t>29-08-2022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FCCF749-A3B6-46D9-B01E-5FE4DB6C59A1}" type="slidenum">
              <a:rPr lang="en-IN" smtClean="0"/>
              <a:pPr/>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36849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289499C-1942-4EFC-914E-8398680C15F8}" type="datetimeFigureOut">
              <a:rPr lang="en-IN" smtClean="0"/>
              <a:pPr/>
              <a:t>29-08-2022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FCCF749-A3B6-46D9-B01E-5FE4DB6C59A1}" type="slidenum">
              <a:rPr lang="en-IN" smtClean="0"/>
              <a:pPr/>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69389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289499C-1942-4EFC-914E-8398680C15F8}" type="datetimeFigureOut">
              <a:rPr lang="en-IN" smtClean="0"/>
              <a:pPr/>
              <a:t>29-08-2022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FCCF749-A3B6-46D9-B01E-5FE4DB6C59A1}" type="slidenum">
              <a:rPr lang="en-IN" smtClean="0"/>
              <a:pPr/>
              <a:t>‹#›</a:t>
            </a:fld>
            <a:endParaRPr lang="en-IN"/>
          </a:p>
        </p:txBody>
      </p:sp>
    </p:spTree>
    <p:extLst>
      <p:ext uri="{BB962C8B-B14F-4D97-AF65-F5344CB8AC3E}">
        <p14:creationId xmlns:p14="http://schemas.microsoft.com/office/powerpoint/2010/main" xmlns="" val="3478152941"/>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BD678B-F598-15FE-2800-1A915F138225}"/>
              </a:ext>
            </a:extLst>
          </p:cNvPr>
          <p:cNvSpPr>
            <a:spLocks noGrp="1"/>
          </p:cNvSpPr>
          <p:nvPr>
            <p:ph type="ctrTitle"/>
          </p:nvPr>
        </p:nvSpPr>
        <p:spPr/>
        <p:txBody>
          <a:bodyPr/>
          <a:lstStyle/>
          <a:p>
            <a:r>
              <a:rPr lang="en-IN" dirty="0">
                <a:latin typeface="Bodoni MT Black" panose="02070A03080606020203" pitchFamily="18" charset="0"/>
                <a:ea typeface="Cambria Math" panose="02040503050406030204" pitchFamily="18" charset="0"/>
              </a:rPr>
              <a:t>WELCOME</a:t>
            </a:r>
          </a:p>
        </p:txBody>
      </p:sp>
    </p:spTree>
    <p:extLst>
      <p:ext uri="{BB962C8B-B14F-4D97-AF65-F5344CB8AC3E}">
        <p14:creationId xmlns:p14="http://schemas.microsoft.com/office/powerpoint/2010/main" xmlns="" val="194697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4EB42B-6289-1CDE-B429-96E978831C5E}"/>
              </a:ext>
            </a:extLst>
          </p:cNvPr>
          <p:cNvSpPr>
            <a:spLocks noGrp="1"/>
          </p:cNvSpPr>
          <p:nvPr>
            <p:ph type="title"/>
          </p:nvPr>
        </p:nvSpPr>
        <p:spPr>
          <a:xfrm>
            <a:off x="707571" y="195943"/>
            <a:ext cx="10515600" cy="772887"/>
          </a:xfrm>
        </p:spPr>
        <p:txBody>
          <a:bodyPr>
            <a:normAutofit fontScale="90000"/>
          </a:bodyPr>
          <a:lstStyle/>
          <a:p>
            <a:pPr algn="ctr"/>
            <a:r>
              <a:rPr lang="en-IN" sz="4400" b="1" dirty="0">
                <a:solidFill>
                  <a:schemeClr val="accent1">
                    <a:lumMod val="50000"/>
                  </a:schemeClr>
                </a:solidFill>
                <a:latin typeface="Times New Roman" pitchFamily="18" charset="0"/>
                <a:cs typeface="Times New Roman" pitchFamily="18" charset="0"/>
              </a:rPr>
              <a:t/>
            </a:r>
            <a:br>
              <a:rPr lang="en-IN" sz="4400" b="1" dirty="0">
                <a:solidFill>
                  <a:schemeClr val="accent1">
                    <a:lumMod val="50000"/>
                  </a:schemeClr>
                </a:solidFill>
                <a:latin typeface="Times New Roman" pitchFamily="18" charset="0"/>
                <a:cs typeface="Times New Roman" pitchFamily="18" charset="0"/>
              </a:rPr>
            </a:br>
            <a:r>
              <a:rPr lang="en-IN" sz="4400" b="1" dirty="0">
                <a:solidFill>
                  <a:schemeClr val="accent1">
                    <a:lumMod val="50000"/>
                  </a:schemeClr>
                </a:solidFill>
                <a:latin typeface="Times New Roman" pitchFamily="18" charset="0"/>
                <a:cs typeface="Times New Roman" pitchFamily="18" charset="0"/>
              </a:rPr>
              <a:t>Abstract</a:t>
            </a:r>
            <a:r>
              <a:rPr lang="en-US" sz="4400" b="1" dirty="0">
                <a:latin typeface="Times New Roman" pitchFamily="18" charset="0"/>
                <a:cs typeface="Times New Roman" pitchFamily="18" charset="0"/>
              </a:rPr>
              <a:t/>
            </a:r>
            <a:br>
              <a:rPr lang="en-US" sz="4400" b="1"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xmlns="" id="{5C19DA99-C177-291B-178D-61B9A14CFF83}"/>
              </a:ext>
            </a:extLst>
          </p:cNvPr>
          <p:cNvSpPr>
            <a:spLocks noGrp="1"/>
          </p:cNvSpPr>
          <p:nvPr>
            <p:ph idx="1"/>
          </p:nvPr>
        </p:nvSpPr>
        <p:spPr>
          <a:xfrm>
            <a:off x="266700" y="859973"/>
            <a:ext cx="11658600" cy="5998027"/>
          </a:xfrm>
        </p:spPr>
        <p:txBody>
          <a:bodyPr>
            <a:normAutofit/>
          </a:bodyPr>
          <a:lstStyle/>
          <a:p>
            <a:pPr marL="585470" indent="0">
              <a:buNone/>
            </a:pPr>
            <a:r>
              <a:rPr lang="en-IN" sz="2400" dirty="0">
                <a:solidFill>
                  <a:schemeClr val="accent1">
                    <a:lumMod val="50000"/>
                  </a:schemeClr>
                </a:solidFill>
                <a:latin typeface="Times New Roman" panose="02020603050405020304" pitchFamily="18" charset="0"/>
                <a:cs typeface="Times New Roman" panose="02020603050405020304" pitchFamily="18" charset="0"/>
              </a:rPr>
              <a:t>We are going to build a  application related to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Courier</a:t>
            </a:r>
            <a:r>
              <a:rPr lang="en-US" sz="2400" spc="-15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Management</a:t>
            </a:r>
            <a:r>
              <a:rPr lang="en-US" sz="2400" spc="-22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System </a:t>
            </a:r>
            <a:r>
              <a:rPr lang="en-IN" sz="2400" dirty="0">
                <a:solidFill>
                  <a:schemeClr val="accent1">
                    <a:lumMod val="50000"/>
                  </a:schemeClr>
                </a:solidFill>
                <a:latin typeface="Times New Roman" panose="02020603050405020304" pitchFamily="18" charset="0"/>
                <a:cs typeface="Times New Roman" panose="02020603050405020304" pitchFamily="18" charset="0"/>
              </a:rPr>
              <a:t>which has following modules:</a:t>
            </a: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ts val="1635"/>
              </a:lnSpc>
              <a:buSzPts val="1450"/>
              <a:buFont typeface="Times New Roman" panose="02020603050405020304" pitchFamily="18" charset="0"/>
              <a:buAutoNum type="arabicPeriod"/>
              <a:tabLst>
                <a:tab pos="996950" algn="l"/>
              </a:tabLst>
            </a:pPr>
            <a:r>
              <a:rPr lang="en-US" sz="2400" spc="15"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Admin</a:t>
            </a:r>
            <a:r>
              <a:rPr lang="en-US" sz="2400" spc="-13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Module</a:t>
            </a: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ts val="1600"/>
              </a:lnSpc>
              <a:buSzPts val="1450"/>
              <a:buFont typeface="Times New Roman" panose="02020603050405020304" pitchFamily="18" charset="0"/>
              <a:buAutoNum type="arabicPeriod"/>
              <a:tabLst>
                <a:tab pos="996950" algn="l"/>
              </a:tabLst>
            </a:pPr>
            <a:r>
              <a:rPr lang="en-US" sz="2400" spc="15"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Staff</a:t>
            </a:r>
            <a:r>
              <a:rPr lang="en-US" sz="2400" spc="-13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Module.</a:t>
            </a: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ts val="1635"/>
              </a:lnSpc>
              <a:buSzPts val="1450"/>
              <a:buFont typeface="Times New Roman" panose="02020603050405020304" pitchFamily="18" charset="0"/>
              <a:buAutoNum type="arabicPeriod"/>
              <a:tabLst>
                <a:tab pos="996950" algn="l"/>
              </a:tabLst>
            </a:pPr>
            <a:r>
              <a:rPr lang="en-US"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User</a:t>
            </a:r>
            <a:r>
              <a:rPr lang="en-US" sz="2400" spc="-13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Module</a:t>
            </a: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40"/>
              </a:spcBef>
              <a:buNone/>
            </a:pPr>
            <a:r>
              <a:rPr lang="en-US"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Admin Module</a:t>
            </a:r>
            <a:endParaRPr lang="en-IN" sz="2400"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In</a:t>
            </a:r>
            <a:r>
              <a:rPr lang="en-US" sz="2400" spc="-14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this</a:t>
            </a:r>
            <a:r>
              <a:rPr lang="en-US" sz="2400" spc="-11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section</a:t>
            </a:r>
            <a:r>
              <a:rPr lang="en-US" sz="2400" spc="-14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admin</a:t>
            </a:r>
            <a:r>
              <a:rPr lang="en-US" sz="2400" spc="-14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can</a:t>
            </a:r>
            <a:r>
              <a:rPr lang="en-US" sz="2400" spc="-145"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see</a:t>
            </a:r>
            <a:r>
              <a:rPr lang="en-US" sz="2400" spc="-105"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all</a:t>
            </a:r>
            <a:r>
              <a:rPr lang="en-US" sz="2400" spc="-11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detail</a:t>
            </a:r>
            <a:r>
              <a:rPr lang="en-US" sz="2400" spc="-115"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in</a:t>
            </a:r>
            <a:r>
              <a:rPr lang="en-US" sz="2400" spc="-65"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20" dirty="0">
                <a:solidFill>
                  <a:schemeClr val="accent1">
                    <a:lumMod val="50000"/>
                  </a:schemeClr>
                </a:solidFill>
                <a:effectLst/>
                <a:latin typeface="Times New Roman" panose="02020603050405020304" pitchFamily="18" charset="0"/>
                <a:ea typeface="Carlito"/>
                <a:cs typeface="Times New Roman" panose="02020603050405020304" pitchFamily="18" charset="0"/>
              </a:rPr>
              <a:t>brief</a:t>
            </a:r>
            <a:r>
              <a:rPr lang="en-US" sz="2400" spc="-7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like</a:t>
            </a:r>
            <a:r>
              <a:rPr lang="en-US" sz="2400" spc="-2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total</a:t>
            </a:r>
            <a:r>
              <a:rPr lang="en-US" sz="2400" spc="-115"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courier, </a:t>
            </a:r>
            <a:r>
              <a:rPr lang="en-US" sz="2400" spc="10" dirty="0">
                <a:solidFill>
                  <a:schemeClr val="accent1">
                    <a:lumMod val="50000"/>
                  </a:schemeClr>
                </a:solidFill>
                <a:effectLst/>
                <a:latin typeface="Times New Roman" panose="02020603050405020304" pitchFamily="18" charset="0"/>
                <a:ea typeface="Carlito"/>
                <a:cs typeface="Times New Roman" panose="02020603050405020304" pitchFamily="18" charset="0"/>
              </a:rPr>
              <a:t>Total</a:t>
            </a:r>
            <a:r>
              <a:rPr lang="en-US" sz="2400" spc="-13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Courier</a:t>
            </a:r>
            <a:r>
              <a:rPr lang="en-US" sz="2400" spc="-135"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20" dirty="0">
                <a:solidFill>
                  <a:schemeClr val="accent1">
                    <a:lumMod val="50000"/>
                  </a:schemeClr>
                </a:solidFill>
                <a:effectLst/>
                <a:latin typeface="Times New Roman" panose="02020603050405020304" pitchFamily="18" charset="0"/>
                <a:ea typeface="Carlito"/>
                <a:cs typeface="Times New Roman" panose="02020603050405020304" pitchFamily="18" charset="0"/>
              </a:rPr>
              <a:t>Pickup,</a:t>
            </a:r>
            <a:r>
              <a:rPr lang="en-US" sz="2400" spc="-85"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0" dirty="0">
                <a:solidFill>
                  <a:schemeClr val="accent1">
                    <a:lumMod val="50000"/>
                  </a:schemeClr>
                </a:solidFill>
                <a:effectLst/>
                <a:latin typeface="Times New Roman" panose="02020603050405020304" pitchFamily="18" charset="0"/>
                <a:ea typeface="Carlito"/>
                <a:cs typeface="Times New Roman" panose="02020603050405020304" pitchFamily="18" charset="0"/>
              </a:rPr>
              <a:t>Total</a:t>
            </a:r>
            <a:r>
              <a:rPr lang="en-US" sz="2400" spc="-13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25" dirty="0">
                <a:solidFill>
                  <a:schemeClr val="accent1">
                    <a:lumMod val="50000"/>
                  </a:schemeClr>
                </a:solidFill>
                <a:effectLst/>
                <a:latin typeface="Times New Roman" panose="02020603050405020304" pitchFamily="18" charset="0"/>
                <a:ea typeface="Carlito"/>
                <a:cs typeface="Times New Roman" panose="02020603050405020304" pitchFamily="18" charset="0"/>
              </a:rPr>
              <a:t>Shipped,</a:t>
            </a:r>
            <a:r>
              <a:rPr lang="en-US" sz="2400" spc="-85"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0" dirty="0">
                <a:solidFill>
                  <a:schemeClr val="accent1">
                    <a:lumMod val="50000"/>
                  </a:schemeClr>
                </a:solidFill>
                <a:effectLst/>
                <a:latin typeface="Times New Roman" panose="02020603050405020304" pitchFamily="18" charset="0"/>
                <a:ea typeface="Carlito"/>
                <a:cs typeface="Times New Roman" panose="02020603050405020304" pitchFamily="18" charset="0"/>
              </a:rPr>
              <a:t>Total</a:t>
            </a:r>
            <a:r>
              <a:rPr lang="en-US" sz="2400" spc="-125"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In-transit,</a:t>
            </a:r>
            <a:r>
              <a:rPr lang="en-US" sz="2400" spc="-16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Total</a:t>
            </a:r>
            <a:r>
              <a:rPr lang="en-US" sz="2400" spc="-125"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Courier</a:t>
            </a:r>
            <a:r>
              <a:rPr lang="en-US" sz="2400" spc="-135"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arrived</a:t>
            </a:r>
            <a:r>
              <a:rPr lang="en-US" sz="2400" spc="-15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0" dirty="0">
                <a:solidFill>
                  <a:schemeClr val="accent1">
                    <a:lumMod val="50000"/>
                  </a:schemeClr>
                </a:solidFill>
                <a:effectLst/>
                <a:latin typeface="Times New Roman" panose="02020603050405020304" pitchFamily="18" charset="0"/>
                <a:ea typeface="Carlito"/>
                <a:cs typeface="Times New Roman" panose="02020603050405020304" pitchFamily="18" charset="0"/>
              </a:rPr>
              <a:t>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destination,</a:t>
            </a:r>
            <a:r>
              <a:rPr lang="en-US" sz="2400" spc="-7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0" dirty="0">
                <a:solidFill>
                  <a:schemeClr val="accent1">
                    <a:lumMod val="50000"/>
                  </a:schemeClr>
                </a:solidFill>
                <a:effectLst/>
                <a:latin typeface="Times New Roman" panose="02020603050405020304" pitchFamily="18" charset="0"/>
                <a:ea typeface="Carlito"/>
                <a:cs typeface="Times New Roman" panose="02020603050405020304" pitchFamily="18" charset="0"/>
              </a:rPr>
              <a:t>Total</a:t>
            </a:r>
            <a:r>
              <a:rPr lang="en-US" sz="2400" spc="-11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courier</a:t>
            </a:r>
            <a:r>
              <a:rPr lang="en-US" sz="2400" spc="-12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out</a:t>
            </a:r>
            <a:r>
              <a:rPr lang="en-US" sz="2400" spc="-105"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20" dirty="0">
                <a:solidFill>
                  <a:schemeClr val="accent1">
                    <a:lumMod val="50000"/>
                  </a:schemeClr>
                </a:solidFill>
                <a:effectLst/>
                <a:latin typeface="Times New Roman" panose="02020603050405020304" pitchFamily="18" charset="0"/>
                <a:ea typeface="Carlito"/>
                <a:cs typeface="Times New Roman" panose="02020603050405020304" pitchFamily="18" charset="0"/>
              </a:rPr>
              <a:t>for</a:t>
            </a:r>
            <a:r>
              <a:rPr lang="en-US" sz="2400" spc="-9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delivery</a:t>
            </a:r>
            <a:r>
              <a:rPr lang="en-US" sz="2400" spc="-12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and</a:t>
            </a:r>
            <a:r>
              <a:rPr lang="en-US" sz="2400" spc="-135"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0" dirty="0">
                <a:solidFill>
                  <a:schemeClr val="accent1">
                    <a:lumMod val="50000"/>
                  </a:schemeClr>
                </a:solidFill>
                <a:effectLst/>
                <a:latin typeface="Times New Roman" panose="02020603050405020304" pitchFamily="18" charset="0"/>
                <a:ea typeface="Carlito"/>
                <a:cs typeface="Times New Roman" panose="02020603050405020304" pitchFamily="18" charset="0"/>
              </a:rPr>
              <a:t>Total</a:t>
            </a:r>
            <a:r>
              <a:rPr lang="en-US" sz="2400" spc="-110"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delivered</a:t>
            </a:r>
            <a:r>
              <a:rPr lang="en-US" sz="2400" spc="-135" dirty="0">
                <a:solidFill>
                  <a:schemeClr val="accent1">
                    <a:lumMod val="50000"/>
                  </a:schemeClr>
                </a:solidFill>
                <a:effectLst/>
                <a:latin typeface="Times New Roman" panose="02020603050405020304" pitchFamily="18" charset="0"/>
                <a:ea typeface="Carlito"/>
                <a:cs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Carlito"/>
                <a:cs typeface="Times New Roman" panose="02020603050405020304" pitchFamily="18" charset="0"/>
              </a:rPr>
              <a:t>courier. </a:t>
            </a:r>
          </a:p>
          <a:p>
            <a:pPr algn="just">
              <a:buFont typeface="Wingdings" panose="05000000000000000000" pitchFamily="2" charset="2"/>
              <a:buChar char="§"/>
            </a:pP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Admin</a:t>
            </a:r>
            <a:r>
              <a:rPr lang="en-US" sz="24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can</a:t>
            </a:r>
            <a:r>
              <a:rPr lang="en-US" sz="2400" spc="-6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manage</a:t>
            </a:r>
            <a:r>
              <a:rPr lang="en-US" sz="2400" spc="-21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branches (add</a:t>
            </a:r>
            <a:r>
              <a:rPr lang="en-US" sz="2400" spc="-13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and</a:t>
            </a:r>
            <a:r>
              <a:rPr lang="en-US" sz="24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update), Staffs(add,</a:t>
            </a:r>
            <a:r>
              <a:rPr lang="en-US" sz="2400" spc="21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update</a:t>
            </a:r>
            <a:r>
              <a:rPr lang="en-US" sz="2400" spc="-20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and</a:t>
            </a:r>
            <a:r>
              <a:rPr lang="en-US" sz="2400" spc="-13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delete).</a:t>
            </a:r>
          </a:p>
          <a:p>
            <a:pPr algn="just">
              <a:buFont typeface="Wingdings" panose="05000000000000000000" pitchFamily="2" charset="2"/>
              <a:buChar char="§"/>
            </a:pP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latin typeface="Times New Roman" panose="02020603050405020304" pitchFamily="18" charset="0"/>
                <a:ea typeface="Times New Roman" panose="02020603050405020304" pitchFamily="18" charset="0"/>
              </a:rPr>
              <a:t>A</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dmin</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can</a:t>
            </a:r>
            <a:r>
              <a:rPr lang="en-US" sz="2400" spc="-7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view</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courier</a:t>
            </a:r>
            <a:r>
              <a:rPr lang="en-US" sz="2400" spc="-11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10" dirty="0">
                <a:solidFill>
                  <a:schemeClr val="accent1">
                    <a:lumMod val="50000"/>
                  </a:schemeClr>
                </a:solidFill>
                <a:effectLst/>
                <a:latin typeface="Times New Roman" panose="02020603050405020304" pitchFamily="18" charset="0"/>
                <a:ea typeface="Times New Roman" panose="02020603050405020304" pitchFamily="18" charset="0"/>
              </a:rPr>
              <a:t>status</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and</a:t>
            </a:r>
            <a:r>
              <a:rPr lang="en-US" sz="2400" spc="-15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Times New Roman" panose="02020603050405020304" pitchFamily="18" charset="0"/>
              </a:rPr>
              <a:t>check</a:t>
            </a:r>
            <a:r>
              <a:rPr lang="en-US" sz="2400" spc="-22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the</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courier </a:t>
            </a:r>
            <a:r>
              <a:rPr lang="en-US" sz="2400" spc="10" dirty="0">
                <a:solidFill>
                  <a:schemeClr val="accent1">
                    <a:lumMod val="50000"/>
                  </a:schemeClr>
                </a:solidFill>
                <a:effectLst/>
                <a:latin typeface="Times New Roman" panose="02020603050405020304" pitchFamily="18" charset="0"/>
                <a:ea typeface="Times New Roman" panose="02020603050405020304" pitchFamily="18" charset="0"/>
              </a:rPr>
              <a:t>detail</a:t>
            </a:r>
            <a:r>
              <a:rPr lang="en-US" sz="24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Times New Roman" panose="02020603050405020304" pitchFamily="18" charset="0"/>
              </a:rPr>
              <a:t>which</a:t>
            </a:r>
            <a:r>
              <a:rPr lang="en-US" sz="2400" spc="-13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is</a:t>
            </a:r>
            <a:r>
              <a:rPr lang="en-US" sz="24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filling</a:t>
            </a:r>
            <a:r>
              <a:rPr lang="en-US" sz="24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by</a:t>
            </a:r>
            <a:r>
              <a:rPr lang="en-US" sz="24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Times New Roman" panose="02020603050405020304" pitchFamily="18" charset="0"/>
              </a:rPr>
              <a:t>staff</a:t>
            </a:r>
            <a:r>
              <a:rPr lang="en-US" sz="24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of</a:t>
            </a:r>
            <a:r>
              <a:rPr lang="en-US" sz="24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different</a:t>
            </a:r>
            <a:r>
              <a:rPr lang="en-US" sz="2400" spc="-9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branches. </a:t>
            </a:r>
          </a:p>
          <a:p>
            <a:pPr algn="just">
              <a:buFont typeface="Wingdings" panose="05000000000000000000" pitchFamily="2" charset="2"/>
              <a:buChar char="§"/>
            </a:pP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Admin</a:t>
            </a:r>
            <a:r>
              <a:rPr lang="en-US" sz="2400" spc="-15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can</a:t>
            </a:r>
            <a:r>
              <a:rPr lang="en-US" sz="2400" spc="-7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view</a:t>
            </a:r>
            <a:r>
              <a:rPr lang="en-US" sz="2400" spc="-15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courier</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details,</a:t>
            </a:r>
            <a:r>
              <a:rPr lang="en-US" sz="2400" spc="-11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courier</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counts</a:t>
            </a:r>
            <a:r>
              <a:rPr lang="en-US" sz="2400" spc="-15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and</a:t>
            </a:r>
            <a:r>
              <a:rPr lang="en-US" sz="2400" spc="-21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sales report</a:t>
            </a:r>
            <a:r>
              <a:rPr lang="en-US" sz="2400" spc="-5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according</a:t>
            </a:r>
            <a:r>
              <a:rPr lang="en-US" sz="24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35" dirty="0">
                <a:solidFill>
                  <a:schemeClr val="accent1">
                    <a:lumMod val="50000"/>
                  </a:schemeClr>
                </a:solidFill>
                <a:effectLst/>
                <a:latin typeface="Times New Roman" panose="02020603050405020304" pitchFamily="18" charset="0"/>
                <a:ea typeface="Times New Roman" panose="02020603050405020304" pitchFamily="18" charset="0"/>
              </a:rPr>
              <a:t>to</a:t>
            </a:r>
            <a:r>
              <a:rPr lang="en-US" sz="24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dates.</a:t>
            </a:r>
          </a:p>
          <a:p>
            <a:pPr algn="just">
              <a:buFont typeface="Wingdings" panose="05000000000000000000" pitchFamily="2" charset="2"/>
              <a:buChar char="§"/>
            </a:pPr>
            <a:r>
              <a:rPr lang="en-IN" sz="2400" dirty="0">
                <a:solidFill>
                  <a:schemeClr val="accent1">
                    <a:lumMod val="50000"/>
                  </a:schemeClr>
                </a:solidFill>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Admin can also update his profile, change password and recover password.</a:t>
            </a: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10969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33AF8-1610-8573-4807-8254C9FFEB4C}"/>
              </a:ext>
            </a:extLst>
          </p:cNvPr>
          <p:cNvSpPr>
            <a:spLocks noGrp="1"/>
          </p:cNvSpPr>
          <p:nvPr>
            <p:ph type="title"/>
          </p:nvPr>
        </p:nvSpPr>
        <p:spPr>
          <a:xfrm>
            <a:off x="762000" y="-102734"/>
            <a:ext cx="10515600" cy="1460500"/>
          </a:xfrm>
        </p:spPr>
        <p:txBody>
          <a:bodyPr>
            <a:normAutofit/>
          </a:bodyPr>
          <a:lstStyle/>
          <a:p>
            <a:pPr>
              <a:spcBef>
                <a:spcPts val="40"/>
              </a:spcBef>
            </a:pPr>
            <a:r>
              <a:rPr lang="en-US" sz="1800" dirty="0">
                <a:effectLst/>
                <a:latin typeface="Times New Roman" panose="02020603050405020304" pitchFamily="18" charset="0"/>
                <a:ea typeface="Times New Roman" panose="02020603050405020304" pitchFamily="18" charset="0"/>
              </a:rPr>
              <a:t> </a:t>
            </a:r>
            <a:r>
              <a:rPr lang="en-IN" sz="2800" dirty="0">
                <a:effectLst/>
                <a:latin typeface="Times New Roman" panose="02020603050405020304" pitchFamily="18" charset="0"/>
                <a:ea typeface="Times New Roman" panose="02020603050405020304" pitchFamily="18" charset="0"/>
              </a:rPr>
              <a:t/>
            </a:r>
            <a:br>
              <a:rPr lang="en-IN" sz="2800" dirty="0">
                <a:effectLst/>
                <a:latin typeface="Times New Roman" panose="02020603050405020304" pitchFamily="18" charset="0"/>
                <a:ea typeface="Times New Roman" panose="02020603050405020304" pitchFamily="18" charset="0"/>
              </a:rPr>
            </a:br>
            <a:r>
              <a:rPr lang="en-US" sz="3100" b="1" u="sng" dirty="0">
                <a:solidFill>
                  <a:schemeClr val="accent1">
                    <a:lumMod val="50000"/>
                  </a:schemeClr>
                </a:solidFill>
                <a:effectLst/>
                <a:latin typeface="Times New Roman" panose="02020603050405020304" pitchFamily="18" charset="0"/>
                <a:ea typeface="Times New Roman" panose="02020603050405020304" pitchFamily="18" charset="0"/>
              </a:rPr>
              <a:t>Staff Module</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758D586D-BEB2-8A0C-E58F-969622A19C6D}"/>
              </a:ext>
            </a:extLst>
          </p:cNvPr>
          <p:cNvSpPr>
            <a:spLocks noGrp="1"/>
          </p:cNvSpPr>
          <p:nvPr>
            <p:ph idx="1"/>
          </p:nvPr>
        </p:nvSpPr>
        <p:spPr>
          <a:xfrm>
            <a:off x="152400" y="845910"/>
            <a:ext cx="11821886" cy="5925004"/>
          </a:xfrm>
        </p:spPr>
        <p:txBody>
          <a:bodyPr>
            <a:normAutofit fontScale="92500" lnSpcReduction="20000"/>
          </a:bodyPr>
          <a:lstStyle/>
          <a:p>
            <a:pPr>
              <a:buFont typeface="Wingdings" panose="05000000000000000000" pitchFamily="2" charset="2"/>
              <a:buChar char="§"/>
            </a:pPr>
            <a:endParaRPr lang="en-US" sz="24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In</a:t>
            </a:r>
            <a:r>
              <a:rPr lang="en-US" sz="2600" spc="-7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5" dirty="0">
                <a:solidFill>
                  <a:schemeClr val="accent1">
                    <a:lumMod val="50000"/>
                  </a:schemeClr>
                </a:solidFill>
                <a:effectLst/>
                <a:latin typeface="Times New Roman" panose="02020603050405020304" pitchFamily="18" charset="0"/>
                <a:ea typeface="Times New Roman" panose="02020603050405020304" pitchFamily="18" charset="0"/>
              </a:rPr>
              <a:t>this</a:t>
            </a:r>
            <a:r>
              <a:rPr lang="en-US" sz="26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section</a:t>
            </a:r>
            <a:r>
              <a:rPr lang="en-US" sz="26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0" dirty="0">
                <a:solidFill>
                  <a:schemeClr val="accent1">
                    <a:lumMod val="50000"/>
                  </a:schemeClr>
                </a:solidFill>
                <a:effectLst/>
                <a:latin typeface="Times New Roman" panose="02020603050405020304" pitchFamily="18" charset="0"/>
                <a:ea typeface="Times New Roman" panose="02020603050405020304" pitchFamily="18" charset="0"/>
              </a:rPr>
              <a:t>staffs</a:t>
            </a:r>
            <a:r>
              <a:rPr lang="en-US" sz="2600" spc="-22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can</a:t>
            </a:r>
            <a:r>
              <a:rPr lang="en-US" sz="2600" spc="-6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see</a:t>
            </a:r>
            <a:r>
              <a:rPr lang="en-US" sz="26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all</a:t>
            </a:r>
            <a:r>
              <a:rPr lang="en-US" sz="2600" spc="-11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0" dirty="0">
                <a:solidFill>
                  <a:schemeClr val="accent1">
                    <a:lumMod val="50000"/>
                  </a:schemeClr>
                </a:solidFill>
                <a:effectLst/>
                <a:latin typeface="Times New Roman" panose="02020603050405020304" pitchFamily="18" charset="0"/>
                <a:ea typeface="Times New Roman" panose="02020603050405020304" pitchFamily="18" charset="0"/>
              </a:rPr>
              <a:t>detail</a:t>
            </a:r>
            <a:r>
              <a:rPr lang="en-US" sz="26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in</a:t>
            </a:r>
            <a:r>
              <a:rPr lang="en-US" sz="2600" spc="-7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brief</a:t>
            </a:r>
            <a:r>
              <a:rPr lang="en-US" sz="26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like</a:t>
            </a:r>
            <a:r>
              <a:rPr lang="en-US" sz="26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30" dirty="0">
                <a:solidFill>
                  <a:schemeClr val="accent1">
                    <a:lumMod val="50000"/>
                  </a:schemeClr>
                </a:solidFill>
                <a:effectLst/>
                <a:latin typeface="Times New Roman" panose="02020603050405020304" pitchFamily="18" charset="0"/>
                <a:ea typeface="Times New Roman" panose="02020603050405020304" pitchFamily="18" charset="0"/>
              </a:rPr>
              <a:t>total</a:t>
            </a:r>
            <a:r>
              <a:rPr lang="en-US" sz="26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courier</a:t>
            </a:r>
            <a:r>
              <a:rPr lang="en-US" sz="26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5" dirty="0">
                <a:solidFill>
                  <a:schemeClr val="accent1">
                    <a:lumMod val="50000"/>
                  </a:schemeClr>
                </a:solidFill>
                <a:effectLst/>
                <a:latin typeface="Times New Roman" panose="02020603050405020304" pitchFamily="18" charset="0"/>
                <a:ea typeface="Times New Roman" panose="02020603050405020304" pitchFamily="18" charset="0"/>
              </a:rPr>
              <a:t>Total</a:t>
            </a:r>
            <a:r>
              <a:rPr lang="en-US" sz="26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Courier</a:t>
            </a:r>
            <a:r>
              <a:rPr lang="en-US" sz="26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Pickup,</a:t>
            </a:r>
            <a:r>
              <a:rPr lang="en-US" sz="2600" spc="-18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5" dirty="0">
                <a:solidFill>
                  <a:schemeClr val="accent1">
                    <a:lumMod val="50000"/>
                  </a:schemeClr>
                </a:solidFill>
                <a:effectLst/>
                <a:latin typeface="Times New Roman" panose="02020603050405020304" pitchFamily="18" charset="0"/>
                <a:ea typeface="Times New Roman" panose="02020603050405020304" pitchFamily="18" charset="0"/>
              </a:rPr>
              <a:t>Total</a:t>
            </a:r>
            <a:r>
              <a:rPr lang="en-US" sz="2600" spc="-21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Shipped,</a:t>
            </a:r>
            <a:r>
              <a:rPr lang="en-US" sz="2600" spc="-11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Total</a:t>
            </a:r>
            <a:r>
              <a:rPr lang="en-US" sz="2600" spc="-15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In-transit,</a:t>
            </a:r>
            <a:r>
              <a:rPr lang="en-US" sz="2600" spc="-11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Total</a:t>
            </a:r>
            <a:r>
              <a:rPr lang="en-US" sz="26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Courier</a:t>
            </a:r>
            <a:r>
              <a:rPr lang="en-US" sz="26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arrived at</a:t>
            </a:r>
            <a:r>
              <a:rPr lang="en-US" sz="2600" spc="-7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destination,</a:t>
            </a:r>
            <a:r>
              <a:rPr lang="en-US" sz="2600" spc="-17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5" dirty="0">
                <a:solidFill>
                  <a:schemeClr val="accent1">
                    <a:lumMod val="50000"/>
                  </a:schemeClr>
                </a:solidFill>
                <a:effectLst/>
                <a:latin typeface="Times New Roman" panose="02020603050405020304" pitchFamily="18" charset="0"/>
                <a:ea typeface="Times New Roman" panose="02020603050405020304" pitchFamily="18" charset="0"/>
              </a:rPr>
              <a:t>Total</a:t>
            </a:r>
            <a:r>
              <a:rPr lang="en-US" sz="2600" spc="-21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0" dirty="0">
                <a:solidFill>
                  <a:schemeClr val="accent1">
                    <a:lumMod val="50000"/>
                  </a:schemeClr>
                </a:solidFill>
                <a:effectLst/>
                <a:latin typeface="Times New Roman" panose="02020603050405020304" pitchFamily="18" charset="0"/>
                <a:ea typeface="Times New Roman" panose="02020603050405020304" pitchFamily="18" charset="0"/>
              </a:rPr>
              <a:t>courier</a:t>
            </a:r>
            <a:r>
              <a:rPr lang="en-US" sz="2600" spc="-22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25" dirty="0">
                <a:solidFill>
                  <a:schemeClr val="accent1">
                    <a:lumMod val="50000"/>
                  </a:schemeClr>
                </a:solidFill>
                <a:effectLst/>
                <a:latin typeface="Times New Roman" panose="02020603050405020304" pitchFamily="18" charset="0"/>
                <a:ea typeface="Times New Roman" panose="02020603050405020304" pitchFamily="18" charset="0"/>
              </a:rPr>
              <a:t>out</a:t>
            </a:r>
            <a:r>
              <a:rPr lang="en-US" sz="26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for</a:t>
            </a:r>
            <a:r>
              <a:rPr lang="en-US" sz="26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delivery</a:t>
            </a:r>
            <a:r>
              <a:rPr lang="en-US" sz="26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25" dirty="0">
                <a:solidFill>
                  <a:schemeClr val="accent1">
                    <a:lumMod val="50000"/>
                  </a:schemeClr>
                </a:solidFill>
                <a:effectLst/>
                <a:latin typeface="Times New Roman" panose="02020603050405020304" pitchFamily="18" charset="0"/>
                <a:ea typeface="Times New Roman" panose="02020603050405020304" pitchFamily="18" charset="0"/>
              </a:rPr>
              <a:t>and</a:t>
            </a:r>
            <a:r>
              <a:rPr lang="en-US" sz="26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5" dirty="0">
                <a:solidFill>
                  <a:schemeClr val="accent1">
                    <a:lumMod val="50000"/>
                  </a:schemeClr>
                </a:solidFill>
                <a:effectLst/>
                <a:latin typeface="Times New Roman" panose="02020603050405020304" pitchFamily="18" charset="0"/>
                <a:ea typeface="Times New Roman" panose="02020603050405020304" pitchFamily="18" charset="0"/>
              </a:rPr>
              <a:t>Total</a:t>
            </a:r>
            <a:r>
              <a:rPr lang="en-US" sz="26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delivered</a:t>
            </a:r>
            <a:r>
              <a:rPr lang="en-US" sz="2600" spc="-8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courier.</a:t>
            </a:r>
          </a:p>
          <a:p>
            <a:pPr>
              <a:buFont typeface="Wingdings" panose="05000000000000000000" pitchFamily="2" charset="2"/>
              <a:buChar char="§"/>
            </a:pPr>
            <a:r>
              <a:rPr lang="en-US" sz="2600" spc="10" dirty="0">
                <a:solidFill>
                  <a:schemeClr val="accent1">
                    <a:lumMod val="50000"/>
                  </a:schemeClr>
                </a:solidFill>
                <a:effectLst/>
                <a:latin typeface="Times New Roman" panose="02020603050405020304" pitchFamily="18" charset="0"/>
                <a:ea typeface="Times New Roman" panose="02020603050405020304" pitchFamily="18" charset="0"/>
              </a:rPr>
              <a:t>staffs</a:t>
            </a:r>
            <a:r>
              <a:rPr lang="en-US" sz="2600" spc="-215" dirty="0">
                <a:solidFill>
                  <a:schemeClr val="accent1">
                    <a:lumMod val="50000"/>
                  </a:schemeClr>
                </a:solidFill>
                <a:effectLst/>
                <a:latin typeface="Times New Roman" panose="02020603050405020304" pitchFamily="18" charset="0"/>
                <a:ea typeface="Times New Roman" panose="02020603050405020304" pitchFamily="18" charset="0"/>
              </a:rPr>
              <a:t>  can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fill</a:t>
            </a:r>
            <a:r>
              <a:rPr lang="en-US" sz="2600" spc="-13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0" dirty="0">
                <a:solidFill>
                  <a:schemeClr val="accent1">
                    <a:lumMod val="50000"/>
                  </a:schemeClr>
                </a:solidFill>
                <a:effectLst/>
                <a:latin typeface="Times New Roman" panose="02020603050405020304" pitchFamily="18" charset="0"/>
                <a:ea typeface="Times New Roman" panose="02020603050405020304" pitchFamily="18" charset="0"/>
              </a:rPr>
              <a:t>the</a:t>
            </a:r>
            <a:r>
              <a:rPr lang="en-US" sz="2600" spc="-13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courier</a:t>
            </a:r>
            <a:r>
              <a:rPr lang="en-US" sz="26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detail</a:t>
            </a:r>
            <a:r>
              <a:rPr lang="en-US" sz="2600" spc="-13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of</a:t>
            </a:r>
            <a:r>
              <a:rPr lang="en-US" sz="26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parcel.</a:t>
            </a:r>
            <a:endParaRPr lang="en-US" sz="2600" dirty="0">
              <a:solidFill>
                <a:schemeClr val="accent1">
                  <a:lumMod val="50000"/>
                </a:schemeClr>
              </a:solidFill>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2600" spc="10" dirty="0">
                <a:solidFill>
                  <a:schemeClr val="accent1">
                    <a:lumMod val="50000"/>
                  </a:schemeClr>
                </a:solidFill>
                <a:effectLst/>
                <a:latin typeface="Times New Roman" panose="02020603050405020304" pitchFamily="18" charset="0"/>
                <a:ea typeface="Times New Roman" panose="02020603050405020304" pitchFamily="18" charset="0"/>
              </a:rPr>
              <a:t>staffs</a:t>
            </a:r>
            <a:r>
              <a:rPr lang="en-US" sz="2600" spc="-22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can</a:t>
            </a:r>
            <a:r>
              <a:rPr lang="en-US" sz="2600" spc="-6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view</a:t>
            </a:r>
            <a:r>
              <a:rPr lang="en-US" sz="26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25" dirty="0">
                <a:solidFill>
                  <a:schemeClr val="accent1">
                    <a:lumMod val="50000"/>
                  </a:schemeClr>
                </a:solidFill>
                <a:effectLst/>
                <a:latin typeface="Times New Roman" panose="02020603050405020304" pitchFamily="18" charset="0"/>
                <a:ea typeface="Times New Roman" panose="02020603050405020304" pitchFamily="18" charset="0"/>
              </a:rPr>
              <a:t>the</a:t>
            </a:r>
            <a:r>
              <a:rPr lang="en-US" sz="26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courier</a:t>
            </a:r>
            <a:r>
              <a:rPr lang="en-US" sz="26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details</a:t>
            </a:r>
            <a:r>
              <a:rPr lang="en-US" sz="26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25" dirty="0">
                <a:solidFill>
                  <a:schemeClr val="accent1">
                    <a:lumMod val="50000"/>
                  </a:schemeClr>
                </a:solidFill>
                <a:effectLst/>
                <a:latin typeface="Times New Roman" panose="02020603050405020304" pitchFamily="18" charset="0"/>
                <a:ea typeface="Times New Roman" panose="02020603050405020304" pitchFamily="18" charset="0"/>
              </a:rPr>
              <a:t>and</a:t>
            </a:r>
            <a:r>
              <a:rPr lang="en-US" sz="26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5" dirty="0">
                <a:solidFill>
                  <a:schemeClr val="accent1">
                    <a:lumMod val="50000"/>
                  </a:schemeClr>
                </a:solidFill>
                <a:effectLst/>
                <a:latin typeface="Times New Roman" panose="02020603050405020304" pitchFamily="18" charset="0"/>
                <a:ea typeface="Times New Roman" panose="02020603050405020304" pitchFamily="18" charset="0"/>
              </a:rPr>
              <a:t>they</a:t>
            </a:r>
            <a:r>
              <a:rPr lang="en-US" sz="2600" spc="-22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5" dirty="0">
                <a:solidFill>
                  <a:schemeClr val="accent1">
                    <a:lumMod val="50000"/>
                  </a:schemeClr>
                </a:solidFill>
                <a:effectLst/>
                <a:latin typeface="Times New Roman" panose="02020603050405020304" pitchFamily="18" charset="0"/>
                <a:ea typeface="Times New Roman" panose="02020603050405020304" pitchFamily="18" charset="0"/>
              </a:rPr>
              <a:t>have</a:t>
            </a:r>
            <a:r>
              <a:rPr lang="en-US" sz="26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also </a:t>
            </a:r>
            <a:r>
              <a:rPr lang="en-US" sz="2600" spc="15" dirty="0">
                <a:solidFill>
                  <a:schemeClr val="accent1">
                    <a:lumMod val="50000"/>
                  </a:schemeClr>
                </a:solidFill>
                <a:effectLst/>
                <a:latin typeface="Times New Roman" panose="02020603050405020304" pitchFamily="18" charset="0"/>
                <a:ea typeface="Times New Roman" panose="02020603050405020304" pitchFamily="18" charset="0"/>
              </a:rPr>
              <a:t>right</a:t>
            </a:r>
            <a:r>
              <a:rPr lang="en-US" sz="2600" spc="-5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35" dirty="0">
                <a:solidFill>
                  <a:schemeClr val="accent1">
                    <a:lumMod val="50000"/>
                  </a:schemeClr>
                </a:solidFill>
                <a:effectLst/>
                <a:latin typeface="Times New Roman" panose="02020603050405020304" pitchFamily="18" charset="0"/>
                <a:ea typeface="Times New Roman" panose="02020603050405020304" pitchFamily="18" charset="0"/>
              </a:rPr>
              <a:t>to</a:t>
            </a:r>
            <a:r>
              <a:rPr lang="en-US" sz="2600" spc="-13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change</a:t>
            </a:r>
            <a:r>
              <a:rPr lang="en-US" sz="26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courier</a:t>
            </a:r>
            <a:r>
              <a:rPr lang="en-US" sz="26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status</a:t>
            </a:r>
            <a:r>
              <a:rPr lang="en-US" sz="2600" spc="-13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according</a:t>
            </a:r>
            <a:r>
              <a:rPr lang="en-US" sz="2600" spc="-21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35" dirty="0">
                <a:solidFill>
                  <a:schemeClr val="accent1">
                    <a:lumMod val="50000"/>
                  </a:schemeClr>
                </a:solidFill>
                <a:effectLst/>
                <a:latin typeface="Times New Roman" panose="02020603050405020304" pitchFamily="18" charset="0"/>
                <a:ea typeface="Times New Roman" panose="02020603050405020304" pitchFamily="18" charset="0"/>
              </a:rPr>
              <a:t>to</a:t>
            </a:r>
            <a:r>
              <a:rPr lang="en-US" sz="26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0" dirty="0">
                <a:solidFill>
                  <a:schemeClr val="accent1">
                    <a:lumMod val="50000"/>
                  </a:schemeClr>
                </a:solidFill>
                <a:effectLst/>
                <a:latin typeface="Times New Roman" panose="02020603050405020304" pitchFamily="18" charset="0"/>
                <a:ea typeface="Times New Roman" panose="02020603050405020304" pitchFamily="18" charset="0"/>
              </a:rPr>
              <a:t>current</a:t>
            </a:r>
            <a:r>
              <a:rPr lang="en-US" sz="2600" spc="-21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0" dirty="0">
                <a:solidFill>
                  <a:schemeClr val="accent1">
                    <a:lumMod val="50000"/>
                  </a:schemeClr>
                </a:solidFill>
                <a:effectLst/>
                <a:latin typeface="Times New Roman" panose="02020603050405020304" pitchFamily="18" charset="0"/>
                <a:ea typeface="Times New Roman" panose="02020603050405020304" pitchFamily="18" charset="0"/>
              </a:rPr>
              <a:t>status.</a:t>
            </a:r>
          </a:p>
          <a:p>
            <a:pPr>
              <a:buFont typeface="Wingdings" panose="05000000000000000000" pitchFamily="2" charset="2"/>
              <a:buChar char="§"/>
            </a:pP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staffs</a:t>
            </a:r>
            <a:r>
              <a:rPr lang="en-US" sz="2600" spc="-15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can</a:t>
            </a:r>
            <a:r>
              <a:rPr lang="en-US" sz="2600" spc="-8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search</a:t>
            </a:r>
            <a:r>
              <a:rPr lang="en-US" sz="2600" spc="-15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particular</a:t>
            </a:r>
            <a:r>
              <a:rPr lang="en-US" sz="2600" spc="-15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courier</a:t>
            </a:r>
            <a:r>
              <a:rPr lang="en-US" sz="2600" spc="-15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with</a:t>
            </a:r>
            <a:r>
              <a:rPr lang="en-US" sz="2600" spc="-15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25" dirty="0">
                <a:solidFill>
                  <a:schemeClr val="accent1">
                    <a:lumMod val="50000"/>
                  </a:schemeClr>
                </a:solidFill>
                <a:effectLst/>
                <a:latin typeface="Times New Roman" panose="02020603050405020304" pitchFamily="18" charset="0"/>
                <a:ea typeface="Times New Roman" panose="02020603050405020304" pitchFamily="18" charset="0"/>
              </a:rPr>
              <a:t>the </a:t>
            </a:r>
            <a:r>
              <a:rPr lang="en-US" sz="2600" spc="15" dirty="0">
                <a:solidFill>
                  <a:schemeClr val="accent1">
                    <a:lumMod val="50000"/>
                  </a:schemeClr>
                </a:solidFill>
                <a:effectLst/>
                <a:latin typeface="Times New Roman" panose="02020603050405020304" pitchFamily="18" charset="0"/>
                <a:ea typeface="Times New Roman" panose="02020603050405020304" pitchFamily="18" charset="0"/>
              </a:rPr>
              <a:t>help</a:t>
            </a:r>
            <a:r>
              <a:rPr lang="en-US" sz="2600" spc="-13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 dirty="0">
                <a:solidFill>
                  <a:schemeClr val="accent1">
                    <a:lumMod val="50000"/>
                  </a:schemeClr>
                </a:solidFill>
                <a:effectLst/>
                <a:latin typeface="Times New Roman" panose="02020603050405020304" pitchFamily="18" charset="0"/>
                <a:ea typeface="Times New Roman" panose="02020603050405020304" pitchFamily="18" charset="0"/>
              </a:rPr>
              <a:t>of</a:t>
            </a:r>
            <a:r>
              <a:rPr lang="en-US" sz="26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5" dirty="0">
                <a:solidFill>
                  <a:schemeClr val="accent1">
                    <a:lumMod val="50000"/>
                  </a:schemeClr>
                </a:solidFill>
                <a:effectLst/>
                <a:latin typeface="Times New Roman" panose="02020603050405020304" pitchFamily="18" charset="0"/>
                <a:ea typeface="Times New Roman" panose="02020603050405020304" pitchFamily="18" charset="0"/>
              </a:rPr>
              <a:t>tracking</a:t>
            </a:r>
            <a:r>
              <a:rPr lang="en-US" sz="26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5" dirty="0">
                <a:solidFill>
                  <a:schemeClr val="accent1">
                    <a:lumMod val="50000"/>
                  </a:schemeClr>
                </a:solidFill>
                <a:effectLst/>
                <a:latin typeface="Times New Roman" panose="02020603050405020304" pitchFamily="18" charset="0"/>
                <a:ea typeface="Times New Roman" panose="02020603050405020304" pitchFamily="18" charset="0"/>
              </a:rPr>
              <a:t>number/reference</a:t>
            </a:r>
            <a:r>
              <a:rPr lang="en-US" sz="2600" spc="-10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5" dirty="0">
                <a:solidFill>
                  <a:schemeClr val="accent1">
                    <a:lumMod val="50000"/>
                  </a:schemeClr>
                </a:solidFill>
                <a:effectLst/>
                <a:latin typeface="Times New Roman" panose="02020603050405020304" pitchFamily="18" charset="0"/>
                <a:ea typeface="Times New Roman" panose="02020603050405020304" pitchFamily="18" charset="0"/>
              </a:rPr>
              <a:t>number</a:t>
            </a:r>
          </a:p>
          <a:p>
            <a:pPr>
              <a:buFont typeface="Wingdings" panose="05000000000000000000" pitchFamily="2" charset="2"/>
              <a:buChar char="§"/>
            </a:pP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Staffs can also update his profile, change password and recover password.</a:t>
            </a:r>
            <a:endParaRPr lang="en-IN" sz="26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indent="0">
              <a:spcBef>
                <a:spcPts val="45"/>
              </a:spcBef>
              <a:buNone/>
            </a:pPr>
            <a:endParaRPr lang="en-IN" sz="26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indent="0">
              <a:buNone/>
            </a:pPr>
            <a:r>
              <a:rPr lang="en-IN" sz="26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IN" sz="2600" dirty="0">
                <a:solidFill>
                  <a:schemeClr val="accent1">
                    <a:lumMod val="50000"/>
                  </a:schemeClr>
                </a:solidFill>
                <a:effectLst/>
                <a:latin typeface="Times New Roman" panose="02020603050405020304" pitchFamily="18" charset="0"/>
                <a:ea typeface="Times New Roman" panose="02020603050405020304" pitchFamily="18" charset="0"/>
              </a:rPr>
              <a:t/>
            </a:r>
            <a:br>
              <a:rPr lang="en-IN" sz="2600" dirty="0">
                <a:solidFill>
                  <a:schemeClr val="accent1">
                    <a:lumMod val="50000"/>
                  </a:schemeClr>
                </a:solidFill>
                <a:effectLst/>
                <a:latin typeface="Times New Roman" panose="02020603050405020304" pitchFamily="18" charset="0"/>
                <a:ea typeface="Times New Roman" panose="02020603050405020304" pitchFamily="18" charset="0"/>
              </a:rPr>
            </a:br>
            <a:r>
              <a:rPr lang="en-IN" sz="260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3000" b="1" u="sng" dirty="0">
                <a:solidFill>
                  <a:schemeClr val="accent1">
                    <a:lumMod val="50000"/>
                  </a:schemeClr>
                </a:solidFill>
                <a:effectLst/>
                <a:latin typeface="Times New Roman" panose="02020603050405020304" pitchFamily="18" charset="0"/>
                <a:ea typeface="Times New Roman" panose="02020603050405020304" pitchFamily="18" charset="0"/>
              </a:rPr>
              <a:t>User Module</a:t>
            </a:r>
          </a:p>
          <a:p>
            <a:pPr>
              <a:buFont typeface="Wingdings" panose="05000000000000000000" pitchFamily="2" charset="2"/>
              <a:buChar char="§"/>
            </a:pP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In</a:t>
            </a:r>
            <a:r>
              <a:rPr lang="en-US" sz="2600" spc="-7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35" dirty="0">
                <a:solidFill>
                  <a:schemeClr val="accent1">
                    <a:lumMod val="50000"/>
                  </a:schemeClr>
                </a:solidFill>
                <a:effectLst/>
                <a:latin typeface="Times New Roman" panose="02020603050405020304" pitchFamily="18" charset="0"/>
                <a:ea typeface="Times New Roman" panose="02020603050405020304" pitchFamily="18" charset="0"/>
              </a:rPr>
              <a:t>this</a:t>
            </a:r>
            <a:r>
              <a:rPr lang="en-US" sz="26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module</a:t>
            </a:r>
            <a:r>
              <a:rPr lang="en-US" sz="26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5" dirty="0">
                <a:solidFill>
                  <a:schemeClr val="accent1">
                    <a:lumMod val="50000"/>
                  </a:schemeClr>
                </a:solidFill>
                <a:effectLst/>
                <a:latin typeface="Times New Roman" panose="02020603050405020304" pitchFamily="18" charset="0"/>
                <a:ea typeface="Times New Roman" panose="02020603050405020304" pitchFamily="18" charset="0"/>
              </a:rPr>
              <a:t>user</a:t>
            </a:r>
            <a:r>
              <a:rPr lang="en-US" sz="26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can</a:t>
            </a:r>
            <a:r>
              <a:rPr lang="en-US" sz="26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view</a:t>
            </a:r>
            <a:r>
              <a:rPr lang="en-US" sz="26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0" dirty="0">
                <a:solidFill>
                  <a:schemeClr val="accent1">
                    <a:lumMod val="50000"/>
                  </a:schemeClr>
                </a:solidFill>
                <a:effectLst/>
                <a:latin typeface="Times New Roman" panose="02020603050405020304" pitchFamily="18" charset="0"/>
                <a:ea typeface="Times New Roman" panose="02020603050405020304" pitchFamily="18" charset="0"/>
              </a:rPr>
              <a:t>current</a:t>
            </a:r>
            <a:r>
              <a:rPr lang="en-US" sz="26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delivery</a:t>
            </a:r>
            <a:r>
              <a:rPr lang="en-US" sz="2600" spc="-21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0" dirty="0">
                <a:solidFill>
                  <a:schemeClr val="accent1">
                    <a:lumMod val="50000"/>
                  </a:schemeClr>
                </a:solidFill>
                <a:effectLst/>
                <a:latin typeface="Times New Roman" panose="02020603050405020304" pitchFamily="18" charset="0"/>
                <a:ea typeface="Times New Roman" panose="02020603050405020304" pitchFamily="18" charset="0"/>
              </a:rPr>
              <a:t>status</a:t>
            </a:r>
            <a:r>
              <a:rPr lang="en-US" sz="26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of</a:t>
            </a:r>
            <a:r>
              <a:rPr lang="en-US" sz="2600" spc="-9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25" dirty="0">
                <a:solidFill>
                  <a:schemeClr val="accent1">
                    <a:lumMod val="50000"/>
                  </a:schemeClr>
                </a:solidFill>
                <a:effectLst/>
                <a:latin typeface="Times New Roman" panose="02020603050405020304" pitchFamily="18" charset="0"/>
                <a:ea typeface="Times New Roman" panose="02020603050405020304" pitchFamily="18" charset="0"/>
              </a:rPr>
              <a:t>his</a:t>
            </a:r>
            <a:r>
              <a:rPr lang="en-US" sz="26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parcel</a:t>
            </a:r>
            <a:r>
              <a:rPr lang="en-US" sz="26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25" dirty="0">
                <a:solidFill>
                  <a:schemeClr val="accent1">
                    <a:lumMod val="50000"/>
                  </a:schemeClr>
                </a:solidFill>
                <a:effectLst/>
                <a:latin typeface="Times New Roman" panose="02020603050405020304" pitchFamily="18" charset="0"/>
                <a:ea typeface="Times New Roman" panose="02020603050405020304" pitchFamily="18" charset="0"/>
              </a:rPr>
              <a:t>and</a:t>
            </a:r>
            <a:r>
              <a:rPr lang="en-US" sz="26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also</a:t>
            </a:r>
            <a:r>
              <a:rPr lang="en-US" sz="26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view</a:t>
            </a:r>
            <a:r>
              <a:rPr lang="en-US" sz="2600" spc="-13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50" dirty="0">
                <a:solidFill>
                  <a:schemeClr val="accent1">
                    <a:lumMod val="50000"/>
                  </a:schemeClr>
                </a:solidFill>
                <a:effectLst/>
                <a:latin typeface="Times New Roman" panose="02020603050405020304" pitchFamily="18" charset="0"/>
                <a:ea typeface="Times New Roman" panose="02020603050405020304" pitchFamily="18" charset="0"/>
              </a:rPr>
              <a:t>the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different</a:t>
            </a:r>
            <a:r>
              <a:rPr lang="en-US" sz="2600" spc="-13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branches</a:t>
            </a:r>
            <a:r>
              <a:rPr lang="en-US" sz="26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of</a:t>
            </a:r>
            <a:r>
              <a:rPr lang="en-US" sz="26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dirty="0">
                <a:solidFill>
                  <a:schemeClr val="accent1">
                    <a:lumMod val="50000"/>
                  </a:schemeClr>
                </a:solidFill>
                <a:effectLst/>
                <a:latin typeface="Times New Roman" panose="02020603050405020304" pitchFamily="18" charset="0"/>
                <a:ea typeface="Times New Roman" panose="02020603050405020304" pitchFamily="18" charset="0"/>
              </a:rPr>
              <a:t>Courier</a:t>
            </a:r>
            <a:r>
              <a:rPr lang="en-US" sz="26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600" spc="-15" dirty="0">
                <a:solidFill>
                  <a:schemeClr val="accent1">
                    <a:lumMod val="50000"/>
                  </a:schemeClr>
                </a:solidFill>
                <a:effectLst/>
                <a:latin typeface="Times New Roman" panose="02020603050405020304" pitchFamily="18" charset="0"/>
                <a:ea typeface="Times New Roman" panose="02020603050405020304" pitchFamily="18" charset="0"/>
              </a:rPr>
              <a:t>Company.</a:t>
            </a:r>
            <a:endParaRPr lang="en-IN" sz="26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indent="0">
              <a:buNone/>
            </a:pPr>
            <a:endParaRPr lang="en-IN" sz="2400" spc="-5" dirty="0">
              <a:solidFill>
                <a:schemeClr val="accent1">
                  <a:lumMod val="50000"/>
                </a:schemeClr>
              </a:solidFill>
              <a:effectLst/>
              <a:latin typeface="Times New Roman" panose="02020603050405020304" pitchFamily="18" charset="0"/>
              <a:ea typeface="Times New Roman" panose="02020603050405020304" pitchFamily="18" charset="0"/>
            </a:endParaRPr>
          </a:p>
          <a:p>
            <a:pPr marL="0" indent="0">
              <a:spcBef>
                <a:spcPts val="50"/>
              </a:spcBef>
              <a:buNone/>
            </a:pP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 </a:t>
            </a: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indent="0">
              <a:spcBef>
                <a:spcPts val="50"/>
              </a:spcBef>
              <a:buNone/>
            </a:pPr>
            <a:endParaRPr lang="en-IN" sz="11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389561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66FA09-8C26-8C1A-698B-015619695A13}"/>
              </a:ext>
            </a:extLst>
          </p:cNvPr>
          <p:cNvSpPr>
            <a:spLocks noGrp="1"/>
          </p:cNvSpPr>
          <p:nvPr>
            <p:ph type="title"/>
          </p:nvPr>
        </p:nvSpPr>
        <p:spPr/>
        <p:txBody>
          <a:bodyPr>
            <a:normAutofit/>
          </a:bodyPr>
          <a:lstStyle/>
          <a:p>
            <a:pPr>
              <a:spcBef>
                <a:spcPts val="45"/>
              </a:spcBef>
            </a:pPr>
            <a:r>
              <a:rPr lang="en-US" sz="180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xmlns="" id="{72A44F14-2C74-8B59-C9F9-BAD8EDFF8351}"/>
              </a:ext>
            </a:extLst>
          </p:cNvPr>
          <p:cNvPicPr>
            <a:picLocks noGrp="1" noChangeAspect="1"/>
          </p:cNvPicPr>
          <p:nvPr>
            <p:ph idx="1"/>
          </p:nvPr>
        </p:nvPicPr>
        <p:blipFill>
          <a:blip r:embed="rId2"/>
          <a:stretch>
            <a:fillRect/>
          </a:stretch>
        </p:blipFill>
        <p:spPr>
          <a:xfrm>
            <a:off x="1594757" y="179614"/>
            <a:ext cx="9002486" cy="6498771"/>
          </a:xfrm>
        </p:spPr>
      </p:pic>
    </p:spTree>
    <p:extLst>
      <p:ext uri="{BB962C8B-B14F-4D97-AF65-F5344CB8AC3E}">
        <p14:creationId xmlns:p14="http://schemas.microsoft.com/office/powerpoint/2010/main" xmlns="" val="112787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6C61CE0C-ADC9-CE2B-441C-4980004C76F7}"/>
              </a:ext>
            </a:extLst>
          </p:cNvPr>
          <p:cNvPicPr>
            <a:picLocks noGrp="1" noChangeAspect="1"/>
          </p:cNvPicPr>
          <p:nvPr>
            <p:ph idx="1"/>
          </p:nvPr>
        </p:nvPicPr>
        <p:blipFill>
          <a:blip r:embed="rId2"/>
          <a:stretch>
            <a:fillRect/>
          </a:stretch>
        </p:blipFill>
        <p:spPr>
          <a:xfrm>
            <a:off x="2111829" y="239486"/>
            <a:ext cx="8469085" cy="6531428"/>
          </a:xfrm>
        </p:spPr>
      </p:pic>
    </p:spTree>
    <p:extLst>
      <p:ext uri="{BB962C8B-B14F-4D97-AF65-F5344CB8AC3E}">
        <p14:creationId xmlns:p14="http://schemas.microsoft.com/office/powerpoint/2010/main" xmlns="" val="2718871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378F7E84-AFF2-F6A2-4582-2653CE9DFBF3}"/>
              </a:ext>
            </a:extLst>
          </p:cNvPr>
          <p:cNvPicPr>
            <a:picLocks noGrp="1" noChangeAspect="1"/>
          </p:cNvPicPr>
          <p:nvPr>
            <p:ph idx="1"/>
          </p:nvPr>
        </p:nvPicPr>
        <p:blipFill>
          <a:blip r:embed="rId2"/>
          <a:stretch>
            <a:fillRect/>
          </a:stretch>
        </p:blipFill>
        <p:spPr>
          <a:xfrm>
            <a:off x="1926771" y="206829"/>
            <a:ext cx="8360229" cy="5987141"/>
          </a:xfrm>
        </p:spPr>
      </p:pic>
    </p:spTree>
    <p:extLst>
      <p:ext uri="{BB962C8B-B14F-4D97-AF65-F5344CB8AC3E}">
        <p14:creationId xmlns:p14="http://schemas.microsoft.com/office/powerpoint/2010/main" xmlns="" val="332146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B6B0DD-55B3-287A-5ACC-84286B3809FC}"/>
              </a:ext>
            </a:extLst>
          </p:cNvPr>
          <p:cNvSpPr>
            <a:spLocks noGrp="1"/>
          </p:cNvSpPr>
          <p:nvPr>
            <p:ph type="title"/>
          </p:nvPr>
        </p:nvSpPr>
        <p:spPr>
          <a:xfrm>
            <a:off x="1066800" y="370114"/>
            <a:ext cx="10058400" cy="762000"/>
          </a:xfrm>
        </p:spPr>
        <p:txBody>
          <a:bodyPr>
            <a:normAutofit/>
          </a:bodyPr>
          <a:lstStyle/>
          <a:p>
            <a:r>
              <a:rPr lang="en-US" sz="3200" b="1" spc="-15" dirty="0">
                <a:solidFill>
                  <a:schemeClr val="accent1">
                    <a:lumMod val="50000"/>
                  </a:schemeClr>
                </a:solidFill>
                <a:effectLst/>
                <a:latin typeface="Times New Roman" panose="02020603050405020304" pitchFamily="18" charset="0"/>
                <a:ea typeface="Times New Roman" panose="02020603050405020304" pitchFamily="18" charset="0"/>
              </a:rPr>
              <a:t>ENTITY-RELATIONSHIP</a:t>
            </a:r>
            <a:r>
              <a:rPr lang="en-US" sz="3200" b="1" spc="-13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3200" b="1" spc="-15" dirty="0">
                <a:solidFill>
                  <a:schemeClr val="accent1">
                    <a:lumMod val="50000"/>
                  </a:schemeClr>
                </a:solidFill>
                <a:latin typeface="Times New Roman" panose="02020603050405020304" pitchFamily="18" charset="0"/>
                <a:ea typeface="Times New Roman" panose="02020603050405020304" pitchFamily="18" charset="0"/>
              </a:rPr>
              <a:t> Diagram</a:t>
            </a:r>
            <a:endParaRPr lang="en-IN" sz="3200" dirty="0">
              <a:solidFill>
                <a:schemeClr val="accent1">
                  <a:lumMod val="50000"/>
                </a:schemeClr>
              </a:solidFill>
            </a:endParaRPr>
          </a:p>
        </p:txBody>
      </p:sp>
      <p:pic>
        <p:nvPicPr>
          <p:cNvPr id="5" name="Content Placeholder 4">
            <a:extLst>
              <a:ext uri="{FF2B5EF4-FFF2-40B4-BE49-F238E27FC236}">
                <a16:creationId xmlns:a16="http://schemas.microsoft.com/office/drawing/2014/main" xmlns="" id="{B880BC24-E17D-26D4-101B-5C37C7308971}"/>
              </a:ext>
            </a:extLst>
          </p:cNvPr>
          <p:cNvPicPr>
            <a:picLocks noGrp="1" noChangeAspect="1"/>
          </p:cNvPicPr>
          <p:nvPr>
            <p:ph idx="1"/>
          </p:nvPr>
        </p:nvPicPr>
        <p:blipFill>
          <a:blip r:embed="rId2"/>
          <a:stretch>
            <a:fillRect/>
          </a:stretch>
        </p:blipFill>
        <p:spPr>
          <a:xfrm>
            <a:off x="685801" y="1132114"/>
            <a:ext cx="10700656" cy="5355772"/>
          </a:xfrm>
        </p:spPr>
      </p:pic>
    </p:spTree>
    <p:extLst>
      <p:ext uri="{BB962C8B-B14F-4D97-AF65-F5344CB8AC3E}">
        <p14:creationId xmlns:p14="http://schemas.microsoft.com/office/powerpoint/2010/main" xmlns="" val="572342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B49C5-9C7A-0EB0-BEBD-CA8BAE179439}"/>
              </a:ext>
            </a:extLst>
          </p:cNvPr>
          <p:cNvSpPr>
            <a:spLocks noGrp="1"/>
          </p:cNvSpPr>
          <p:nvPr>
            <p:ph type="title"/>
          </p:nvPr>
        </p:nvSpPr>
        <p:spPr>
          <a:xfrm>
            <a:off x="838200" y="206829"/>
            <a:ext cx="10515600" cy="783771"/>
          </a:xfrm>
        </p:spPr>
        <p:txBody>
          <a:bodyPr/>
          <a:lstStyle/>
          <a:p>
            <a:pPr algn="ctr"/>
            <a:r>
              <a:rPr lang="en-US" dirty="0">
                <a:solidFill>
                  <a:schemeClr val="accent1">
                    <a:lumMod val="50000"/>
                  </a:schemeClr>
                </a:solidFill>
                <a:latin typeface="Times New Roman" panose="02020603050405020304" pitchFamily="18" charset="0"/>
                <a:cs typeface="Times New Roman" panose="02020603050405020304" pitchFamily="18" charset="0"/>
              </a:rPr>
              <a:t>Output Screen</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90BE3648-5630-1649-5631-5B0FD5D0998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96686" y="1219200"/>
            <a:ext cx="10014857" cy="5236029"/>
          </a:xfrm>
        </p:spPr>
      </p:pic>
    </p:spTree>
    <p:extLst>
      <p:ext uri="{BB962C8B-B14F-4D97-AF65-F5344CB8AC3E}">
        <p14:creationId xmlns:p14="http://schemas.microsoft.com/office/powerpoint/2010/main" xmlns="" val="3833520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459F60EB-CDCE-C9A2-F22C-F6A1C6D97B86}"/>
              </a:ext>
            </a:extLst>
          </p:cNvPr>
          <p:cNvPicPr>
            <a:picLocks noGrp="1" noChangeAspect="1"/>
          </p:cNvPicPr>
          <p:nvPr>
            <p:ph idx="1"/>
          </p:nvPr>
        </p:nvPicPr>
        <p:blipFill>
          <a:blip r:embed="rId2"/>
          <a:stretch>
            <a:fillRect/>
          </a:stretch>
        </p:blipFill>
        <p:spPr>
          <a:xfrm>
            <a:off x="827314" y="293914"/>
            <a:ext cx="9710057" cy="5878286"/>
          </a:xfrm>
        </p:spPr>
      </p:pic>
    </p:spTree>
    <p:extLst>
      <p:ext uri="{BB962C8B-B14F-4D97-AF65-F5344CB8AC3E}">
        <p14:creationId xmlns:p14="http://schemas.microsoft.com/office/powerpoint/2010/main" xmlns="" val="220531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37A3AE7-AABF-3AA9-0B6C-A7354C1B5CA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055914" y="620486"/>
            <a:ext cx="9383486" cy="5932714"/>
          </a:xfrm>
        </p:spPr>
      </p:pic>
    </p:spTree>
    <p:extLst>
      <p:ext uri="{BB962C8B-B14F-4D97-AF65-F5344CB8AC3E}">
        <p14:creationId xmlns:p14="http://schemas.microsoft.com/office/powerpoint/2010/main" xmlns="" val="1239638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3DEB6ABD-FFC7-00AE-1EA4-2E92B004238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64028" y="457200"/>
            <a:ext cx="9710057" cy="5747657"/>
          </a:xfrm>
        </p:spPr>
      </p:pic>
    </p:spTree>
    <p:extLst>
      <p:ext uri="{BB962C8B-B14F-4D97-AF65-F5344CB8AC3E}">
        <p14:creationId xmlns:p14="http://schemas.microsoft.com/office/powerpoint/2010/main" xmlns="" val="1129226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E1A225-98DC-FFB2-C46F-A64DABA9E3D7}"/>
              </a:ext>
            </a:extLst>
          </p:cNvPr>
          <p:cNvSpPr>
            <a:spLocks noGrp="1"/>
          </p:cNvSpPr>
          <p:nvPr>
            <p:ph type="title"/>
          </p:nvPr>
        </p:nvSpPr>
        <p:spPr>
          <a:xfrm>
            <a:off x="1066800" y="381337"/>
            <a:ext cx="10058400" cy="1371600"/>
          </a:xfrm>
          <a:effectLst>
            <a:glow rad="101600">
              <a:schemeClr val="accent2">
                <a:satMod val="175000"/>
                <a:alpha val="40000"/>
              </a:schemeClr>
            </a:glow>
          </a:effectLst>
          <a:scene3d>
            <a:camera prst="orthographicFront"/>
            <a:lightRig rig="threePt" dir="t"/>
          </a:scene3d>
          <a:sp3d>
            <a:bevelT/>
          </a:sp3d>
        </p:spPr>
        <p:txBody>
          <a:bodyPr>
            <a:normAutofit/>
          </a:bodyPr>
          <a:lstStyle/>
          <a:p>
            <a:pPr algn="ctr"/>
            <a:r>
              <a:rPr lang="en-US" sz="4800" b="1" spc="-15" dirty="0">
                <a:solidFill>
                  <a:schemeClr val="accent1">
                    <a:lumMod val="50000"/>
                  </a:schemeClr>
                </a:solidFill>
                <a:effectLst/>
                <a:latin typeface="Eras Demi ITC" panose="020B0805030504020804" pitchFamily="34" charset="0"/>
                <a:ea typeface="Times New Roman" panose="02020603050405020304" pitchFamily="18" charset="0"/>
                <a:cs typeface="Times New Roman" panose="02020603050405020304" pitchFamily="18" charset="0"/>
              </a:rPr>
              <a:t>COURIER</a:t>
            </a:r>
            <a:r>
              <a:rPr lang="en-US" sz="4800" b="1" spc="-145" dirty="0">
                <a:solidFill>
                  <a:schemeClr val="accent1">
                    <a:lumMod val="50000"/>
                  </a:schemeClr>
                </a:solidFill>
                <a:effectLst/>
                <a:latin typeface="Eras Demi ITC" panose="020B0805030504020804" pitchFamily="34" charset="0"/>
                <a:ea typeface="Times New Roman" panose="02020603050405020304" pitchFamily="18" charset="0"/>
                <a:cs typeface="Times New Roman" panose="02020603050405020304" pitchFamily="18" charset="0"/>
              </a:rPr>
              <a:t> </a:t>
            </a:r>
            <a:r>
              <a:rPr lang="en-US" sz="4800" b="1" dirty="0">
                <a:solidFill>
                  <a:schemeClr val="accent1">
                    <a:lumMod val="50000"/>
                  </a:schemeClr>
                </a:solidFill>
                <a:effectLst/>
                <a:latin typeface="Eras Demi ITC" panose="020B0805030504020804" pitchFamily="34" charset="0"/>
                <a:ea typeface="Times New Roman" panose="02020603050405020304" pitchFamily="18" charset="0"/>
                <a:cs typeface="Times New Roman" panose="02020603050405020304" pitchFamily="18" charset="0"/>
              </a:rPr>
              <a:t>MANAGEMENT</a:t>
            </a:r>
            <a:r>
              <a:rPr lang="en-US" sz="4800" b="1" spc="-150" dirty="0">
                <a:solidFill>
                  <a:schemeClr val="accent1">
                    <a:lumMod val="50000"/>
                  </a:schemeClr>
                </a:solidFill>
                <a:effectLst/>
                <a:latin typeface="Eras Demi ITC" panose="020B0805030504020804" pitchFamily="34" charset="0"/>
                <a:ea typeface="Times New Roman" panose="02020603050405020304" pitchFamily="18" charset="0"/>
                <a:cs typeface="Times New Roman" panose="02020603050405020304" pitchFamily="18" charset="0"/>
              </a:rPr>
              <a:t> </a:t>
            </a:r>
            <a:r>
              <a:rPr lang="en-US" sz="4800" b="1" dirty="0">
                <a:solidFill>
                  <a:schemeClr val="accent1">
                    <a:lumMod val="50000"/>
                  </a:schemeClr>
                </a:solidFill>
                <a:effectLst/>
                <a:latin typeface="Eras Demi ITC" panose="020B0805030504020804" pitchFamily="34" charset="0"/>
                <a:ea typeface="Times New Roman" panose="02020603050405020304" pitchFamily="18" charset="0"/>
                <a:cs typeface="Times New Roman" panose="02020603050405020304" pitchFamily="18" charset="0"/>
              </a:rPr>
              <a:t>SYSTEM</a:t>
            </a:r>
            <a:endParaRPr lang="en-IN" sz="4800" dirty="0">
              <a:solidFill>
                <a:schemeClr val="accent1">
                  <a:lumMod val="50000"/>
                </a:schemeClr>
              </a:solidFill>
              <a:latin typeface="Eras Demi ITC" panose="020B0805030504020804" pitchFamily="34"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xmlns="" id="{95507E42-5CB6-15F2-5E6E-CC9CE2F99B00}"/>
              </a:ext>
            </a:extLst>
          </p:cNvPr>
          <p:cNvPicPr>
            <a:picLocks noGrp="1" noChangeAspect="1"/>
          </p:cNvPicPr>
          <p:nvPr>
            <p:ph idx="1"/>
          </p:nvPr>
        </p:nvPicPr>
        <p:blipFill>
          <a:blip r:embed="rId2"/>
          <a:stretch>
            <a:fillRect/>
          </a:stretch>
        </p:blipFill>
        <p:spPr>
          <a:xfrm>
            <a:off x="261257" y="1676400"/>
            <a:ext cx="11625943" cy="4702629"/>
          </a:xfrm>
        </p:spPr>
      </p:pic>
    </p:spTree>
    <p:extLst>
      <p:ext uri="{BB962C8B-B14F-4D97-AF65-F5344CB8AC3E}">
        <p14:creationId xmlns:p14="http://schemas.microsoft.com/office/powerpoint/2010/main" xmlns="" val="3880700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9A59C00C-DB0D-A47F-C8DE-04765D30B9C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70114" y="185057"/>
            <a:ext cx="11440886" cy="6553199"/>
          </a:xfrm>
        </p:spPr>
      </p:pic>
    </p:spTree>
    <p:extLst>
      <p:ext uri="{BB962C8B-B14F-4D97-AF65-F5344CB8AC3E}">
        <p14:creationId xmlns:p14="http://schemas.microsoft.com/office/powerpoint/2010/main" xmlns="" val="1808590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4D0B83B3-27C3-BE2F-DB08-A92C17277DE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40228" y="185058"/>
            <a:ext cx="10080172" cy="6172200"/>
          </a:xfrm>
        </p:spPr>
      </p:pic>
    </p:spTree>
    <p:extLst>
      <p:ext uri="{BB962C8B-B14F-4D97-AF65-F5344CB8AC3E}">
        <p14:creationId xmlns:p14="http://schemas.microsoft.com/office/powerpoint/2010/main" xmlns="" val="3893440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0EC7B7-A9C8-DD78-2CAF-9004FE6E87F0}"/>
              </a:ext>
            </a:extLst>
          </p:cNvPr>
          <p:cNvSpPr>
            <a:spLocks noGrp="1"/>
          </p:cNvSpPr>
          <p:nvPr>
            <p:ph type="title"/>
          </p:nvPr>
        </p:nvSpPr>
        <p:spPr/>
        <p: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Conclusion</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E398BA9-486F-E76A-52F7-45DE2025EDB1}"/>
              </a:ext>
            </a:extLst>
          </p:cNvPr>
          <p:cNvSpPr>
            <a:spLocks noGrp="1"/>
          </p:cNvSpPr>
          <p:nvPr>
            <p:ph idx="1"/>
          </p:nvPr>
        </p:nvSpPr>
        <p:spPr/>
        <p:txBody>
          <a:bodyPr>
            <a:normAutofit/>
          </a:bodyPr>
          <a:lstStyle/>
          <a:p>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The</a:t>
            </a:r>
            <a:r>
              <a:rPr lang="en-US" sz="2400" spc="-15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entire</a:t>
            </a:r>
            <a:r>
              <a:rPr lang="en-US" sz="2400" spc="-2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project</a:t>
            </a:r>
            <a:r>
              <a:rPr lang="en-US" sz="2400" spc="-15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has</a:t>
            </a:r>
            <a:r>
              <a:rPr lang="en-US" sz="2400" spc="-15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been</a:t>
            </a:r>
            <a:r>
              <a:rPr lang="en-US" sz="2400" spc="-16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developed</a:t>
            </a:r>
            <a:r>
              <a:rPr lang="en-US" sz="2400" spc="-15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and</a:t>
            </a:r>
            <a:r>
              <a:rPr lang="en-US" sz="2400" spc="-2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deployed</a:t>
            </a:r>
            <a:r>
              <a:rPr lang="en-US" sz="2400" spc="-15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as</a:t>
            </a:r>
            <a:r>
              <a:rPr lang="en-US" sz="2400" spc="-15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per</a:t>
            </a:r>
            <a:r>
              <a:rPr lang="en-US" sz="2400" spc="-15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50" dirty="0">
                <a:solidFill>
                  <a:schemeClr val="accent1">
                    <a:lumMod val="50000"/>
                  </a:schemeClr>
                </a:solidFill>
                <a:effectLst/>
                <a:latin typeface="Times New Roman" panose="02020603050405020304" pitchFamily="18" charset="0"/>
                <a:ea typeface="Times New Roman" panose="02020603050405020304" pitchFamily="18" charset="0"/>
              </a:rPr>
              <a:t>the</a:t>
            </a:r>
            <a:r>
              <a:rPr lang="en-US" sz="2400" spc="-15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requirements</a:t>
            </a:r>
            <a:r>
              <a:rPr lang="en-US" sz="2400" spc="-15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20" dirty="0">
                <a:solidFill>
                  <a:schemeClr val="accent1">
                    <a:lumMod val="50000"/>
                  </a:schemeClr>
                </a:solidFill>
                <a:effectLst/>
                <a:latin typeface="Times New Roman" panose="02020603050405020304" pitchFamily="18" charset="0"/>
                <a:ea typeface="Times New Roman" panose="02020603050405020304" pitchFamily="18" charset="0"/>
              </a:rPr>
              <a:t>stated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by </a:t>
            </a:r>
            <a:r>
              <a:rPr lang="en-US" sz="2400" spc="50" dirty="0">
                <a:solidFill>
                  <a:schemeClr val="accent1">
                    <a:lumMod val="50000"/>
                  </a:schemeClr>
                </a:solidFill>
                <a:effectLst/>
                <a:latin typeface="Times New Roman" panose="02020603050405020304" pitchFamily="18" charset="0"/>
                <a:ea typeface="Times New Roman" panose="02020603050405020304" pitchFamily="18" charset="0"/>
              </a:rPr>
              <a:t>the </a:t>
            </a:r>
            <a:r>
              <a:rPr lang="en-US" sz="2400" spc="15" dirty="0">
                <a:solidFill>
                  <a:schemeClr val="accent1">
                    <a:lumMod val="50000"/>
                  </a:schemeClr>
                </a:solidFill>
                <a:effectLst/>
                <a:latin typeface="Times New Roman" panose="02020603050405020304" pitchFamily="18" charset="0"/>
                <a:ea typeface="Times New Roman" panose="02020603050405020304" pitchFamily="18" charset="0"/>
              </a:rPr>
              <a:t>user,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it is </a:t>
            </a:r>
            <a:r>
              <a:rPr lang="en-US" sz="2400" spc="30" dirty="0">
                <a:solidFill>
                  <a:schemeClr val="accent1">
                    <a:lumMod val="50000"/>
                  </a:schemeClr>
                </a:solidFill>
                <a:effectLst/>
                <a:latin typeface="Times New Roman" panose="02020603050405020304" pitchFamily="18" charset="0"/>
                <a:ea typeface="Times New Roman" panose="02020603050405020304" pitchFamily="18" charset="0"/>
              </a:rPr>
              <a:t>found </a:t>
            </a:r>
            <a:r>
              <a:rPr lang="en-US" sz="2400" spc="35" dirty="0">
                <a:solidFill>
                  <a:schemeClr val="accent1">
                    <a:lumMod val="50000"/>
                  </a:schemeClr>
                </a:solidFill>
                <a:effectLst/>
                <a:latin typeface="Times New Roman" panose="02020603050405020304" pitchFamily="18" charset="0"/>
                <a:ea typeface="Times New Roman" panose="02020603050405020304" pitchFamily="18" charset="0"/>
              </a:rPr>
              <a:t>to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be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bug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free as per </a:t>
            </a:r>
            <a:r>
              <a:rPr lang="en-US" sz="2400" spc="50" dirty="0">
                <a:solidFill>
                  <a:schemeClr val="accent1">
                    <a:lumMod val="50000"/>
                  </a:schemeClr>
                </a:solidFill>
                <a:effectLst/>
                <a:latin typeface="Times New Roman" panose="02020603050405020304" pitchFamily="18" charset="0"/>
                <a:ea typeface="Times New Roman" panose="02020603050405020304" pitchFamily="18" charset="0"/>
              </a:rPr>
              <a:t>the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testing standards that is implemented.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Any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specification-untraced errors will be concentrated in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the coming</a:t>
            </a:r>
            <a:r>
              <a:rPr lang="en-US" sz="2400" spc="-21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versions,</a:t>
            </a:r>
            <a:r>
              <a:rPr lang="en-US" sz="2400" spc="-11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which</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are</a:t>
            </a:r>
            <a:r>
              <a:rPr lang="en-US" sz="24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planned</a:t>
            </a:r>
            <a:r>
              <a:rPr lang="en-US" sz="24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35" dirty="0">
                <a:solidFill>
                  <a:schemeClr val="accent1">
                    <a:lumMod val="50000"/>
                  </a:schemeClr>
                </a:solidFill>
                <a:effectLst/>
                <a:latin typeface="Times New Roman" panose="02020603050405020304" pitchFamily="18" charset="0"/>
                <a:ea typeface="Times New Roman" panose="02020603050405020304" pitchFamily="18" charset="0"/>
              </a:rPr>
              <a:t>to</a:t>
            </a:r>
            <a:r>
              <a:rPr lang="en-US" sz="24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be</a:t>
            </a:r>
            <a:r>
              <a:rPr lang="en-US" sz="24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developed</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in</a:t>
            </a:r>
            <a:r>
              <a:rPr lang="en-US" sz="2400" spc="-7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Times New Roman" panose="02020603050405020304" pitchFamily="18" charset="0"/>
              </a:rPr>
              <a:t>near</a:t>
            </a:r>
            <a:r>
              <a:rPr lang="en-US" sz="24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future.</a:t>
            </a:r>
            <a:r>
              <a:rPr lang="en-US" sz="2400" spc="-17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The</a:t>
            </a:r>
            <a:r>
              <a:rPr lang="en-US" sz="24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system</a:t>
            </a:r>
            <a:r>
              <a:rPr lang="en-US" sz="24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at present does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not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take care off </a:t>
            </a:r>
            <a:r>
              <a:rPr lang="en-US" sz="2400" spc="50" dirty="0">
                <a:solidFill>
                  <a:schemeClr val="accent1">
                    <a:lumMod val="50000"/>
                  </a:schemeClr>
                </a:solidFill>
                <a:effectLst/>
                <a:latin typeface="Times New Roman" panose="02020603050405020304" pitchFamily="18" charset="0"/>
                <a:ea typeface="Times New Roman" panose="02020603050405020304" pitchFamily="18" charset="0"/>
              </a:rPr>
              <a:t>the </a:t>
            </a:r>
            <a:r>
              <a:rPr lang="en-US" sz="2400" spc="15" dirty="0">
                <a:solidFill>
                  <a:schemeClr val="accent1">
                    <a:lumMod val="50000"/>
                  </a:schemeClr>
                </a:solidFill>
                <a:effectLst/>
                <a:latin typeface="Times New Roman" panose="02020603050405020304" pitchFamily="18" charset="0"/>
                <a:ea typeface="Times New Roman" panose="02020603050405020304" pitchFamily="18" charset="0"/>
              </a:rPr>
              <a:t>money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payment methods, as </a:t>
            </a:r>
            <a:r>
              <a:rPr lang="en-US" sz="2400" spc="50" dirty="0">
                <a:solidFill>
                  <a:schemeClr val="accent1">
                    <a:lumMod val="50000"/>
                  </a:schemeClr>
                </a:solidFill>
                <a:effectLst/>
                <a:latin typeface="Times New Roman" panose="02020603050405020304" pitchFamily="18" charset="0"/>
                <a:ea typeface="Times New Roman" panose="02020603050405020304" pitchFamily="18" charset="0"/>
              </a:rPr>
              <a:t>the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consolidated constructs</a:t>
            </a:r>
            <a:r>
              <a:rPr lang="en-US" sz="2400" spc="-12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15" dirty="0">
                <a:solidFill>
                  <a:schemeClr val="accent1">
                    <a:lumMod val="50000"/>
                  </a:schemeClr>
                </a:solidFill>
                <a:effectLst/>
                <a:latin typeface="Times New Roman" panose="02020603050405020304" pitchFamily="18" charset="0"/>
                <a:ea typeface="Times New Roman" panose="02020603050405020304" pitchFamily="18" charset="0"/>
              </a:rPr>
              <a:t>need</a:t>
            </a:r>
            <a:r>
              <a:rPr lang="en-US" sz="2400" spc="-21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SSL</a:t>
            </a:r>
            <a:r>
              <a:rPr lang="en-US" sz="24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standards</a:t>
            </a:r>
            <a:r>
              <a:rPr lang="en-US" sz="2400" spc="-20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and</a:t>
            </a:r>
            <a:r>
              <a:rPr lang="en-US" sz="2400" spc="-12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are</a:t>
            </a:r>
            <a:r>
              <a:rPr lang="en-US" sz="2400" spc="-12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critically</a:t>
            </a:r>
            <a:r>
              <a:rPr lang="en-US" sz="2400" spc="-20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35" dirty="0">
                <a:solidFill>
                  <a:schemeClr val="accent1">
                    <a:lumMod val="50000"/>
                  </a:schemeClr>
                </a:solidFill>
                <a:effectLst/>
                <a:latin typeface="Times New Roman" panose="02020603050405020304" pitchFamily="18" charset="0"/>
                <a:ea typeface="Times New Roman" panose="02020603050405020304" pitchFamily="18" charset="0"/>
              </a:rPr>
              <a:t>to</a:t>
            </a:r>
            <a:r>
              <a:rPr lang="en-US" sz="2400" spc="-12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be</a:t>
            </a:r>
            <a:r>
              <a:rPr lang="en-US" sz="2400" spc="-12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initiated</a:t>
            </a:r>
            <a:r>
              <a:rPr lang="en-US" sz="24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in</a:t>
            </a:r>
            <a:r>
              <a:rPr lang="en-US" sz="2400" spc="-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the</a:t>
            </a:r>
            <a:r>
              <a:rPr lang="en-US" sz="2400" spc="-12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first</a:t>
            </a:r>
            <a:r>
              <a:rPr lang="en-US" sz="24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face,</a:t>
            </a:r>
            <a:r>
              <a:rPr lang="en-US" sz="2400" spc="-8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the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application</a:t>
            </a:r>
            <a:r>
              <a:rPr lang="en-US" sz="2400" spc="-15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of</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50" dirty="0">
                <a:solidFill>
                  <a:schemeClr val="accent1">
                    <a:lumMod val="50000"/>
                  </a:schemeClr>
                </a:solidFill>
                <a:effectLst/>
                <a:latin typeface="Times New Roman" panose="02020603050405020304" pitchFamily="18" charset="0"/>
                <a:ea typeface="Times New Roman" panose="02020603050405020304" pitchFamily="18" charset="0"/>
              </a:rPr>
              <a:t>the</a:t>
            </a:r>
            <a:r>
              <a:rPr lang="en-US" sz="2400" spc="-21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credit</a:t>
            </a:r>
            <a:r>
              <a:rPr lang="en-US" sz="2400" spc="-7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card</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transactions</a:t>
            </a:r>
            <a:r>
              <a:rPr lang="en-US" sz="24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is</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applied</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as</a:t>
            </a:r>
            <a:r>
              <a:rPr lang="en-US" sz="2400" spc="-14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a</a:t>
            </a:r>
            <a:r>
              <a:rPr lang="en-US" sz="24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developmental</a:t>
            </a:r>
            <a:r>
              <a:rPr lang="en-US" sz="2400" spc="-15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phase</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in </a:t>
            </a:r>
            <a:r>
              <a:rPr lang="en-US" sz="2400" spc="50" dirty="0">
                <a:solidFill>
                  <a:schemeClr val="accent1">
                    <a:lumMod val="50000"/>
                  </a:schemeClr>
                </a:solidFill>
                <a:effectLst/>
                <a:latin typeface="Times New Roman" panose="02020603050405020304" pitchFamily="18" charset="0"/>
                <a:ea typeface="Times New Roman" panose="02020603050405020304" pitchFamily="18" charset="0"/>
              </a:rPr>
              <a:t>the</a:t>
            </a:r>
            <a:r>
              <a:rPr lang="en-US" sz="2400" spc="-15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coming</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days.</a:t>
            </a:r>
            <a:r>
              <a:rPr lang="en-US" sz="2400" spc="-11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The</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system</a:t>
            </a:r>
            <a:r>
              <a:rPr lang="en-US" sz="2400" spc="-15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needs</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more</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elaborative</a:t>
            </a:r>
            <a:r>
              <a:rPr lang="en-US" sz="2400" spc="-220"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technicality</a:t>
            </a:r>
            <a:r>
              <a:rPr lang="en-US" sz="2400" spc="-2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for</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its</a:t>
            </a:r>
            <a:r>
              <a:rPr lang="en-US" sz="2400" spc="-14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inception </a:t>
            </a:r>
            <a:r>
              <a:rPr lang="en-US" sz="2400" spc="25" dirty="0">
                <a:solidFill>
                  <a:schemeClr val="accent1">
                    <a:lumMod val="50000"/>
                  </a:schemeClr>
                </a:solidFill>
                <a:effectLst/>
                <a:latin typeface="Times New Roman" panose="02020603050405020304" pitchFamily="18" charset="0"/>
                <a:ea typeface="Times New Roman" panose="02020603050405020304" pitchFamily="18" charset="0"/>
              </a:rPr>
              <a:t>and</a:t>
            </a:r>
            <a:r>
              <a:rPr lang="en-US" sz="2400" spc="-12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evolution.</a:t>
            </a: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545260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D416DA3-3961-ED71-CF67-27D5283C72EB}"/>
              </a:ext>
            </a:extLst>
          </p:cNvPr>
          <p:cNvSpPr>
            <a:spLocks noGrp="1"/>
          </p:cNvSpPr>
          <p:nvPr>
            <p:ph idx="1"/>
          </p:nvPr>
        </p:nvSpPr>
        <p:spPr>
          <a:xfrm>
            <a:off x="849086" y="1090748"/>
            <a:ext cx="10058400" cy="3931920"/>
          </a:xfrm>
        </p:spPr>
        <p:txBody>
          <a:bodyPr/>
          <a:lstStyle/>
          <a:p>
            <a:pPr marL="0" lvl="0" indent="0" algn="ctr" rtl="0">
              <a:lnSpc>
                <a:spcPct val="80000"/>
              </a:lnSpc>
              <a:spcBef>
                <a:spcPts val="0"/>
              </a:spcBef>
              <a:spcAft>
                <a:spcPts val="0"/>
              </a:spcAft>
              <a:buClr>
                <a:srgbClr val="888888"/>
              </a:buClr>
              <a:buSzPts val="2720"/>
              <a:buNone/>
            </a:pPr>
            <a:r>
              <a:rPr lang="en-US" sz="2800" b="1" dirty="0">
                <a:solidFill>
                  <a:schemeClr val="accent1">
                    <a:lumMod val="50000"/>
                  </a:schemeClr>
                </a:solidFill>
                <a:latin typeface="Times New Roman"/>
                <a:ea typeface="Times New Roman"/>
                <a:cs typeface="Times New Roman"/>
                <a:sym typeface="Times New Roman"/>
              </a:rPr>
              <a:t>By </a:t>
            </a:r>
          </a:p>
          <a:p>
            <a:pPr marL="0" lvl="0" indent="0" algn="ctr" rtl="0">
              <a:lnSpc>
                <a:spcPct val="80000"/>
              </a:lnSpc>
              <a:spcBef>
                <a:spcPts val="0"/>
              </a:spcBef>
              <a:spcAft>
                <a:spcPts val="0"/>
              </a:spcAft>
              <a:buClr>
                <a:srgbClr val="888888"/>
              </a:buClr>
              <a:buSzPts val="2720"/>
              <a:buNone/>
            </a:pPr>
            <a:endParaRPr lang="en-US" sz="2800" b="1" dirty="0">
              <a:solidFill>
                <a:schemeClr val="accent1">
                  <a:lumMod val="50000"/>
                </a:schemeClr>
              </a:solidFill>
              <a:latin typeface="Times New Roman"/>
              <a:ea typeface="Times New Roman"/>
              <a:cs typeface="Times New Roman"/>
              <a:sym typeface="Times New Roman"/>
            </a:endParaRPr>
          </a:p>
          <a:p>
            <a:pPr marL="0" lvl="0" indent="0" algn="ctr" rtl="0">
              <a:lnSpc>
                <a:spcPct val="80000"/>
              </a:lnSpc>
              <a:spcBef>
                <a:spcPts val="0"/>
              </a:spcBef>
              <a:spcAft>
                <a:spcPts val="0"/>
              </a:spcAft>
              <a:buClr>
                <a:srgbClr val="888888"/>
              </a:buClr>
              <a:buSzPts val="2720"/>
              <a:buNone/>
            </a:pPr>
            <a:r>
              <a:rPr lang="en-US" sz="2800" b="1" dirty="0">
                <a:solidFill>
                  <a:schemeClr val="accent1">
                    <a:lumMod val="50000"/>
                  </a:schemeClr>
                </a:solidFill>
                <a:latin typeface="Times New Roman"/>
                <a:ea typeface="Times New Roman"/>
                <a:cs typeface="Times New Roman"/>
                <a:sym typeface="Times New Roman"/>
              </a:rPr>
              <a:t>JIMIT ANDARPA (225480)</a:t>
            </a:r>
          </a:p>
          <a:p>
            <a:pPr marL="0" lvl="0" indent="0" algn="ctr" rtl="0">
              <a:lnSpc>
                <a:spcPct val="80000"/>
              </a:lnSpc>
              <a:spcBef>
                <a:spcPts val="0"/>
              </a:spcBef>
              <a:spcAft>
                <a:spcPts val="0"/>
              </a:spcAft>
              <a:buClr>
                <a:srgbClr val="888888"/>
              </a:buClr>
              <a:buSzPts val="2720"/>
              <a:buNone/>
            </a:pPr>
            <a:endParaRPr lang="en-US" sz="2800" b="1" dirty="0">
              <a:solidFill>
                <a:schemeClr val="accent1">
                  <a:lumMod val="50000"/>
                </a:schemeClr>
              </a:solidFill>
              <a:latin typeface="Times New Roman"/>
              <a:ea typeface="Times New Roman"/>
              <a:cs typeface="Times New Roman"/>
              <a:sym typeface="Times New Roman"/>
            </a:endParaRPr>
          </a:p>
          <a:p>
            <a:pPr marL="0" lvl="0" indent="0" algn="ctr" rtl="0">
              <a:lnSpc>
                <a:spcPct val="80000"/>
              </a:lnSpc>
              <a:spcBef>
                <a:spcPts val="0"/>
              </a:spcBef>
              <a:spcAft>
                <a:spcPts val="0"/>
              </a:spcAft>
              <a:buClr>
                <a:srgbClr val="888888"/>
              </a:buClr>
              <a:buSzPts val="2720"/>
              <a:buNone/>
            </a:pPr>
            <a:r>
              <a:rPr lang="en-US" sz="2800" b="1" dirty="0">
                <a:solidFill>
                  <a:schemeClr val="accent1">
                    <a:lumMod val="50000"/>
                  </a:schemeClr>
                </a:solidFill>
                <a:latin typeface="Times New Roman"/>
                <a:ea typeface="Times New Roman"/>
                <a:cs typeface="Times New Roman"/>
                <a:sym typeface="Times New Roman"/>
              </a:rPr>
              <a:t> And </a:t>
            </a:r>
          </a:p>
          <a:p>
            <a:pPr marL="0" lvl="0" indent="0" algn="ctr" rtl="0">
              <a:lnSpc>
                <a:spcPct val="80000"/>
              </a:lnSpc>
              <a:spcBef>
                <a:spcPts val="0"/>
              </a:spcBef>
              <a:spcAft>
                <a:spcPts val="0"/>
              </a:spcAft>
              <a:buClr>
                <a:srgbClr val="888888"/>
              </a:buClr>
              <a:buSzPts val="2720"/>
              <a:buNone/>
            </a:pPr>
            <a:endParaRPr lang="en-US" sz="2800" b="1" dirty="0">
              <a:solidFill>
                <a:schemeClr val="accent1">
                  <a:lumMod val="50000"/>
                </a:schemeClr>
              </a:solidFill>
              <a:latin typeface="Times New Roman"/>
              <a:ea typeface="Times New Roman"/>
              <a:cs typeface="Times New Roman"/>
              <a:sym typeface="Times New Roman"/>
            </a:endParaRPr>
          </a:p>
          <a:p>
            <a:pPr marL="0" lvl="0" indent="0" algn="ctr" rtl="0">
              <a:lnSpc>
                <a:spcPct val="80000"/>
              </a:lnSpc>
              <a:spcBef>
                <a:spcPts val="0"/>
              </a:spcBef>
              <a:spcAft>
                <a:spcPts val="0"/>
              </a:spcAft>
              <a:buClr>
                <a:srgbClr val="888888"/>
              </a:buClr>
              <a:buSzPts val="2720"/>
              <a:buNone/>
            </a:pPr>
            <a:r>
              <a:rPr lang="en-US" sz="2800" b="1" dirty="0">
                <a:solidFill>
                  <a:schemeClr val="accent1">
                    <a:lumMod val="50000"/>
                  </a:schemeClr>
                </a:solidFill>
                <a:latin typeface="Times New Roman"/>
                <a:ea typeface="Times New Roman"/>
                <a:cs typeface="Times New Roman"/>
                <a:sym typeface="Times New Roman"/>
              </a:rPr>
              <a:t>NEHA SHIRSAT(227389)</a:t>
            </a:r>
          </a:p>
          <a:p>
            <a:pPr marL="0" lvl="0" indent="0" algn="ctr" rtl="0">
              <a:lnSpc>
                <a:spcPct val="80000"/>
              </a:lnSpc>
              <a:spcBef>
                <a:spcPts val="0"/>
              </a:spcBef>
              <a:spcAft>
                <a:spcPts val="0"/>
              </a:spcAft>
              <a:buClr>
                <a:srgbClr val="888888"/>
              </a:buClr>
              <a:buSzPts val="2720"/>
              <a:buNone/>
            </a:pPr>
            <a:endParaRPr lang="en-US" sz="2800" b="1" dirty="0">
              <a:solidFill>
                <a:schemeClr val="accent1">
                  <a:lumMod val="50000"/>
                </a:schemeClr>
              </a:solidFill>
              <a:latin typeface="Times New Roman"/>
              <a:ea typeface="Times New Roman"/>
              <a:cs typeface="Times New Roman"/>
              <a:sym typeface="Times New Roman"/>
            </a:endParaRPr>
          </a:p>
          <a:p>
            <a:pPr marL="0" lvl="0" indent="0" algn="ctr" rtl="0">
              <a:lnSpc>
                <a:spcPct val="80000"/>
              </a:lnSpc>
              <a:spcBef>
                <a:spcPts val="0"/>
              </a:spcBef>
              <a:spcAft>
                <a:spcPts val="0"/>
              </a:spcAft>
              <a:buClr>
                <a:srgbClr val="888888"/>
              </a:buClr>
              <a:buSzPts val="2720"/>
              <a:buNone/>
            </a:pPr>
            <a:endParaRPr lang="en-US" sz="2800" b="1" dirty="0">
              <a:solidFill>
                <a:schemeClr val="accent1">
                  <a:lumMod val="50000"/>
                </a:schemeClr>
              </a:solidFill>
              <a:latin typeface="Times New Roman"/>
              <a:cs typeface="Times New Roman"/>
              <a:sym typeface="Times New Roman"/>
            </a:endParaRPr>
          </a:p>
          <a:p>
            <a:pPr marL="0" lvl="0" indent="0" algn="ctr" rtl="0">
              <a:lnSpc>
                <a:spcPct val="80000"/>
              </a:lnSpc>
              <a:spcBef>
                <a:spcPts val="0"/>
              </a:spcBef>
              <a:spcAft>
                <a:spcPts val="0"/>
              </a:spcAft>
              <a:buClr>
                <a:srgbClr val="888888"/>
              </a:buClr>
              <a:buSzPts val="2720"/>
              <a:buNone/>
            </a:pPr>
            <a:r>
              <a:rPr lang="en-US" sz="2400" b="1" dirty="0">
                <a:solidFill>
                  <a:schemeClr val="accent1">
                    <a:lumMod val="50000"/>
                  </a:schemeClr>
                </a:solidFill>
                <a:latin typeface="Times New Roman"/>
                <a:cs typeface="Times New Roman"/>
                <a:sym typeface="Times New Roman"/>
              </a:rPr>
              <a:t>PROJECT GUIDE:  SNEHA YADAV</a:t>
            </a:r>
          </a:p>
          <a:p>
            <a:pPr marL="0" lvl="0" indent="0" algn="ctr" rtl="0">
              <a:lnSpc>
                <a:spcPct val="80000"/>
              </a:lnSpc>
              <a:spcBef>
                <a:spcPts val="0"/>
              </a:spcBef>
              <a:spcAft>
                <a:spcPts val="0"/>
              </a:spcAft>
              <a:buClr>
                <a:srgbClr val="888888"/>
              </a:buClr>
              <a:buSzPts val="2720"/>
              <a:buNone/>
            </a:pPr>
            <a:r>
              <a:rPr lang="en-US" sz="2400" b="1" dirty="0">
                <a:solidFill>
                  <a:schemeClr val="accent1">
                    <a:lumMod val="50000"/>
                  </a:schemeClr>
                </a:solidFill>
                <a:latin typeface="Times New Roman"/>
                <a:cs typeface="Times New Roman"/>
                <a:sym typeface="Times New Roman"/>
              </a:rPr>
              <a:t>    SUPERVISOR:  SMITA PATIL</a:t>
            </a:r>
            <a:endParaRPr lang="en-US" sz="2400" b="1" dirty="0">
              <a:solidFill>
                <a:schemeClr val="accent1">
                  <a:lumMod val="50000"/>
                </a:schemeClr>
              </a:solidFill>
            </a:endParaRPr>
          </a:p>
          <a:p>
            <a:endParaRPr lang="en-IN" dirty="0"/>
          </a:p>
        </p:txBody>
      </p:sp>
    </p:spTree>
    <p:extLst>
      <p:ext uri="{BB962C8B-B14F-4D97-AF65-F5344CB8AC3E}">
        <p14:creationId xmlns:p14="http://schemas.microsoft.com/office/powerpoint/2010/main" xmlns="" val="4096501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226391-A2F2-0BB4-E9E0-A63AEE92681E}"/>
              </a:ext>
            </a:extLst>
          </p:cNvPr>
          <p:cNvSpPr>
            <a:spLocks noGrp="1"/>
          </p:cNvSpPr>
          <p:nvPr>
            <p:ph type="title"/>
          </p:nvPr>
        </p:nvSpPr>
        <p:spPr/>
        <p:txBody>
          <a:bodyPr/>
          <a:lstStyle/>
          <a:p>
            <a:pPr algn="ctr"/>
            <a:r>
              <a:rPr lang="en-US" b="1" dirty="0">
                <a:solidFill>
                  <a:schemeClr val="accent1">
                    <a:lumMod val="50000"/>
                  </a:schemeClr>
                </a:solidFill>
                <a:latin typeface="Times New Roman"/>
                <a:ea typeface="Times New Roman"/>
                <a:cs typeface="Times New Roman"/>
                <a:sym typeface="Times New Roman"/>
              </a:rPr>
              <a:t>Introduction</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xmlns="" id="{DD65FB73-1D57-3FAF-979D-ECA77838DADB}"/>
              </a:ext>
            </a:extLst>
          </p:cNvPr>
          <p:cNvSpPr>
            <a:spLocks noGrp="1"/>
          </p:cNvSpPr>
          <p:nvPr>
            <p:ph idx="1"/>
          </p:nvPr>
        </p:nvSpPr>
        <p:spPr/>
        <p:txBody>
          <a:bodyPr>
            <a:normAutofit/>
          </a:bodyPr>
          <a:lstStyle/>
          <a:p>
            <a:r>
              <a:rPr lang="en-US" sz="2800" spc="15" dirty="0">
                <a:solidFill>
                  <a:schemeClr val="accent1">
                    <a:lumMod val="50000"/>
                  </a:schemeClr>
                </a:solidFill>
                <a:effectLst/>
                <a:latin typeface="Sitka Display" pitchFamily="2" charset="0"/>
                <a:ea typeface="Times New Roman" panose="02020603050405020304" pitchFamily="18" charset="0"/>
              </a:rPr>
              <a:t>This</a:t>
            </a:r>
            <a:r>
              <a:rPr lang="en-US" sz="2800" spc="-15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project</a:t>
            </a:r>
            <a:r>
              <a:rPr lang="en-US" sz="2800" spc="-75"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deals</a:t>
            </a:r>
            <a:r>
              <a:rPr lang="en-US" sz="2800" spc="-150" dirty="0">
                <a:solidFill>
                  <a:schemeClr val="accent1">
                    <a:lumMod val="50000"/>
                  </a:schemeClr>
                </a:solidFill>
                <a:effectLst/>
                <a:latin typeface="Sitka Display" pitchFamily="2" charset="0"/>
                <a:ea typeface="Times New Roman" panose="02020603050405020304" pitchFamily="18" charset="0"/>
              </a:rPr>
              <a:t> </a:t>
            </a:r>
            <a:r>
              <a:rPr lang="en-US" sz="2800" spc="15" dirty="0">
                <a:solidFill>
                  <a:schemeClr val="accent1">
                    <a:lumMod val="50000"/>
                  </a:schemeClr>
                </a:solidFill>
                <a:effectLst/>
                <a:latin typeface="Sitka Display" pitchFamily="2" charset="0"/>
                <a:ea typeface="Times New Roman" panose="02020603050405020304" pitchFamily="18" charset="0"/>
              </a:rPr>
              <a:t>with</a:t>
            </a:r>
            <a:r>
              <a:rPr lang="en-US" sz="2800" spc="-145" dirty="0">
                <a:solidFill>
                  <a:schemeClr val="accent1">
                    <a:lumMod val="50000"/>
                  </a:schemeClr>
                </a:solidFill>
                <a:effectLst/>
                <a:latin typeface="Sitka Display" pitchFamily="2" charset="0"/>
                <a:ea typeface="Times New Roman" panose="02020603050405020304" pitchFamily="18" charset="0"/>
              </a:rPr>
              <a:t> </a:t>
            </a:r>
            <a:r>
              <a:rPr lang="en-US" sz="2800" spc="25" dirty="0">
                <a:solidFill>
                  <a:schemeClr val="accent1">
                    <a:lumMod val="50000"/>
                  </a:schemeClr>
                </a:solidFill>
                <a:effectLst/>
                <a:latin typeface="Sitka Display" pitchFamily="2" charset="0"/>
                <a:ea typeface="Times New Roman" panose="02020603050405020304" pitchFamily="18" charset="0"/>
              </a:rPr>
              <a:t>the</a:t>
            </a:r>
            <a:r>
              <a:rPr lang="en-US" sz="2800" spc="-145" dirty="0">
                <a:solidFill>
                  <a:schemeClr val="accent1">
                    <a:lumMod val="50000"/>
                  </a:schemeClr>
                </a:solidFill>
                <a:effectLst/>
                <a:latin typeface="Sitka Display" pitchFamily="2" charset="0"/>
                <a:ea typeface="Times New Roman" panose="02020603050405020304" pitchFamily="18" charset="0"/>
              </a:rPr>
              <a:t> </a:t>
            </a:r>
            <a:r>
              <a:rPr lang="en-US" sz="2800" spc="-15" dirty="0">
                <a:solidFill>
                  <a:schemeClr val="accent1">
                    <a:lumMod val="50000"/>
                  </a:schemeClr>
                </a:solidFill>
                <a:effectLst/>
                <a:latin typeface="Sitka Display" pitchFamily="2" charset="0"/>
                <a:ea typeface="Times New Roman" panose="02020603050405020304" pitchFamily="18" charset="0"/>
              </a:rPr>
              <a:t>‘</a:t>
            </a:r>
            <a:r>
              <a:rPr lang="en-US" sz="2800" b="1" u="sng" spc="-15" dirty="0">
                <a:solidFill>
                  <a:schemeClr val="accent1">
                    <a:lumMod val="50000"/>
                  </a:schemeClr>
                </a:solidFill>
                <a:effectLst/>
                <a:latin typeface="Sitka Display" pitchFamily="2" charset="0"/>
                <a:ea typeface="Times New Roman" panose="02020603050405020304" pitchFamily="18" charset="0"/>
              </a:rPr>
              <a:t>Courier</a:t>
            </a:r>
            <a:r>
              <a:rPr lang="en-US" sz="2800" b="1" u="sng" spc="-120" dirty="0">
                <a:solidFill>
                  <a:schemeClr val="accent1">
                    <a:lumMod val="50000"/>
                  </a:schemeClr>
                </a:solidFill>
                <a:effectLst/>
                <a:latin typeface="Sitka Display" pitchFamily="2" charset="0"/>
                <a:ea typeface="Times New Roman" panose="02020603050405020304" pitchFamily="18" charset="0"/>
              </a:rPr>
              <a:t> </a:t>
            </a:r>
            <a:r>
              <a:rPr lang="en-US" sz="2800" b="1" u="sng" dirty="0">
                <a:solidFill>
                  <a:schemeClr val="accent1">
                    <a:lumMod val="50000"/>
                  </a:schemeClr>
                </a:solidFill>
                <a:effectLst/>
                <a:latin typeface="Sitka Display" pitchFamily="2" charset="0"/>
                <a:ea typeface="Times New Roman" panose="02020603050405020304" pitchFamily="18" charset="0"/>
              </a:rPr>
              <a:t>Management</a:t>
            </a:r>
            <a:r>
              <a:rPr lang="en-US" sz="2800" b="1" u="sng" spc="-145" dirty="0">
                <a:solidFill>
                  <a:schemeClr val="accent1">
                    <a:lumMod val="50000"/>
                  </a:schemeClr>
                </a:solidFill>
                <a:effectLst/>
                <a:latin typeface="Sitka Display" pitchFamily="2" charset="0"/>
                <a:ea typeface="Times New Roman" panose="02020603050405020304" pitchFamily="18" charset="0"/>
              </a:rPr>
              <a:t> </a:t>
            </a:r>
            <a:r>
              <a:rPr lang="en-US" sz="2800" b="1" u="sng" dirty="0">
                <a:solidFill>
                  <a:schemeClr val="accent1">
                    <a:lumMod val="50000"/>
                  </a:schemeClr>
                </a:solidFill>
                <a:effectLst/>
                <a:latin typeface="Sitka Display" pitchFamily="2" charset="0"/>
                <a:ea typeface="Times New Roman" panose="02020603050405020304" pitchFamily="18" charset="0"/>
              </a:rPr>
              <a:t>System</a:t>
            </a:r>
            <a:r>
              <a:rPr lang="en-US" sz="2800" b="1" u="sng" spc="-13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a:t>
            </a:r>
            <a:r>
              <a:rPr lang="en-US" sz="2800" spc="-115" dirty="0">
                <a:solidFill>
                  <a:schemeClr val="accent1">
                    <a:lumMod val="50000"/>
                  </a:schemeClr>
                </a:solidFill>
                <a:effectLst/>
                <a:latin typeface="Sitka Display" pitchFamily="2" charset="0"/>
                <a:ea typeface="Times New Roman" panose="02020603050405020304" pitchFamily="18" charset="0"/>
              </a:rPr>
              <a:t> </a:t>
            </a:r>
            <a:r>
              <a:rPr lang="en-US" sz="2800" spc="25" dirty="0">
                <a:solidFill>
                  <a:schemeClr val="accent1">
                    <a:lumMod val="50000"/>
                  </a:schemeClr>
                </a:solidFill>
                <a:effectLst/>
                <a:latin typeface="Sitka Display" pitchFamily="2" charset="0"/>
                <a:ea typeface="Times New Roman" panose="02020603050405020304" pitchFamily="18" charset="0"/>
              </a:rPr>
              <a:t>The</a:t>
            </a:r>
            <a:r>
              <a:rPr lang="en-US" sz="2800" spc="-145"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system</a:t>
            </a:r>
            <a:r>
              <a:rPr lang="en-US" sz="2800" spc="-145"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is</a:t>
            </a:r>
            <a:r>
              <a:rPr lang="en-US" sz="2800" spc="-150" dirty="0">
                <a:solidFill>
                  <a:schemeClr val="accent1">
                    <a:lumMod val="50000"/>
                  </a:schemeClr>
                </a:solidFill>
                <a:effectLst/>
                <a:latin typeface="Sitka Display" pitchFamily="2" charset="0"/>
                <a:ea typeface="Times New Roman" panose="02020603050405020304" pitchFamily="18" charset="0"/>
              </a:rPr>
              <a:t> </a:t>
            </a:r>
            <a:r>
              <a:rPr lang="en-US" sz="2800" spc="35" dirty="0">
                <a:solidFill>
                  <a:schemeClr val="accent1">
                    <a:lumMod val="50000"/>
                  </a:schemeClr>
                </a:solidFill>
                <a:effectLst/>
                <a:latin typeface="Sitka Display" pitchFamily="2" charset="0"/>
                <a:ea typeface="Times New Roman" panose="02020603050405020304" pitchFamily="18" charset="0"/>
              </a:rPr>
              <a:t>used</a:t>
            </a:r>
            <a:r>
              <a:rPr lang="en-US" sz="2800" spc="5" dirty="0">
                <a:solidFill>
                  <a:schemeClr val="accent1">
                    <a:lumMod val="50000"/>
                  </a:schemeClr>
                </a:solidFill>
                <a:effectLst/>
                <a:latin typeface="Sitka Display" pitchFamily="2" charset="0"/>
                <a:ea typeface="Times New Roman" panose="02020603050405020304" pitchFamily="18" charset="0"/>
              </a:rPr>
              <a:t> </a:t>
            </a:r>
            <a:r>
              <a:rPr lang="en-US" sz="2800" spc="50" dirty="0">
                <a:solidFill>
                  <a:schemeClr val="accent1">
                    <a:lumMod val="50000"/>
                  </a:schemeClr>
                </a:solidFill>
                <a:effectLst/>
                <a:latin typeface="Sitka Display" pitchFamily="2" charset="0"/>
                <a:ea typeface="Times New Roman" panose="02020603050405020304" pitchFamily="18" charset="0"/>
              </a:rPr>
              <a:t>for </a:t>
            </a:r>
            <a:r>
              <a:rPr lang="en-US" sz="2800" dirty="0">
                <a:solidFill>
                  <a:schemeClr val="accent1">
                    <a:lumMod val="50000"/>
                  </a:schemeClr>
                </a:solidFill>
                <a:effectLst/>
                <a:latin typeface="Sitka Display" pitchFamily="2" charset="0"/>
                <a:ea typeface="Times New Roman" panose="02020603050405020304" pitchFamily="18" charset="0"/>
              </a:rPr>
              <a:t>daily</a:t>
            </a:r>
            <a:r>
              <a:rPr lang="en-US" sz="2800" spc="-140" dirty="0">
                <a:solidFill>
                  <a:schemeClr val="accent1">
                    <a:lumMod val="50000"/>
                  </a:schemeClr>
                </a:solidFill>
                <a:effectLst/>
                <a:latin typeface="Sitka Display" pitchFamily="2" charset="0"/>
                <a:ea typeface="Times New Roman" panose="02020603050405020304" pitchFamily="18" charset="0"/>
              </a:rPr>
              <a:t> </a:t>
            </a:r>
            <a:r>
              <a:rPr lang="en-US" sz="2800" spc="10" dirty="0">
                <a:solidFill>
                  <a:schemeClr val="accent1">
                    <a:lumMod val="50000"/>
                  </a:schemeClr>
                </a:solidFill>
                <a:effectLst/>
                <a:latin typeface="Sitka Display" pitchFamily="2" charset="0"/>
                <a:ea typeface="Times New Roman" panose="02020603050405020304" pitchFamily="18" charset="0"/>
              </a:rPr>
              <a:t>activities</a:t>
            </a:r>
            <a:r>
              <a:rPr lang="en-US" sz="2800" spc="-13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such</a:t>
            </a:r>
            <a:r>
              <a:rPr lang="en-US" sz="2800" spc="-135"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as</a:t>
            </a:r>
            <a:r>
              <a:rPr lang="en-US" sz="2800" spc="-13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booking,</a:t>
            </a:r>
            <a:r>
              <a:rPr lang="en-US" sz="2800" spc="-145"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Booking</a:t>
            </a:r>
            <a:r>
              <a:rPr lang="en-US" sz="2800" spc="-13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history</a:t>
            </a:r>
            <a:r>
              <a:rPr lang="en-US" sz="2800" spc="-135"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,staff</a:t>
            </a:r>
            <a:r>
              <a:rPr lang="en-US" sz="2800" spc="-13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details,</a:t>
            </a:r>
            <a:r>
              <a:rPr lang="en-US" sz="2800" spc="-16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Branch</a:t>
            </a:r>
            <a:r>
              <a:rPr lang="en-US" sz="2800" spc="-13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details</a:t>
            </a:r>
            <a:r>
              <a:rPr lang="en-US" sz="2800" spc="145" dirty="0">
                <a:solidFill>
                  <a:schemeClr val="accent1">
                    <a:lumMod val="50000"/>
                  </a:schemeClr>
                </a:solidFill>
                <a:effectLst/>
                <a:latin typeface="Sitka Display" pitchFamily="2" charset="0"/>
                <a:ea typeface="Times New Roman" panose="02020603050405020304" pitchFamily="18" charset="0"/>
              </a:rPr>
              <a:t> </a:t>
            </a:r>
            <a:r>
              <a:rPr lang="en-US" sz="2800" spc="75" dirty="0">
                <a:solidFill>
                  <a:schemeClr val="accent1">
                    <a:lumMod val="50000"/>
                  </a:schemeClr>
                </a:solidFill>
                <a:effectLst/>
                <a:latin typeface="Sitka Display" pitchFamily="2" charset="0"/>
                <a:ea typeface="Times New Roman" panose="02020603050405020304" pitchFamily="18" charset="0"/>
              </a:rPr>
              <a:t>and </a:t>
            </a:r>
            <a:r>
              <a:rPr lang="en-US" sz="2800" spc="10" dirty="0">
                <a:solidFill>
                  <a:schemeClr val="accent1">
                    <a:lumMod val="50000"/>
                  </a:schemeClr>
                </a:solidFill>
                <a:effectLst/>
                <a:latin typeface="Sitka Display" pitchFamily="2" charset="0"/>
                <a:ea typeface="Times New Roman" panose="02020603050405020304" pitchFamily="18" charset="0"/>
              </a:rPr>
              <a:t>pickup </a:t>
            </a:r>
            <a:r>
              <a:rPr lang="en-US" sz="2800" spc="15" dirty="0">
                <a:solidFill>
                  <a:schemeClr val="accent1">
                    <a:lumMod val="50000"/>
                  </a:schemeClr>
                </a:solidFill>
                <a:effectLst/>
                <a:latin typeface="Sitka Display" pitchFamily="2" charset="0"/>
                <a:ea typeface="Times New Roman" panose="02020603050405020304" pitchFamily="18" charset="0"/>
              </a:rPr>
              <a:t>centers. </a:t>
            </a:r>
          </a:p>
          <a:p>
            <a:pPr marL="0" indent="0">
              <a:buNone/>
            </a:pPr>
            <a:endParaRPr lang="en-US" sz="2800" spc="15" dirty="0">
              <a:solidFill>
                <a:schemeClr val="accent1">
                  <a:lumMod val="50000"/>
                </a:schemeClr>
              </a:solidFill>
              <a:effectLst/>
              <a:latin typeface="Sitka Display" pitchFamily="2" charset="0"/>
              <a:ea typeface="Times New Roman" panose="02020603050405020304" pitchFamily="18" charset="0"/>
            </a:endParaRPr>
          </a:p>
          <a:p>
            <a:r>
              <a:rPr lang="en-US" sz="2800" dirty="0">
                <a:solidFill>
                  <a:schemeClr val="accent1">
                    <a:lumMod val="50000"/>
                  </a:schemeClr>
                </a:solidFill>
                <a:effectLst/>
                <a:latin typeface="Sitka Display" pitchFamily="2" charset="0"/>
                <a:ea typeface="Times New Roman" panose="02020603050405020304" pitchFamily="18" charset="0"/>
              </a:rPr>
              <a:t>It is very difficult </a:t>
            </a:r>
            <a:r>
              <a:rPr lang="en-US" sz="2800" spc="35" dirty="0">
                <a:solidFill>
                  <a:schemeClr val="accent1">
                    <a:lumMod val="50000"/>
                  </a:schemeClr>
                </a:solidFill>
                <a:effectLst/>
                <a:latin typeface="Sitka Display" pitchFamily="2" charset="0"/>
                <a:ea typeface="Times New Roman" panose="02020603050405020304" pitchFamily="18" charset="0"/>
              </a:rPr>
              <a:t>to </a:t>
            </a:r>
            <a:r>
              <a:rPr lang="en-US" sz="2800" dirty="0">
                <a:solidFill>
                  <a:schemeClr val="accent1">
                    <a:lumMod val="50000"/>
                  </a:schemeClr>
                </a:solidFill>
                <a:effectLst/>
                <a:latin typeface="Sitka Display" pitchFamily="2" charset="0"/>
                <a:ea typeface="Times New Roman" panose="02020603050405020304" pitchFamily="18" charset="0"/>
              </a:rPr>
              <a:t>do </a:t>
            </a:r>
            <a:r>
              <a:rPr lang="en-US" sz="2800" spc="35" dirty="0">
                <a:solidFill>
                  <a:schemeClr val="accent1">
                    <a:lumMod val="50000"/>
                  </a:schemeClr>
                </a:solidFill>
                <a:effectLst/>
                <a:latin typeface="Sitka Display" pitchFamily="2" charset="0"/>
                <a:ea typeface="Times New Roman" panose="02020603050405020304" pitchFamily="18" charset="0"/>
              </a:rPr>
              <a:t>this </a:t>
            </a:r>
            <a:r>
              <a:rPr lang="en-US" sz="2800" dirty="0">
                <a:solidFill>
                  <a:schemeClr val="accent1">
                    <a:lumMod val="50000"/>
                  </a:schemeClr>
                </a:solidFill>
                <a:effectLst/>
                <a:latin typeface="Sitka Display" pitchFamily="2" charset="0"/>
                <a:ea typeface="Times New Roman" panose="02020603050405020304" pitchFamily="18" charset="0"/>
              </a:rPr>
              <a:t>process </a:t>
            </a:r>
            <a:r>
              <a:rPr lang="en-US" sz="2800" spc="25" dirty="0">
                <a:solidFill>
                  <a:schemeClr val="accent1">
                    <a:lumMod val="50000"/>
                  </a:schemeClr>
                </a:solidFill>
                <a:effectLst/>
                <a:latin typeface="Sitka Display" pitchFamily="2" charset="0"/>
                <a:ea typeface="Times New Roman" panose="02020603050405020304" pitchFamily="18" charset="0"/>
              </a:rPr>
              <a:t>manually. </a:t>
            </a:r>
            <a:r>
              <a:rPr lang="en-US" sz="2800" spc="15" dirty="0">
                <a:solidFill>
                  <a:schemeClr val="accent1">
                    <a:lumMod val="50000"/>
                  </a:schemeClr>
                </a:solidFill>
                <a:effectLst/>
                <a:latin typeface="Sitka Display" pitchFamily="2" charset="0"/>
                <a:ea typeface="Times New Roman" panose="02020603050405020304" pitchFamily="18" charset="0"/>
              </a:rPr>
              <a:t>Hence </a:t>
            </a:r>
            <a:r>
              <a:rPr lang="en-US" sz="2800" dirty="0">
                <a:solidFill>
                  <a:schemeClr val="accent1">
                    <a:lumMod val="50000"/>
                  </a:schemeClr>
                </a:solidFill>
                <a:effectLst/>
                <a:latin typeface="Sitka Display" pitchFamily="2" charset="0"/>
                <a:ea typeface="Times New Roman" panose="02020603050405020304" pitchFamily="18" charset="0"/>
              </a:rPr>
              <a:t>it is recommended</a:t>
            </a:r>
            <a:r>
              <a:rPr lang="en-US" sz="2800" spc="-150" dirty="0">
                <a:solidFill>
                  <a:schemeClr val="accent1">
                    <a:lumMod val="50000"/>
                  </a:schemeClr>
                </a:solidFill>
                <a:effectLst/>
                <a:latin typeface="Sitka Display" pitchFamily="2" charset="0"/>
                <a:ea typeface="Times New Roman" panose="02020603050405020304" pitchFamily="18" charset="0"/>
              </a:rPr>
              <a:t> </a:t>
            </a:r>
            <a:r>
              <a:rPr lang="en-US" sz="2800" spc="35" dirty="0">
                <a:solidFill>
                  <a:schemeClr val="accent1">
                    <a:lumMod val="50000"/>
                  </a:schemeClr>
                </a:solidFill>
                <a:effectLst/>
                <a:latin typeface="Sitka Display" pitchFamily="2" charset="0"/>
                <a:ea typeface="Times New Roman" panose="02020603050405020304" pitchFamily="18" charset="0"/>
              </a:rPr>
              <a:t>to</a:t>
            </a:r>
            <a:r>
              <a:rPr lang="en-US" sz="2800" spc="-15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computerize</a:t>
            </a:r>
            <a:r>
              <a:rPr lang="en-US" sz="2800" spc="-150" dirty="0">
                <a:solidFill>
                  <a:schemeClr val="accent1">
                    <a:lumMod val="50000"/>
                  </a:schemeClr>
                </a:solidFill>
                <a:effectLst/>
                <a:latin typeface="Sitka Display" pitchFamily="2" charset="0"/>
                <a:ea typeface="Times New Roman" panose="02020603050405020304" pitchFamily="18" charset="0"/>
              </a:rPr>
              <a:t> </a:t>
            </a:r>
            <a:r>
              <a:rPr lang="en-US" sz="2800" spc="25" dirty="0">
                <a:solidFill>
                  <a:schemeClr val="accent1">
                    <a:lumMod val="50000"/>
                  </a:schemeClr>
                </a:solidFill>
                <a:effectLst/>
                <a:latin typeface="Sitka Display" pitchFamily="2" charset="0"/>
                <a:ea typeface="Times New Roman" panose="02020603050405020304" pitchFamily="18" charset="0"/>
              </a:rPr>
              <a:t>the</a:t>
            </a:r>
            <a:r>
              <a:rPr lang="en-US" sz="2800" spc="-15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process</a:t>
            </a:r>
            <a:r>
              <a:rPr lang="en-US" sz="2800" spc="-15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by</a:t>
            </a:r>
            <a:r>
              <a:rPr lang="en-US" sz="2800" spc="-15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developing</a:t>
            </a:r>
            <a:r>
              <a:rPr lang="en-US" sz="2800" spc="-150" dirty="0">
                <a:solidFill>
                  <a:schemeClr val="accent1">
                    <a:lumMod val="50000"/>
                  </a:schemeClr>
                </a:solidFill>
                <a:effectLst/>
                <a:latin typeface="Sitka Display" pitchFamily="2" charset="0"/>
                <a:ea typeface="Times New Roman" panose="02020603050405020304" pitchFamily="18" charset="0"/>
              </a:rPr>
              <a:t> </a:t>
            </a:r>
            <a:r>
              <a:rPr lang="en-US" sz="2800" spc="25" dirty="0">
                <a:solidFill>
                  <a:schemeClr val="accent1">
                    <a:lumMod val="50000"/>
                  </a:schemeClr>
                </a:solidFill>
                <a:effectLst/>
                <a:latin typeface="Sitka Display" pitchFamily="2" charset="0"/>
                <a:ea typeface="Times New Roman" panose="02020603050405020304" pitchFamily="18" charset="0"/>
              </a:rPr>
              <a:t>the</a:t>
            </a:r>
            <a:r>
              <a:rPr lang="en-US" sz="2800" spc="-80" dirty="0">
                <a:solidFill>
                  <a:schemeClr val="accent1">
                    <a:lumMod val="50000"/>
                  </a:schemeClr>
                </a:solidFill>
                <a:effectLst/>
                <a:latin typeface="Sitka Display" pitchFamily="2" charset="0"/>
                <a:ea typeface="Times New Roman" panose="02020603050405020304" pitchFamily="18" charset="0"/>
              </a:rPr>
              <a:t> </a:t>
            </a:r>
            <a:r>
              <a:rPr lang="en-US" sz="2800" spc="65" dirty="0">
                <a:solidFill>
                  <a:schemeClr val="accent1">
                    <a:lumMod val="50000"/>
                  </a:schemeClr>
                </a:solidFill>
                <a:effectLst/>
                <a:latin typeface="Sitka Display" pitchFamily="2" charset="0"/>
                <a:ea typeface="Times New Roman" panose="02020603050405020304" pitchFamily="18" charset="0"/>
              </a:rPr>
              <a:t>relative</a:t>
            </a:r>
            <a:r>
              <a:rPr lang="en-US" sz="2800" spc="-10" dirty="0">
                <a:solidFill>
                  <a:schemeClr val="accent1">
                    <a:lumMod val="50000"/>
                  </a:schemeClr>
                </a:solidFill>
                <a:effectLst/>
                <a:latin typeface="Sitka Display" pitchFamily="2" charset="0"/>
                <a:ea typeface="Times New Roman" panose="02020603050405020304" pitchFamily="18" charset="0"/>
              </a:rPr>
              <a:t> </a:t>
            </a:r>
            <a:r>
              <a:rPr lang="en-US" sz="2800" spc="65" dirty="0">
                <a:solidFill>
                  <a:schemeClr val="accent1">
                    <a:lumMod val="50000"/>
                  </a:schemeClr>
                </a:solidFill>
                <a:effectLst/>
                <a:latin typeface="Sitka Display" pitchFamily="2" charset="0"/>
                <a:ea typeface="Times New Roman" panose="02020603050405020304" pitchFamily="18" charset="0"/>
              </a:rPr>
              <a:t>software</a:t>
            </a:r>
            <a:r>
              <a:rPr lang="en-US" sz="2800" spc="-5" dirty="0">
                <a:solidFill>
                  <a:schemeClr val="accent1">
                    <a:lumMod val="50000"/>
                  </a:schemeClr>
                </a:solidFill>
                <a:effectLst/>
                <a:latin typeface="Sitka Display" pitchFamily="2" charset="0"/>
                <a:ea typeface="Times New Roman" panose="02020603050405020304" pitchFamily="18" charset="0"/>
              </a:rPr>
              <a:t> </a:t>
            </a:r>
            <a:r>
              <a:rPr lang="en-US" sz="2800" spc="35" dirty="0">
                <a:solidFill>
                  <a:schemeClr val="accent1">
                    <a:lumMod val="50000"/>
                  </a:schemeClr>
                </a:solidFill>
                <a:effectLst/>
                <a:latin typeface="Sitka Display" pitchFamily="2" charset="0"/>
                <a:ea typeface="Times New Roman" panose="02020603050405020304" pitchFamily="18" charset="0"/>
              </a:rPr>
              <a:t>as </a:t>
            </a:r>
            <a:r>
              <a:rPr lang="en-US" sz="2800" spc="50" dirty="0">
                <a:solidFill>
                  <a:schemeClr val="accent1">
                    <a:lumMod val="50000"/>
                  </a:schemeClr>
                </a:solidFill>
                <a:effectLst/>
                <a:latin typeface="Sitka Display" pitchFamily="2" charset="0"/>
                <a:ea typeface="Times New Roman" panose="02020603050405020304" pitchFamily="18" charset="0"/>
              </a:rPr>
              <a:t>the</a:t>
            </a:r>
            <a:r>
              <a:rPr lang="en-US" sz="2800" spc="-15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world</a:t>
            </a:r>
            <a:r>
              <a:rPr lang="en-US" sz="2800" spc="-155"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is</a:t>
            </a:r>
            <a:r>
              <a:rPr lang="en-US" sz="2800" spc="-150" dirty="0">
                <a:solidFill>
                  <a:schemeClr val="accent1">
                    <a:lumMod val="50000"/>
                  </a:schemeClr>
                </a:solidFill>
                <a:effectLst/>
                <a:latin typeface="Sitka Display" pitchFamily="2" charset="0"/>
                <a:ea typeface="Times New Roman" panose="02020603050405020304" pitchFamily="18" charset="0"/>
              </a:rPr>
              <a:t> </a:t>
            </a:r>
            <a:r>
              <a:rPr lang="en-US" sz="2800" spc="20" dirty="0">
                <a:solidFill>
                  <a:schemeClr val="accent1">
                    <a:lumMod val="50000"/>
                  </a:schemeClr>
                </a:solidFill>
                <a:effectLst/>
                <a:latin typeface="Sitka Display" pitchFamily="2" charset="0"/>
                <a:ea typeface="Times New Roman" panose="02020603050405020304" pitchFamily="18" charset="0"/>
              </a:rPr>
              <a:t>turning</a:t>
            </a:r>
            <a:r>
              <a:rPr lang="en-US" sz="2800" spc="-15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into</a:t>
            </a:r>
            <a:r>
              <a:rPr lang="en-US" sz="2800" spc="-155"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information</a:t>
            </a:r>
            <a:r>
              <a:rPr lang="en-US" sz="2800" spc="-150" dirty="0">
                <a:solidFill>
                  <a:schemeClr val="accent1">
                    <a:lumMod val="50000"/>
                  </a:schemeClr>
                </a:solidFill>
                <a:effectLst/>
                <a:latin typeface="Sitka Display" pitchFamily="2" charset="0"/>
                <a:ea typeface="Times New Roman" panose="02020603050405020304" pitchFamily="18" charset="0"/>
              </a:rPr>
              <a:t> </a:t>
            </a:r>
            <a:r>
              <a:rPr lang="en-US" sz="2800" spc="25" dirty="0">
                <a:solidFill>
                  <a:schemeClr val="accent1">
                    <a:lumMod val="50000"/>
                  </a:schemeClr>
                </a:solidFill>
                <a:effectLst/>
                <a:latin typeface="Sitka Display" pitchFamily="2" charset="0"/>
                <a:ea typeface="Times New Roman" panose="02020603050405020304" pitchFamily="18" charset="0"/>
              </a:rPr>
              <a:t>and</a:t>
            </a:r>
            <a:r>
              <a:rPr lang="en-US" sz="2800" spc="-15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technology;</a:t>
            </a:r>
            <a:r>
              <a:rPr lang="en-US" sz="2800" spc="-5" dirty="0">
                <a:solidFill>
                  <a:schemeClr val="accent1">
                    <a:lumMod val="50000"/>
                  </a:schemeClr>
                </a:solidFill>
                <a:effectLst/>
                <a:latin typeface="Sitka Display" pitchFamily="2" charset="0"/>
                <a:ea typeface="Times New Roman" panose="02020603050405020304" pitchFamily="18" charset="0"/>
              </a:rPr>
              <a:t> </a:t>
            </a:r>
            <a:r>
              <a:rPr lang="en-US" sz="2800" spc="60" dirty="0">
                <a:solidFill>
                  <a:schemeClr val="accent1">
                    <a:lumMod val="50000"/>
                  </a:schemeClr>
                </a:solidFill>
                <a:effectLst/>
                <a:latin typeface="Sitka Display" pitchFamily="2" charset="0"/>
                <a:ea typeface="Times New Roman" panose="02020603050405020304" pitchFamily="18" charset="0"/>
              </a:rPr>
              <a:t>computerization</a:t>
            </a:r>
            <a:r>
              <a:rPr lang="en-US" sz="2800" spc="-5" dirty="0">
                <a:solidFill>
                  <a:schemeClr val="accent1">
                    <a:lumMod val="50000"/>
                  </a:schemeClr>
                </a:solidFill>
                <a:effectLst/>
                <a:latin typeface="Sitka Display" pitchFamily="2" charset="0"/>
                <a:ea typeface="Times New Roman" panose="02020603050405020304" pitchFamily="18" charset="0"/>
              </a:rPr>
              <a:t> </a:t>
            </a:r>
            <a:r>
              <a:rPr lang="en-US" sz="2800" spc="60" dirty="0">
                <a:solidFill>
                  <a:schemeClr val="accent1">
                    <a:lumMod val="50000"/>
                  </a:schemeClr>
                </a:solidFill>
                <a:effectLst/>
                <a:latin typeface="Sitka Display" pitchFamily="2" charset="0"/>
                <a:ea typeface="Times New Roman" panose="02020603050405020304" pitchFamily="18" charset="0"/>
              </a:rPr>
              <a:t>becomes </a:t>
            </a:r>
            <a:r>
              <a:rPr lang="en-US" sz="2800" dirty="0">
                <a:solidFill>
                  <a:schemeClr val="accent1">
                    <a:lumMod val="50000"/>
                  </a:schemeClr>
                </a:solidFill>
                <a:effectLst/>
                <a:latin typeface="Sitka Display" pitchFamily="2" charset="0"/>
                <a:ea typeface="Times New Roman" panose="02020603050405020304" pitchFamily="18" charset="0"/>
              </a:rPr>
              <a:t>necessity</a:t>
            </a:r>
            <a:r>
              <a:rPr lang="en-US" sz="2800" spc="-13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in</a:t>
            </a:r>
            <a:r>
              <a:rPr lang="en-US" sz="2800" spc="-5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all</a:t>
            </a:r>
            <a:r>
              <a:rPr lang="en-US" sz="2800" spc="-125"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walks</a:t>
            </a:r>
            <a:r>
              <a:rPr lang="en-US" sz="2800" spc="-130"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of</a:t>
            </a:r>
            <a:r>
              <a:rPr lang="en-US" sz="2800" spc="-45" dirty="0">
                <a:solidFill>
                  <a:schemeClr val="accent1">
                    <a:lumMod val="50000"/>
                  </a:schemeClr>
                </a:solidFill>
                <a:effectLst/>
                <a:latin typeface="Sitka Display" pitchFamily="2" charset="0"/>
                <a:ea typeface="Times New Roman" panose="02020603050405020304" pitchFamily="18" charset="0"/>
              </a:rPr>
              <a:t> </a:t>
            </a:r>
            <a:r>
              <a:rPr lang="en-US" sz="2800" dirty="0">
                <a:solidFill>
                  <a:schemeClr val="accent1">
                    <a:lumMod val="50000"/>
                  </a:schemeClr>
                </a:solidFill>
                <a:effectLst/>
                <a:latin typeface="Sitka Display" pitchFamily="2" charset="0"/>
                <a:ea typeface="Times New Roman" panose="02020603050405020304" pitchFamily="18" charset="0"/>
              </a:rPr>
              <a:t>life.</a:t>
            </a:r>
            <a:endParaRPr lang="en-IN" sz="2800" dirty="0">
              <a:solidFill>
                <a:schemeClr val="accent1">
                  <a:lumMod val="50000"/>
                </a:schemeClr>
              </a:solidFill>
              <a:effectLst/>
              <a:latin typeface="Sitka Display" pitchFamily="2"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170030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EA6B3-098E-7E9D-9E6B-680259346B66}"/>
              </a:ext>
            </a:extLst>
          </p:cNvPr>
          <p:cNvSpPr>
            <a:spLocks noGrp="1"/>
          </p:cNvSpPr>
          <p:nvPr>
            <p:ph type="title"/>
          </p:nvPr>
        </p:nvSpPr>
        <p:spPr>
          <a:xfrm>
            <a:off x="838200" y="141514"/>
            <a:ext cx="10515600" cy="1099457"/>
          </a:xfrm>
        </p:spPr>
        <p:txBody>
          <a:bodyPr>
            <a:normAutofit/>
          </a:bodyPr>
          <a:lstStyle/>
          <a:p>
            <a:pPr algn="ctr"/>
            <a:r>
              <a:rPr lang="en-US" b="1" dirty="0">
                <a:solidFill>
                  <a:schemeClr val="accent1">
                    <a:lumMod val="50000"/>
                  </a:schemeClr>
                </a:solidFill>
                <a:effectLst/>
                <a:latin typeface="Times New Roman" panose="02020603050405020304" pitchFamily="18" charset="0"/>
                <a:ea typeface="Times New Roman" panose="02020603050405020304" pitchFamily="18" charset="0"/>
              </a:rPr>
              <a:t>Scope</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xmlns="" id="{C11A3F4D-5FCF-81F5-0A7F-B618832DD1B7}"/>
              </a:ext>
            </a:extLst>
          </p:cNvPr>
          <p:cNvSpPr>
            <a:spLocks noGrp="1"/>
          </p:cNvSpPr>
          <p:nvPr>
            <p:ph idx="1"/>
          </p:nvPr>
        </p:nvSpPr>
        <p:spPr>
          <a:xfrm>
            <a:off x="838200" y="1240970"/>
            <a:ext cx="10515600" cy="5301343"/>
          </a:xfrm>
        </p:spPr>
        <p:txBody>
          <a:bodyPr>
            <a:normAutofit fontScale="77500" lnSpcReduction="20000"/>
          </a:bodyPr>
          <a:lstStyle/>
          <a:p>
            <a:pPr marL="814070" marR="894080" algn="just">
              <a:lnSpc>
                <a:spcPct val="143000"/>
              </a:lnSpc>
              <a:spcBef>
                <a:spcPts val="430"/>
              </a:spcBef>
              <a:spcAft>
                <a:spcPts val="0"/>
              </a:spcAft>
            </a:pPr>
            <a:r>
              <a:rPr lang="en-US" sz="3600" dirty="0">
                <a:solidFill>
                  <a:schemeClr val="accent1">
                    <a:lumMod val="50000"/>
                  </a:schemeClr>
                </a:solidFill>
                <a:effectLst/>
                <a:latin typeface="Sitka Display" pitchFamily="2" charset="0"/>
                <a:ea typeface="Times New Roman" panose="02020603050405020304" pitchFamily="18" charset="0"/>
              </a:rPr>
              <a:t>Courier</a:t>
            </a:r>
            <a:r>
              <a:rPr lang="en-US" sz="3600" spc="-140"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management</a:t>
            </a:r>
            <a:r>
              <a:rPr lang="en-US" sz="3600" spc="-130"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system</a:t>
            </a:r>
            <a:r>
              <a:rPr lang="en-US" sz="3600" spc="-135" dirty="0">
                <a:solidFill>
                  <a:schemeClr val="accent1">
                    <a:lumMod val="50000"/>
                  </a:schemeClr>
                </a:solidFill>
                <a:effectLst/>
                <a:latin typeface="Sitka Display" pitchFamily="2" charset="0"/>
                <a:ea typeface="Times New Roman" panose="02020603050405020304" pitchFamily="18" charset="0"/>
              </a:rPr>
              <a:t> </a:t>
            </a:r>
            <a:r>
              <a:rPr lang="en-US" sz="3600" spc="-15" dirty="0">
                <a:solidFill>
                  <a:schemeClr val="accent1">
                    <a:lumMod val="50000"/>
                  </a:schemeClr>
                </a:solidFill>
                <a:effectLst/>
                <a:latin typeface="Sitka Display" pitchFamily="2" charset="0"/>
                <a:ea typeface="Times New Roman" panose="02020603050405020304" pitchFamily="18" charset="0"/>
              </a:rPr>
              <a:t>computerization</a:t>
            </a:r>
            <a:r>
              <a:rPr lang="en-US" sz="3600" spc="-140"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is</a:t>
            </a:r>
            <a:r>
              <a:rPr lang="en-US" sz="3600" spc="-140" dirty="0">
                <a:solidFill>
                  <a:schemeClr val="accent1">
                    <a:lumMod val="50000"/>
                  </a:schemeClr>
                </a:solidFill>
                <a:effectLst/>
                <a:latin typeface="Sitka Display" pitchFamily="2" charset="0"/>
                <a:ea typeface="Times New Roman" panose="02020603050405020304" pitchFamily="18" charset="0"/>
              </a:rPr>
              <a:t> </a:t>
            </a:r>
            <a:r>
              <a:rPr lang="en-US" sz="3600" spc="35" dirty="0">
                <a:solidFill>
                  <a:schemeClr val="accent1">
                    <a:lumMod val="50000"/>
                  </a:schemeClr>
                </a:solidFill>
                <a:effectLst/>
                <a:latin typeface="Sitka Display" pitchFamily="2" charset="0"/>
                <a:ea typeface="Times New Roman" panose="02020603050405020304" pitchFamily="18" charset="0"/>
              </a:rPr>
              <a:t>“the</a:t>
            </a:r>
            <a:r>
              <a:rPr lang="en-US" sz="3600" spc="-65" dirty="0">
                <a:solidFill>
                  <a:schemeClr val="accent1">
                    <a:lumMod val="50000"/>
                  </a:schemeClr>
                </a:solidFill>
                <a:effectLst/>
                <a:latin typeface="Sitka Display" pitchFamily="2" charset="0"/>
                <a:ea typeface="Times New Roman" panose="02020603050405020304" pitchFamily="18" charset="0"/>
              </a:rPr>
              <a:t> </a:t>
            </a:r>
            <a:r>
              <a:rPr lang="en-US" sz="3600" spc="60" dirty="0">
                <a:solidFill>
                  <a:schemeClr val="accent1">
                    <a:lumMod val="50000"/>
                  </a:schemeClr>
                </a:solidFill>
                <a:effectLst/>
                <a:latin typeface="Sitka Display" pitchFamily="2" charset="0"/>
                <a:ea typeface="Times New Roman" panose="02020603050405020304" pitchFamily="18" charset="0"/>
              </a:rPr>
              <a:t>incorporate</a:t>
            </a:r>
            <a:r>
              <a:rPr lang="en-US" sz="3600" spc="15" dirty="0">
                <a:solidFill>
                  <a:schemeClr val="accent1">
                    <a:lumMod val="50000"/>
                  </a:schemeClr>
                </a:solidFill>
                <a:effectLst/>
                <a:latin typeface="Sitka Display" pitchFamily="2" charset="0"/>
                <a:ea typeface="Times New Roman" panose="02020603050405020304" pitchFamily="18" charset="0"/>
              </a:rPr>
              <a:t> </a:t>
            </a:r>
            <a:r>
              <a:rPr lang="en-US" sz="3600" spc="35" dirty="0">
                <a:solidFill>
                  <a:schemeClr val="accent1">
                    <a:lumMod val="50000"/>
                  </a:schemeClr>
                </a:solidFill>
                <a:effectLst/>
                <a:latin typeface="Sitka Display" pitchFamily="2" charset="0"/>
                <a:ea typeface="Times New Roman" panose="02020603050405020304" pitchFamily="18" charset="0"/>
              </a:rPr>
              <a:t>of</a:t>
            </a:r>
            <a:r>
              <a:rPr lang="en-US" sz="3600" spc="10" dirty="0">
                <a:solidFill>
                  <a:schemeClr val="accent1">
                    <a:lumMod val="50000"/>
                  </a:schemeClr>
                </a:solidFill>
                <a:effectLst/>
                <a:latin typeface="Sitka Display" pitchFamily="2" charset="0"/>
                <a:ea typeface="Times New Roman" panose="02020603050405020304" pitchFamily="18" charset="0"/>
              </a:rPr>
              <a:t> </a:t>
            </a:r>
            <a:r>
              <a:rPr lang="en-US" sz="3600" spc="65" dirty="0">
                <a:solidFill>
                  <a:schemeClr val="accent1">
                    <a:lumMod val="50000"/>
                  </a:schemeClr>
                </a:solidFill>
                <a:effectLst/>
                <a:latin typeface="Sitka Display" pitchFamily="2" charset="0"/>
                <a:ea typeface="Times New Roman" panose="02020603050405020304" pitchFamily="18" charset="0"/>
              </a:rPr>
              <a:t>appropriate </a:t>
            </a:r>
            <a:r>
              <a:rPr lang="en-US" sz="3600" dirty="0">
                <a:solidFill>
                  <a:schemeClr val="accent1">
                    <a:lumMod val="50000"/>
                  </a:schemeClr>
                </a:solidFill>
                <a:effectLst/>
                <a:latin typeface="Sitka Display" pitchFamily="2" charset="0"/>
                <a:ea typeface="Times New Roman" panose="02020603050405020304" pitchFamily="18" charset="0"/>
              </a:rPr>
              <a:t>technology</a:t>
            </a:r>
            <a:r>
              <a:rPr lang="en-US" sz="3600" spc="-160" dirty="0">
                <a:solidFill>
                  <a:schemeClr val="accent1">
                    <a:lumMod val="50000"/>
                  </a:schemeClr>
                </a:solidFill>
                <a:effectLst/>
                <a:latin typeface="Sitka Display" pitchFamily="2" charset="0"/>
                <a:ea typeface="Times New Roman" panose="02020603050405020304" pitchFamily="18" charset="0"/>
              </a:rPr>
              <a:t> </a:t>
            </a:r>
            <a:r>
              <a:rPr lang="en-US" sz="3600" spc="35" dirty="0">
                <a:solidFill>
                  <a:schemeClr val="accent1">
                    <a:lumMod val="50000"/>
                  </a:schemeClr>
                </a:solidFill>
                <a:effectLst/>
                <a:latin typeface="Sitka Display" pitchFamily="2" charset="0"/>
                <a:ea typeface="Times New Roman" panose="02020603050405020304" pitchFamily="18" charset="0"/>
              </a:rPr>
              <a:t>to</a:t>
            </a:r>
            <a:r>
              <a:rPr lang="en-US" sz="3600" spc="-155" dirty="0">
                <a:solidFill>
                  <a:schemeClr val="accent1">
                    <a:lumMod val="50000"/>
                  </a:schemeClr>
                </a:solidFill>
                <a:effectLst/>
                <a:latin typeface="Sitka Display" pitchFamily="2" charset="0"/>
                <a:ea typeface="Times New Roman" panose="02020603050405020304" pitchFamily="18" charset="0"/>
              </a:rPr>
              <a:t> </a:t>
            </a:r>
            <a:r>
              <a:rPr lang="en-US" sz="3600" spc="15" dirty="0">
                <a:solidFill>
                  <a:schemeClr val="accent1">
                    <a:lumMod val="50000"/>
                  </a:schemeClr>
                </a:solidFill>
                <a:effectLst/>
                <a:latin typeface="Sitka Display" pitchFamily="2" charset="0"/>
                <a:ea typeface="Times New Roman" panose="02020603050405020304" pitchFamily="18" charset="0"/>
              </a:rPr>
              <a:t>help</a:t>
            </a:r>
            <a:r>
              <a:rPr lang="en-US" sz="3600" spc="-230"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administrator</a:t>
            </a:r>
            <a:r>
              <a:rPr lang="en-US" sz="3600" spc="-160"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manage</a:t>
            </a:r>
            <a:r>
              <a:rPr lang="en-US" sz="3600" spc="-160"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information.</a:t>
            </a:r>
            <a:r>
              <a:rPr lang="en-US" sz="3600" spc="-190" dirty="0">
                <a:solidFill>
                  <a:schemeClr val="accent1">
                    <a:lumMod val="50000"/>
                  </a:schemeClr>
                </a:solidFill>
                <a:effectLst/>
                <a:latin typeface="Sitka Display" pitchFamily="2" charset="0"/>
                <a:ea typeface="Times New Roman" panose="02020603050405020304" pitchFamily="18" charset="0"/>
              </a:rPr>
              <a:t> </a:t>
            </a:r>
            <a:r>
              <a:rPr lang="en-US" sz="3600" spc="25" dirty="0">
                <a:solidFill>
                  <a:schemeClr val="accent1">
                    <a:lumMod val="50000"/>
                  </a:schemeClr>
                </a:solidFill>
                <a:effectLst/>
                <a:latin typeface="Sitka Display" pitchFamily="2" charset="0"/>
                <a:ea typeface="Times New Roman" panose="02020603050405020304" pitchFamily="18" charset="0"/>
              </a:rPr>
              <a:t>Technology</a:t>
            </a:r>
            <a:r>
              <a:rPr lang="en-US" sz="3600" spc="-20" dirty="0">
                <a:solidFill>
                  <a:schemeClr val="accent1">
                    <a:lumMod val="50000"/>
                  </a:schemeClr>
                </a:solidFill>
                <a:effectLst/>
                <a:latin typeface="Sitka Display" pitchFamily="2" charset="0"/>
                <a:ea typeface="Times New Roman" panose="02020603050405020304" pitchFamily="18" charset="0"/>
              </a:rPr>
              <a:t> </a:t>
            </a:r>
            <a:r>
              <a:rPr lang="en-US" sz="3600" spc="35" dirty="0">
                <a:solidFill>
                  <a:schemeClr val="accent1">
                    <a:lumMod val="50000"/>
                  </a:schemeClr>
                </a:solidFill>
                <a:effectLst/>
                <a:latin typeface="Sitka Display" pitchFamily="2" charset="0"/>
                <a:ea typeface="Times New Roman" panose="02020603050405020304" pitchFamily="18" charset="0"/>
              </a:rPr>
              <a:t>is</a:t>
            </a:r>
            <a:r>
              <a:rPr lang="en-US" sz="3600" spc="30" dirty="0">
                <a:solidFill>
                  <a:schemeClr val="accent1">
                    <a:lumMod val="50000"/>
                  </a:schemeClr>
                </a:solidFill>
                <a:effectLst/>
                <a:latin typeface="Sitka Display" pitchFamily="2" charset="0"/>
                <a:ea typeface="Times New Roman" panose="02020603050405020304" pitchFamily="18" charset="0"/>
              </a:rPr>
              <a:t> </a:t>
            </a:r>
            <a:r>
              <a:rPr lang="en-US" sz="3600" spc="75" dirty="0">
                <a:solidFill>
                  <a:schemeClr val="accent1">
                    <a:lumMod val="50000"/>
                  </a:schemeClr>
                </a:solidFill>
                <a:effectLst/>
                <a:latin typeface="Sitka Display" pitchFamily="2" charset="0"/>
                <a:ea typeface="Times New Roman" panose="02020603050405020304" pitchFamily="18" charset="0"/>
              </a:rPr>
              <a:t>considered </a:t>
            </a:r>
            <a:r>
              <a:rPr lang="en-US" sz="3600" dirty="0">
                <a:solidFill>
                  <a:schemeClr val="accent1">
                    <a:lumMod val="50000"/>
                  </a:schemeClr>
                </a:solidFill>
                <a:effectLst/>
                <a:latin typeface="Sitka Display" pitchFamily="2" charset="0"/>
                <a:ea typeface="Times New Roman" panose="02020603050405020304" pitchFamily="18" charset="0"/>
              </a:rPr>
              <a:t>appropriate,</a:t>
            </a:r>
            <a:r>
              <a:rPr lang="en-US" sz="3600" spc="-175"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when</a:t>
            </a:r>
            <a:r>
              <a:rPr lang="en-US" sz="3600" spc="-140"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it</a:t>
            </a:r>
            <a:r>
              <a:rPr lang="en-US" sz="3600" spc="-60"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utilizes</a:t>
            </a:r>
            <a:r>
              <a:rPr lang="en-US" sz="3600" spc="-210" dirty="0">
                <a:solidFill>
                  <a:schemeClr val="accent1">
                    <a:lumMod val="50000"/>
                  </a:schemeClr>
                </a:solidFill>
                <a:effectLst/>
                <a:latin typeface="Sitka Display" pitchFamily="2" charset="0"/>
                <a:ea typeface="Times New Roman" panose="02020603050405020304" pitchFamily="18" charset="0"/>
              </a:rPr>
              <a:t> </a:t>
            </a:r>
            <a:r>
              <a:rPr lang="en-US" sz="3600" spc="20" dirty="0">
                <a:solidFill>
                  <a:schemeClr val="accent1">
                    <a:lumMod val="50000"/>
                  </a:schemeClr>
                </a:solidFill>
                <a:effectLst/>
                <a:latin typeface="Sitka Display" pitchFamily="2" charset="0"/>
                <a:ea typeface="Times New Roman" panose="02020603050405020304" pitchFamily="18" charset="0"/>
              </a:rPr>
              <a:t>the</a:t>
            </a:r>
            <a:r>
              <a:rPr lang="en-US" sz="3600" spc="-135" dirty="0">
                <a:solidFill>
                  <a:schemeClr val="accent1">
                    <a:lumMod val="50000"/>
                  </a:schemeClr>
                </a:solidFill>
                <a:effectLst/>
                <a:latin typeface="Sitka Display" pitchFamily="2" charset="0"/>
                <a:ea typeface="Times New Roman" panose="02020603050405020304" pitchFamily="18" charset="0"/>
              </a:rPr>
              <a:t> </a:t>
            </a:r>
            <a:r>
              <a:rPr lang="en-US" sz="3600" spc="15" dirty="0">
                <a:solidFill>
                  <a:schemeClr val="accent1">
                    <a:lumMod val="50000"/>
                  </a:schemeClr>
                </a:solidFill>
                <a:effectLst/>
                <a:latin typeface="Sitka Display" pitchFamily="2" charset="0"/>
                <a:ea typeface="Times New Roman" panose="02020603050405020304" pitchFamily="18" charset="0"/>
              </a:rPr>
              <a:t>most</a:t>
            </a:r>
            <a:r>
              <a:rPr lang="en-US" sz="3600" spc="-145" dirty="0">
                <a:solidFill>
                  <a:schemeClr val="accent1">
                    <a:lumMod val="50000"/>
                  </a:schemeClr>
                </a:solidFill>
                <a:effectLst/>
                <a:latin typeface="Sitka Display" pitchFamily="2" charset="0"/>
                <a:ea typeface="Times New Roman" panose="02020603050405020304" pitchFamily="18" charset="0"/>
              </a:rPr>
              <a:t> </a:t>
            </a:r>
            <a:r>
              <a:rPr lang="en-US" sz="3600" spc="-15" dirty="0">
                <a:solidFill>
                  <a:schemeClr val="accent1">
                    <a:lumMod val="50000"/>
                  </a:schemeClr>
                </a:solidFill>
                <a:effectLst/>
                <a:latin typeface="Sitka Display" pitchFamily="2" charset="0"/>
                <a:ea typeface="Times New Roman" panose="02020603050405020304" pitchFamily="18" charset="0"/>
              </a:rPr>
              <a:t>abundant</a:t>
            </a:r>
            <a:r>
              <a:rPr lang="en-US" sz="3600" spc="-135"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domestic</a:t>
            </a:r>
            <a:r>
              <a:rPr lang="en-US" sz="3600" spc="-140" dirty="0">
                <a:solidFill>
                  <a:schemeClr val="accent1">
                    <a:lumMod val="50000"/>
                  </a:schemeClr>
                </a:solidFill>
                <a:effectLst/>
                <a:latin typeface="Sitka Display" pitchFamily="2" charset="0"/>
                <a:ea typeface="Times New Roman" panose="02020603050405020304" pitchFamily="18" charset="0"/>
              </a:rPr>
              <a:t> </a:t>
            </a:r>
            <a:r>
              <a:rPr lang="en-US" sz="3600" spc="-15" dirty="0">
                <a:solidFill>
                  <a:schemeClr val="accent1">
                    <a:lumMod val="50000"/>
                  </a:schemeClr>
                </a:solidFill>
                <a:effectLst/>
                <a:latin typeface="Sitka Display" pitchFamily="2" charset="0"/>
                <a:ea typeface="Times New Roman" panose="02020603050405020304" pitchFamily="18" charset="0"/>
              </a:rPr>
              <a:t>resources</a:t>
            </a:r>
            <a:r>
              <a:rPr lang="en-US" sz="3600" spc="-135" dirty="0">
                <a:solidFill>
                  <a:schemeClr val="accent1">
                    <a:lumMod val="50000"/>
                  </a:schemeClr>
                </a:solidFill>
                <a:effectLst/>
                <a:latin typeface="Sitka Display" pitchFamily="2" charset="0"/>
                <a:ea typeface="Times New Roman" panose="02020603050405020304" pitchFamily="18" charset="0"/>
              </a:rPr>
              <a:t> </a:t>
            </a:r>
            <a:r>
              <a:rPr lang="en-US" sz="3600" spc="75" dirty="0">
                <a:solidFill>
                  <a:schemeClr val="accent1">
                    <a:lumMod val="50000"/>
                  </a:schemeClr>
                </a:solidFill>
                <a:effectLst/>
                <a:latin typeface="Sitka Display" pitchFamily="2" charset="0"/>
                <a:ea typeface="Times New Roman" panose="02020603050405020304" pitchFamily="18" charset="0"/>
              </a:rPr>
              <a:t>and</a:t>
            </a:r>
            <a:r>
              <a:rPr lang="en-US" sz="3600" spc="70" dirty="0">
                <a:solidFill>
                  <a:schemeClr val="accent1">
                    <a:lumMod val="50000"/>
                  </a:schemeClr>
                </a:solidFill>
                <a:effectLst/>
                <a:latin typeface="Sitka Display" pitchFamily="2" charset="0"/>
                <a:ea typeface="Times New Roman" panose="02020603050405020304" pitchFamily="18" charset="0"/>
              </a:rPr>
              <a:t> </a:t>
            </a:r>
            <a:r>
              <a:rPr lang="en-US" sz="3600" spc="55" dirty="0">
                <a:solidFill>
                  <a:schemeClr val="accent1">
                    <a:lumMod val="50000"/>
                  </a:schemeClr>
                </a:solidFill>
                <a:effectLst/>
                <a:latin typeface="Sitka Display" pitchFamily="2" charset="0"/>
                <a:ea typeface="Times New Roman" panose="02020603050405020304" pitchFamily="18" charset="0"/>
              </a:rPr>
              <a:t>conserves </a:t>
            </a:r>
            <a:r>
              <a:rPr lang="en-US" sz="3600" spc="10" dirty="0">
                <a:solidFill>
                  <a:schemeClr val="accent1">
                    <a:lumMod val="50000"/>
                  </a:schemeClr>
                </a:solidFill>
                <a:effectLst/>
                <a:latin typeface="Sitka Display" pitchFamily="2" charset="0"/>
                <a:ea typeface="Times New Roman" panose="02020603050405020304" pitchFamily="18" charset="0"/>
              </a:rPr>
              <a:t>capital</a:t>
            </a:r>
            <a:r>
              <a:rPr lang="en-US" sz="3600" spc="-130" dirty="0">
                <a:solidFill>
                  <a:schemeClr val="accent1">
                    <a:lumMod val="50000"/>
                  </a:schemeClr>
                </a:solidFill>
                <a:effectLst/>
                <a:latin typeface="Sitka Display" pitchFamily="2" charset="0"/>
                <a:ea typeface="Times New Roman" panose="02020603050405020304" pitchFamily="18" charset="0"/>
              </a:rPr>
              <a:t> </a:t>
            </a:r>
            <a:r>
              <a:rPr lang="en-US" sz="3600" spc="25" dirty="0">
                <a:solidFill>
                  <a:schemeClr val="accent1">
                    <a:lumMod val="50000"/>
                  </a:schemeClr>
                </a:solidFill>
                <a:effectLst/>
                <a:latin typeface="Sitka Display" pitchFamily="2" charset="0"/>
                <a:ea typeface="Times New Roman" panose="02020603050405020304" pitchFamily="18" charset="0"/>
              </a:rPr>
              <a:t>and</a:t>
            </a:r>
            <a:r>
              <a:rPr lang="en-US" sz="3600" spc="-125"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skilled</a:t>
            </a:r>
            <a:r>
              <a:rPr lang="en-US" sz="3600" spc="-130"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personnel”.</a:t>
            </a:r>
            <a:endParaRPr lang="en-IN" sz="3600" dirty="0">
              <a:solidFill>
                <a:schemeClr val="accent1">
                  <a:lumMod val="50000"/>
                </a:schemeClr>
              </a:solidFill>
              <a:effectLst/>
              <a:latin typeface="Sitka Display" pitchFamily="2" charset="0"/>
              <a:ea typeface="Times New Roman" panose="02020603050405020304" pitchFamily="18" charset="0"/>
            </a:endParaRPr>
          </a:p>
          <a:p>
            <a:pPr marL="0" indent="0">
              <a:spcBef>
                <a:spcPts val="15"/>
              </a:spcBef>
              <a:buNone/>
            </a:pPr>
            <a:endParaRPr lang="en-IN" sz="3600" dirty="0">
              <a:solidFill>
                <a:schemeClr val="accent1">
                  <a:lumMod val="50000"/>
                </a:schemeClr>
              </a:solidFill>
              <a:effectLst/>
              <a:latin typeface="Sitka Display" pitchFamily="2" charset="0"/>
              <a:ea typeface="Times New Roman" panose="02020603050405020304" pitchFamily="18" charset="0"/>
            </a:endParaRPr>
          </a:p>
          <a:p>
            <a:pPr marL="814070" marR="902970" algn="just">
              <a:lnSpc>
                <a:spcPct val="143000"/>
              </a:lnSpc>
              <a:spcAft>
                <a:spcPts val="0"/>
              </a:spcAft>
            </a:pPr>
            <a:r>
              <a:rPr lang="en-US" sz="3600" spc="15" dirty="0">
                <a:solidFill>
                  <a:schemeClr val="accent1">
                    <a:lumMod val="50000"/>
                  </a:schemeClr>
                </a:solidFill>
                <a:effectLst/>
                <a:latin typeface="Sitka Display" pitchFamily="2" charset="0"/>
                <a:ea typeface="Times New Roman" panose="02020603050405020304" pitchFamily="18" charset="0"/>
              </a:rPr>
              <a:t>This </a:t>
            </a:r>
            <a:r>
              <a:rPr lang="en-US" sz="3600" dirty="0">
                <a:solidFill>
                  <a:schemeClr val="accent1">
                    <a:lumMod val="50000"/>
                  </a:schemeClr>
                </a:solidFill>
                <a:effectLst/>
                <a:latin typeface="Sitka Display" pitchFamily="2" charset="0"/>
                <a:ea typeface="Times New Roman" panose="02020603050405020304" pitchFamily="18" charset="0"/>
              </a:rPr>
              <a:t>project deals </a:t>
            </a:r>
            <a:r>
              <a:rPr lang="en-US" sz="3600" spc="15" dirty="0">
                <a:solidFill>
                  <a:schemeClr val="accent1">
                    <a:lumMod val="50000"/>
                  </a:schemeClr>
                </a:solidFill>
                <a:effectLst/>
                <a:latin typeface="Sitka Display" pitchFamily="2" charset="0"/>
                <a:ea typeface="Times New Roman" panose="02020603050405020304" pitchFamily="18" charset="0"/>
              </a:rPr>
              <a:t>with </a:t>
            </a:r>
            <a:r>
              <a:rPr lang="en-US" sz="3600" spc="50" dirty="0">
                <a:solidFill>
                  <a:schemeClr val="accent1">
                    <a:lumMod val="50000"/>
                  </a:schemeClr>
                </a:solidFill>
                <a:effectLst/>
                <a:latin typeface="Sitka Display" pitchFamily="2" charset="0"/>
                <a:ea typeface="Times New Roman" panose="02020603050405020304" pitchFamily="18" charset="0"/>
              </a:rPr>
              <a:t>the </a:t>
            </a:r>
            <a:r>
              <a:rPr lang="en-US" sz="3600" spc="30" dirty="0">
                <a:solidFill>
                  <a:schemeClr val="accent1">
                    <a:lumMod val="50000"/>
                  </a:schemeClr>
                </a:solidFill>
                <a:effectLst/>
                <a:latin typeface="Sitka Display" pitchFamily="2" charset="0"/>
                <a:ea typeface="Times New Roman" panose="02020603050405020304" pitchFamily="18" charset="0"/>
              </a:rPr>
              <a:t>maintenance </a:t>
            </a:r>
            <a:r>
              <a:rPr lang="en-US" sz="3600" dirty="0">
                <a:solidFill>
                  <a:schemeClr val="accent1">
                    <a:lumMod val="50000"/>
                  </a:schemeClr>
                </a:solidFill>
                <a:effectLst/>
                <a:latin typeface="Sitka Display" pitchFamily="2" charset="0"/>
                <a:ea typeface="Times New Roman" panose="02020603050405020304" pitchFamily="18" charset="0"/>
              </a:rPr>
              <a:t>of booking details, </a:t>
            </a:r>
            <a:r>
              <a:rPr lang="en-US" sz="3600" spc="25" dirty="0">
                <a:solidFill>
                  <a:schemeClr val="accent1">
                    <a:lumMod val="50000"/>
                  </a:schemeClr>
                </a:solidFill>
                <a:effectLst/>
                <a:latin typeface="Sitka Display" pitchFamily="2" charset="0"/>
                <a:ea typeface="Times New Roman" panose="02020603050405020304" pitchFamily="18" charset="0"/>
              </a:rPr>
              <a:t>incoming </a:t>
            </a:r>
            <a:r>
              <a:rPr lang="en-US" sz="3600" spc="10" dirty="0">
                <a:solidFill>
                  <a:schemeClr val="accent1">
                    <a:lumMod val="50000"/>
                  </a:schemeClr>
                </a:solidFill>
                <a:effectLst/>
                <a:latin typeface="Sitka Display" pitchFamily="2" charset="0"/>
                <a:ea typeface="Times New Roman" panose="02020603050405020304" pitchFamily="18" charset="0"/>
              </a:rPr>
              <a:t>courier </a:t>
            </a:r>
            <a:r>
              <a:rPr lang="en-US" sz="3600" dirty="0">
                <a:solidFill>
                  <a:schemeClr val="accent1">
                    <a:lumMod val="50000"/>
                  </a:schemeClr>
                </a:solidFill>
                <a:effectLst/>
                <a:latin typeface="Sitka Display" pitchFamily="2" charset="0"/>
                <a:ea typeface="Times New Roman" panose="02020603050405020304" pitchFamily="18" charset="0"/>
              </a:rPr>
              <a:t>details,</a:t>
            </a:r>
            <a:r>
              <a:rPr lang="en-US" sz="3600" spc="-100"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courier</a:t>
            </a:r>
            <a:r>
              <a:rPr lang="en-US" sz="3600" spc="-135" dirty="0">
                <a:solidFill>
                  <a:schemeClr val="accent1">
                    <a:lumMod val="50000"/>
                  </a:schemeClr>
                </a:solidFill>
                <a:effectLst/>
                <a:latin typeface="Sitka Display" pitchFamily="2" charset="0"/>
                <a:ea typeface="Times New Roman" panose="02020603050405020304" pitchFamily="18" charset="0"/>
              </a:rPr>
              <a:t> </a:t>
            </a:r>
            <a:r>
              <a:rPr lang="en-US" sz="3600" spc="25" dirty="0">
                <a:solidFill>
                  <a:schemeClr val="accent1">
                    <a:lumMod val="50000"/>
                  </a:schemeClr>
                </a:solidFill>
                <a:effectLst/>
                <a:latin typeface="Sitka Display" pitchFamily="2" charset="0"/>
                <a:ea typeface="Times New Roman" panose="02020603050405020304" pitchFamily="18" charset="0"/>
              </a:rPr>
              <a:t>non</a:t>
            </a:r>
            <a:r>
              <a:rPr lang="en-US" sz="3600" spc="-130"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delivery</a:t>
            </a:r>
            <a:r>
              <a:rPr lang="en-US" sz="3600" spc="-215" dirty="0">
                <a:solidFill>
                  <a:schemeClr val="accent1">
                    <a:lumMod val="50000"/>
                  </a:schemeClr>
                </a:solidFill>
                <a:effectLst/>
                <a:latin typeface="Sitka Display" pitchFamily="2" charset="0"/>
                <a:ea typeface="Times New Roman" panose="02020603050405020304" pitchFamily="18" charset="0"/>
              </a:rPr>
              <a:t> </a:t>
            </a:r>
            <a:r>
              <a:rPr lang="en-US" sz="3600" spc="10" dirty="0">
                <a:solidFill>
                  <a:schemeClr val="accent1">
                    <a:lumMod val="50000"/>
                  </a:schemeClr>
                </a:solidFill>
                <a:effectLst/>
                <a:latin typeface="Sitka Display" pitchFamily="2" charset="0"/>
                <a:ea typeface="Times New Roman" panose="02020603050405020304" pitchFamily="18" charset="0"/>
              </a:rPr>
              <a:t>details</a:t>
            </a:r>
            <a:r>
              <a:rPr lang="en-US" sz="3600" spc="-215" dirty="0">
                <a:solidFill>
                  <a:schemeClr val="accent1">
                    <a:lumMod val="50000"/>
                  </a:schemeClr>
                </a:solidFill>
                <a:effectLst/>
                <a:latin typeface="Sitka Display" pitchFamily="2" charset="0"/>
                <a:ea typeface="Times New Roman" panose="02020603050405020304" pitchFamily="18" charset="0"/>
              </a:rPr>
              <a:t> </a:t>
            </a:r>
            <a:r>
              <a:rPr lang="en-US" sz="3600" spc="25" dirty="0">
                <a:solidFill>
                  <a:schemeClr val="accent1">
                    <a:lumMod val="50000"/>
                  </a:schemeClr>
                </a:solidFill>
                <a:effectLst/>
                <a:latin typeface="Sitka Display" pitchFamily="2" charset="0"/>
                <a:ea typeface="Times New Roman" panose="02020603050405020304" pitchFamily="18" charset="0"/>
              </a:rPr>
              <a:t>and</a:t>
            </a:r>
            <a:r>
              <a:rPr lang="en-US" sz="3600" spc="-130"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courier</a:t>
            </a:r>
            <a:r>
              <a:rPr lang="en-US" sz="3600" spc="-135"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return</a:t>
            </a:r>
            <a:r>
              <a:rPr lang="en-US" sz="3600" spc="-130"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details</a:t>
            </a:r>
            <a:r>
              <a:rPr lang="en-US" sz="3600" spc="-135" dirty="0">
                <a:solidFill>
                  <a:schemeClr val="accent1">
                    <a:lumMod val="50000"/>
                  </a:schemeClr>
                </a:solidFill>
                <a:effectLst/>
                <a:latin typeface="Sitka Display" pitchFamily="2" charset="0"/>
                <a:ea typeface="Times New Roman" panose="02020603050405020304" pitchFamily="18" charset="0"/>
              </a:rPr>
              <a:t> </a:t>
            </a:r>
            <a:r>
              <a:rPr lang="en-US" sz="3600" spc="15" dirty="0">
                <a:solidFill>
                  <a:schemeClr val="accent1">
                    <a:lumMod val="50000"/>
                  </a:schemeClr>
                </a:solidFill>
                <a:effectLst/>
                <a:latin typeface="Sitka Display" pitchFamily="2" charset="0"/>
                <a:ea typeface="Times New Roman" panose="02020603050405020304" pitchFamily="18" charset="0"/>
              </a:rPr>
              <a:t>etc.</a:t>
            </a:r>
            <a:r>
              <a:rPr lang="en-US" sz="3600" spc="-170" dirty="0">
                <a:solidFill>
                  <a:schemeClr val="accent1">
                    <a:lumMod val="50000"/>
                  </a:schemeClr>
                </a:solidFill>
                <a:effectLst/>
                <a:latin typeface="Sitka Display" pitchFamily="2" charset="0"/>
                <a:ea typeface="Times New Roman" panose="02020603050405020304" pitchFamily="18" charset="0"/>
              </a:rPr>
              <a:t> </a:t>
            </a:r>
            <a:r>
              <a:rPr lang="en-US" sz="3600" spc="25" dirty="0">
                <a:solidFill>
                  <a:schemeClr val="accent1">
                    <a:lumMod val="50000"/>
                  </a:schemeClr>
                </a:solidFill>
                <a:effectLst/>
                <a:latin typeface="Sitka Display" pitchFamily="2" charset="0"/>
                <a:ea typeface="Times New Roman" panose="02020603050405020304" pitchFamily="18" charset="0"/>
              </a:rPr>
              <a:t>the</a:t>
            </a:r>
            <a:r>
              <a:rPr lang="en-US" sz="3600" spc="20" dirty="0">
                <a:solidFill>
                  <a:schemeClr val="accent1">
                    <a:lumMod val="50000"/>
                  </a:schemeClr>
                </a:solidFill>
                <a:effectLst/>
                <a:latin typeface="Sitka Display" pitchFamily="2" charset="0"/>
                <a:ea typeface="Times New Roman" panose="02020603050405020304" pitchFamily="18" charset="0"/>
              </a:rPr>
              <a:t> </a:t>
            </a:r>
            <a:r>
              <a:rPr lang="en-US" sz="3600" spc="55" dirty="0">
                <a:solidFill>
                  <a:schemeClr val="accent1">
                    <a:lumMod val="50000"/>
                  </a:schemeClr>
                </a:solidFill>
                <a:effectLst/>
                <a:latin typeface="Sitka Display" pitchFamily="2" charset="0"/>
                <a:ea typeface="Times New Roman" panose="02020603050405020304" pitchFamily="18" charset="0"/>
              </a:rPr>
              <a:t>main</a:t>
            </a:r>
            <a:r>
              <a:rPr lang="en-US" sz="3600" spc="15" dirty="0">
                <a:solidFill>
                  <a:schemeClr val="accent1">
                    <a:lumMod val="50000"/>
                  </a:schemeClr>
                </a:solidFill>
                <a:effectLst/>
                <a:latin typeface="Sitka Display" pitchFamily="2" charset="0"/>
                <a:ea typeface="Times New Roman" panose="02020603050405020304" pitchFamily="18" charset="0"/>
              </a:rPr>
              <a:t> </a:t>
            </a:r>
            <a:r>
              <a:rPr lang="en-US" sz="3600" spc="50" dirty="0">
                <a:solidFill>
                  <a:schemeClr val="accent1">
                    <a:lumMod val="50000"/>
                  </a:schemeClr>
                </a:solidFill>
                <a:effectLst/>
                <a:latin typeface="Sitka Display" pitchFamily="2" charset="0"/>
                <a:ea typeface="Times New Roman" panose="02020603050405020304" pitchFamily="18" charset="0"/>
              </a:rPr>
              <a:t>aim</a:t>
            </a:r>
            <a:r>
              <a:rPr lang="en-US" sz="3600" spc="100" dirty="0">
                <a:solidFill>
                  <a:schemeClr val="accent1">
                    <a:lumMod val="50000"/>
                  </a:schemeClr>
                </a:solidFill>
                <a:effectLst/>
                <a:latin typeface="Sitka Display" pitchFamily="2" charset="0"/>
                <a:ea typeface="Times New Roman" panose="02020603050405020304" pitchFamily="18" charset="0"/>
              </a:rPr>
              <a:t> </a:t>
            </a:r>
            <a:r>
              <a:rPr lang="en-US" sz="3600" spc="35" dirty="0">
                <a:solidFill>
                  <a:schemeClr val="accent1">
                    <a:lumMod val="50000"/>
                  </a:schemeClr>
                </a:solidFill>
                <a:effectLst/>
                <a:latin typeface="Sitka Display" pitchFamily="2" charset="0"/>
                <a:ea typeface="Times New Roman" panose="02020603050405020304" pitchFamily="18" charset="0"/>
              </a:rPr>
              <a:t>of this</a:t>
            </a:r>
            <a:r>
              <a:rPr lang="en-US" sz="3600" spc="-135"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project</a:t>
            </a:r>
            <a:r>
              <a:rPr lang="en-US" sz="3600" spc="-130"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is</a:t>
            </a:r>
            <a:r>
              <a:rPr lang="en-US" sz="3600" spc="-130" dirty="0">
                <a:solidFill>
                  <a:schemeClr val="accent1">
                    <a:lumMod val="50000"/>
                  </a:schemeClr>
                </a:solidFill>
                <a:effectLst/>
                <a:latin typeface="Sitka Display" pitchFamily="2" charset="0"/>
                <a:ea typeface="Times New Roman" panose="02020603050405020304" pitchFamily="18" charset="0"/>
              </a:rPr>
              <a:t> </a:t>
            </a:r>
            <a:r>
              <a:rPr lang="en-US" sz="3600" spc="35" dirty="0">
                <a:solidFill>
                  <a:schemeClr val="accent1">
                    <a:lumMod val="50000"/>
                  </a:schemeClr>
                </a:solidFill>
                <a:effectLst/>
                <a:latin typeface="Sitka Display" pitchFamily="2" charset="0"/>
                <a:ea typeface="Times New Roman" panose="02020603050405020304" pitchFamily="18" charset="0"/>
              </a:rPr>
              <a:t>to</a:t>
            </a:r>
            <a:r>
              <a:rPr lang="en-US" sz="3600" spc="-135"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computerize</a:t>
            </a:r>
            <a:r>
              <a:rPr lang="en-US" sz="3600" spc="-130" dirty="0">
                <a:solidFill>
                  <a:schemeClr val="accent1">
                    <a:lumMod val="50000"/>
                  </a:schemeClr>
                </a:solidFill>
                <a:effectLst/>
                <a:latin typeface="Sitka Display" pitchFamily="2" charset="0"/>
                <a:ea typeface="Times New Roman" panose="02020603050405020304" pitchFamily="18" charset="0"/>
              </a:rPr>
              <a:t> </a:t>
            </a:r>
            <a:r>
              <a:rPr lang="en-US" sz="3600" spc="25" dirty="0">
                <a:solidFill>
                  <a:schemeClr val="accent1">
                    <a:lumMod val="50000"/>
                  </a:schemeClr>
                </a:solidFill>
                <a:effectLst/>
                <a:latin typeface="Sitka Display" pitchFamily="2" charset="0"/>
                <a:ea typeface="Times New Roman" panose="02020603050405020304" pitchFamily="18" charset="0"/>
              </a:rPr>
              <a:t>the</a:t>
            </a:r>
            <a:r>
              <a:rPr lang="en-US" sz="3600" spc="-130"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maintenance</a:t>
            </a:r>
            <a:r>
              <a:rPr lang="en-US" sz="3600" spc="-135" dirty="0">
                <a:solidFill>
                  <a:schemeClr val="accent1">
                    <a:lumMod val="50000"/>
                  </a:schemeClr>
                </a:solidFill>
                <a:effectLst/>
                <a:latin typeface="Sitka Display" pitchFamily="2" charset="0"/>
                <a:ea typeface="Times New Roman" panose="02020603050405020304" pitchFamily="18" charset="0"/>
              </a:rPr>
              <a:t> </a:t>
            </a:r>
            <a:r>
              <a:rPr lang="en-US" sz="3600" dirty="0">
                <a:solidFill>
                  <a:schemeClr val="accent1">
                    <a:lumMod val="50000"/>
                  </a:schemeClr>
                </a:solidFill>
                <a:effectLst/>
                <a:latin typeface="Sitka Display" pitchFamily="2" charset="0"/>
                <a:ea typeface="Times New Roman" panose="02020603050405020304" pitchFamily="18" charset="0"/>
              </a:rPr>
              <a:t>of</a:t>
            </a:r>
            <a:r>
              <a:rPr lang="en-US" sz="3600" spc="-95" dirty="0">
                <a:solidFill>
                  <a:schemeClr val="accent1">
                    <a:lumMod val="50000"/>
                  </a:schemeClr>
                </a:solidFill>
                <a:effectLst/>
                <a:latin typeface="Sitka Display" pitchFamily="2" charset="0"/>
                <a:ea typeface="Times New Roman" panose="02020603050405020304" pitchFamily="18" charset="0"/>
              </a:rPr>
              <a:t> </a:t>
            </a:r>
            <a:r>
              <a:rPr lang="en-US" sz="3600" spc="10" dirty="0">
                <a:solidFill>
                  <a:schemeClr val="accent1">
                    <a:lumMod val="50000"/>
                  </a:schemeClr>
                </a:solidFill>
                <a:effectLst/>
                <a:latin typeface="Sitka Display" pitchFamily="2" charset="0"/>
                <a:ea typeface="Times New Roman" panose="02020603050405020304" pitchFamily="18" charset="0"/>
              </a:rPr>
              <a:t>courier</a:t>
            </a:r>
            <a:r>
              <a:rPr lang="en-US" sz="3600" spc="-130" dirty="0">
                <a:solidFill>
                  <a:schemeClr val="accent1">
                    <a:lumMod val="50000"/>
                  </a:schemeClr>
                </a:solidFill>
                <a:effectLst/>
                <a:latin typeface="Sitka Display" pitchFamily="2" charset="0"/>
                <a:ea typeface="Times New Roman" panose="02020603050405020304" pitchFamily="18" charset="0"/>
              </a:rPr>
              <a:t> </a:t>
            </a:r>
            <a:r>
              <a:rPr lang="en-US" sz="3600" spc="-20" dirty="0">
                <a:solidFill>
                  <a:schemeClr val="accent1">
                    <a:lumMod val="50000"/>
                  </a:schemeClr>
                </a:solidFill>
                <a:effectLst/>
                <a:latin typeface="Sitka Display" pitchFamily="2" charset="0"/>
                <a:ea typeface="Times New Roman" panose="02020603050405020304" pitchFamily="18" charset="0"/>
              </a:rPr>
              <a:t>management.</a:t>
            </a:r>
            <a:endParaRPr lang="en-IN" sz="3600" dirty="0">
              <a:solidFill>
                <a:schemeClr val="accent1">
                  <a:lumMod val="50000"/>
                </a:schemeClr>
              </a:solidFill>
              <a:effectLst/>
              <a:latin typeface="Sitka Display" pitchFamily="2"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271669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747C4-0A23-009C-C965-5CEB48DD5960}"/>
              </a:ext>
            </a:extLst>
          </p:cNvPr>
          <p:cNvSpPr>
            <a:spLocks noGrp="1"/>
          </p:cNvSpPr>
          <p:nvPr>
            <p:ph type="title"/>
          </p:nvPr>
        </p:nvSpPr>
        <p:spPr>
          <a:xfrm>
            <a:off x="838200" y="1"/>
            <a:ext cx="10515600" cy="1317170"/>
          </a:xfrm>
        </p:spPr>
        <p: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Feasibility</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BF91D7A-A5A7-3554-1398-9CCA231DC617}"/>
              </a:ext>
            </a:extLst>
          </p:cNvPr>
          <p:cNvSpPr>
            <a:spLocks noGrp="1"/>
          </p:cNvSpPr>
          <p:nvPr>
            <p:ph idx="1"/>
          </p:nvPr>
        </p:nvSpPr>
        <p:spPr>
          <a:xfrm>
            <a:off x="838200" y="1589314"/>
            <a:ext cx="10515600" cy="4757058"/>
          </a:xfrm>
        </p:spPr>
        <p:txBody>
          <a:bodyPr>
            <a:normAutofit/>
          </a:bodyPr>
          <a:lstStyle/>
          <a:p>
            <a:r>
              <a:rPr lang="en-US" sz="2800" dirty="0">
                <a:solidFill>
                  <a:schemeClr val="accent1">
                    <a:lumMod val="50000"/>
                  </a:schemeClr>
                </a:solidFill>
                <a:latin typeface="Times New Roman" panose="02020603050405020304" pitchFamily="18" charset="0"/>
                <a:cs typeface="Times New Roman" panose="02020603050405020304" pitchFamily="18" charset="0"/>
              </a:rPr>
              <a:t>Courier Management Software is only feasible if it delivers real world solutions for various problems. Yet, it is not good enough to provide a simple solution or solutions without having in mind satisfaction of all the user requirements, since courier business operations differ greatly compared to other systems with so many stages for successful deliveries. What’s more, a courier software should provide adaptive and flexible solutions so that organizations can easily incorporate them without disruptions to already operating business</a:t>
            </a:r>
            <a:r>
              <a:rPr lang="en-US" sz="2800" dirty="0">
                <a:solidFill>
                  <a:schemeClr val="accent1">
                    <a:lumMod val="75000"/>
                  </a:schemeClr>
                </a:solidFill>
                <a:latin typeface="Times New Roman" panose="02020603050405020304" pitchFamily="18" charset="0"/>
                <a:cs typeface="Times New Roman" panose="02020603050405020304" pitchFamily="18" charset="0"/>
              </a:rPr>
              <a:t>.</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1191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Problem Solving	</a:t>
            </a:r>
            <a:endParaRPr lang="en-US" dirty="0"/>
          </a:p>
        </p:txBody>
      </p:sp>
      <p:sp>
        <p:nvSpPr>
          <p:cNvPr id="3" name="Content Placeholder 2"/>
          <p:cNvSpPr>
            <a:spLocks noGrp="1"/>
          </p:cNvSpPr>
          <p:nvPr>
            <p:ph idx="1"/>
          </p:nvPr>
        </p:nvSpPr>
        <p:spPr/>
        <p:txBody>
          <a:bodyPr/>
          <a:lstStyle/>
          <a:p>
            <a:endParaRPr lang="en-US" dirty="0" smtClean="0"/>
          </a:p>
          <a:p>
            <a:r>
              <a:rPr lang="en-US" sz="2000" dirty="0" smtClean="0"/>
              <a:t>The problem with this project is that we have to manually check the tracking number.</a:t>
            </a:r>
          </a:p>
          <a:p>
            <a:r>
              <a:rPr lang="en-US" sz="2000" dirty="0" smtClean="0"/>
              <a:t>Future scope is that we will do it OTP base and will also add payment mode.</a:t>
            </a:r>
          </a:p>
          <a:p>
            <a:r>
              <a:rPr lang="en-US" sz="2000" dirty="0" smtClean="0"/>
              <a:t>after successfully booking courier. automatically send SMS on the both sender's or receiver's mobile.</a:t>
            </a:r>
          </a:p>
          <a:p>
            <a:r>
              <a:rPr lang="en-US" sz="2000" dirty="0" smtClean="0"/>
              <a:t>both can track what's the courier  status?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C0D0A0-E805-3E2F-2AEB-040763ADD956}"/>
              </a:ext>
            </a:extLst>
          </p:cNvPr>
          <p:cNvSpPr>
            <a:spLocks noGrp="1"/>
          </p:cNvSpPr>
          <p:nvPr>
            <p:ph type="title"/>
          </p:nvPr>
        </p:nvSpPr>
        <p:spPr>
          <a:xfrm>
            <a:off x="598714" y="0"/>
            <a:ext cx="10058400" cy="1371600"/>
          </a:xfrm>
        </p:spPr>
        <p:txBody>
          <a:bodyPr>
            <a:normAutofit/>
          </a:bodyPr>
          <a:lstStyle/>
          <a:p>
            <a:pPr marL="814070" algn="ctr">
              <a:spcBef>
                <a:spcPts val="1045"/>
              </a:spcBef>
              <a:spcAft>
                <a:spcPts val="0"/>
              </a:spcAft>
            </a:pPr>
            <a:r>
              <a:rPr lang="en-US" b="1" dirty="0">
                <a:solidFill>
                  <a:schemeClr val="accent1">
                    <a:lumMod val="50000"/>
                  </a:schemeClr>
                </a:solidFill>
                <a:effectLst/>
                <a:latin typeface="Times New Roman" panose="02020603050405020304" pitchFamily="18" charset="0"/>
                <a:ea typeface="Times New Roman" panose="02020603050405020304" pitchFamily="18" charset="0"/>
              </a:rPr>
              <a:t>System Specifications</a:t>
            </a:r>
            <a:endParaRPr lang="en-IN" dirty="0">
              <a:solidFill>
                <a:schemeClr val="accent1">
                  <a:lumMod val="50000"/>
                </a:schemeClr>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xmlns="" id="{3EFCEBDF-4C9C-4348-C406-A6CDEF1EF64B}"/>
              </a:ext>
            </a:extLst>
          </p:cNvPr>
          <p:cNvSpPr>
            <a:spLocks noGrp="1"/>
          </p:cNvSpPr>
          <p:nvPr>
            <p:ph idx="1"/>
          </p:nvPr>
        </p:nvSpPr>
        <p:spPr>
          <a:xfrm>
            <a:off x="1066800" y="1232262"/>
            <a:ext cx="10058400" cy="5233851"/>
          </a:xfrm>
        </p:spPr>
        <p:txBody>
          <a:bodyPr>
            <a:normAutofit/>
          </a:bodyPr>
          <a:lstStyle/>
          <a:p>
            <a:pPr marL="814070"/>
            <a:r>
              <a:rPr lang="en-US" sz="2800" b="1" u="sng" dirty="0">
                <a:solidFill>
                  <a:schemeClr val="accent1">
                    <a:lumMod val="50000"/>
                  </a:schemeClr>
                </a:solidFill>
                <a:effectLst/>
                <a:latin typeface="Times New Roman" panose="02020603050405020304" pitchFamily="18" charset="0"/>
                <a:ea typeface="Times New Roman" panose="02020603050405020304" pitchFamily="18" charset="0"/>
              </a:rPr>
              <a:t>Software Requirements</a:t>
            </a:r>
            <a:r>
              <a:rPr lang="en-US" sz="2800" b="1" dirty="0">
                <a:solidFill>
                  <a:schemeClr val="accent1">
                    <a:lumMod val="50000"/>
                  </a:schemeClr>
                </a:solidFill>
                <a:effectLst/>
                <a:latin typeface="Times New Roman" panose="02020603050405020304" pitchFamily="18" charset="0"/>
                <a:ea typeface="Times New Roman" panose="02020603050405020304" pitchFamily="18" charset="0"/>
              </a:rPr>
              <a:t>:</a:t>
            </a:r>
            <a:r>
              <a:rPr lang="en-US" sz="2800" b="1" spc="-25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2800" b="1" dirty="0">
                <a:solidFill>
                  <a:schemeClr val="accent1">
                    <a:lumMod val="50000"/>
                  </a:schemeClr>
                </a:solidFill>
                <a:effectLst/>
                <a:latin typeface="Times New Roman" panose="02020603050405020304" pitchFamily="18" charset="0"/>
                <a:ea typeface="Times New Roman" panose="02020603050405020304" pitchFamily="18" charset="0"/>
              </a:rPr>
              <a:t>-</a:t>
            </a:r>
            <a:endParaRPr lang="en-IN" sz="2800" b="1" dirty="0">
              <a:solidFill>
                <a:schemeClr val="accent1">
                  <a:lumMod val="50000"/>
                </a:schemeClr>
              </a:solidFill>
              <a:effectLst/>
              <a:latin typeface="Times New Roman" panose="02020603050405020304" pitchFamily="18" charset="0"/>
              <a:ea typeface="Times New Roman" panose="02020603050405020304" pitchFamily="18" charset="0"/>
            </a:endParaRPr>
          </a:p>
          <a:p>
            <a:pPr marL="0" indent="0">
              <a:spcBef>
                <a:spcPts val="15"/>
              </a:spcBef>
              <a:buNone/>
            </a:pPr>
            <a:r>
              <a:rPr lang="en-US" sz="2000" b="1" dirty="0">
                <a:solidFill>
                  <a:schemeClr val="accent1">
                    <a:lumMod val="50000"/>
                  </a:schemeClr>
                </a:solidFill>
                <a:effectLst/>
                <a:latin typeface="Times New Roman" panose="02020603050405020304" pitchFamily="18" charset="0"/>
                <a:ea typeface="Times New Roman" panose="02020603050405020304" pitchFamily="18" charset="0"/>
              </a:rPr>
              <a:t> </a:t>
            </a:r>
            <a:endParaRPr lang="en-IN" sz="2000" b="1" dirty="0">
              <a:solidFill>
                <a:schemeClr val="accent1">
                  <a:lumMod val="50000"/>
                </a:schemeClr>
              </a:solidFill>
              <a:effectLst/>
              <a:latin typeface="Times New Roman" panose="02020603050405020304" pitchFamily="18" charset="0"/>
              <a:ea typeface="Times New Roman" panose="02020603050405020304" pitchFamily="18" charset="0"/>
            </a:endParaRPr>
          </a:p>
          <a:p>
            <a:pPr marL="742950" lvl="1" indent="-285750">
              <a:buSzPts val="1450"/>
              <a:buFont typeface="Symbol" panose="05050102010706020507" pitchFamily="18" charset="2"/>
              <a:buChar char=""/>
              <a:tabLst>
                <a:tab pos="1271270" algn="l"/>
                <a:tab pos="1271905" algn="l"/>
                <a:tab pos="3234690" algn="l"/>
              </a:tabLst>
            </a:pPr>
            <a:r>
              <a:rPr lang="en-US" sz="2400" b="1"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Operating</a:t>
            </a:r>
            <a:r>
              <a:rPr lang="en-US" sz="2400" b="1" spc="-14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b="1"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System</a:t>
            </a:r>
            <a:r>
              <a:rPr lang="en-US" sz="2400" b="1" spc="-13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b="1"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Windows</a:t>
            </a:r>
            <a:r>
              <a:rPr lang="en-US" sz="2400" spc="-13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a:t>
            </a:r>
            <a:r>
              <a:rPr lang="en-US" sz="2400" spc="-12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spc="3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Linux</a:t>
            </a:r>
            <a:r>
              <a:rPr lang="en-US" sz="2400" spc="-20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spc="2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any</a:t>
            </a:r>
            <a:r>
              <a:rPr lang="en-US" sz="2400" spc="-12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spc="5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one</a:t>
            </a:r>
            <a:endParaRPr lang="en-IN"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spcBef>
                <a:spcPts val="35"/>
              </a:spcBef>
              <a:buNone/>
            </a:pP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 </a:t>
            </a: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endParaRPr>
          </a:p>
          <a:p>
            <a:pPr marL="742950" lvl="1" indent="-285750">
              <a:buSzPts val="1450"/>
              <a:buFont typeface="Symbol" panose="05050102010706020507" pitchFamily="18" charset="2"/>
              <a:buChar char=""/>
              <a:tabLst>
                <a:tab pos="1271270" algn="l"/>
                <a:tab pos="1271905" algn="l"/>
              </a:tabLst>
            </a:pPr>
            <a:r>
              <a:rPr lang="en-US" sz="2400" b="1"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Programming </a:t>
            </a:r>
            <a:r>
              <a:rPr lang="en-US" sz="2400" b="1" spc="-1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language:</a:t>
            </a:r>
            <a:r>
              <a:rPr lang="en-US" sz="2400" b="1" spc="8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PHP</a:t>
            </a:r>
            <a:endParaRPr lang="en-IN"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1505"/>
              </a:spcBef>
              <a:buSzPts val="1450"/>
              <a:buFont typeface="Symbol" panose="05050102010706020507" pitchFamily="18" charset="2"/>
              <a:buChar char=""/>
              <a:tabLst>
                <a:tab pos="1271270" algn="l"/>
                <a:tab pos="1271905" algn="l"/>
                <a:tab pos="3295650" algn="l"/>
              </a:tabLst>
            </a:pPr>
            <a:r>
              <a:rPr lang="en-US" sz="2400" b="1"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Web-Technology:	    </a:t>
            </a: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Open</a:t>
            </a:r>
            <a:r>
              <a:rPr lang="en-US" sz="2400" spc="-5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Source</a:t>
            </a:r>
            <a:endParaRPr lang="en-IN"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spcBef>
                <a:spcPts val="35"/>
              </a:spcBef>
              <a:buNone/>
            </a:pP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 </a:t>
            </a: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endParaRPr>
          </a:p>
          <a:p>
            <a:pPr marL="742950" lvl="1" indent="-285750">
              <a:buSzPts val="1450"/>
              <a:buFont typeface="Symbol" panose="05050102010706020507" pitchFamily="18" charset="2"/>
              <a:buChar char=""/>
              <a:tabLst>
                <a:tab pos="1271270" algn="l"/>
                <a:tab pos="1271905" algn="l"/>
                <a:tab pos="3305810" algn="l"/>
              </a:tabLst>
            </a:pPr>
            <a:r>
              <a:rPr lang="en-US" sz="2400" b="1"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Front-End:	    </a:t>
            </a: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PHP</a:t>
            </a:r>
            <a:endParaRPr lang="en-IN"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1505"/>
              </a:spcBef>
              <a:buSzPts val="1450"/>
              <a:buFont typeface="Symbol" panose="05050102010706020507" pitchFamily="18" charset="2"/>
              <a:buChar char=""/>
              <a:tabLst>
                <a:tab pos="1271270" algn="l"/>
                <a:tab pos="1271905" algn="l"/>
                <a:tab pos="3295650" algn="l"/>
              </a:tabLst>
            </a:pPr>
            <a:r>
              <a:rPr lang="en-US" sz="2400" b="1"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Back-End:	    </a:t>
            </a: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MySQL</a:t>
            </a:r>
            <a:endParaRPr lang="en-IN"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spcBef>
                <a:spcPts val="35"/>
              </a:spcBef>
              <a:buNone/>
            </a:pPr>
            <a:r>
              <a:rPr lang="en-US" sz="2400" dirty="0">
                <a:solidFill>
                  <a:schemeClr val="accent1">
                    <a:lumMod val="50000"/>
                  </a:schemeClr>
                </a:solidFill>
                <a:effectLst/>
                <a:latin typeface="Times New Roman" panose="02020603050405020304" pitchFamily="18" charset="0"/>
                <a:ea typeface="Times New Roman" panose="02020603050405020304" pitchFamily="18" charset="0"/>
              </a:rPr>
              <a:t> </a:t>
            </a: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endParaRPr>
          </a:p>
          <a:p>
            <a:pPr marL="742950" lvl="1" indent="-285750">
              <a:spcBef>
                <a:spcPts val="5"/>
              </a:spcBef>
              <a:buSzPts val="1450"/>
              <a:buFont typeface="Symbol" panose="05050102010706020507" pitchFamily="18" charset="2"/>
              <a:buChar char=""/>
              <a:tabLst>
                <a:tab pos="1271270" algn="l"/>
                <a:tab pos="1271905" algn="l"/>
                <a:tab pos="3255010" algn="l"/>
              </a:tabLst>
            </a:pPr>
            <a:r>
              <a:rPr lang="en-US" sz="2400" b="1"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Web</a:t>
            </a:r>
            <a:r>
              <a:rPr lang="en-US" sz="2400" b="1" spc="-13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b="1"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Server:	    </a:t>
            </a:r>
            <a:r>
              <a:rPr lang="en-US" sz="2400" spc="1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Apache</a:t>
            </a:r>
            <a:endParaRPr lang="en-IN"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IN" dirty="0"/>
          </a:p>
        </p:txBody>
      </p:sp>
    </p:spTree>
    <p:extLst>
      <p:ext uri="{BB962C8B-B14F-4D97-AF65-F5344CB8AC3E}">
        <p14:creationId xmlns:p14="http://schemas.microsoft.com/office/powerpoint/2010/main" xmlns="" val="388272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C0DAE85-EF6A-2807-9536-DF2914FA7DE3}"/>
              </a:ext>
            </a:extLst>
          </p:cNvPr>
          <p:cNvSpPr>
            <a:spLocks noGrp="1"/>
          </p:cNvSpPr>
          <p:nvPr>
            <p:ph idx="1"/>
          </p:nvPr>
        </p:nvSpPr>
        <p:spPr/>
        <p:txBody>
          <a:bodyPr/>
          <a:lstStyle/>
          <a:p>
            <a:pPr marL="585470" indent="0">
              <a:spcBef>
                <a:spcPts val="735"/>
              </a:spcBef>
              <a:spcAft>
                <a:spcPts val="0"/>
              </a:spcAft>
              <a:buNone/>
            </a:pPr>
            <a:r>
              <a:rPr lang="en-US" sz="2800" b="1" u="sng" dirty="0">
                <a:solidFill>
                  <a:schemeClr val="accent1">
                    <a:lumMod val="50000"/>
                  </a:schemeClr>
                </a:solidFill>
                <a:effectLst/>
                <a:latin typeface="Times New Roman" panose="02020603050405020304" pitchFamily="18" charset="0"/>
                <a:ea typeface="Times New Roman" panose="02020603050405020304" pitchFamily="18" charset="0"/>
              </a:rPr>
              <a:t>Hardware Requirements</a:t>
            </a:r>
            <a:r>
              <a:rPr lang="en-US" sz="2800" b="1" dirty="0">
                <a:solidFill>
                  <a:schemeClr val="accent1">
                    <a:lumMod val="50000"/>
                  </a:schemeClr>
                </a:solidFill>
                <a:effectLst/>
                <a:latin typeface="Times New Roman" panose="02020603050405020304" pitchFamily="18" charset="0"/>
                <a:ea typeface="Times New Roman" panose="02020603050405020304" pitchFamily="18" charset="0"/>
              </a:rPr>
              <a:t>:-</a:t>
            </a:r>
            <a:endParaRPr lang="en-IN" sz="2800" b="1" dirty="0">
              <a:solidFill>
                <a:schemeClr val="accent1">
                  <a:lumMod val="50000"/>
                </a:schemeClr>
              </a:solidFill>
              <a:effectLst/>
              <a:latin typeface="Times New Roman" panose="02020603050405020304" pitchFamily="18" charset="0"/>
              <a:ea typeface="Times New Roman" panose="02020603050405020304" pitchFamily="18" charset="0"/>
            </a:endParaRPr>
          </a:p>
          <a:p>
            <a:pPr marL="0" indent="0">
              <a:buNone/>
            </a:pPr>
            <a:r>
              <a:rPr lang="en-US" sz="1800" b="1" dirty="0">
                <a:solidFill>
                  <a:schemeClr val="accent1">
                    <a:lumMod val="50000"/>
                  </a:schemeClr>
                </a:solidFill>
                <a:effectLst/>
                <a:latin typeface="Times New Roman" panose="02020603050405020304" pitchFamily="18" charset="0"/>
                <a:ea typeface="Times New Roman" panose="02020603050405020304" pitchFamily="18" charset="0"/>
              </a:rPr>
              <a:t> </a:t>
            </a:r>
            <a:endParaRPr lang="en-IN" sz="1800" b="1" dirty="0">
              <a:solidFill>
                <a:schemeClr val="accent1">
                  <a:lumMod val="50000"/>
                </a:schemeClr>
              </a:solidFill>
              <a:effectLst/>
              <a:latin typeface="Times New Roman" panose="02020603050405020304" pitchFamily="18" charset="0"/>
              <a:ea typeface="Times New Roman" panose="02020603050405020304" pitchFamily="18" charset="0"/>
            </a:endParaRPr>
          </a:p>
          <a:p>
            <a:pPr marL="342900" lvl="0" indent="-342900">
              <a:spcBef>
                <a:spcPts val="1325"/>
              </a:spcBef>
              <a:spcAft>
                <a:spcPts val="0"/>
              </a:spcAft>
              <a:buSzPts val="1450"/>
              <a:buFont typeface="Symbol" panose="05050102010706020507" pitchFamily="18" charset="2"/>
              <a:buChar char=""/>
              <a:tabLst>
                <a:tab pos="1047750" algn="l"/>
                <a:tab pos="1048385" algn="l"/>
              </a:tabLst>
            </a:pP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Pentium-IV(Processor).</a:t>
            </a:r>
            <a:endParaRPr lang="en-IN"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705"/>
              </a:spcBef>
              <a:spcAft>
                <a:spcPts val="0"/>
              </a:spcAft>
              <a:buSzPts val="1450"/>
              <a:buFont typeface="Symbol" panose="05050102010706020507" pitchFamily="18" charset="2"/>
              <a:buChar char=""/>
              <a:tabLst>
                <a:tab pos="1047750" algn="l"/>
                <a:tab pos="1048385" algn="l"/>
              </a:tabLst>
            </a:pP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256 MB</a:t>
            </a:r>
            <a:r>
              <a:rPr lang="en-US" sz="2400" spc="-18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Ram</a:t>
            </a:r>
            <a:endParaRPr lang="en-IN"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705"/>
              </a:spcBef>
              <a:spcAft>
                <a:spcPts val="0"/>
              </a:spcAft>
              <a:buSzPts val="1450"/>
              <a:buFont typeface="Symbol" panose="05050102010706020507" pitchFamily="18" charset="2"/>
              <a:buChar char=""/>
              <a:tabLst>
                <a:tab pos="1047750" algn="l"/>
                <a:tab pos="1048385" algn="l"/>
              </a:tabLst>
            </a:pP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512</a:t>
            </a:r>
            <a:r>
              <a:rPr lang="en-US" sz="2400" spc="-5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KB</a:t>
            </a:r>
            <a:r>
              <a:rPr lang="en-US" sz="2400" spc="-12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Cache</a:t>
            </a:r>
            <a:r>
              <a:rPr lang="en-US" sz="2400" spc="-12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Memory</a:t>
            </a:r>
            <a:endParaRPr lang="en-IN"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785"/>
              </a:spcBef>
              <a:spcAft>
                <a:spcPts val="0"/>
              </a:spcAft>
              <a:buSzPts val="1450"/>
              <a:buFont typeface="Symbol" panose="05050102010706020507" pitchFamily="18" charset="2"/>
              <a:buChar char=""/>
              <a:tabLst>
                <a:tab pos="1047750" algn="l"/>
                <a:tab pos="1048385" algn="l"/>
              </a:tabLst>
            </a:pP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Hard disk 10</a:t>
            </a:r>
            <a:r>
              <a:rPr lang="en-US" sz="2400" spc="-23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GB</a:t>
            </a:r>
            <a:endParaRPr lang="en-IN"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710"/>
              </a:spcBef>
              <a:spcAft>
                <a:spcPts val="0"/>
              </a:spcAft>
              <a:buSzPts val="1450"/>
              <a:buFont typeface="Symbol" panose="05050102010706020507" pitchFamily="18" charset="2"/>
              <a:buChar char=""/>
              <a:tabLst>
                <a:tab pos="1047750" algn="l"/>
                <a:tab pos="1048385" algn="l"/>
              </a:tabLst>
            </a:pP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Microsoft</a:t>
            </a:r>
            <a:r>
              <a:rPr lang="en-US" sz="2400" spc="-5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Compatible</a:t>
            </a:r>
            <a:r>
              <a:rPr lang="en-US" sz="2400" spc="-12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101</a:t>
            </a:r>
            <a:r>
              <a:rPr lang="en-US" sz="2400" spc="-13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or</a:t>
            </a:r>
            <a:r>
              <a:rPr lang="en-US" sz="2400" spc="-12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spc="1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more</a:t>
            </a:r>
            <a:r>
              <a:rPr lang="en-US" sz="2400" spc="-125"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Key</a:t>
            </a:r>
            <a:r>
              <a:rPr lang="en-US" sz="2400" spc="-13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 </a:t>
            </a:r>
            <a:r>
              <a:rPr lang="en-US"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rPr>
              <a:t>Board</a:t>
            </a:r>
            <a:endParaRPr lang="en-IN" sz="2400" dirty="0">
              <a:solidFill>
                <a:schemeClr val="accent1">
                  <a:lumMod val="50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2729824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217</TotalTime>
  <Words>572</Words>
  <Application>Microsoft Office PowerPoint</Application>
  <PresentationFormat>Custom</PresentationFormat>
  <Paragraphs>76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Savon</vt:lpstr>
      <vt:lpstr>WELCOME</vt:lpstr>
      <vt:lpstr>COURIER MANAGEMENT SYSTEM</vt:lpstr>
      <vt:lpstr>Slide 3</vt:lpstr>
      <vt:lpstr>Introduction</vt:lpstr>
      <vt:lpstr>Scope</vt:lpstr>
      <vt:lpstr>Feasibility</vt:lpstr>
      <vt:lpstr>Problem Solving </vt:lpstr>
      <vt:lpstr>System Specifications</vt:lpstr>
      <vt:lpstr>Slide 9</vt:lpstr>
      <vt:lpstr> Abstract </vt:lpstr>
      <vt:lpstr>  Staff Module </vt:lpstr>
      <vt:lpstr>  </vt:lpstr>
      <vt:lpstr>Slide 13</vt:lpstr>
      <vt:lpstr>Slide 14</vt:lpstr>
      <vt:lpstr>ENTITY-RELATIONSHIP  Diagram</vt:lpstr>
      <vt:lpstr>Output Screen</vt:lpstr>
      <vt:lpstr>Slide 17</vt:lpstr>
      <vt:lpstr>Slide 18</vt:lpstr>
      <vt:lpstr>Slide 19</vt:lpstr>
      <vt:lpstr>Slide 20</vt:lpstr>
      <vt:lpstr>Slide 21</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Neha Shirsat</dc:creator>
  <cp:lastModifiedBy>Fullstack</cp:lastModifiedBy>
  <cp:revision>4</cp:revision>
  <dcterms:created xsi:type="dcterms:W3CDTF">2022-08-28T17:30:43Z</dcterms:created>
  <dcterms:modified xsi:type="dcterms:W3CDTF">2022-08-29T14:24:55Z</dcterms:modified>
</cp:coreProperties>
</file>