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62" r:id="rId5"/>
    <p:sldId id="263" r:id="rId6"/>
    <p:sldId id="264" r:id="rId7"/>
    <p:sldId id="258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BF43-2647-88D4-ACBB-101FAF87E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4834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CA" dirty="0"/>
              <a:t>ASKAMEDIA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Name : Jay, Dhruv, Vishal, Ankit and Jimit</a:t>
            </a: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448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Repository Connection</a:t>
            </a:r>
          </a:p>
        </p:txBody>
      </p:sp>
      <p:pic>
        <p:nvPicPr>
          <p:cNvPr id="3" name="Picture 2" descr="8028a726-3049-4de9-9989-dc60ef6ee23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9417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Defined Epics</a:t>
            </a:r>
          </a:p>
        </p:txBody>
      </p:sp>
      <p:pic>
        <p:nvPicPr>
          <p:cNvPr id="3" name="Picture 2" descr="34933d43-713d-43fc-8339-49ae583d828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14521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BF7B-EF37-5AD1-D740-7037EE2F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 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43432F-C1C6-5385-0C53-F2C659708463}"/>
              </a:ext>
            </a:extLst>
          </p:cNvPr>
          <p:cNvSpPr txBox="1">
            <a:spLocks/>
          </p:cNvSpPr>
          <p:nvPr/>
        </p:nvSpPr>
        <p:spPr>
          <a:xfrm>
            <a:off x="457200" y="299325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Chat bot for Student Support : </a:t>
            </a:r>
          </a:p>
          <a:p>
            <a:r>
              <a:rPr lang="en-US" dirty="0"/>
              <a:t>This epic focuses on building the core AI chatbot that interacts with students. The chatbot uses course-specific materials (like PDFs, PPTs, DOCX) to answer queries, ensuring responses are aligned with what’s taught in class.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021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5DE50-11F8-F5F8-A191-A52AB4259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3B5C2-6EBF-50B6-701A-7CB751A43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 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DC5C7F0-C297-DA76-5884-8EEB018C60F5}"/>
              </a:ext>
            </a:extLst>
          </p:cNvPr>
          <p:cNvSpPr txBox="1">
            <a:spLocks/>
          </p:cNvSpPr>
          <p:nvPr/>
        </p:nvSpPr>
        <p:spPr>
          <a:xfrm>
            <a:off x="457200" y="2993256"/>
            <a:ext cx="8229600" cy="1588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Lecture Difficulty Predictor : </a:t>
            </a:r>
          </a:p>
          <a:p>
            <a:r>
              <a:rPr lang="en-US" dirty="0"/>
              <a:t>This component analyzes the complexity of course content. By processing lectures and extracting linguistic features (like sentence length, vocabulary, etc.), the system predicts how difficult a lecture might be for students and helps instructors tailor support accordingly.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92585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7F304-F6A6-B034-0CD4-58E50A730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52299-927B-00DA-30ED-E85072A0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Use Case 3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C9AF40D-CD39-3D9B-E2EE-2C8D9DD760CD}"/>
              </a:ext>
            </a:extLst>
          </p:cNvPr>
          <p:cNvSpPr txBox="1">
            <a:spLocks/>
          </p:cNvSpPr>
          <p:nvPr/>
        </p:nvSpPr>
        <p:spPr>
          <a:xfrm>
            <a:off x="457200" y="2993256"/>
            <a:ext cx="8229600" cy="1588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Internet-Based Fallback Response : </a:t>
            </a:r>
          </a:p>
          <a:p>
            <a:r>
              <a:rPr lang="en-US" dirty="0"/>
              <a:t>When the chatbot cannot confidently answer a query using the provided course materials, this module triggers a fallback mechanism that fetches validated answers from online sources (e.g., OpenAI APIs) to maintain response completeness and accuracy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0541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Breakdown</a:t>
            </a:r>
          </a:p>
        </p:txBody>
      </p:sp>
      <p:pic>
        <p:nvPicPr>
          <p:cNvPr id="3" name="Picture 2" descr="0d99b787-9ba9-44fe-baa0-b4d5561f827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24328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Backlog Items</a:t>
            </a:r>
          </a:p>
        </p:txBody>
      </p:sp>
      <p:pic>
        <p:nvPicPr>
          <p:cNvPr id="3" name="Picture 2" descr="8cc26aeb-13e2-49de-89fb-5b76062cef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29888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Sprint Board with Assigned Tasks</a:t>
            </a:r>
          </a:p>
        </p:txBody>
      </p:sp>
      <p:pic>
        <p:nvPicPr>
          <p:cNvPr id="3" name="Picture 2" descr="1f80bbfb-69ab-4c9c-adcb-1ac55d8011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2021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179</Words>
  <Application>Microsoft Office PowerPoint</Application>
  <PresentationFormat>On-screen Show (4:3)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ASKAMEDIA   Name : Jay, Dhruv, Vishal, Ankit and Jimit </vt:lpstr>
      <vt:lpstr>GitHub Repository Connection</vt:lpstr>
      <vt:lpstr>Defined Epics</vt:lpstr>
      <vt:lpstr>Use Case 1</vt:lpstr>
      <vt:lpstr>Use Case 2</vt:lpstr>
      <vt:lpstr>Use Case 3</vt:lpstr>
      <vt:lpstr>Feature Breakdown</vt:lpstr>
      <vt:lpstr>Product Backlog Items</vt:lpstr>
      <vt:lpstr>Sprint Board with Assigned Tasks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Jimit Kamleshbhai Jain</cp:lastModifiedBy>
  <cp:revision>3</cp:revision>
  <dcterms:created xsi:type="dcterms:W3CDTF">2013-01-27T09:14:16Z</dcterms:created>
  <dcterms:modified xsi:type="dcterms:W3CDTF">2025-06-05T14:12:43Z</dcterms:modified>
  <cp:category/>
</cp:coreProperties>
</file>