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270721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270721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2707210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2707210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2707210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270721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2707210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2707210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27072104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2707210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2449b09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2449b09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2449b09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2449b09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2449b09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2449b09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2449b09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2449b09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2449b09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2449b09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2449b092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2449b092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1er registre : prendre la </a:t>
            </a:r>
            <a:r>
              <a:rPr lang="fr"/>
              <a:t>dernière</a:t>
            </a:r>
            <a:r>
              <a:rPr lang="fr"/>
              <a:t> valeur de la conversion (sinon on a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2ème registre : prendre la valeur toute les secondes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3ème registre : fonctionnement selon le mode (monocoup ou continu)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2449b09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2449b09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2449b092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2449b092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449b092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449b092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r>
              <a:rPr lang="fr"/>
              <a:t> BE voilier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Université Paul Sabatier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5625" y="3728100"/>
            <a:ext cx="275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Marlon MAZARGUIL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Lucie JEANNIN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495700" y="3835800"/>
            <a:ext cx="19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M2 SME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2022-2023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650" y="216650"/>
            <a:ext cx="3219925" cy="1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F7 Gestion commandes et indications barreur</a:t>
            </a:r>
            <a:endParaRPr sz="2355">
              <a:solidFill>
                <a:srgbClr val="666666"/>
              </a:solidFill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241550"/>
            <a:ext cx="57340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28124" l="0" r="0" t="0"/>
          <a:stretch/>
        </p:blipFill>
        <p:spPr>
          <a:xfrm>
            <a:off x="6061300" y="3240450"/>
            <a:ext cx="19240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F7 Gestion commandes et indications barreur</a:t>
            </a:r>
            <a:endParaRPr sz="2355">
              <a:solidFill>
                <a:srgbClr val="666666"/>
              </a:solidFill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275" y="1140338"/>
            <a:ext cx="562402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11700" y="2088350"/>
            <a:ext cx="2606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2 types d’action sur les boutons 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Appui court (moins de deux secondes)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Appui long (plus de deux secondes)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F7 Gestion commandes et indications barreur</a:t>
            </a:r>
            <a:endParaRPr sz="2355">
              <a:solidFill>
                <a:srgbClr val="666666"/>
              </a:solidFill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11700" y="2088350"/>
            <a:ext cx="260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100" y="1159900"/>
            <a:ext cx="5479827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F7 Gestion commandes et indications barreur</a:t>
            </a:r>
            <a:endParaRPr sz="2355">
              <a:solidFill>
                <a:srgbClr val="666666"/>
              </a:solidFill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311700" y="2088350"/>
            <a:ext cx="260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300" y="1374225"/>
            <a:ext cx="573405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3763475" y="1493325"/>
            <a:ext cx="2839500" cy="104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6330000" y="1055425"/>
            <a:ext cx="25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4"/>
                </a:solidFill>
              </a:rPr>
              <a:t>1 seconde de bip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712425" y="2937250"/>
            <a:ext cx="2606400" cy="94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6205475" y="4212000"/>
            <a:ext cx="25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</a:rPr>
              <a:t>0,5 seconde d’attente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F7 Gestion commandes et indications barreur</a:t>
            </a:r>
            <a:endParaRPr sz="2355">
              <a:solidFill>
                <a:srgbClr val="666666"/>
              </a:solidFill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11700" y="2088350"/>
            <a:ext cx="260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175" y="1130550"/>
            <a:ext cx="6686601" cy="34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1596200" y="2837100"/>
            <a:ext cx="5220900" cy="156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5429250" y="4664425"/>
            <a:ext cx="28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</a:rPr>
              <a:t>Clignotement led STBY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Problématiques du langage rencontrées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synchronisation des signaux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gestions de l’horloge et ses connexions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Différence entre les résultats en simulation et en réel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Voies d’amélioration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valider les différents blocs en réel à chaque nouvelle fonctionnalité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connaître mieux le </a:t>
            </a:r>
            <a:r>
              <a:rPr lang="fr"/>
              <a:t>principe</a:t>
            </a:r>
            <a:r>
              <a:rPr lang="fr"/>
              <a:t> général du VHDL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F2 Conversion Cap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F2.1 captage Cap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F2.2 Conversion/Adaptation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F1 info 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F7 Gestion commandes et indications barreur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Conclusion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75" y="3430254"/>
            <a:ext cx="922500" cy="113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163" y="3635262"/>
            <a:ext cx="2356826" cy="9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825" y="1017719"/>
            <a:ext cx="4778550" cy="23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97825" y="4477575"/>
            <a:ext cx="13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Compilation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742200" y="3888100"/>
            <a:ext cx="494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523100" y="4288300"/>
            <a:ext cx="1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Tests simulations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183400" y="4560625"/>
            <a:ext cx="1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</a:t>
            </a:r>
            <a:r>
              <a:rPr lang="fr">
                <a:solidFill>
                  <a:schemeClr val="dk1"/>
                </a:solidFill>
              </a:rPr>
              <a:t>ts</a:t>
            </a:r>
            <a:r>
              <a:rPr lang="fr"/>
              <a:t> réels 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572000" y="3888100"/>
            <a:ext cx="9225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799625" y="1735900"/>
            <a:ext cx="1326900" cy="67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processeur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749775" y="1735888"/>
            <a:ext cx="1267500" cy="67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analyseur logique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201000" y="1872100"/>
            <a:ext cx="474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980250" y="2475350"/>
            <a:ext cx="14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bus avalon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652675" y="3751900"/>
            <a:ext cx="2356800" cy="67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carte /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 physiques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F2 Conversion Cap - </a:t>
            </a:r>
            <a:r>
              <a:rPr lang="fr" sz="2355">
                <a:solidFill>
                  <a:srgbClr val="666666"/>
                </a:solidFill>
              </a:rPr>
              <a:t>F2.1 captage Cap</a:t>
            </a:r>
            <a:endParaRPr sz="2355">
              <a:solidFill>
                <a:srgbClr val="666666"/>
              </a:solidFill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0" y="1106888"/>
            <a:ext cx="51625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91800"/>
            <a:ext cx="4606200" cy="10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539825" y="4077750"/>
            <a:ext cx="18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Boussole CMPS03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9828" y="2211799"/>
            <a:ext cx="3352772" cy="18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048" y="3938748"/>
            <a:ext cx="3646863" cy="8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F2 Conversion Cap - </a:t>
            </a:r>
            <a:r>
              <a:rPr lang="fr" sz="2355">
                <a:solidFill>
                  <a:srgbClr val="666666"/>
                </a:solidFill>
              </a:rPr>
              <a:t>F2.2 Conversion/Adaptation</a:t>
            </a:r>
            <a:endParaRPr sz="2355">
              <a:solidFill>
                <a:srgbClr val="666666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801225" y="1914825"/>
            <a:ext cx="7880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" sz="1600">
                <a:solidFill>
                  <a:schemeClr val="dk1"/>
                </a:solidFill>
              </a:rPr>
              <a:t>C</a:t>
            </a:r>
            <a:r>
              <a:rPr lang="fr" sz="1600">
                <a:solidFill>
                  <a:schemeClr val="dk1"/>
                </a:solidFill>
              </a:rPr>
              <a:t>onversion </a:t>
            </a:r>
            <a:r>
              <a:rPr b="1" lang="fr" sz="1600">
                <a:solidFill>
                  <a:schemeClr val="dk1"/>
                </a:solidFill>
              </a:rPr>
              <a:t>PWM → degrés</a:t>
            </a:r>
            <a:r>
              <a:rPr lang="fr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" sz="1600">
                <a:solidFill>
                  <a:schemeClr val="dk1"/>
                </a:solidFill>
              </a:rPr>
              <a:t>Gestion des deux modes 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fr" sz="1600">
                <a:solidFill>
                  <a:schemeClr val="dk1"/>
                </a:solidFill>
              </a:rPr>
              <a:t>Un </a:t>
            </a:r>
            <a:r>
              <a:rPr b="1" lang="fr" sz="1600">
                <a:solidFill>
                  <a:schemeClr val="dk1"/>
                </a:solidFill>
              </a:rPr>
              <a:t>mode monocoup</a:t>
            </a:r>
            <a:r>
              <a:rPr lang="fr" sz="1600">
                <a:solidFill>
                  <a:schemeClr val="dk1"/>
                </a:solidFill>
              </a:rPr>
              <a:t> : actualise le cap uniquement à l’appui d’un bouton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fr" sz="1600">
                <a:solidFill>
                  <a:schemeClr val="dk1"/>
                </a:solidFill>
              </a:rPr>
              <a:t>Un </a:t>
            </a:r>
            <a:r>
              <a:rPr b="1" lang="fr" sz="1600">
                <a:solidFill>
                  <a:schemeClr val="dk1"/>
                </a:solidFill>
              </a:rPr>
              <a:t>mode continu</a:t>
            </a:r>
            <a:r>
              <a:rPr lang="fr" sz="1600">
                <a:solidFill>
                  <a:schemeClr val="dk1"/>
                </a:solidFill>
              </a:rPr>
              <a:t> : actualise le cap toutes les secondes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F2 Conversion Cap - </a:t>
            </a:r>
            <a:r>
              <a:rPr lang="fr" sz="2355">
                <a:solidFill>
                  <a:srgbClr val="666666"/>
                </a:solidFill>
              </a:rPr>
              <a:t>F2.2 Conversion/Adaptation</a:t>
            </a:r>
            <a:endParaRPr sz="2355">
              <a:solidFill>
                <a:srgbClr val="666666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957278"/>
            <a:ext cx="7182825" cy="40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3020375" y="1048925"/>
            <a:ext cx="4524300" cy="1383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483075" y="2432225"/>
            <a:ext cx="25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4"/>
                </a:solidFill>
              </a:rPr>
              <a:t>Conversion PWM → degré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453325" y="1048925"/>
            <a:ext cx="1213200" cy="75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645275" y="1838525"/>
            <a:ext cx="25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</a:rPr>
              <a:t>Synchronisation PWM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214675" y="2600475"/>
            <a:ext cx="2135700" cy="69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5585825" y="3426025"/>
            <a:ext cx="25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</a:rPr>
              <a:t>Gestion modes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681550" y="2432225"/>
            <a:ext cx="2451000" cy="81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666525" y="3298400"/>
            <a:ext cx="2919300" cy="15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F2 Conversion Cap - </a:t>
            </a:r>
            <a:r>
              <a:rPr lang="fr" sz="2355">
                <a:solidFill>
                  <a:srgbClr val="666666"/>
                </a:solidFill>
              </a:rPr>
              <a:t>F2.2 Conversion/Adaptation – </a:t>
            </a:r>
            <a:r>
              <a:rPr lang="fr" sz="1911">
                <a:solidFill>
                  <a:srgbClr val="666666"/>
                </a:solidFill>
              </a:rPr>
              <a:t>PWM</a:t>
            </a:r>
            <a:endParaRPr sz="1911">
              <a:solidFill>
                <a:srgbClr val="666666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825" y="2391588"/>
            <a:ext cx="5054300" cy="3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275" y="2736050"/>
            <a:ext cx="6697325" cy="2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23" y="1148398"/>
            <a:ext cx="3646863" cy="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245350" y="1017725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 ms → 0°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</a:t>
            </a:r>
            <a:r>
              <a:rPr lang="fr">
                <a:solidFill>
                  <a:schemeClr val="dk1"/>
                </a:solidFill>
              </a:rPr>
              <a:t>0 ms → 90°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19 ms → 180°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28 ms → 270°</a:t>
            </a:r>
            <a:endParaRPr sz="170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F1 Conversion info vent</a:t>
            </a:r>
            <a:endParaRPr sz="2355">
              <a:solidFill>
                <a:srgbClr val="666666"/>
              </a:solidFill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875" y="1308400"/>
            <a:ext cx="57340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49217" l="0" r="62942" t="0"/>
          <a:stretch/>
        </p:blipFill>
        <p:spPr>
          <a:xfrm>
            <a:off x="707700" y="1017725"/>
            <a:ext cx="2450950" cy="18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51687"/>
            <a:ext cx="2657772" cy="23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851200" y="1308400"/>
            <a:ext cx="7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PWM</a:t>
            </a:r>
            <a:endParaRPr/>
          </a:p>
        </p:txBody>
      </p:sp>
      <p:cxnSp>
        <p:nvCxnSpPr>
          <p:cNvPr id="138" name="Google Shape;138;p20"/>
          <p:cNvCxnSpPr>
            <a:stCxn id="137" idx="2"/>
          </p:cNvCxnSpPr>
          <p:nvPr/>
        </p:nvCxnSpPr>
        <p:spPr>
          <a:xfrm>
            <a:off x="6211350" y="1708600"/>
            <a:ext cx="18900" cy="6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 txBox="1"/>
          <p:nvPr/>
        </p:nvSpPr>
        <p:spPr>
          <a:xfrm>
            <a:off x="5551350" y="4044000"/>
            <a:ext cx="11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Fréquence</a:t>
            </a:r>
            <a:endParaRPr/>
          </a:p>
        </p:txBody>
      </p:sp>
      <p:cxnSp>
        <p:nvCxnSpPr>
          <p:cNvPr id="140" name="Google Shape;140;p20"/>
          <p:cNvCxnSpPr>
            <a:stCxn id="139" idx="0"/>
          </p:cNvCxnSpPr>
          <p:nvPr/>
        </p:nvCxnSpPr>
        <p:spPr>
          <a:xfrm rot="10800000">
            <a:off x="6116700" y="3336300"/>
            <a:ext cx="30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7752150" y="3260475"/>
            <a:ext cx="7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km/h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803450" y="243705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degrés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F1 Conversion info vent</a:t>
            </a:r>
            <a:endParaRPr sz="2355">
              <a:solidFill>
                <a:srgbClr val="666666"/>
              </a:solidFill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1266450"/>
            <a:ext cx="394886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408400" y="1139250"/>
            <a:ext cx="184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0 Hz → 0 km/h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250 Hz → 250 km/h</a:t>
            </a:r>
            <a:endParaRPr sz="1700"/>
          </a:p>
        </p:txBody>
      </p:sp>
      <p:sp>
        <p:nvSpPr>
          <p:cNvPr id="151" name="Google Shape;151;p21"/>
          <p:cNvSpPr/>
          <p:nvPr/>
        </p:nvSpPr>
        <p:spPr>
          <a:xfrm>
            <a:off x="3428900" y="1311600"/>
            <a:ext cx="5487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127100" y="1990650"/>
            <a:ext cx="39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fréquence = nombre de période par seconde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908725" y="2039100"/>
            <a:ext cx="5487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700" y="2095100"/>
            <a:ext cx="4530525" cy="1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9538" y="2494800"/>
            <a:ext cx="3587073" cy="21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