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66" d="100"/>
          <a:sy n="66" d="100"/>
        </p:scale>
        <p:origin x="789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97D53-8CA2-47EC-B137-E78F0B7DF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504604-2ABC-469B-904D-1C37BC259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9E0B6A-0844-49F1-9C5D-784C2499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BE3-EFF6-498C-94AB-2BD50AC29AF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3566E3-D0C5-41E4-9261-3A67AFCB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9F1955-5041-4DDA-A339-A5A19D6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8B7-7E99-4580-BCDF-419F61C779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7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FECEF-E3B9-42AB-B675-3628B3D2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B2DC57-C60B-4FCA-BC17-945DF225F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1E486B-7300-4E42-9751-6AAB29D0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BE3-EFF6-498C-94AB-2BD50AC29AF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F27D4E-DB13-4AB6-B220-64A097B6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FC00D-43A7-4B68-8BB4-7CB32A0A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8B7-7E99-4580-BCDF-419F61C779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4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D880AC-B980-4137-B07C-C167687CB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DE66E7-B878-4DC9-B348-9051929D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6CCD14-701A-4491-88FA-87AF8683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BE3-EFF6-498C-94AB-2BD50AC29AF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D4F2D-3175-4EFC-81E9-FD8FCB06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DE3EAC-F01B-4DF8-9767-6B8C708C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8B7-7E99-4580-BCDF-419F61C779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37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A123F-9915-4544-BD37-4147BA99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E2CDF4-A882-480F-8FD5-6A39C90C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3D77D-34ED-422F-BCBD-3DE2529A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BE3-EFF6-498C-94AB-2BD50AC29AF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8563DE-999B-45DA-8A4E-AEE05A2A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50C903-823B-4E99-8290-5DE162DC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8B7-7E99-4580-BCDF-419F61C779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43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2ADD5-E2A4-40A0-AC98-F7AA9E40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AABD44-8A2B-4942-90E1-BA476E547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66507-B949-471F-ADD4-BCAE9524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BE3-EFF6-498C-94AB-2BD50AC29AF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A401CE-AB71-45D2-8D44-6C3E12DF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F39B1E-7561-427A-8857-122EE76E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8B7-7E99-4580-BCDF-419F61C779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94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21B3C-AFA2-4262-AD7A-C5725224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F4F34-1750-46A2-9934-58F8C840A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4D540B-9CFA-4344-ABEF-BD6B8B527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42BD26-F28F-4684-AF0F-C1EFDD72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BE3-EFF6-498C-94AB-2BD50AC29AF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5FD088-FE90-489E-AE5A-D5B54283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2BB498-28D4-464A-A558-17EB2C23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8B7-7E99-4580-BCDF-419F61C779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9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242D7-E9E8-4971-BCC2-6928A973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1ED29D-83A1-4228-B37A-A33F003E8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0619A9-16BA-4A43-8C9E-3EA9D7FC6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194BE9-1DBC-45F0-A330-37EA6F2BC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386DC0-1813-4BA2-8E3C-15891151B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6AE019-782D-445B-93C1-ADA25271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BE3-EFF6-498C-94AB-2BD50AC29AF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F83ACD-4007-41E1-83FB-0C04BBFA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0C8846-2FAB-4B06-8915-B3664813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8B7-7E99-4580-BCDF-419F61C779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6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34AF8-BCD0-43DB-8ECF-14314D1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5354E5-8960-413B-BE8F-DA2922BD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BE3-EFF6-498C-94AB-2BD50AC29AF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68D492-F99D-4DA4-BD5F-225636BE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B552B9-55F2-4B13-A034-2DF4981F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8B7-7E99-4580-BCDF-419F61C779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69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0C047E7-2379-4E32-B984-37C64FC5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BE3-EFF6-498C-94AB-2BD50AC29AF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E9671E-DB08-4E67-BC7D-9E97E389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49F034-6993-45F8-A0F3-8E835C27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8B7-7E99-4580-BCDF-419F61C779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36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2F59D-D44C-4BA5-896C-B6AFBC35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C3DDC4-8576-4E47-9BA4-B5EE2E2E7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E1CD77-1816-49FF-BEAE-6388B5E23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86C1DF-F88F-42D2-825D-D4DFF981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BE3-EFF6-498C-94AB-2BD50AC29AF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82CB23-9B3A-44B0-8F10-F284D76C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15B825-304C-4494-BB83-80B58858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8B7-7E99-4580-BCDF-419F61C779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57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A93891-EA06-4923-9534-FACA0DC5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FC7356-6B0A-450B-BB34-915E6F9BF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593D3D-F93C-4247-9014-3F6A0E4E8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F6E5EA-8E90-42F8-8D13-DB9490BE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BE3-EFF6-498C-94AB-2BD50AC29AF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DFDED5-1046-4B13-B0AC-0C417279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2BA889-38AC-4577-86F9-2D00B077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8B7-7E99-4580-BCDF-419F61C779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58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3D1D28-6785-42B3-B13F-B958DE57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9B2175-20F3-4B43-94A0-F108A7AAC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109EB0-1AA2-4804-8389-4B7C588F8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0BE3-EFF6-498C-94AB-2BD50AC29AFD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A78C83-3D77-4AB6-8C40-7A77FF218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EA9637-77B1-4764-9A9B-ED587319A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1A8B7-7E99-4580-BCDF-419F61C779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45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569901-742D-4091-AB2A-53C1BCCD1E56}"/>
              </a:ext>
            </a:extLst>
          </p:cNvPr>
          <p:cNvSpPr/>
          <p:nvPr/>
        </p:nvSpPr>
        <p:spPr>
          <a:xfrm>
            <a:off x="2524417" y="1256599"/>
            <a:ext cx="2047583" cy="15819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PmodTMP2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16F59-F86E-41F1-B820-77218C4F5CFB}"/>
              </a:ext>
            </a:extLst>
          </p:cNvPr>
          <p:cNvSpPr/>
          <p:nvPr/>
        </p:nvSpPr>
        <p:spPr>
          <a:xfrm>
            <a:off x="7620002" y="1197336"/>
            <a:ext cx="3235569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NUCLEO-L476RG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82A61-A23C-46B0-B9E3-82D0B68875E8}"/>
              </a:ext>
            </a:extLst>
          </p:cNvPr>
          <p:cNvSpPr/>
          <p:nvPr/>
        </p:nvSpPr>
        <p:spPr>
          <a:xfrm>
            <a:off x="7620002" y="3984265"/>
            <a:ext cx="3235569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Ecran LCD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78951D0-72BA-4F38-AD57-B0E4757DA7F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572000" y="2035536"/>
            <a:ext cx="3048002" cy="12047"/>
          </a:xfrm>
          <a:prstGeom prst="line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BA937A0-3CC6-4D02-8AEE-6225ECC0E8E8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9237787" y="2873736"/>
            <a:ext cx="0" cy="1110529"/>
          </a:xfrm>
          <a:prstGeom prst="line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6E3DC42-5997-419E-9720-D5AAF0F3499F}"/>
              </a:ext>
            </a:extLst>
          </p:cNvPr>
          <p:cNvSpPr txBox="1"/>
          <p:nvPr/>
        </p:nvSpPr>
        <p:spPr>
          <a:xfrm>
            <a:off x="5717338" y="1573871"/>
            <a:ext cx="106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I2C</a:t>
            </a:r>
            <a:endParaRPr lang="fr-FR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65FB12-CC71-498C-BCEE-A69587CA8922}"/>
              </a:ext>
            </a:extLst>
          </p:cNvPr>
          <p:cNvSpPr txBox="1"/>
          <p:nvPr/>
        </p:nvSpPr>
        <p:spPr>
          <a:xfrm>
            <a:off x="9291726" y="3198168"/>
            <a:ext cx="106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I2C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973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D6BEA7E-BEBA-4C25-A76D-9B2A4C71F2BD}"/>
              </a:ext>
            </a:extLst>
          </p:cNvPr>
          <p:cNvCxnSpPr>
            <a:cxnSpLocks/>
          </p:cNvCxnSpPr>
          <p:nvPr/>
        </p:nvCxnSpPr>
        <p:spPr>
          <a:xfrm flipV="1">
            <a:off x="4587498" y="1561248"/>
            <a:ext cx="3048002" cy="12047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10DFDDA9-8DD7-4912-B7DA-B4D440558B81}"/>
              </a:ext>
            </a:extLst>
          </p:cNvPr>
          <p:cNvSpPr txBox="1"/>
          <p:nvPr/>
        </p:nvSpPr>
        <p:spPr>
          <a:xfrm>
            <a:off x="4571998" y="1129838"/>
            <a:ext cx="106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SCL</a:t>
            </a:r>
            <a:endParaRPr lang="fr-FR" b="1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9C61F47-F551-4F99-A2A8-15F21999E57F}"/>
              </a:ext>
            </a:extLst>
          </p:cNvPr>
          <p:cNvCxnSpPr>
            <a:cxnSpLocks/>
          </p:cNvCxnSpPr>
          <p:nvPr/>
        </p:nvCxnSpPr>
        <p:spPr>
          <a:xfrm flipV="1">
            <a:off x="4556502" y="1917537"/>
            <a:ext cx="3048002" cy="12047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F04A01B-DAF7-4B6B-9844-F56AAF71B0EC}"/>
              </a:ext>
            </a:extLst>
          </p:cNvPr>
          <p:cNvCxnSpPr>
            <a:cxnSpLocks/>
          </p:cNvCxnSpPr>
          <p:nvPr/>
        </p:nvCxnSpPr>
        <p:spPr>
          <a:xfrm flipV="1">
            <a:off x="4556502" y="2293481"/>
            <a:ext cx="3048002" cy="12047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ADB5D27-DA57-4E0E-BA30-27DFF96E6815}"/>
              </a:ext>
            </a:extLst>
          </p:cNvPr>
          <p:cNvCxnSpPr>
            <a:cxnSpLocks/>
          </p:cNvCxnSpPr>
          <p:nvPr/>
        </p:nvCxnSpPr>
        <p:spPr>
          <a:xfrm flipV="1">
            <a:off x="4571999" y="2634216"/>
            <a:ext cx="3048002" cy="12047"/>
          </a:xfrm>
          <a:prstGeom prst="line">
            <a:avLst/>
          </a:prstGeom>
          <a:ln w="7620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8A57B10C-AD9E-451A-840C-734E8A223554}"/>
              </a:ext>
            </a:extLst>
          </p:cNvPr>
          <p:cNvSpPr txBox="1"/>
          <p:nvPr/>
        </p:nvSpPr>
        <p:spPr>
          <a:xfrm>
            <a:off x="4538808" y="1499621"/>
            <a:ext cx="106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SDA</a:t>
            </a:r>
            <a:endParaRPr lang="fr-FR" b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0C27A8-2200-418E-9232-8FCE5F983432}"/>
              </a:ext>
            </a:extLst>
          </p:cNvPr>
          <p:cNvSpPr txBox="1"/>
          <p:nvPr/>
        </p:nvSpPr>
        <p:spPr>
          <a:xfrm>
            <a:off x="4571998" y="1875552"/>
            <a:ext cx="106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GRD</a:t>
            </a:r>
            <a:endParaRPr lang="fr-FR" b="1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38F236-6EC0-4E7B-9686-A1B126758BC3}"/>
              </a:ext>
            </a:extLst>
          </p:cNvPr>
          <p:cNvSpPr txBox="1"/>
          <p:nvPr/>
        </p:nvSpPr>
        <p:spPr>
          <a:xfrm>
            <a:off x="4571998" y="2236792"/>
            <a:ext cx="198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VDD (5V)</a:t>
            </a:r>
            <a:endParaRPr lang="fr-FR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AF670D7-2130-4AE8-A189-6DDCC91F4B16}"/>
              </a:ext>
            </a:extLst>
          </p:cNvPr>
          <p:cNvSpPr txBox="1"/>
          <p:nvPr/>
        </p:nvSpPr>
        <p:spPr>
          <a:xfrm>
            <a:off x="7754196" y="2794269"/>
            <a:ext cx="106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SCL</a:t>
            </a:r>
            <a:endParaRPr lang="fr-FR" b="1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764824E-8EED-4A29-84B1-2FB266C7E583}"/>
              </a:ext>
            </a:extLst>
          </p:cNvPr>
          <p:cNvCxnSpPr>
            <a:cxnSpLocks/>
          </p:cNvCxnSpPr>
          <p:nvPr/>
        </p:nvCxnSpPr>
        <p:spPr>
          <a:xfrm>
            <a:off x="8515350" y="2873736"/>
            <a:ext cx="0" cy="219940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056EEE7-F830-41BD-B832-50C557D4ED11}"/>
              </a:ext>
            </a:extLst>
          </p:cNvPr>
          <p:cNvCxnSpPr>
            <a:cxnSpLocks/>
          </p:cNvCxnSpPr>
          <p:nvPr/>
        </p:nvCxnSpPr>
        <p:spPr>
          <a:xfrm flipH="1">
            <a:off x="9246566" y="2849398"/>
            <a:ext cx="4261" cy="2360249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4349220-862B-496A-825E-F31893B5DF7A}"/>
              </a:ext>
            </a:extLst>
          </p:cNvPr>
          <p:cNvCxnSpPr>
            <a:cxnSpLocks/>
          </p:cNvCxnSpPr>
          <p:nvPr/>
        </p:nvCxnSpPr>
        <p:spPr>
          <a:xfrm>
            <a:off x="10063919" y="2873736"/>
            <a:ext cx="0" cy="2199408"/>
          </a:xfrm>
          <a:prstGeom prst="line">
            <a:avLst/>
          </a:prstGeom>
          <a:ln w="7620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88C2A3B-C6AD-4EF0-9FE0-8D78F4BEE8BC}"/>
              </a:ext>
            </a:extLst>
          </p:cNvPr>
          <p:cNvSpPr txBox="1"/>
          <p:nvPr/>
        </p:nvSpPr>
        <p:spPr>
          <a:xfrm>
            <a:off x="8495992" y="2825450"/>
            <a:ext cx="106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SDA</a:t>
            </a:r>
            <a:endParaRPr lang="fr-FR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2FFC289-6599-4EF6-9D26-A841661E7AE2}"/>
              </a:ext>
            </a:extLst>
          </p:cNvPr>
          <p:cNvSpPr txBox="1"/>
          <p:nvPr/>
        </p:nvSpPr>
        <p:spPr>
          <a:xfrm>
            <a:off x="9271375" y="2819179"/>
            <a:ext cx="106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GRD</a:t>
            </a:r>
            <a:endParaRPr lang="fr-FR" b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73D3498-5707-4F71-AC34-B7E8D2BFFFF6}"/>
              </a:ext>
            </a:extLst>
          </p:cNvPr>
          <p:cNvSpPr txBox="1"/>
          <p:nvPr/>
        </p:nvSpPr>
        <p:spPr>
          <a:xfrm>
            <a:off x="10090158" y="2812908"/>
            <a:ext cx="198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VDD (5V)</a:t>
            </a:r>
            <a:endParaRPr lang="fr-FR" b="1" dirty="0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FEC9EBFF-FB06-4079-BEFD-B9F6CC32682B}"/>
              </a:ext>
            </a:extLst>
          </p:cNvPr>
          <p:cNvCxnSpPr>
            <a:cxnSpLocks/>
          </p:cNvCxnSpPr>
          <p:nvPr/>
        </p:nvCxnSpPr>
        <p:spPr>
          <a:xfrm flipH="1">
            <a:off x="7750279" y="2873736"/>
            <a:ext cx="2295" cy="2224427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56235FF-DFFA-4C88-AA8A-E290B3A1F7CE}"/>
              </a:ext>
            </a:extLst>
          </p:cNvPr>
          <p:cNvCxnSpPr>
            <a:cxnSpLocks/>
          </p:cNvCxnSpPr>
          <p:nvPr/>
        </p:nvCxnSpPr>
        <p:spPr>
          <a:xfrm>
            <a:off x="10063919" y="2915423"/>
            <a:ext cx="0" cy="2102642"/>
          </a:xfrm>
          <a:prstGeom prst="line">
            <a:avLst/>
          </a:prstGeom>
          <a:ln w="7620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46822CD-1483-4169-A12A-F7794377B045}"/>
              </a:ext>
            </a:extLst>
          </p:cNvPr>
          <p:cNvSpPr/>
          <p:nvPr/>
        </p:nvSpPr>
        <p:spPr>
          <a:xfrm>
            <a:off x="2524417" y="1256599"/>
            <a:ext cx="2047583" cy="15819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PmodTMP2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2C2B8-C739-4EE6-AB0D-F36EA27057C1}"/>
              </a:ext>
            </a:extLst>
          </p:cNvPr>
          <p:cNvSpPr/>
          <p:nvPr/>
        </p:nvSpPr>
        <p:spPr>
          <a:xfrm>
            <a:off x="7620002" y="1197336"/>
            <a:ext cx="3235569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NUCLEO-L476RG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691F64-B555-4AA5-887B-6D1A972FE235}"/>
              </a:ext>
            </a:extLst>
          </p:cNvPr>
          <p:cNvSpPr/>
          <p:nvPr/>
        </p:nvSpPr>
        <p:spPr>
          <a:xfrm>
            <a:off x="7635500" y="5041114"/>
            <a:ext cx="3235569" cy="167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Ecran LCD</a:t>
            </a:r>
          </a:p>
        </p:txBody>
      </p:sp>
    </p:spTree>
    <p:extLst>
      <p:ext uri="{BB962C8B-B14F-4D97-AF65-F5344CB8AC3E}">
        <p14:creationId xmlns:p14="http://schemas.microsoft.com/office/powerpoint/2010/main" val="9303550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24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marlon mazarguil</dc:creator>
  <cp:lastModifiedBy>marlon mazarguil</cp:lastModifiedBy>
  <cp:revision>2</cp:revision>
  <dcterms:created xsi:type="dcterms:W3CDTF">2022-04-07T18:41:23Z</dcterms:created>
  <dcterms:modified xsi:type="dcterms:W3CDTF">2022-04-07T19:41:09Z</dcterms:modified>
</cp:coreProperties>
</file>