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B07D3-965A-4513-8B9B-E7D799E83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5EC96A-B9C3-49CD-BC9F-493A61C83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C3E70-950F-45F3-972E-B153A85F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097D-F943-4818-A1C5-60240B89E666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1B731-8255-401D-8EBB-D9D85550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F04407-B171-448D-846E-506F593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6EF2-D16D-4E11-A56E-4C2F234A4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54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89D5C9-C3C5-4E05-BADC-81E28B71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857D4D-6156-4F85-96D5-8777B4247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CA078E-5D7B-4B6B-BF86-7DF8D39A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097D-F943-4818-A1C5-60240B89E666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4740AA-243F-48D8-8D5E-1023E376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95E019-8FC8-44E2-A5DA-7FDC100C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6EF2-D16D-4E11-A56E-4C2F234A4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17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B7E1CA-34B7-4530-BF29-0473C04D6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EC3C16-59F5-4542-9021-86848BE45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613B6C-5313-405A-959C-58C75612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097D-F943-4818-A1C5-60240B89E666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0B71AD-FD83-4E59-9F5D-3C02B705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B87DF8-7AB9-4428-BE7C-59D2F623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6EF2-D16D-4E11-A56E-4C2F234A4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9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0DA65-63DF-442F-886D-65759508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FCF0A4-AB44-4FC5-9B49-5BDE3F777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892276-0CF8-43FD-9A62-671A0571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097D-F943-4818-A1C5-60240B89E666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3D2711-1B8A-4F29-AAD6-5C427B8D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9CBA8D-AFA3-4E83-A890-0282C6E5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6EF2-D16D-4E11-A56E-4C2F234A4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51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DD3B8-D40A-490F-8CE8-07BC1CC5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B38A17-6E67-4936-9A42-7D64032BA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4E630B-8BE4-497B-975D-F379D0BC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097D-F943-4818-A1C5-60240B89E666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F6FC9-2109-40A7-BEE2-DEED9497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714FC5-FE15-4254-8BE5-E5D1E9E2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6EF2-D16D-4E11-A56E-4C2F234A4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25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0A93B-2882-433E-B2E6-C4EE5D23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401FD7-D251-4CC9-B787-901710C28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3A2C8B-529C-405C-9795-E0C42B948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154168-218C-44C0-8AB7-91AA7F3F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097D-F943-4818-A1C5-60240B89E666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1FC83F-045B-4CED-A31A-1663A16F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E524DA-DC9A-4FB0-9938-3EBEB71E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6EF2-D16D-4E11-A56E-4C2F234A4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71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DD6E6-7F8C-4BF7-A359-5455E5D2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C0B7E8-59D2-4760-950D-FDF357BC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56F2AE-D6A0-4284-9BBD-256CF8E09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93FACC-E89F-459E-8820-BE2814B25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C9B927-B423-4BF5-8E5F-4B8DB0370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FF0EF3-E064-41F4-9451-59A7B9D9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097D-F943-4818-A1C5-60240B89E666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F175EE-79FF-498E-97DE-6A1E8253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5FDD88-B697-46BC-86E7-CAC05208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6EF2-D16D-4E11-A56E-4C2F234A4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8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35B78-9E46-4DED-836A-36F1F27D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330A652-0AC4-42F7-896F-5A53AE2D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097D-F943-4818-A1C5-60240B89E666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0F36DE-2AD6-45CA-B056-41B8982F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1F1671-A61A-40D8-A107-57CF3EDE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6EF2-D16D-4E11-A56E-4C2F234A4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60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61D8E5-7CF1-423A-BD46-A3E66F44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097D-F943-4818-A1C5-60240B89E666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3ABA963-DFFD-446D-AB1D-6ACDA757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A8068A-44E3-4F84-AD34-2EF60FA8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6EF2-D16D-4E11-A56E-4C2F234A4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22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13485-5718-44CE-AE38-2B62248F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74A904-DBD1-41EA-8058-BB4F1D85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6FB890-DEC0-4F73-9F8B-C5F8C294D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2565A-6634-480E-88AB-23CF8224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097D-F943-4818-A1C5-60240B89E666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FC4558-5D98-4AE8-BBD8-509E3C45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E87690-2435-4092-BBE4-5FFFCD7C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6EF2-D16D-4E11-A56E-4C2F234A4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07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A5556-9AB3-4649-B8F9-2B3A7B98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5F4AD1-5B4D-44D8-BA36-CDD63A342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012F46-839E-4EB7-BD36-C8665C9A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901E32-D2CF-40FE-A25C-E002C10B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097D-F943-4818-A1C5-60240B89E666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2308B8-3BBF-4325-952A-630DD626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2E135C-345D-4A51-85BC-B317A3D0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6EF2-D16D-4E11-A56E-4C2F234A4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6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B16F78-873E-44A0-8BD9-440EF279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DCF9CF-D472-490C-B1F9-5B51CA75A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16936C-F405-4F51-87C5-65457C118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097D-F943-4818-A1C5-60240B89E666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58FBD-A64F-4407-A6B5-A17633069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3B7483-8A30-4183-B43B-F0DA49AB5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06EF2-D16D-4E11-A56E-4C2F234A4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54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AF8C3-97C4-4B54-A40D-FD3249CB737D}"/>
              </a:ext>
            </a:extLst>
          </p:cNvPr>
          <p:cNvSpPr/>
          <p:nvPr/>
        </p:nvSpPr>
        <p:spPr>
          <a:xfrm>
            <a:off x="2243927" y="746106"/>
            <a:ext cx="2361733" cy="241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Nucleo-L476RG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63CAF-C54E-4AFD-B373-C5C8CB0DB7E3}"/>
              </a:ext>
            </a:extLst>
          </p:cNvPr>
          <p:cNvSpPr/>
          <p:nvPr/>
        </p:nvSpPr>
        <p:spPr>
          <a:xfrm>
            <a:off x="7225443" y="788179"/>
            <a:ext cx="2625394" cy="233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X-NUCLEO-IKS01A1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C193BC5-47E6-4B6D-AC52-0B7B0879F61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605660" y="1955021"/>
            <a:ext cx="26197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935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marlon mazarguil</dc:creator>
  <cp:lastModifiedBy>marlon mazarguil</cp:lastModifiedBy>
  <cp:revision>2</cp:revision>
  <dcterms:created xsi:type="dcterms:W3CDTF">2022-03-18T07:47:04Z</dcterms:created>
  <dcterms:modified xsi:type="dcterms:W3CDTF">2022-03-18T07:48:51Z</dcterms:modified>
</cp:coreProperties>
</file>