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4" autoAdjust="0"/>
    <p:restoredTop sz="94636" autoAdjust="0"/>
  </p:normalViewPr>
  <p:slideViewPr>
    <p:cSldViewPr>
      <p:cViewPr varScale="1">
        <p:scale>
          <a:sx n="66" d="100"/>
          <a:sy n="66" d="100"/>
        </p:scale>
        <p:origin x="-1292" y="-56"/>
      </p:cViewPr>
      <p:guideLst>
        <p:guide orient="horz" pos="2160"/>
        <p:guide pos="2880"/>
      </p:guideLst>
    </p:cSldViewPr>
  </p:slideViewPr>
  <p:outlineViewPr>
    <p:cViewPr>
      <p:scale>
        <a:sx n="33" d="100"/>
        <a:sy n="33" d="100"/>
      </p:scale>
      <p:origin x="0" y="58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737CFD-31D4-453F-AE60-EA0A9AFD5581}"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192CFB66-5A57-4164-A3EE-0AE83E4DB622}">
      <dgm:prSet phldrT="[Text]"/>
      <dgm:spPr>
        <a:solidFill>
          <a:srgbClr val="0070C0"/>
        </a:solidFill>
      </dgm:spPr>
      <dgm:t>
        <a:bodyPr/>
        <a:lstStyle/>
        <a:p>
          <a:r>
            <a:rPr lang="en-US" b="0" i="0" dirty="0" err="1" smtClean="0">
              <a:solidFill>
                <a:schemeClr val="bg1"/>
              </a:solidFill>
            </a:rPr>
            <a:t>Là</a:t>
          </a:r>
          <a:r>
            <a:rPr lang="en-US" b="0" i="0" dirty="0" smtClean="0">
              <a:solidFill>
                <a:schemeClr val="bg1"/>
              </a:solidFill>
            </a:rPr>
            <a:t> </a:t>
          </a:r>
          <a:r>
            <a:rPr lang="en-US" b="0" i="0" dirty="0" err="1" smtClean="0">
              <a:solidFill>
                <a:schemeClr val="bg1"/>
              </a:solidFill>
            </a:rPr>
            <a:t>một</a:t>
          </a:r>
          <a:r>
            <a:rPr lang="en-US" b="0" i="0" dirty="0" smtClean="0">
              <a:solidFill>
                <a:schemeClr val="bg1"/>
              </a:solidFill>
            </a:rPr>
            <a:t> </a:t>
          </a:r>
          <a:r>
            <a:rPr lang="en-US" b="0" i="0" dirty="0" err="1" smtClean="0">
              <a:solidFill>
                <a:schemeClr val="bg1"/>
              </a:solidFill>
            </a:rPr>
            <a:t>ngôn</a:t>
          </a:r>
          <a:r>
            <a:rPr lang="en-US" b="0" i="0" dirty="0" smtClean="0">
              <a:solidFill>
                <a:schemeClr val="bg1"/>
              </a:solidFill>
            </a:rPr>
            <a:t> </a:t>
          </a:r>
          <a:r>
            <a:rPr lang="en-US" b="0" i="0" dirty="0" err="1" smtClean="0">
              <a:solidFill>
                <a:schemeClr val="bg1"/>
              </a:solidFill>
            </a:rPr>
            <a:t>ngữ</a:t>
          </a:r>
          <a:r>
            <a:rPr lang="en-US" b="0" i="0" dirty="0" smtClean="0">
              <a:solidFill>
                <a:schemeClr val="bg1"/>
              </a:solidFill>
            </a:rPr>
            <a:t> </a:t>
          </a:r>
          <a:r>
            <a:rPr lang="en-US" b="0" i="0" dirty="0" err="1" smtClean="0">
              <a:solidFill>
                <a:schemeClr val="bg1"/>
              </a:solidFill>
            </a:rPr>
            <a:t>kịch</a:t>
          </a:r>
          <a:r>
            <a:rPr lang="en-US" b="0" i="0" dirty="0" smtClean="0">
              <a:solidFill>
                <a:schemeClr val="bg1"/>
              </a:solidFill>
            </a:rPr>
            <a:t> </a:t>
          </a:r>
          <a:r>
            <a:rPr lang="en-US" b="0" i="0" dirty="0" err="1" smtClean="0">
              <a:solidFill>
                <a:schemeClr val="bg1"/>
              </a:solidFill>
            </a:rPr>
            <a:t>bản</a:t>
          </a:r>
          <a:r>
            <a:rPr lang="en-US" b="0" i="0" dirty="0" smtClean="0">
              <a:solidFill>
                <a:schemeClr val="bg1"/>
              </a:solidFill>
            </a:rPr>
            <a:t> JavaScript</a:t>
          </a:r>
          <a:endParaRPr lang="en-US" dirty="0">
            <a:solidFill>
              <a:schemeClr val="bg1"/>
            </a:solidFill>
          </a:endParaRPr>
        </a:p>
      </dgm:t>
    </dgm:pt>
    <dgm:pt modelId="{C53B2988-F648-49A5-860D-E60343DE41D3}" type="parTrans" cxnId="{02AE6384-B75F-4FFA-B2D4-8E001F1C36CF}">
      <dgm:prSet/>
      <dgm:spPr/>
      <dgm:t>
        <a:bodyPr/>
        <a:lstStyle/>
        <a:p>
          <a:endParaRPr lang="en-US"/>
        </a:p>
      </dgm:t>
    </dgm:pt>
    <dgm:pt modelId="{4C34A3C9-F810-430F-AC0F-19F7912CB76F}" type="sibTrans" cxnId="{02AE6384-B75F-4FFA-B2D4-8E001F1C36CF}">
      <dgm:prSet/>
      <dgm:spPr/>
      <dgm:t>
        <a:bodyPr/>
        <a:lstStyle/>
        <a:p>
          <a:endParaRPr lang="en-US"/>
        </a:p>
      </dgm:t>
    </dgm:pt>
    <dgm:pt modelId="{0D39262D-0576-4AD2-8A34-6476D0312955}">
      <dgm:prSet phldrT="[Text]"/>
      <dgm:spPr>
        <a:solidFill>
          <a:schemeClr val="accent3"/>
        </a:solidFill>
      </dgm:spPr>
      <dgm:t>
        <a:bodyPr/>
        <a:lstStyle/>
        <a:p>
          <a:r>
            <a:rPr lang="en-US" dirty="0" err="1" smtClean="0">
              <a:solidFill>
                <a:schemeClr val="bg1"/>
              </a:solidFill>
            </a:rPr>
            <a:t>Xây</a:t>
          </a:r>
          <a:r>
            <a:rPr lang="en-US" dirty="0" smtClean="0">
              <a:solidFill>
                <a:schemeClr val="bg1"/>
              </a:solidFill>
            </a:rPr>
            <a:t> </a:t>
          </a:r>
          <a:r>
            <a:rPr lang="en-US" dirty="0" err="1" smtClean="0">
              <a:solidFill>
                <a:schemeClr val="bg1"/>
              </a:solidFill>
            </a:rPr>
            <a:t>dựng</a:t>
          </a:r>
          <a:r>
            <a:rPr lang="en-US" dirty="0" smtClean="0">
              <a:solidFill>
                <a:schemeClr val="bg1"/>
              </a:solidFill>
            </a:rPr>
            <a:t> </a:t>
          </a:r>
          <a:r>
            <a:rPr lang="en-US" dirty="0" err="1" smtClean="0">
              <a:solidFill>
                <a:schemeClr val="bg1"/>
              </a:solidFill>
            </a:rPr>
            <a:t>trên</a:t>
          </a:r>
          <a:r>
            <a:rPr lang="en-US" dirty="0" smtClean="0">
              <a:solidFill>
                <a:schemeClr val="bg1"/>
              </a:solidFill>
            </a:rPr>
            <a:t> </a:t>
          </a:r>
          <a:r>
            <a:rPr lang="en-US" dirty="0" err="1" smtClean="0">
              <a:solidFill>
                <a:schemeClr val="bg1"/>
              </a:solidFill>
            </a:rPr>
            <a:t>nền</a:t>
          </a:r>
          <a:r>
            <a:rPr lang="en-US" dirty="0" smtClean="0">
              <a:solidFill>
                <a:schemeClr val="bg1"/>
              </a:solidFill>
            </a:rPr>
            <a:t> </a:t>
          </a:r>
          <a:r>
            <a:rPr lang="en-US" dirty="0" err="1" smtClean="0">
              <a:solidFill>
                <a:schemeClr val="bg1"/>
              </a:solidFill>
            </a:rPr>
            <a:t>điện</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đám</a:t>
          </a:r>
          <a:r>
            <a:rPr lang="en-US" dirty="0" smtClean="0">
              <a:solidFill>
                <a:schemeClr val="bg1"/>
              </a:solidFill>
            </a:rPr>
            <a:t> </a:t>
          </a:r>
          <a:r>
            <a:rPr lang="en-US" dirty="0" err="1" smtClean="0">
              <a:solidFill>
                <a:schemeClr val="bg1"/>
              </a:solidFill>
            </a:rPr>
            <a:t>mây</a:t>
          </a:r>
          <a:endParaRPr lang="en-US" dirty="0">
            <a:solidFill>
              <a:schemeClr val="bg1"/>
            </a:solidFill>
          </a:endParaRPr>
        </a:p>
      </dgm:t>
    </dgm:pt>
    <dgm:pt modelId="{98D09153-FF2C-43D8-BE82-D3C84E107389}" type="parTrans" cxnId="{8119DB36-B944-4F32-AEA9-C9166CFB76E8}">
      <dgm:prSet/>
      <dgm:spPr/>
      <dgm:t>
        <a:bodyPr/>
        <a:lstStyle/>
        <a:p>
          <a:endParaRPr lang="en-US"/>
        </a:p>
      </dgm:t>
    </dgm:pt>
    <dgm:pt modelId="{C6ACFF87-F5D5-4F6D-8B07-107C87CD8611}" type="sibTrans" cxnId="{8119DB36-B944-4F32-AEA9-C9166CFB76E8}">
      <dgm:prSet/>
      <dgm:spPr/>
      <dgm:t>
        <a:bodyPr/>
        <a:lstStyle/>
        <a:p>
          <a:endParaRPr lang="en-US"/>
        </a:p>
      </dgm:t>
    </dgm:pt>
    <dgm:pt modelId="{40EBB2B7-9013-45BB-BDD5-328FDAC9DFBB}">
      <dgm:prSet phldrT="[Text]"/>
      <dgm:spPr>
        <a:solidFill>
          <a:schemeClr val="accent2"/>
        </a:solidFill>
      </dgm:spPr>
      <dgm:t>
        <a:bodyPr/>
        <a:lstStyle/>
        <a:p>
          <a:r>
            <a:rPr lang="en-US" dirty="0" smtClean="0">
              <a:solidFill>
                <a:schemeClr val="bg1"/>
              </a:solidFill>
            </a:rPr>
            <a:t>Cho </a:t>
          </a:r>
          <a:r>
            <a:rPr lang="en-US" dirty="0" err="1" smtClean="0">
              <a:solidFill>
                <a:schemeClr val="bg1"/>
              </a:solidFill>
            </a:rPr>
            <a:t>phép</a:t>
          </a:r>
          <a:r>
            <a:rPr lang="en-US" dirty="0" smtClean="0">
              <a:solidFill>
                <a:schemeClr val="bg1"/>
              </a:solidFill>
            </a:rPr>
            <a:t> </a:t>
          </a:r>
          <a:r>
            <a:rPr lang="en-US" b="0" i="0" dirty="0" err="1" smtClean="0">
              <a:solidFill>
                <a:schemeClr val="bg1"/>
              </a:solidFill>
            </a:rPr>
            <a:t>mở</a:t>
          </a:r>
          <a:r>
            <a:rPr lang="en-US" b="0" i="0" dirty="0" smtClean="0">
              <a:solidFill>
                <a:schemeClr val="bg1"/>
              </a:solidFill>
            </a:rPr>
            <a:t> </a:t>
          </a:r>
          <a:r>
            <a:rPr lang="en-US" b="0" i="0" dirty="0" err="1" smtClean="0">
              <a:solidFill>
                <a:schemeClr val="bg1"/>
              </a:solidFill>
            </a:rPr>
            <a:t>rộng</a:t>
          </a:r>
          <a:r>
            <a:rPr lang="en-US" b="0" i="0" dirty="0" smtClean="0">
              <a:solidFill>
                <a:schemeClr val="bg1"/>
              </a:solidFill>
            </a:rPr>
            <a:t> Google Apps </a:t>
          </a:r>
          <a:r>
            <a:rPr lang="en-US" b="0" i="0" dirty="0" err="1" smtClean="0">
              <a:solidFill>
                <a:schemeClr val="bg1"/>
              </a:solidFill>
            </a:rPr>
            <a:t>và</a:t>
          </a:r>
          <a:r>
            <a:rPr lang="en-US" b="0" i="0" dirty="0" smtClean="0">
              <a:solidFill>
                <a:schemeClr val="bg1"/>
              </a:solidFill>
            </a:rPr>
            <a:t> </a:t>
          </a:r>
          <a:r>
            <a:rPr lang="en-US" b="0" i="0" dirty="0" err="1" smtClean="0">
              <a:solidFill>
                <a:schemeClr val="bg1"/>
              </a:solidFill>
            </a:rPr>
            <a:t>xây</a:t>
          </a:r>
          <a:r>
            <a:rPr lang="en-US" b="0" i="0" dirty="0" smtClean="0">
              <a:solidFill>
                <a:schemeClr val="bg1"/>
              </a:solidFill>
            </a:rPr>
            <a:t> </a:t>
          </a:r>
          <a:r>
            <a:rPr lang="en-US" b="0" i="0" dirty="0" err="1" smtClean="0">
              <a:solidFill>
                <a:schemeClr val="bg1"/>
              </a:solidFill>
            </a:rPr>
            <a:t>dựng</a:t>
          </a:r>
          <a:r>
            <a:rPr lang="en-US" b="0" i="0" dirty="0" smtClean="0">
              <a:solidFill>
                <a:schemeClr val="bg1"/>
              </a:solidFill>
            </a:rPr>
            <a:t> </a:t>
          </a:r>
          <a:r>
            <a:rPr lang="en-US" b="0" i="0" dirty="0" err="1" smtClean="0">
              <a:solidFill>
                <a:schemeClr val="bg1"/>
              </a:solidFill>
            </a:rPr>
            <a:t>các</a:t>
          </a:r>
          <a:r>
            <a:rPr lang="en-US" b="0" i="0" dirty="0" smtClean="0">
              <a:solidFill>
                <a:schemeClr val="bg1"/>
              </a:solidFill>
            </a:rPr>
            <a:t> </a:t>
          </a:r>
          <a:r>
            <a:rPr lang="en-US" b="0" i="0" dirty="0" err="1" smtClean="0">
              <a:solidFill>
                <a:schemeClr val="bg1"/>
              </a:solidFill>
            </a:rPr>
            <a:t>ứng</a:t>
          </a:r>
          <a:r>
            <a:rPr lang="en-US" b="0" i="0" dirty="0" smtClean="0">
              <a:solidFill>
                <a:schemeClr val="bg1"/>
              </a:solidFill>
            </a:rPr>
            <a:t> </a:t>
          </a:r>
          <a:r>
            <a:rPr lang="en-US" b="0" i="0" dirty="0" err="1" smtClean="0">
              <a:solidFill>
                <a:schemeClr val="bg1"/>
              </a:solidFill>
            </a:rPr>
            <a:t>dụng</a:t>
          </a:r>
          <a:r>
            <a:rPr lang="en-US" b="0" i="0" dirty="0" smtClean="0">
              <a:solidFill>
                <a:schemeClr val="bg1"/>
              </a:solidFill>
            </a:rPr>
            <a:t> web</a:t>
          </a:r>
          <a:endParaRPr lang="en-US" dirty="0">
            <a:solidFill>
              <a:schemeClr val="bg1"/>
            </a:solidFill>
          </a:endParaRPr>
        </a:p>
      </dgm:t>
    </dgm:pt>
    <dgm:pt modelId="{11C36398-91E6-41D8-8C7D-BC471DF11C63}" type="parTrans" cxnId="{6E3DF6CC-2634-4D99-AE5A-C79359CADF55}">
      <dgm:prSet/>
      <dgm:spPr/>
      <dgm:t>
        <a:bodyPr/>
        <a:lstStyle/>
        <a:p>
          <a:endParaRPr lang="en-US"/>
        </a:p>
      </dgm:t>
    </dgm:pt>
    <dgm:pt modelId="{6B252287-DF6A-4476-975D-E76B0601A1D4}" type="sibTrans" cxnId="{6E3DF6CC-2634-4D99-AE5A-C79359CADF55}">
      <dgm:prSet/>
      <dgm:spPr/>
      <dgm:t>
        <a:bodyPr/>
        <a:lstStyle/>
        <a:p>
          <a:endParaRPr lang="en-US"/>
        </a:p>
      </dgm:t>
    </dgm:pt>
    <dgm:pt modelId="{AF5B56B4-662E-46A3-945C-5A9031FFD930}" type="pres">
      <dgm:prSet presAssocID="{3E737CFD-31D4-453F-AE60-EA0A9AFD5581}" presName="Name0" presStyleCnt="0">
        <dgm:presLayoutVars>
          <dgm:chMax val="7"/>
          <dgm:chPref val="7"/>
          <dgm:dir/>
        </dgm:presLayoutVars>
      </dgm:prSet>
      <dgm:spPr/>
      <dgm:t>
        <a:bodyPr/>
        <a:lstStyle/>
        <a:p>
          <a:endParaRPr lang="en-US"/>
        </a:p>
      </dgm:t>
    </dgm:pt>
    <dgm:pt modelId="{A781D497-0B9C-4FB5-B3EA-D91BAB4ADE68}" type="pres">
      <dgm:prSet presAssocID="{3E737CFD-31D4-453F-AE60-EA0A9AFD5581}" presName="Name1" presStyleCnt="0"/>
      <dgm:spPr/>
    </dgm:pt>
    <dgm:pt modelId="{15C1D19E-1F16-4E2B-9181-1F5B0E243375}" type="pres">
      <dgm:prSet presAssocID="{3E737CFD-31D4-453F-AE60-EA0A9AFD5581}" presName="cycle" presStyleCnt="0"/>
      <dgm:spPr/>
    </dgm:pt>
    <dgm:pt modelId="{4A83AB38-6E1E-472C-B9F1-4987C0542E28}" type="pres">
      <dgm:prSet presAssocID="{3E737CFD-31D4-453F-AE60-EA0A9AFD5581}" presName="srcNode" presStyleLbl="node1" presStyleIdx="0" presStyleCnt="3"/>
      <dgm:spPr/>
    </dgm:pt>
    <dgm:pt modelId="{74AC0798-B185-4792-AD36-0A5AE3FAD672}" type="pres">
      <dgm:prSet presAssocID="{3E737CFD-31D4-453F-AE60-EA0A9AFD5581}" presName="conn" presStyleLbl="parChTrans1D2" presStyleIdx="0" presStyleCnt="1"/>
      <dgm:spPr/>
      <dgm:t>
        <a:bodyPr/>
        <a:lstStyle/>
        <a:p>
          <a:endParaRPr lang="en-US"/>
        </a:p>
      </dgm:t>
    </dgm:pt>
    <dgm:pt modelId="{46A4E04D-F93B-4A9A-8AD7-B3AF20546483}" type="pres">
      <dgm:prSet presAssocID="{3E737CFD-31D4-453F-AE60-EA0A9AFD5581}" presName="extraNode" presStyleLbl="node1" presStyleIdx="0" presStyleCnt="3"/>
      <dgm:spPr/>
    </dgm:pt>
    <dgm:pt modelId="{1CD5283C-BB51-4A7E-98E7-07221F683CD4}" type="pres">
      <dgm:prSet presAssocID="{3E737CFD-31D4-453F-AE60-EA0A9AFD5581}" presName="dstNode" presStyleLbl="node1" presStyleIdx="0" presStyleCnt="3"/>
      <dgm:spPr/>
    </dgm:pt>
    <dgm:pt modelId="{DC617D04-0EBC-4668-BD69-78F78A12DB5F}" type="pres">
      <dgm:prSet presAssocID="{192CFB66-5A57-4164-A3EE-0AE83E4DB622}" presName="text_1" presStyleLbl="node1" presStyleIdx="0" presStyleCnt="3">
        <dgm:presLayoutVars>
          <dgm:bulletEnabled val="1"/>
        </dgm:presLayoutVars>
      </dgm:prSet>
      <dgm:spPr/>
      <dgm:t>
        <a:bodyPr/>
        <a:lstStyle/>
        <a:p>
          <a:endParaRPr lang="en-US"/>
        </a:p>
      </dgm:t>
    </dgm:pt>
    <dgm:pt modelId="{B355212D-4D45-491E-8E94-6E383ED7D060}" type="pres">
      <dgm:prSet presAssocID="{192CFB66-5A57-4164-A3EE-0AE83E4DB622}" presName="accent_1" presStyleCnt="0"/>
      <dgm:spPr/>
    </dgm:pt>
    <dgm:pt modelId="{24B6697E-8FA8-4FB4-A171-99C2F16EB28E}" type="pres">
      <dgm:prSet presAssocID="{192CFB66-5A57-4164-A3EE-0AE83E4DB622}" presName="accentRepeatNode" presStyleLbl="solidFgAcc1" presStyleIdx="0" presStyleCnt="3" custLinFactNeighborX="1892"/>
      <dgm:spPr>
        <a:solidFill>
          <a:schemeClr val="accent2"/>
        </a:solidFill>
      </dgm:spPr>
    </dgm:pt>
    <dgm:pt modelId="{A9885ADE-E22F-4F90-96E2-75B74D3EBF9C}" type="pres">
      <dgm:prSet presAssocID="{0D39262D-0576-4AD2-8A34-6476D0312955}" presName="text_2" presStyleLbl="node1" presStyleIdx="1" presStyleCnt="3">
        <dgm:presLayoutVars>
          <dgm:bulletEnabled val="1"/>
        </dgm:presLayoutVars>
      </dgm:prSet>
      <dgm:spPr/>
      <dgm:t>
        <a:bodyPr/>
        <a:lstStyle/>
        <a:p>
          <a:endParaRPr lang="en-US"/>
        </a:p>
      </dgm:t>
    </dgm:pt>
    <dgm:pt modelId="{EA5D5390-FAC9-42A3-944F-3807FDB5AD37}" type="pres">
      <dgm:prSet presAssocID="{0D39262D-0576-4AD2-8A34-6476D0312955}" presName="accent_2" presStyleCnt="0"/>
      <dgm:spPr/>
    </dgm:pt>
    <dgm:pt modelId="{A0748ECC-784A-48B2-88A0-A97951806EFB}" type="pres">
      <dgm:prSet presAssocID="{0D39262D-0576-4AD2-8A34-6476D0312955}" presName="accentRepeatNode" presStyleLbl="solidFgAcc1" presStyleIdx="1" presStyleCnt="3"/>
      <dgm:spPr>
        <a:solidFill>
          <a:srgbClr val="0070C0"/>
        </a:solidFill>
        <a:ln>
          <a:solidFill>
            <a:schemeClr val="accent1"/>
          </a:solidFill>
        </a:ln>
      </dgm:spPr>
    </dgm:pt>
    <dgm:pt modelId="{ED70C7A5-76EB-4F63-85C7-11D3204D0B99}" type="pres">
      <dgm:prSet presAssocID="{40EBB2B7-9013-45BB-BDD5-328FDAC9DFBB}" presName="text_3" presStyleLbl="node1" presStyleIdx="2" presStyleCnt="3">
        <dgm:presLayoutVars>
          <dgm:bulletEnabled val="1"/>
        </dgm:presLayoutVars>
      </dgm:prSet>
      <dgm:spPr/>
      <dgm:t>
        <a:bodyPr/>
        <a:lstStyle/>
        <a:p>
          <a:endParaRPr lang="en-US"/>
        </a:p>
      </dgm:t>
    </dgm:pt>
    <dgm:pt modelId="{92830F3D-8355-4276-A161-365EF85334D2}" type="pres">
      <dgm:prSet presAssocID="{40EBB2B7-9013-45BB-BDD5-328FDAC9DFBB}" presName="accent_3" presStyleCnt="0"/>
      <dgm:spPr/>
    </dgm:pt>
    <dgm:pt modelId="{03858E04-6155-4CF1-81FB-4316C9B94999}" type="pres">
      <dgm:prSet presAssocID="{40EBB2B7-9013-45BB-BDD5-328FDAC9DFBB}" presName="accentRepeatNode" presStyleLbl="solidFgAcc1" presStyleIdx="2" presStyleCnt="3"/>
      <dgm:spPr>
        <a:solidFill>
          <a:srgbClr val="00B0F0"/>
        </a:solidFill>
      </dgm:spPr>
    </dgm:pt>
  </dgm:ptLst>
  <dgm:cxnLst>
    <dgm:cxn modelId="{8F3B6C37-00E8-45BF-8421-514487B8AFA1}" type="presOf" srcId="{40EBB2B7-9013-45BB-BDD5-328FDAC9DFBB}" destId="{ED70C7A5-76EB-4F63-85C7-11D3204D0B99}" srcOrd="0" destOrd="0" presId="urn:microsoft.com/office/officeart/2008/layout/VerticalCurvedList"/>
    <dgm:cxn modelId="{02AE6384-B75F-4FFA-B2D4-8E001F1C36CF}" srcId="{3E737CFD-31D4-453F-AE60-EA0A9AFD5581}" destId="{192CFB66-5A57-4164-A3EE-0AE83E4DB622}" srcOrd="0" destOrd="0" parTransId="{C53B2988-F648-49A5-860D-E60343DE41D3}" sibTransId="{4C34A3C9-F810-430F-AC0F-19F7912CB76F}"/>
    <dgm:cxn modelId="{720E5588-C3A2-4F0F-828B-465E6870D67F}" type="presOf" srcId="{192CFB66-5A57-4164-A3EE-0AE83E4DB622}" destId="{DC617D04-0EBC-4668-BD69-78F78A12DB5F}" srcOrd="0" destOrd="0" presId="urn:microsoft.com/office/officeart/2008/layout/VerticalCurvedList"/>
    <dgm:cxn modelId="{8119DB36-B944-4F32-AEA9-C9166CFB76E8}" srcId="{3E737CFD-31D4-453F-AE60-EA0A9AFD5581}" destId="{0D39262D-0576-4AD2-8A34-6476D0312955}" srcOrd="1" destOrd="0" parTransId="{98D09153-FF2C-43D8-BE82-D3C84E107389}" sibTransId="{C6ACFF87-F5D5-4F6D-8B07-107C87CD8611}"/>
    <dgm:cxn modelId="{EB22AF06-09EB-4BCC-828B-B4506C73F4E7}" type="presOf" srcId="{0D39262D-0576-4AD2-8A34-6476D0312955}" destId="{A9885ADE-E22F-4F90-96E2-75B74D3EBF9C}" srcOrd="0" destOrd="0" presId="urn:microsoft.com/office/officeart/2008/layout/VerticalCurvedList"/>
    <dgm:cxn modelId="{6E3DF6CC-2634-4D99-AE5A-C79359CADF55}" srcId="{3E737CFD-31D4-453F-AE60-EA0A9AFD5581}" destId="{40EBB2B7-9013-45BB-BDD5-328FDAC9DFBB}" srcOrd="2" destOrd="0" parTransId="{11C36398-91E6-41D8-8C7D-BC471DF11C63}" sibTransId="{6B252287-DF6A-4476-975D-E76B0601A1D4}"/>
    <dgm:cxn modelId="{296C053E-386B-41A7-BB19-5B86A1457E54}" type="presOf" srcId="{3E737CFD-31D4-453F-AE60-EA0A9AFD5581}" destId="{AF5B56B4-662E-46A3-945C-5A9031FFD930}" srcOrd="0" destOrd="0" presId="urn:microsoft.com/office/officeart/2008/layout/VerticalCurvedList"/>
    <dgm:cxn modelId="{9728B9C8-38CD-47EE-B454-6EDBCBA85D23}" type="presOf" srcId="{4C34A3C9-F810-430F-AC0F-19F7912CB76F}" destId="{74AC0798-B185-4792-AD36-0A5AE3FAD672}" srcOrd="0" destOrd="0" presId="urn:microsoft.com/office/officeart/2008/layout/VerticalCurvedList"/>
    <dgm:cxn modelId="{093B5671-EE26-4DC0-9913-41A841007ED6}" type="presParOf" srcId="{AF5B56B4-662E-46A3-945C-5A9031FFD930}" destId="{A781D497-0B9C-4FB5-B3EA-D91BAB4ADE68}" srcOrd="0" destOrd="0" presId="urn:microsoft.com/office/officeart/2008/layout/VerticalCurvedList"/>
    <dgm:cxn modelId="{AE8DC139-DC08-44C0-B33E-A63BC497DA1C}" type="presParOf" srcId="{A781D497-0B9C-4FB5-B3EA-D91BAB4ADE68}" destId="{15C1D19E-1F16-4E2B-9181-1F5B0E243375}" srcOrd="0" destOrd="0" presId="urn:microsoft.com/office/officeart/2008/layout/VerticalCurvedList"/>
    <dgm:cxn modelId="{27C87575-5DAF-4FF6-9CC1-29447188115D}" type="presParOf" srcId="{15C1D19E-1F16-4E2B-9181-1F5B0E243375}" destId="{4A83AB38-6E1E-472C-B9F1-4987C0542E28}" srcOrd="0" destOrd="0" presId="urn:microsoft.com/office/officeart/2008/layout/VerticalCurvedList"/>
    <dgm:cxn modelId="{864FA421-6AA5-48EC-8F39-E18E1A5C98CD}" type="presParOf" srcId="{15C1D19E-1F16-4E2B-9181-1F5B0E243375}" destId="{74AC0798-B185-4792-AD36-0A5AE3FAD672}" srcOrd="1" destOrd="0" presId="urn:microsoft.com/office/officeart/2008/layout/VerticalCurvedList"/>
    <dgm:cxn modelId="{A49713A9-30B2-4BF7-8412-EFAFD35FF9AF}" type="presParOf" srcId="{15C1D19E-1F16-4E2B-9181-1F5B0E243375}" destId="{46A4E04D-F93B-4A9A-8AD7-B3AF20546483}" srcOrd="2" destOrd="0" presId="urn:microsoft.com/office/officeart/2008/layout/VerticalCurvedList"/>
    <dgm:cxn modelId="{8BB1B195-D65A-4E7A-9FA1-6B884EAE694B}" type="presParOf" srcId="{15C1D19E-1F16-4E2B-9181-1F5B0E243375}" destId="{1CD5283C-BB51-4A7E-98E7-07221F683CD4}" srcOrd="3" destOrd="0" presId="urn:microsoft.com/office/officeart/2008/layout/VerticalCurvedList"/>
    <dgm:cxn modelId="{5157E362-F547-49EA-9542-59D984900464}" type="presParOf" srcId="{A781D497-0B9C-4FB5-B3EA-D91BAB4ADE68}" destId="{DC617D04-0EBC-4668-BD69-78F78A12DB5F}" srcOrd="1" destOrd="0" presId="urn:microsoft.com/office/officeart/2008/layout/VerticalCurvedList"/>
    <dgm:cxn modelId="{465B7298-6AFE-45AE-B153-7EF617917A0F}" type="presParOf" srcId="{A781D497-0B9C-4FB5-B3EA-D91BAB4ADE68}" destId="{B355212D-4D45-491E-8E94-6E383ED7D060}" srcOrd="2" destOrd="0" presId="urn:microsoft.com/office/officeart/2008/layout/VerticalCurvedList"/>
    <dgm:cxn modelId="{956383B7-B68F-4D8C-A899-5E0200055C78}" type="presParOf" srcId="{B355212D-4D45-491E-8E94-6E383ED7D060}" destId="{24B6697E-8FA8-4FB4-A171-99C2F16EB28E}" srcOrd="0" destOrd="0" presId="urn:microsoft.com/office/officeart/2008/layout/VerticalCurvedList"/>
    <dgm:cxn modelId="{809C9E60-5775-45E0-9AED-E9546E20E673}" type="presParOf" srcId="{A781D497-0B9C-4FB5-B3EA-D91BAB4ADE68}" destId="{A9885ADE-E22F-4F90-96E2-75B74D3EBF9C}" srcOrd="3" destOrd="0" presId="urn:microsoft.com/office/officeart/2008/layout/VerticalCurvedList"/>
    <dgm:cxn modelId="{D3313C1A-D5CB-41E5-9158-AE4FECC85631}" type="presParOf" srcId="{A781D497-0B9C-4FB5-B3EA-D91BAB4ADE68}" destId="{EA5D5390-FAC9-42A3-944F-3807FDB5AD37}" srcOrd="4" destOrd="0" presId="urn:microsoft.com/office/officeart/2008/layout/VerticalCurvedList"/>
    <dgm:cxn modelId="{5E6F24F8-763B-41A6-BBC6-27806C9628B6}" type="presParOf" srcId="{EA5D5390-FAC9-42A3-944F-3807FDB5AD37}" destId="{A0748ECC-784A-48B2-88A0-A97951806EFB}" srcOrd="0" destOrd="0" presId="urn:microsoft.com/office/officeart/2008/layout/VerticalCurvedList"/>
    <dgm:cxn modelId="{354BC14E-B1C7-405D-BBF7-28F5D3838792}" type="presParOf" srcId="{A781D497-0B9C-4FB5-B3EA-D91BAB4ADE68}" destId="{ED70C7A5-76EB-4F63-85C7-11D3204D0B99}" srcOrd="5" destOrd="0" presId="urn:microsoft.com/office/officeart/2008/layout/VerticalCurvedList"/>
    <dgm:cxn modelId="{B5D976B1-4B99-4BA1-84E1-2E933D33E6D9}" type="presParOf" srcId="{A781D497-0B9C-4FB5-B3EA-D91BAB4ADE68}" destId="{92830F3D-8355-4276-A161-365EF85334D2}" srcOrd="6" destOrd="0" presId="urn:microsoft.com/office/officeart/2008/layout/VerticalCurvedList"/>
    <dgm:cxn modelId="{3D6145C0-0BD2-4D6F-8945-125844D82B6A}" type="presParOf" srcId="{92830F3D-8355-4276-A161-365EF85334D2}" destId="{03858E04-6155-4CF1-81FB-4316C9B9499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42EC5C-32FE-4B50-BAF1-F4EEBCC36056}" type="doc">
      <dgm:prSet loTypeId="urn:microsoft.com/office/officeart/2005/8/layout/list1" loCatId="list" qsTypeId="urn:microsoft.com/office/officeart/2009/2/quickstyle/3d8" qsCatId="3D" csTypeId="urn:microsoft.com/office/officeart/2005/8/colors/accent1_2" csCatId="accent1" phldr="1"/>
      <dgm:spPr/>
      <dgm:t>
        <a:bodyPr/>
        <a:lstStyle/>
        <a:p>
          <a:endParaRPr lang="en-US"/>
        </a:p>
      </dgm:t>
    </dgm:pt>
    <dgm:pt modelId="{F9583DBD-DE54-43F0-92E7-7807C84630D1}">
      <dgm:prSet phldrT="[Text]"/>
      <dgm:spPr>
        <a:solidFill>
          <a:schemeClr val="accent2"/>
        </a:solidFill>
      </dgm:spPr>
      <dgm:t>
        <a:bodyPr/>
        <a:lstStyle/>
        <a:p>
          <a:r>
            <a:rPr lang="vi-VN" b="0" dirty="0" smtClean="0"/>
            <a:t>Xây dựng các chức năng tùy chỉnh trong một bảng tính Google</a:t>
          </a:r>
          <a:endParaRPr lang="en-US" dirty="0"/>
        </a:p>
      </dgm:t>
    </dgm:pt>
    <dgm:pt modelId="{B9B5F347-4C59-4E43-B69C-7563C87877A4}" type="parTrans" cxnId="{0B68CA9F-33EC-4928-A678-642B21181C2D}">
      <dgm:prSet/>
      <dgm:spPr/>
      <dgm:t>
        <a:bodyPr/>
        <a:lstStyle/>
        <a:p>
          <a:endParaRPr lang="en-US"/>
        </a:p>
      </dgm:t>
    </dgm:pt>
    <dgm:pt modelId="{CC7DF868-679D-434D-946F-226C5F6535AB}" type="sibTrans" cxnId="{0B68CA9F-33EC-4928-A678-642B21181C2D}">
      <dgm:prSet/>
      <dgm:spPr/>
      <dgm:t>
        <a:bodyPr/>
        <a:lstStyle/>
        <a:p>
          <a:endParaRPr lang="en-US"/>
        </a:p>
      </dgm:t>
    </dgm:pt>
    <dgm:pt modelId="{24E48D9F-BC4E-40D7-82CB-1AA796BCC10B}">
      <dgm:prSet phldrT="[Text]"/>
      <dgm:spPr>
        <a:solidFill>
          <a:schemeClr val="accent3"/>
        </a:solidFill>
      </dgm:spPr>
      <dgm:t>
        <a:bodyPr/>
        <a:lstStyle/>
        <a:p>
          <a:r>
            <a:rPr lang="vi-VN" b="0" dirty="0" smtClean="0"/>
            <a:t>Mở rộng một số sản phẩm Google</a:t>
          </a:r>
          <a:r>
            <a:rPr lang="en-US" b="0" dirty="0" smtClean="0"/>
            <a:t> Apps</a:t>
          </a:r>
          <a:r>
            <a:rPr lang="vi-VN" b="0" dirty="0" smtClean="0"/>
            <a:t> bằng cách tạo ra các menu tùy chỉnh liên quan đến kịch bản</a:t>
          </a:r>
          <a:endParaRPr lang="en-US" dirty="0"/>
        </a:p>
      </dgm:t>
    </dgm:pt>
    <dgm:pt modelId="{921AAD73-2253-4AA6-84F2-5BC17453A92B}" type="parTrans" cxnId="{569FF5B3-582D-4234-8810-724F8E91F384}">
      <dgm:prSet/>
      <dgm:spPr/>
      <dgm:t>
        <a:bodyPr/>
        <a:lstStyle/>
        <a:p>
          <a:endParaRPr lang="en-US"/>
        </a:p>
      </dgm:t>
    </dgm:pt>
    <dgm:pt modelId="{AA8C89D7-E473-4E14-83FD-A6D473F94FA8}" type="sibTrans" cxnId="{569FF5B3-582D-4234-8810-724F8E91F384}">
      <dgm:prSet/>
      <dgm:spPr/>
      <dgm:t>
        <a:bodyPr/>
        <a:lstStyle/>
        <a:p>
          <a:endParaRPr lang="en-US"/>
        </a:p>
      </dgm:t>
    </dgm:pt>
    <dgm:pt modelId="{9C5BC309-A3F6-4663-8A29-BC32324823DD}">
      <dgm:prSet phldrT="[Text]"/>
      <dgm:spPr>
        <a:solidFill>
          <a:srgbClr val="0070C0"/>
        </a:solidFill>
      </dgm:spPr>
      <dgm:t>
        <a:bodyPr/>
        <a:lstStyle/>
        <a:p>
          <a:r>
            <a:rPr lang="en-US" b="0" dirty="0" err="1" smtClean="0"/>
            <a:t>Tạo</a:t>
          </a:r>
          <a:r>
            <a:rPr lang="en-US" b="0" dirty="0" smtClean="0"/>
            <a:t> </a:t>
          </a:r>
          <a:r>
            <a:rPr lang="en-US" b="0" dirty="0" err="1" smtClean="0"/>
            <a:t>và</a:t>
          </a:r>
          <a:r>
            <a:rPr lang="en-US" b="0" dirty="0" smtClean="0"/>
            <a:t> </a:t>
          </a:r>
          <a:r>
            <a:rPr lang="en-US" b="0" dirty="0" err="1" smtClean="0"/>
            <a:t>xuất</a:t>
          </a:r>
          <a:r>
            <a:rPr lang="en-US" b="0" dirty="0" smtClean="0"/>
            <a:t> </a:t>
          </a:r>
          <a:r>
            <a:rPr lang="en-US" b="0" dirty="0" err="1" smtClean="0"/>
            <a:t>bản</a:t>
          </a:r>
          <a:r>
            <a:rPr lang="en-US" b="0" dirty="0" smtClean="0"/>
            <a:t> </a:t>
          </a:r>
          <a:r>
            <a:rPr lang="en-US" b="0" dirty="0" err="1" smtClean="0"/>
            <a:t>các</a:t>
          </a:r>
          <a:r>
            <a:rPr lang="en-US" b="0" dirty="0" smtClean="0"/>
            <a:t> </a:t>
          </a:r>
          <a:r>
            <a:rPr lang="en-US" b="0" dirty="0" err="1" smtClean="0"/>
            <a:t>ứng</a:t>
          </a:r>
          <a:r>
            <a:rPr lang="en-US" b="0" dirty="0" smtClean="0"/>
            <a:t> </a:t>
          </a:r>
          <a:r>
            <a:rPr lang="en-US" b="0" dirty="0" err="1" smtClean="0"/>
            <a:t>dụng</a:t>
          </a:r>
          <a:r>
            <a:rPr lang="en-US" b="0" dirty="0" smtClean="0"/>
            <a:t> web, </a:t>
          </a:r>
          <a:r>
            <a:rPr lang="en-US" b="0" dirty="0" err="1" smtClean="0"/>
            <a:t>có</a:t>
          </a:r>
          <a:r>
            <a:rPr lang="en-US" b="0" dirty="0" smtClean="0"/>
            <a:t> </a:t>
          </a:r>
          <a:r>
            <a:rPr lang="en-US" b="0" dirty="0" err="1" smtClean="0"/>
            <a:t>thể</a:t>
          </a:r>
          <a:r>
            <a:rPr lang="en-US" b="0" dirty="0" smtClean="0"/>
            <a:t> </a:t>
          </a:r>
          <a:r>
            <a:rPr lang="en-US" b="0" dirty="0" err="1" smtClean="0"/>
            <a:t>chạy</a:t>
          </a:r>
          <a:r>
            <a:rPr lang="en-US" b="0" dirty="0" smtClean="0"/>
            <a:t> </a:t>
          </a:r>
          <a:r>
            <a:rPr lang="en-US" b="0" dirty="0" err="1" smtClean="0"/>
            <a:t>trên</a:t>
          </a:r>
          <a:r>
            <a:rPr lang="en-US" b="0" dirty="0" smtClean="0"/>
            <a:t> </a:t>
          </a:r>
          <a:r>
            <a:rPr lang="en-US" b="0" dirty="0" err="1" smtClean="0"/>
            <a:t>riêng</a:t>
          </a:r>
          <a:r>
            <a:rPr lang="en-US" b="0" dirty="0" smtClean="0"/>
            <a:t> </a:t>
          </a:r>
          <a:r>
            <a:rPr lang="en-US" b="0" dirty="0" err="1" smtClean="0"/>
            <a:t>của</a:t>
          </a:r>
          <a:r>
            <a:rPr lang="en-US" b="0" dirty="0" smtClean="0"/>
            <a:t> </a:t>
          </a:r>
          <a:r>
            <a:rPr lang="en-US" b="0" dirty="0" err="1" smtClean="0"/>
            <a:t>họ</a:t>
          </a:r>
          <a:r>
            <a:rPr lang="en-US" b="0" dirty="0" smtClean="0"/>
            <a:t> </a:t>
          </a:r>
          <a:r>
            <a:rPr lang="en-US" b="0" dirty="0" err="1" smtClean="0"/>
            <a:t>hoặc</a:t>
          </a:r>
          <a:r>
            <a:rPr lang="en-US" b="0" dirty="0" smtClean="0"/>
            <a:t> </a:t>
          </a:r>
          <a:r>
            <a:rPr lang="en-US" b="0" dirty="0" err="1" smtClean="0"/>
            <a:t>nhúng</a:t>
          </a:r>
          <a:r>
            <a:rPr lang="en-US" b="0" dirty="0" smtClean="0"/>
            <a:t> </a:t>
          </a:r>
          <a:r>
            <a:rPr lang="en-US" b="0" dirty="0" err="1" smtClean="0"/>
            <a:t>trong</a:t>
          </a:r>
          <a:r>
            <a:rPr lang="en-US" b="0" dirty="0" smtClean="0"/>
            <a:t> </a:t>
          </a:r>
          <a:r>
            <a:rPr lang="en-US" b="0" dirty="0" err="1" smtClean="0"/>
            <a:t>một</a:t>
          </a:r>
          <a:r>
            <a:rPr lang="en-US" b="0" dirty="0" smtClean="0"/>
            <a:t> </a:t>
          </a:r>
          <a:r>
            <a:rPr lang="en-US" b="0" dirty="0" err="1" smtClean="0"/>
            <a:t>trang</a:t>
          </a:r>
          <a:r>
            <a:rPr lang="en-US" b="0" dirty="0" smtClean="0"/>
            <a:t> web </a:t>
          </a:r>
          <a:r>
            <a:rPr lang="en-US" b="0" dirty="0" err="1" smtClean="0"/>
            <a:t>của</a:t>
          </a:r>
          <a:r>
            <a:rPr lang="en-US" b="0" dirty="0" smtClean="0"/>
            <a:t> Google</a:t>
          </a:r>
        </a:p>
      </dgm:t>
    </dgm:pt>
    <dgm:pt modelId="{19B0A53B-3664-4EDC-A02A-D24E10CD1E30}" type="parTrans" cxnId="{5E75CA38-F63C-4952-9828-D942CCE33522}">
      <dgm:prSet/>
      <dgm:spPr/>
      <dgm:t>
        <a:bodyPr/>
        <a:lstStyle/>
        <a:p>
          <a:endParaRPr lang="en-US"/>
        </a:p>
      </dgm:t>
    </dgm:pt>
    <dgm:pt modelId="{D8221205-663C-4821-AF03-B4E06CF6AE83}" type="sibTrans" cxnId="{5E75CA38-F63C-4952-9828-D942CCE33522}">
      <dgm:prSet/>
      <dgm:spPr/>
      <dgm:t>
        <a:bodyPr/>
        <a:lstStyle/>
        <a:p>
          <a:endParaRPr lang="en-US"/>
        </a:p>
      </dgm:t>
    </dgm:pt>
    <dgm:pt modelId="{898CE00A-6AE0-49E5-B5EF-F74A9B2B1DF2}">
      <dgm:prSet/>
      <dgm:spPr>
        <a:solidFill>
          <a:schemeClr val="accent2"/>
        </a:solidFill>
      </dgm:spPr>
      <dgm:t>
        <a:bodyPr/>
        <a:lstStyle/>
        <a:p>
          <a:r>
            <a:rPr lang="vi-VN" b="0" dirty="0" smtClean="0"/>
            <a:t>Lịch các tác vụ như tạo báo cáo và phân phối và chạy chúng trên một lịch trình tùy chỉnh</a:t>
          </a:r>
          <a:endParaRPr lang="en-US" dirty="0"/>
        </a:p>
      </dgm:t>
    </dgm:pt>
    <dgm:pt modelId="{B003E429-C5A8-4275-91B0-C788DB1F85D0}" type="parTrans" cxnId="{E4E5F4A9-23A5-4436-A2D8-0403BA4DCC91}">
      <dgm:prSet/>
      <dgm:spPr/>
      <dgm:t>
        <a:bodyPr/>
        <a:lstStyle/>
        <a:p>
          <a:endParaRPr lang="en-US"/>
        </a:p>
      </dgm:t>
    </dgm:pt>
    <dgm:pt modelId="{BA600C5E-BE11-4725-B1D9-CE5AF6F66764}" type="sibTrans" cxnId="{E4E5F4A9-23A5-4436-A2D8-0403BA4DCC91}">
      <dgm:prSet/>
      <dgm:spPr/>
      <dgm:t>
        <a:bodyPr/>
        <a:lstStyle/>
        <a:p>
          <a:endParaRPr lang="en-US"/>
        </a:p>
      </dgm:t>
    </dgm:pt>
    <dgm:pt modelId="{9E3E39A5-5967-4757-AB3E-E9E438A5A63C}">
      <dgm:prSet/>
      <dgm:spPr/>
      <dgm:t>
        <a:bodyPr/>
        <a:lstStyle/>
        <a:p>
          <a:endParaRPr lang="en-US"/>
        </a:p>
      </dgm:t>
    </dgm:pt>
    <dgm:pt modelId="{A8FAE173-25E9-4267-BAE3-B7C054DE9A02}" type="parTrans" cxnId="{C55F397A-6BBC-430B-A7EE-47C3B26FCDE5}">
      <dgm:prSet/>
      <dgm:spPr/>
      <dgm:t>
        <a:bodyPr/>
        <a:lstStyle/>
        <a:p>
          <a:endParaRPr lang="en-US"/>
        </a:p>
      </dgm:t>
    </dgm:pt>
    <dgm:pt modelId="{264922AA-A799-4995-AF3E-9A90504006E0}" type="sibTrans" cxnId="{C55F397A-6BBC-430B-A7EE-47C3B26FCDE5}">
      <dgm:prSet/>
      <dgm:spPr/>
      <dgm:t>
        <a:bodyPr/>
        <a:lstStyle/>
        <a:p>
          <a:endParaRPr lang="en-US"/>
        </a:p>
      </dgm:t>
    </dgm:pt>
    <dgm:pt modelId="{D0F8BD8F-2DB1-4DD7-B085-90FA9AEEF52A}">
      <dgm:prSet/>
      <dgm:spPr>
        <a:solidFill>
          <a:srgbClr val="00B0F0"/>
        </a:solidFill>
      </dgm:spPr>
      <dgm:t>
        <a:bodyPr/>
        <a:lstStyle/>
        <a:p>
          <a:r>
            <a:rPr lang="vi-VN" b="0" dirty="0" smtClean="0"/>
            <a:t>Tự động hóa quy trình công việc như tài liệu hoặc chi phí phê duyệt, thực hiện đơn hàng, theo dõi thời gian, và nhiều hơn nữa</a:t>
          </a:r>
          <a:endParaRPr lang="en-US" dirty="0"/>
        </a:p>
      </dgm:t>
    </dgm:pt>
    <dgm:pt modelId="{A10AAFF2-5476-4CE2-A102-9BFF51E4CF2C}" type="parTrans" cxnId="{E5AD09D1-20DE-43BF-A839-5D8BE9F1FB38}">
      <dgm:prSet/>
      <dgm:spPr/>
      <dgm:t>
        <a:bodyPr/>
        <a:lstStyle/>
        <a:p>
          <a:endParaRPr lang="en-US"/>
        </a:p>
      </dgm:t>
    </dgm:pt>
    <dgm:pt modelId="{17F39CF1-F4AE-47E0-AB91-E278E13A8D3B}" type="sibTrans" cxnId="{E5AD09D1-20DE-43BF-A839-5D8BE9F1FB38}">
      <dgm:prSet/>
      <dgm:spPr/>
      <dgm:t>
        <a:bodyPr/>
        <a:lstStyle/>
        <a:p>
          <a:endParaRPr lang="en-US"/>
        </a:p>
      </dgm:t>
    </dgm:pt>
    <dgm:pt modelId="{876648E4-4F3C-43D3-82F7-808076A189FE}" type="pres">
      <dgm:prSet presAssocID="{6842EC5C-32FE-4B50-BAF1-F4EEBCC36056}" presName="linear" presStyleCnt="0">
        <dgm:presLayoutVars>
          <dgm:dir/>
          <dgm:animLvl val="lvl"/>
          <dgm:resizeHandles val="exact"/>
        </dgm:presLayoutVars>
      </dgm:prSet>
      <dgm:spPr/>
      <dgm:t>
        <a:bodyPr/>
        <a:lstStyle/>
        <a:p>
          <a:endParaRPr lang="en-US"/>
        </a:p>
      </dgm:t>
    </dgm:pt>
    <dgm:pt modelId="{32BB5B3E-F895-4BA1-B364-33231AAAD7E8}" type="pres">
      <dgm:prSet presAssocID="{F9583DBD-DE54-43F0-92E7-7807C84630D1}" presName="parentLin" presStyleCnt="0"/>
      <dgm:spPr/>
    </dgm:pt>
    <dgm:pt modelId="{7404CDF8-23F0-4741-87B9-D7BBF7A9DA97}" type="pres">
      <dgm:prSet presAssocID="{F9583DBD-DE54-43F0-92E7-7807C84630D1}" presName="parentLeftMargin" presStyleLbl="node1" presStyleIdx="0" presStyleCnt="5"/>
      <dgm:spPr/>
      <dgm:t>
        <a:bodyPr/>
        <a:lstStyle/>
        <a:p>
          <a:endParaRPr lang="en-US"/>
        </a:p>
      </dgm:t>
    </dgm:pt>
    <dgm:pt modelId="{B92F9477-25EA-4F94-A45E-8946DB593603}" type="pres">
      <dgm:prSet presAssocID="{F9583DBD-DE54-43F0-92E7-7807C84630D1}" presName="parentText" presStyleLbl="node1" presStyleIdx="0" presStyleCnt="5">
        <dgm:presLayoutVars>
          <dgm:chMax val="0"/>
          <dgm:bulletEnabled val="1"/>
        </dgm:presLayoutVars>
      </dgm:prSet>
      <dgm:spPr/>
      <dgm:t>
        <a:bodyPr/>
        <a:lstStyle/>
        <a:p>
          <a:endParaRPr lang="en-US"/>
        </a:p>
      </dgm:t>
    </dgm:pt>
    <dgm:pt modelId="{547DD31B-E920-44D8-8099-4312371FEF1F}" type="pres">
      <dgm:prSet presAssocID="{F9583DBD-DE54-43F0-92E7-7807C84630D1}" presName="negativeSpace" presStyleCnt="0"/>
      <dgm:spPr/>
    </dgm:pt>
    <dgm:pt modelId="{477E7F6D-3D7A-42EE-8E76-0FA0E3D93A82}" type="pres">
      <dgm:prSet presAssocID="{F9583DBD-DE54-43F0-92E7-7807C84630D1}" presName="childText" presStyleLbl="conFgAcc1" presStyleIdx="0" presStyleCnt="5">
        <dgm:presLayoutVars>
          <dgm:bulletEnabled val="1"/>
        </dgm:presLayoutVars>
      </dgm:prSet>
      <dgm:spPr/>
    </dgm:pt>
    <dgm:pt modelId="{4C1D5761-B98E-42CC-AB3E-CEDFECB618C0}" type="pres">
      <dgm:prSet presAssocID="{CC7DF868-679D-434D-946F-226C5F6535AB}" presName="spaceBetweenRectangles" presStyleCnt="0"/>
      <dgm:spPr/>
    </dgm:pt>
    <dgm:pt modelId="{B2D24073-29BA-4E22-8A5D-8D342ADC693F}" type="pres">
      <dgm:prSet presAssocID="{24E48D9F-BC4E-40D7-82CB-1AA796BCC10B}" presName="parentLin" presStyleCnt="0"/>
      <dgm:spPr/>
    </dgm:pt>
    <dgm:pt modelId="{3CD176CC-279C-4CD6-8C1F-6CA637A25B14}" type="pres">
      <dgm:prSet presAssocID="{24E48D9F-BC4E-40D7-82CB-1AA796BCC10B}" presName="parentLeftMargin" presStyleLbl="node1" presStyleIdx="0" presStyleCnt="5"/>
      <dgm:spPr/>
      <dgm:t>
        <a:bodyPr/>
        <a:lstStyle/>
        <a:p>
          <a:endParaRPr lang="en-US"/>
        </a:p>
      </dgm:t>
    </dgm:pt>
    <dgm:pt modelId="{B2A90BEA-FCDA-4EC1-A9FB-D36CE5425C04}" type="pres">
      <dgm:prSet presAssocID="{24E48D9F-BC4E-40D7-82CB-1AA796BCC10B}" presName="parentText" presStyleLbl="node1" presStyleIdx="1" presStyleCnt="5">
        <dgm:presLayoutVars>
          <dgm:chMax val="0"/>
          <dgm:bulletEnabled val="1"/>
        </dgm:presLayoutVars>
      </dgm:prSet>
      <dgm:spPr/>
      <dgm:t>
        <a:bodyPr/>
        <a:lstStyle/>
        <a:p>
          <a:endParaRPr lang="en-US"/>
        </a:p>
      </dgm:t>
    </dgm:pt>
    <dgm:pt modelId="{C18F97B1-D720-43A7-BC9F-BE825DF14B69}" type="pres">
      <dgm:prSet presAssocID="{24E48D9F-BC4E-40D7-82CB-1AA796BCC10B}" presName="negativeSpace" presStyleCnt="0"/>
      <dgm:spPr/>
    </dgm:pt>
    <dgm:pt modelId="{B1979EE5-40CA-4C5F-BBF9-F9EA12693CF6}" type="pres">
      <dgm:prSet presAssocID="{24E48D9F-BC4E-40D7-82CB-1AA796BCC10B}" presName="childText" presStyleLbl="conFgAcc1" presStyleIdx="1" presStyleCnt="5">
        <dgm:presLayoutVars>
          <dgm:bulletEnabled val="1"/>
        </dgm:presLayoutVars>
      </dgm:prSet>
      <dgm:spPr/>
    </dgm:pt>
    <dgm:pt modelId="{4E8B431E-DC1D-4203-8F93-690F59AD3B64}" type="pres">
      <dgm:prSet presAssocID="{AA8C89D7-E473-4E14-83FD-A6D473F94FA8}" presName="spaceBetweenRectangles" presStyleCnt="0"/>
      <dgm:spPr/>
    </dgm:pt>
    <dgm:pt modelId="{5D0D425B-232B-40A9-B6B5-81232656FE00}" type="pres">
      <dgm:prSet presAssocID="{9C5BC309-A3F6-4663-8A29-BC32324823DD}" presName="parentLin" presStyleCnt="0"/>
      <dgm:spPr/>
    </dgm:pt>
    <dgm:pt modelId="{ECFD7A48-F140-48D2-81D0-8BC371642A92}" type="pres">
      <dgm:prSet presAssocID="{9C5BC309-A3F6-4663-8A29-BC32324823DD}" presName="parentLeftMargin" presStyleLbl="node1" presStyleIdx="1" presStyleCnt="5"/>
      <dgm:spPr/>
      <dgm:t>
        <a:bodyPr/>
        <a:lstStyle/>
        <a:p>
          <a:endParaRPr lang="en-US"/>
        </a:p>
      </dgm:t>
    </dgm:pt>
    <dgm:pt modelId="{3D5349A0-A795-4C0A-9832-AD21D308A196}" type="pres">
      <dgm:prSet presAssocID="{9C5BC309-A3F6-4663-8A29-BC32324823DD}" presName="parentText" presStyleLbl="node1" presStyleIdx="2" presStyleCnt="5">
        <dgm:presLayoutVars>
          <dgm:chMax val="0"/>
          <dgm:bulletEnabled val="1"/>
        </dgm:presLayoutVars>
      </dgm:prSet>
      <dgm:spPr/>
      <dgm:t>
        <a:bodyPr/>
        <a:lstStyle/>
        <a:p>
          <a:endParaRPr lang="en-US"/>
        </a:p>
      </dgm:t>
    </dgm:pt>
    <dgm:pt modelId="{77AB76AF-5861-4A16-91D7-82B8386D434E}" type="pres">
      <dgm:prSet presAssocID="{9C5BC309-A3F6-4663-8A29-BC32324823DD}" presName="negativeSpace" presStyleCnt="0"/>
      <dgm:spPr/>
    </dgm:pt>
    <dgm:pt modelId="{6DA9B92D-6C20-45F8-AC55-E1D253A06022}" type="pres">
      <dgm:prSet presAssocID="{9C5BC309-A3F6-4663-8A29-BC32324823DD}" presName="childText" presStyleLbl="conFgAcc1" presStyleIdx="2" presStyleCnt="5">
        <dgm:presLayoutVars>
          <dgm:bulletEnabled val="1"/>
        </dgm:presLayoutVars>
      </dgm:prSet>
      <dgm:spPr/>
    </dgm:pt>
    <dgm:pt modelId="{97209E78-4DC4-46A1-A26E-E209CE4819B6}" type="pres">
      <dgm:prSet presAssocID="{D8221205-663C-4821-AF03-B4E06CF6AE83}" presName="spaceBetweenRectangles" presStyleCnt="0"/>
      <dgm:spPr/>
    </dgm:pt>
    <dgm:pt modelId="{C4EC9586-D334-484C-8DF8-A69876EAE31C}" type="pres">
      <dgm:prSet presAssocID="{898CE00A-6AE0-49E5-B5EF-F74A9B2B1DF2}" presName="parentLin" presStyleCnt="0"/>
      <dgm:spPr/>
    </dgm:pt>
    <dgm:pt modelId="{7A77ACE3-6E69-4F0B-8D51-4A82C6EA76B1}" type="pres">
      <dgm:prSet presAssocID="{898CE00A-6AE0-49E5-B5EF-F74A9B2B1DF2}" presName="parentLeftMargin" presStyleLbl="node1" presStyleIdx="2" presStyleCnt="5"/>
      <dgm:spPr/>
      <dgm:t>
        <a:bodyPr/>
        <a:lstStyle/>
        <a:p>
          <a:endParaRPr lang="en-US"/>
        </a:p>
      </dgm:t>
    </dgm:pt>
    <dgm:pt modelId="{910FB56C-9128-4B93-809D-521A6EC39065}" type="pres">
      <dgm:prSet presAssocID="{898CE00A-6AE0-49E5-B5EF-F74A9B2B1DF2}" presName="parentText" presStyleLbl="node1" presStyleIdx="3" presStyleCnt="5">
        <dgm:presLayoutVars>
          <dgm:chMax val="0"/>
          <dgm:bulletEnabled val="1"/>
        </dgm:presLayoutVars>
      </dgm:prSet>
      <dgm:spPr/>
      <dgm:t>
        <a:bodyPr/>
        <a:lstStyle/>
        <a:p>
          <a:endParaRPr lang="en-US"/>
        </a:p>
      </dgm:t>
    </dgm:pt>
    <dgm:pt modelId="{DA58DAFC-1B55-405F-9766-83D7D17DBEAE}" type="pres">
      <dgm:prSet presAssocID="{898CE00A-6AE0-49E5-B5EF-F74A9B2B1DF2}" presName="negativeSpace" presStyleCnt="0"/>
      <dgm:spPr/>
    </dgm:pt>
    <dgm:pt modelId="{D1E8173D-7879-4F7F-BE01-B4BFCDF7BABB}" type="pres">
      <dgm:prSet presAssocID="{898CE00A-6AE0-49E5-B5EF-F74A9B2B1DF2}" presName="childText" presStyleLbl="conFgAcc1" presStyleIdx="3" presStyleCnt="5">
        <dgm:presLayoutVars>
          <dgm:bulletEnabled val="1"/>
        </dgm:presLayoutVars>
      </dgm:prSet>
      <dgm:spPr/>
    </dgm:pt>
    <dgm:pt modelId="{8BEB19E3-740C-4386-832E-1E0D859D89E1}" type="pres">
      <dgm:prSet presAssocID="{BA600C5E-BE11-4725-B1D9-CE5AF6F66764}" presName="spaceBetweenRectangles" presStyleCnt="0"/>
      <dgm:spPr/>
    </dgm:pt>
    <dgm:pt modelId="{A791A7E7-9982-4589-A2C7-5AF8ABB71CDB}" type="pres">
      <dgm:prSet presAssocID="{D0F8BD8F-2DB1-4DD7-B085-90FA9AEEF52A}" presName="parentLin" presStyleCnt="0"/>
      <dgm:spPr/>
    </dgm:pt>
    <dgm:pt modelId="{EF6AC00D-B61A-4980-892F-F0DE16FA8689}" type="pres">
      <dgm:prSet presAssocID="{D0F8BD8F-2DB1-4DD7-B085-90FA9AEEF52A}" presName="parentLeftMargin" presStyleLbl="node1" presStyleIdx="3" presStyleCnt="5"/>
      <dgm:spPr/>
      <dgm:t>
        <a:bodyPr/>
        <a:lstStyle/>
        <a:p>
          <a:endParaRPr lang="en-US"/>
        </a:p>
      </dgm:t>
    </dgm:pt>
    <dgm:pt modelId="{949FF3A3-F6A6-4718-BF05-EBF8CF887144}" type="pres">
      <dgm:prSet presAssocID="{D0F8BD8F-2DB1-4DD7-B085-90FA9AEEF52A}" presName="parentText" presStyleLbl="node1" presStyleIdx="4" presStyleCnt="5">
        <dgm:presLayoutVars>
          <dgm:chMax val="0"/>
          <dgm:bulletEnabled val="1"/>
        </dgm:presLayoutVars>
      </dgm:prSet>
      <dgm:spPr/>
      <dgm:t>
        <a:bodyPr/>
        <a:lstStyle/>
        <a:p>
          <a:endParaRPr lang="en-US"/>
        </a:p>
      </dgm:t>
    </dgm:pt>
    <dgm:pt modelId="{1D7F21D6-8C9E-4574-9F55-E57D393CD764}" type="pres">
      <dgm:prSet presAssocID="{D0F8BD8F-2DB1-4DD7-B085-90FA9AEEF52A}" presName="negativeSpace" presStyleCnt="0"/>
      <dgm:spPr/>
    </dgm:pt>
    <dgm:pt modelId="{1841E733-A9FE-4B4C-8899-ED3C0BC5E971}" type="pres">
      <dgm:prSet presAssocID="{D0F8BD8F-2DB1-4DD7-B085-90FA9AEEF52A}" presName="childText" presStyleLbl="conFgAcc1" presStyleIdx="4" presStyleCnt="5">
        <dgm:presLayoutVars>
          <dgm:bulletEnabled val="1"/>
        </dgm:presLayoutVars>
      </dgm:prSet>
      <dgm:spPr/>
      <dgm:t>
        <a:bodyPr/>
        <a:lstStyle/>
        <a:p>
          <a:endParaRPr lang="en-US"/>
        </a:p>
      </dgm:t>
    </dgm:pt>
  </dgm:ptLst>
  <dgm:cxnLst>
    <dgm:cxn modelId="{A35AFFBA-129A-46A7-ABA1-DA5195A11F5D}" type="presOf" srcId="{24E48D9F-BC4E-40D7-82CB-1AA796BCC10B}" destId="{3CD176CC-279C-4CD6-8C1F-6CA637A25B14}" srcOrd="0" destOrd="0" presId="urn:microsoft.com/office/officeart/2005/8/layout/list1"/>
    <dgm:cxn modelId="{67A376FB-6C8E-47A3-BD2E-E64926EFC12D}" type="presOf" srcId="{F9583DBD-DE54-43F0-92E7-7807C84630D1}" destId="{7404CDF8-23F0-4741-87B9-D7BBF7A9DA97}" srcOrd="0" destOrd="0" presId="urn:microsoft.com/office/officeart/2005/8/layout/list1"/>
    <dgm:cxn modelId="{0FA2AC36-93EA-43E2-A360-3A3EAD2ADD9F}" type="presOf" srcId="{D0F8BD8F-2DB1-4DD7-B085-90FA9AEEF52A}" destId="{949FF3A3-F6A6-4718-BF05-EBF8CF887144}" srcOrd="1" destOrd="0" presId="urn:microsoft.com/office/officeart/2005/8/layout/list1"/>
    <dgm:cxn modelId="{0ECCE8F9-0359-44B0-AFBA-6F17A8770340}" type="presOf" srcId="{9C5BC309-A3F6-4663-8A29-BC32324823DD}" destId="{3D5349A0-A795-4C0A-9832-AD21D308A196}" srcOrd="1" destOrd="0" presId="urn:microsoft.com/office/officeart/2005/8/layout/list1"/>
    <dgm:cxn modelId="{E4E5F4A9-23A5-4436-A2D8-0403BA4DCC91}" srcId="{6842EC5C-32FE-4B50-BAF1-F4EEBCC36056}" destId="{898CE00A-6AE0-49E5-B5EF-F74A9B2B1DF2}" srcOrd="3" destOrd="0" parTransId="{B003E429-C5A8-4275-91B0-C788DB1F85D0}" sibTransId="{BA600C5E-BE11-4725-B1D9-CE5AF6F66764}"/>
    <dgm:cxn modelId="{5B460F7C-BD4E-480F-B962-C304D5C23EB3}" type="presOf" srcId="{9E3E39A5-5967-4757-AB3E-E9E438A5A63C}" destId="{1841E733-A9FE-4B4C-8899-ED3C0BC5E971}" srcOrd="0" destOrd="0" presId="urn:microsoft.com/office/officeart/2005/8/layout/list1"/>
    <dgm:cxn modelId="{C55F397A-6BBC-430B-A7EE-47C3B26FCDE5}" srcId="{D0F8BD8F-2DB1-4DD7-B085-90FA9AEEF52A}" destId="{9E3E39A5-5967-4757-AB3E-E9E438A5A63C}" srcOrd="0" destOrd="0" parTransId="{A8FAE173-25E9-4267-BAE3-B7C054DE9A02}" sibTransId="{264922AA-A799-4995-AF3E-9A90504006E0}"/>
    <dgm:cxn modelId="{FF53F11E-9FF3-40A0-9600-0841DB44FBBD}" type="presOf" srcId="{9C5BC309-A3F6-4663-8A29-BC32324823DD}" destId="{ECFD7A48-F140-48D2-81D0-8BC371642A92}" srcOrd="0" destOrd="0" presId="urn:microsoft.com/office/officeart/2005/8/layout/list1"/>
    <dgm:cxn modelId="{CEA3FB02-B48D-45A4-8A7E-EDC4E8F00ED3}" type="presOf" srcId="{D0F8BD8F-2DB1-4DD7-B085-90FA9AEEF52A}" destId="{EF6AC00D-B61A-4980-892F-F0DE16FA8689}" srcOrd="0" destOrd="0" presId="urn:microsoft.com/office/officeart/2005/8/layout/list1"/>
    <dgm:cxn modelId="{61CE7CA1-9525-411C-BC11-424C9CAB63C8}" type="presOf" srcId="{F9583DBD-DE54-43F0-92E7-7807C84630D1}" destId="{B92F9477-25EA-4F94-A45E-8946DB593603}" srcOrd="1" destOrd="0" presId="urn:microsoft.com/office/officeart/2005/8/layout/list1"/>
    <dgm:cxn modelId="{5DF60A8E-5DC2-4C52-A658-75C7CA732386}" type="presOf" srcId="{24E48D9F-BC4E-40D7-82CB-1AA796BCC10B}" destId="{B2A90BEA-FCDA-4EC1-A9FB-D36CE5425C04}" srcOrd="1" destOrd="0" presId="urn:microsoft.com/office/officeart/2005/8/layout/list1"/>
    <dgm:cxn modelId="{492127CD-7B32-42A5-B4D5-A43BEEF78307}" type="presOf" srcId="{898CE00A-6AE0-49E5-B5EF-F74A9B2B1DF2}" destId="{7A77ACE3-6E69-4F0B-8D51-4A82C6EA76B1}" srcOrd="0" destOrd="0" presId="urn:microsoft.com/office/officeart/2005/8/layout/list1"/>
    <dgm:cxn modelId="{20BD4EA3-E424-4B97-A006-F1CE09EB7169}" type="presOf" srcId="{898CE00A-6AE0-49E5-B5EF-F74A9B2B1DF2}" destId="{910FB56C-9128-4B93-809D-521A6EC39065}" srcOrd="1" destOrd="0" presId="urn:microsoft.com/office/officeart/2005/8/layout/list1"/>
    <dgm:cxn modelId="{E5AD09D1-20DE-43BF-A839-5D8BE9F1FB38}" srcId="{6842EC5C-32FE-4B50-BAF1-F4EEBCC36056}" destId="{D0F8BD8F-2DB1-4DD7-B085-90FA9AEEF52A}" srcOrd="4" destOrd="0" parTransId="{A10AAFF2-5476-4CE2-A102-9BFF51E4CF2C}" sibTransId="{17F39CF1-F4AE-47E0-AB91-E278E13A8D3B}"/>
    <dgm:cxn modelId="{5E75CA38-F63C-4952-9828-D942CCE33522}" srcId="{6842EC5C-32FE-4B50-BAF1-F4EEBCC36056}" destId="{9C5BC309-A3F6-4663-8A29-BC32324823DD}" srcOrd="2" destOrd="0" parTransId="{19B0A53B-3664-4EDC-A02A-D24E10CD1E30}" sibTransId="{D8221205-663C-4821-AF03-B4E06CF6AE83}"/>
    <dgm:cxn modelId="{569FF5B3-582D-4234-8810-724F8E91F384}" srcId="{6842EC5C-32FE-4B50-BAF1-F4EEBCC36056}" destId="{24E48D9F-BC4E-40D7-82CB-1AA796BCC10B}" srcOrd="1" destOrd="0" parTransId="{921AAD73-2253-4AA6-84F2-5BC17453A92B}" sibTransId="{AA8C89D7-E473-4E14-83FD-A6D473F94FA8}"/>
    <dgm:cxn modelId="{4FAAD246-B4ED-4494-8B6A-04EA129051DD}" type="presOf" srcId="{6842EC5C-32FE-4B50-BAF1-F4EEBCC36056}" destId="{876648E4-4F3C-43D3-82F7-808076A189FE}" srcOrd="0" destOrd="0" presId="urn:microsoft.com/office/officeart/2005/8/layout/list1"/>
    <dgm:cxn modelId="{0B68CA9F-33EC-4928-A678-642B21181C2D}" srcId="{6842EC5C-32FE-4B50-BAF1-F4EEBCC36056}" destId="{F9583DBD-DE54-43F0-92E7-7807C84630D1}" srcOrd="0" destOrd="0" parTransId="{B9B5F347-4C59-4E43-B69C-7563C87877A4}" sibTransId="{CC7DF868-679D-434D-946F-226C5F6535AB}"/>
    <dgm:cxn modelId="{7C2D5A90-0447-4259-A2D2-57034C39B3FD}" type="presParOf" srcId="{876648E4-4F3C-43D3-82F7-808076A189FE}" destId="{32BB5B3E-F895-4BA1-B364-33231AAAD7E8}" srcOrd="0" destOrd="0" presId="urn:microsoft.com/office/officeart/2005/8/layout/list1"/>
    <dgm:cxn modelId="{83403F3C-45C7-45BE-BE24-2CAC6ABB7269}" type="presParOf" srcId="{32BB5B3E-F895-4BA1-B364-33231AAAD7E8}" destId="{7404CDF8-23F0-4741-87B9-D7BBF7A9DA97}" srcOrd="0" destOrd="0" presId="urn:microsoft.com/office/officeart/2005/8/layout/list1"/>
    <dgm:cxn modelId="{F6C9094C-3482-42A1-9977-0246452E699C}" type="presParOf" srcId="{32BB5B3E-F895-4BA1-B364-33231AAAD7E8}" destId="{B92F9477-25EA-4F94-A45E-8946DB593603}" srcOrd="1" destOrd="0" presId="urn:microsoft.com/office/officeart/2005/8/layout/list1"/>
    <dgm:cxn modelId="{69530281-5FBD-412F-8813-0E8972E46166}" type="presParOf" srcId="{876648E4-4F3C-43D3-82F7-808076A189FE}" destId="{547DD31B-E920-44D8-8099-4312371FEF1F}" srcOrd="1" destOrd="0" presId="urn:microsoft.com/office/officeart/2005/8/layout/list1"/>
    <dgm:cxn modelId="{BF4E1EC4-3443-4AE5-946A-A09C3761E4E5}" type="presParOf" srcId="{876648E4-4F3C-43D3-82F7-808076A189FE}" destId="{477E7F6D-3D7A-42EE-8E76-0FA0E3D93A82}" srcOrd="2" destOrd="0" presId="urn:microsoft.com/office/officeart/2005/8/layout/list1"/>
    <dgm:cxn modelId="{447C8103-EB1C-4CB1-A970-83C35433ACF5}" type="presParOf" srcId="{876648E4-4F3C-43D3-82F7-808076A189FE}" destId="{4C1D5761-B98E-42CC-AB3E-CEDFECB618C0}" srcOrd="3" destOrd="0" presId="urn:microsoft.com/office/officeart/2005/8/layout/list1"/>
    <dgm:cxn modelId="{8FCF0DD5-20F6-4CB9-916D-CC61057BA897}" type="presParOf" srcId="{876648E4-4F3C-43D3-82F7-808076A189FE}" destId="{B2D24073-29BA-4E22-8A5D-8D342ADC693F}" srcOrd="4" destOrd="0" presId="urn:microsoft.com/office/officeart/2005/8/layout/list1"/>
    <dgm:cxn modelId="{3EA2CF7B-91C0-4E29-B92A-683DAE2DDFDA}" type="presParOf" srcId="{B2D24073-29BA-4E22-8A5D-8D342ADC693F}" destId="{3CD176CC-279C-4CD6-8C1F-6CA637A25B14}" srcOrd="0" destOrd="0" presId="urn:microsoft.com/office/officeart/2005/8/layout/list1"/>
    <dgm:cxn modelId="{ACA17854-146B-4710-A5AC-DD2B03401CE4}" type="presParOf" srcId="{B2D24073-29BA-4E22-8A5D-8D342ADC693F}" destId="{B2A90BEA-FCDA-4EC1-A9FB-D36CE5425C04}" srcOrd="1" destOrd="0" presId="urn:microsoft.com/office/officeart/2005/8/layout/list1"/>
    <dgm:cxn modelId="{5AF4629D-573D-4117-BD0D-DA29EFA6B934}" type="presParOf" srcId="{876648E4-4F3C-43D3-82F7-808076A189FE}" destId="{C18F97B1-D720-43A7-BC9F-BE825DF14B69}" srcOrd="5" destOrd="0" presId="urn:microsoft.com/office/officeart/2005/8/layout/list1"/>
    <dgm:cxn modelId="{EC2597D2-17BB-48B2-BAFE-356E727F7E4C}" type="presParOf" srcId="{876648E4-4F3C-43D3-82F7-808076A189FE}" destId="{B1979EE5-40CA-4C5F-BBF9-F9EA12693CF6}" srcOrd="6" destOrd="0" presId="urn:microsoft.com/office/officeart/2005/8/layout/list1"/>
    <dgm:cxn modelId="{33D72945-810B-436E-80A7-3B2856FF6DE5}" type="presParOf" srcId="{876648E4-4F3C-43D3-82F7-808076A189FE}" destId="{4E8B431E-DC1D-4203-8F93-690F59AD3B64}" srcOrd="7" destOrd="0" presId="urn:microsoft.com/office/officeart/2005/8/layout/list1"/>
    <dgm:cxn modelId="{0C293680-5F23-49E0-8F6C-65B085498C5D}" type="presParOf" srcId="{876648E4-4F3C-43D3-82F7-808076A189FE}" destId="{5D0D425B-232B-40A9-B6B5-81232656FE00}" srcOrd="8" destOrd="0" presId="urn:microsoft.com/office/officeart/2005/8/layout/list1"/>
    <dgm:cxn modelId="{0D3C1066-E369-4006-896F-F0B1B1BBFC9A}" type="presParOf" srcId="{5D0D425B-232B-40A9-B6B5-81232656FE00}" destId="{ECFD7A48-F140-48D2-81D0-8BC371642A92}" srcOrd="0" destOrd="0" presId="urn:microsoft.com/office/officeart/2005/8/layout/list1"/>
    <dgm:cxn modelId="{94CFCC20-F3F4-4BE4-8473-8997A4484435}" type="presParOf" srcId="{5D0D425B-232B-40A9-B6B5-81232656FE00}" destId="{3D5349A0-A795-4C0A-9832-AD21D308A196}" srcOrd="1" destOrd="0" presId="urn:microsoft.com/office/officeart/2005/8/layout/list1"/>
    <dgm:cxn modelId="{25E30496-2E43-4D95-8A02-0C9576BB5F95}" type="presParOf" srcId="{876648E4-4F3C-43D3-82F7-808076A189FE}" destId="{77AB76AF-5861-4A16-91D7-82B8386D434E}" srcOrd="9" destOrd="0" presId="urn:microsoft.com/office/officeart/2005/8/layout/list1"/>
    <dgm:cxn modelId="{F1DF5E60-1A3F-4E64-AB6C-0239FD647200}" type="presParOf" srcId="{876648E4-4F3C-43D3-82F7-808076A189FE}" destId="{6DA9B92D-6C20-45F8-AC55-E1D253A06022}" srcOrd="10" destOrd="0" presId="urn:microsoft.com/office/officeart/2005/8/layout/list1"/>
    <dgm:cxn modelId="{6449681C-CEFF-4FF2-8F52-4C76299DF37E}" type="presParOf" srcId="{876648E4-4F3C-43D3-82F7-808076A189FE}" destId="{97209E78-4DC4-46A1-A26E-E209CE4819B6}" srcOrd="11" destOrd="0" presId="urn:microsoft.com/office/officeart/2005/8/layout/list1"/>
    <dgm:cxn modelId="{6D9A375B-DBAD-4641-8DDA-F6D078079D9E}" type="presParOf" srcId="{876648E4-4F3C-43D3-82F7-808076A189FE}" destId="{C4EC9586-D334-484C-8DF8-A69876EAE31C}" srcOrd="12" destOrd="0" presId="urn:microsoft.com/office/officeart/2005/8/layout/list1"/>
    <dgm:cxn modelId="{B149230D-4239-4403-9340-68BCC1FDCE81}" type="presParOf" srcId="{C4EC9586-D334-484C-8DF8-A69876EAE31C}" destId="{7A77ACE3-6E69-4F0B-8D51-4A82C6EA76B1}" srcOrd="0" destOrd="0" presId="urn:microsoft.com/office/officeart/2005/8/layout/list1"/>
    <dgm:cxn modelId="{4A0DCE67-2819-4122-8A5C-47370B226D6E}" type="presParOf" srcId="{C4EC9586-D334-484C-8DF8-A69876EAE31C}" destId="{910FB56C-9128-4B93-809D-521A6EC39065}" srcOrd="1" destOrd="0" presId="urn:microsoft.com/office/officeart/2005/8/layout/list1"/>
    <dgm:cxn modelId="{99869715-02A3-4139-B5E0-AC3482EFF6EE}" type="presParOf" srcId="{876648E4-4F3C-43D3-82F7-808076A189FE}" destId="{DA58DAFC-1B55-405F-9766-83D7D17DBEAE}" srcOrd="13" destOrd="0" presId="urn:microsoft.com/office/officeart/2005/8/layout/list1"/>
    <dgm:cxn modelId="{F069CD82-11FC-4B81-BC85-2C00694B0390}" type="presParOf" srcId="{876648E4-4F3C-43D3-82F7-808076A189FE}" destId="{D1E8173D-7879-4F7F-BE01-B4BFCDF7BABB}" srcOrd="14" destOrd="0" presId="urn:microsoft.com/office/officeart/2005/8/layout/list1"/>
    <dgm:cxn modelId="{EAAAD5D4-B322-4E5D-957E-A9164650BE97}" type="presParOf" srcId="{876648E4-4F3C-43D3-82F7-808076A189FE}" destId="{8BEB19E3-740C-4386-832E-1E0D859D89E1}" srcOrd="15" destOrd="0" presId="urn:microsoft.com/office/officeart/2005/8/layout/list1"/>
    <dgm:cxn modelId="{976F0A9C-88F8-4DF6-A73B-6D1706EB1AF5}" type="presParOf" srcId="{876648E4-4F3C-43D3-82F7-808076A189FE}" destId="{A791A7E7-9982-4589-A2C7-5AF8ABB71CDB}" srcOrd="16" destOrd="0" presId="urn:microsoft.com/office/officeart/2005/8/layout/list1"/>
    <dgm:cxn modelId="{EA0ADC41-30F6-4500-8DE5-9326AF788923}" type="presParOf" srcId="{A791A7E7-9982-4589-A2C7-5AF8ABB71CDB}" destId="{EF6AC00D-B61A-4980-892F-F0DE16FA8689}" srcOrd="0" destOrd="0" presId="urn:microsoft.com/office/officeart/2005/8/layout/list1"/>
    <dgm:cxn modelId="{CC51D683-219F-4E3C-B2FA-0304C85A6252}" type="presParOf" srcId="{A791A7E7-9982-4589-A2C7-5AF8ABB71CDB}" destId="{949FF3A3-F6A6-4718-BF05-EBF8CF887144}" srcOrd="1" destOrd="0" presId="urn:microsoft.com/office/officeart/2005/8/layout/list1"/>
    <dgm:cxn modelId="{C7437059-BDA5-4755-B335-25A5704181A6}" type="presParOf" srcId="{876648E4-4F3C-43D3-82F7-808076A189FE}" destId="{1D7F21D6-8C9E-4574-9F55-E57D393CD764}" srcOrd="17" destOrd="0" presId="urn:microsoft.com/office/officeart/2005/8/layout/list1"/>
    <dgm:cxn modelId="{E4D1F79F-5F70-4AEA-9CB1-79377881F19D}" type="presParOf" srcId="{876648E4-4F3C-43D3-82F7-808076A189FE}" destId="{1841E733-A9FE-4B4C-8899-ED3C0BC5E97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4ED6FA-4EB9-4CB6-8B0B-286229E5F368}"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US"/>
        </a:p>
      </dgm:t>
    </dgm:pt>
    <dgm:pt modelId="{B94566EE-4AD1-4E55-841A-2367349C1B36}">
      <dgm:prSet/>
      <dgm:spPr/>
      <dgm:t>
        <a:bodyPr/>
        <a:lstStyle/>
        <a:p>
          <a:endParaRPr lang="en-US">
            <a:solidFill>
              <a:srgbClr val="FF0000"/>
            </a:solidFill>
          </a:endParaRPr>
        </a:p>
      </dgm:t>
    </dgm:pt>
    <dgm:pt modelId="{956AB666-DD1E-4E2F-84B5-0EAC79ADAA4D}" type="parTrans" cxnId="{A21CF62E-A8C0-4CEA-A8D6-8500C3B0F26F}">
      <dgm:prSet/>
      <dgm:spPr/>
      <dgm:t>
        <a:bodyPr/>
        <a:lstStyle/>
        <a:p>
          <a:endParaRPr lang="en-US">
            <a:solidFill>
              <a:srgbClr val="FF0000"/>
            </a:solidFill>
          </a:endParaRPr>
        </a:p>
      </dgm:t>
    </dgm:pt>
    <dgm:pt modelId="{708103AB-C1BA-4D1D-9850-293FA4C40E92}" type="sibTrans" cxnId="{A21CF62E-A8C0-4CEA-A8D6-8500C3B0F26F}">
      <dgm:prSet>
        <dgm:style>
          <a:lnRef idx="2">
            <a:schemeClr val="dk1"/>
          </a:lnRef>
          <a:fillRef idx="1">
            <a:schemeClr val="lt1"/>
          </a:fillRef>
          <a:effectRef idx="0">
            <a:schemeClr val="dk1"/>
          </a:effectRef>
          <a:fontRef idx="minor">
            <a:schemeClr val="dk1"/>
          </a:fontRef>
        </dgm:style>
      </dgm:prSet>
      <dgm:spPr>
        <a:blipFill rotWithShape="1">
          <a:blip xmlns:r="http://schemas.openxmlformats.org/officeDocument/2006/relationships" r:embed="rId1"/>
          <a:stretch>
            <a:fillRect/>
          </a:stretch>
        </a:blipFill>
      </dgm:spPr>
      <dgm:t>
        <a:bodyPr/>
        <a:lstStyle/>
        <a:p>
          <a:endParaRPr lang="en-US">
            <a:solidFill>
              <a:srgbClr val="FF0000"/>
            </a:solidFill>
          </a:endParaRPr>
        </a:p>
      </dgm:t>
    </dgm:pt>
    <dgm:pt modelId="{3AF0D7F7-7669-4083-B57E-73F543D0BBAE}">
      <dgm:prSet phldrT="[Text]" custT="1"/>
      <dgm:spPr/>
      <dgm:t>
        <a:bodyPr/>
        <a:lstStyle/>
        <a:p>
          <a:endParaRPr lang="en-US" sz="1400">
            <a:solidFill>
              <a:srgbClr val="FF0000"/>
            </a:solidFill>
          </a:endParaRPr>
        </a:p>
      </dgm:t>
    </dgm:pt>
    <dgm:pt modelId="{B1EC727F-124B-4897-AD9E-65BA1C88488B}" type="parTrans" cxnId="{0CF88363-240A-4FE6-84ED-5B732B988401}">
      <dgm:prSet/>
      <dgm:spPr/>
      <dgm:t>
        <a:bodyPr/>
        <a:lstStyle/>
        <a:p>
          <a:endParaRPr lang="en-US">
            <a:solidFill>
              <a:srgbClr val="FF0000"/>
            </a:solidFill>
          </a:endParaRPr>
        </a:p>
      </dgm:t>
    </dgm:pt>
    <dgm:pt modelId="{453D668A-CC86-4025-AB2E-B785F6E57B43}" type="sibTrans" cxnId="{0CF88363-240A-4FE6-84ED-5B732B988401}">
      <dgm:prSet>
        <dgm:style>
          <a:lnRef idx="2">
            <a:schemeClr val="accent3"/>
          </a:lnRef>
          <a:fillRef idx="1">
            <a:schemeClr val="lt1"/>
          </a:fillRef>
          <a:effectRef idx="0">
            <a:schemeClr val="accent3"/>
          </a:effectRef>
          <a:fontRef idx="minor">
            <a:schemeClr val="dk1"/>
          </a:fontRef>
        </dgm:style>
      </dgm:prSet>
      <dgm:spPr>
        <a:blipFill rotWithShape="1">
          <a:blip xmlns:r="http://schemas.openxmlformats.org/officeDocument/2006/relationships" r:embed="rId2"/>
          <a:stretch>
            <a:fillRect/>
          </a:stretch>
        </a:blipFill>
      </dgm:spPr>
      <dgm:t>
        <a:bodyPr/>
        <a:lstStyle/>
        <a:p>
          <a:endParaRPr lang="en-US">
            <a:solidFill>
              <a:srgbClr val="FF0000"/>
            </a:solidFill>
          </a:endParaRPr>
        </a:p>
      </dgm:t>
    </dgm:pt>
    <dgm:pt modelId="{9FD6A160-6873-4717-AA0D-E5383FB89046}">
      <dgm:prSet phldrT="[Text]" phldr="1"/>
      <dgm:spPr/>
      <dgm:t>
        <a:bodyPr/>
        <a:lstStyle/>
        <a:p>
          <a:endParaRPr lang="en-US">
            <a:solidFill>
              <a:srgbClr val="FF0000"/>
            </a:solidFill>
          </a:endParaRPr>
        </a:p>
      </dgm:t>
    </dgm:pt>
    <dgm:pt modelId="{C10E4B83-C01B-47F7-A85D-71A89B384860}" type="parTrans" cxnId="{E03E0423-EAD2-4C18-BDBD-C80C34A339B9}">
      <dgm:prSet/>
      <dgm:spPr/>
      <dgm:t>
        <a:bodyPr/>
        <a:lstStyle/>
        <a:p>
          <a:endParaRPr lang="en-US">
            <a:solidFill>
              <a:srgbClr val="FF0000"/>
            </a:solidFill>
          </a:endParaRPr>
        </a:p>
      </dgm:t>
    </dgm:pt>
    <dgm:pt modelId="{B7ADF9D8-5A90-48CF-88B5-2EA43D03D504}" type="sibTrans" cxnId="{E03E0423-EAD2-4C18-BDBD-C80C34A339B9}">
      <dgm:prSet>
        <dgm:style>
          <a:lnRef idx="2">
            <a:schemeClr val="accent2"/>
          </a:lnRef>
          <a:fillRef idx="1">
            <a:schemeClr val="lt1"/>
          </a:fillRef>
          <a:effectRef idx="0">
            <a:schemeClr val="accent2"/>
          </a:effectRef>
          <a:fontRef idx="minor">
            <a:schemeClr val="dk1"/>
          </a:fontRef>
        </dgm:style>
      </dgm:prSet>
      <dgm:spPr>
        <a:blipFill rotWithShape="1">
          <a:blip xmlns:r="http://schemas.openxmlformats.org/officeDocument/2006/relationships" r:embed="rId3"/>
          <a:stretch>
            <a:fillRect/>
          </a:stretch>
        </a:blipFill>
      </dgm:spPr>
      <dgm:t>
        <a:bodyPr/>
        <a:lstStyle/>
        <a:p>
          <a:endParaRPr lang="en-US">
            <a:solidFill>
              <a:srgbClr val="FF0000"/>
            </a:solidFill>
          </a:endParaRPr>
        </a:p>
      </dgm:t>
    </dgm:pt>
    <dgm:pt modelId="{2C21B4FB-8DCB-4715-9A01-8E1584D03C25}">
      <dgm:prSet phldrT="[Text]" phldr="1"/>
      <dgm:spPr/>
      <dgm:t>
        <a:bodyPr/>
        <a:lstStyle/>
        <a:p>
          <a:endParaRPr lang="en-US">
            <a:solidFill>
              <a:srgbClr val="FF0000"/>
            </a:solidFill>
          </a:endParaRPr>
        </a:p>
      </dgm:t>
    </dgm:pt>
    <dgm:pt modelId="{6D07CCD1-793B-414F-9870-C233824D39F1}" type="parTrans" cxnId="{238695D7-8C38-438F-9A85-C49C9828A26A}">
      <dgm:prSet/>
      <dgm:spPr/>
      <dgm:t>
        <a:bodyPr/>
        <a:lstStyle/>
        <a:p>
          <a:endParaRPr lang="en-US">
            <a:solidFill>
              <a:srgbClr val="FF0000"/>
            </a:solidFill>
          </a:endParaRPr>
        </a:p>
      </dgm:t>
    </dgm:pt>
    <dgm:pt modelId="{CE6CB545-90E2-4393-8616-7049BD77B11A}" type="sibTrans" cxnId="{238695D7-8C38-438F-9A85-C49C9828A26A}">
      <dgm:prSet>
        <dgm:style>
          <a:lnRef idx="2">
            <a:schemeClr val="accent6"/>
          </a:lnRef>
          <a:fillRef idx="1">
            <a:schemeClr val="lt1"/>
          </a:fillRef>
          <a:effectRef idx="0">
            <a:schemeClr val="accent6"/>
          </a:effectRef>
          <a:fontRef idx="minor">
            <a:schemeClr val="dk1"/>
          </a:fontRef>
        </dgm:style>
      </dgm:prSet>
      <dgm:spPr>
        <a:blipFill rotWithShape="1">
          <a:blip xmlns:r="http://schemas.openxmlformats.org/officeDocument/2006/relationships" r:embed="rId4"/>
          <a:stretch>
            <a:fillRect/>
          </a:stretch>
        </a:blipFill>
      </dgm:spPr>
      <dgm:t>
        <a:bodyPr/>
        <a:lstStyle/>
        <a:p>
          <a:endParaRPr lang="en-US">
            <a:solidFill>
              <a:srgbClr val="FF0000"/>
            </a:solidFill>
          </a:endParaRPr>
        </a:p>
      </dgm:t>
    </dgm:pt>
    <dgm:pt modelId="{B816AEAB-C0B2-447F-8EED-E6944A48EE0F}" type="pres">
      <dgm:prSet presAssocID="{6E4ED6FA-4EB9-4CB6-8B0B-286229E5F368}" presName="Name0" presStyleCnt="0">
        <dgm:presLayoutVars>
          <dgm:chMax val="7"/>
          <dgm:chPref val="7"/>
          <dgm:dir/>
        </dgm:presLayoutVars>
      </dgm:prSet>
      <dgm:spPr/>
      <dgm:t>
        <a:bodyPr/>
        <a:lstStyle/>
        <a:p>
          <a:endParaRPr lang="en-US"/>
        </a:p>
      </dgm:t>
    </dgm:pt>
    <dgm:pt modelId="{706DDA1B-7927-4DAC-96C6-2FB130CA270F}" type="pres">
      <dgm:prSet presAssocID="{6E4ED6FA-4EB9-4CB6-8B0B-286229E5F368}" presName="Name1" presStyleCnt="0"/>
      <dgm:spPr/>
    </dgm:pt>
    <dgm:pt modelId="{1F53124A-4CF4-42C3-807E-6C0595086488}" type="pres">
      <dgm:prSet presAssocID="{708103AB-C1BA-4D1D-9850-293FA4C40E92}" presName="picture_1" presStyleCnt="0"/>
      <dgm:spPr/>
    </dgm:pt>
    <dgm:pt modelId="{95174CA0-3504-4ACE-8E83-32D93126E7E7}" type="pres">
      <dgm:prSet presAssocID="{708103AB-C1BA-4D1D-9850-293FA4C40E92}" presName="pictureRepeatNode" presStyleLbl="alignImgPlace1" presStyleIdx="0" presStyleCnt="4"/>
      <dgm:spPr/>
      <dgm:t>
        <a:bodyPr/>
        <a:lstStyle/>
        <a:p>
          <a:endParaRPr lang="en-US"/>
        </a:p>
      </dgm:t>
    </dgm:pt>
    <dgm:pt modelId="{FB18FEB4-5D4A-4883-809E-524152D847CD}" type="pres">
      <dgm:prSet presAssocID="{B94566EE-4AD1-4E55-841A-2367349C1B36}" presName="text_1" presStyleLbl="node1" presStyleIdx="0" presStyleCnt="0">
        <dgm:presLayoutVars>
          <dgm:bulletEnabled val="1"/>
        </dgm:presLayoutVars>
      </dgm:prSet>
      <dgm:spPr/>
      <dgm:t>
        <a:bodyPr/>
        <a:lstStyle/>
        <a:p>
          <a:endParaRPr lang="en-US"/>
        </a:p>
      </dgm:t>
    </dgm:pt>
    <dgm:pt modelId="{ED649B35-707B-4D29-9B21-35E2A04EDBA0}" type="pres">
      <dgm:prSet presAssocID="{453D668A-CC86-4025-AB2E-B785F6E57B43}" presName="picture_2" presStyleCnt="0"/>
      <dgm:spPr/>
    </dgm:pt>
    <dgm:pt modelId="{7CF0459A-DE41-46DA-B2A8-93592934B176}" type="pres">
      <dgm:prSet presAssocID="{453D668A-CC86-4025-AB2E-B785F6E57B43}" presName="pictureRepeatNode" presStyleLbl="alignImgPlace1" presStyleIdx="1" presStyleCnt="4"/>
      <dgm:spPr/>
      <dgm:t>
        <a:bodyPr/>
        <a:lstStyle/>
        <a:p>
          <a:endParaRPr lang="en-US"/>
        </a:p>
      </dgm:t>
    </dgm:pt>
    <dgm:pt modelId="{8E0943F8-4F56-4501-9DCA-641F3435168B}" type="pres">
      <dgm:prSet presAssocID="{3AF0D7F7-7669-4083-B57E-73F543D0BBAE}" presName="line_2" presStyleLbl="parChTrans1D1" presStyleIdx="0" presStyleCnt="3"/>
      <dgm:spPr/>
    </dgm:pt>
    <dgm:pt modelId="{C923E47B-06A1-4F29-9F00-ACFBF8BB3AC5}" type="pres">
      <dgm:prSet presAssocID="{3AF0D7F7-7669-4083-B57E-73F543D0BBAE}" presName="textparent_2" presStyleLbl="node1" presStyleIdx="0" presStyleCnt="0"/>
      <dgm:spPr/>
    </dgm:pt>
    <dgm:pt modelId="{4B757668-1BC8-4AAE-BCE0-64D754DAC384}" type="pres">
      <dgm:prSet presAssocID="{3AF0D7F7-7669-4083-B57E-73F543D0BBAE}" presName="text_2" presStyleLbl="revTx" presStyleIdx="0" presStyleCnt="3">
        <dgm:presLayoutVars>
          <dgm:bulletEnabled val="1"/>
        </dgm:presLayoutVars>
      </dgm:prSet>
      <dgm:spPr/>
      <dgm:t>
        <a:bodyPr/>
        <a:lstStyle/>
        <a:p>
          <a:endParaRPr lang="en-US"/>
        </a:p>
      </dgm:t>
    </dgm:pt>
    <dgm:pt modelId="{9BADB0CA-4A5B-44DF-A116-97F1A943A481}" type="pres">
      <dgm:prSet presAssocID="{B7ADF9D8-5A90-48CF-88B5-2EA43D03D504}" presName="picture_3" presStyleCnt="0"/>
      <dgm:spPr/>
    </dgm:pt>
    <dgm:pt modelId="{2AC7E61D-6F80-4BC0-9653-506F665CF916}" type="pres">
      <dgm:prSet presAssocID="{B7ADF9D8-5A90-48CF-88B5-2EA43D03D504}" presName="pictureRepeatNode" presStyleLbl="alignImgPlace1" presStyleIdx="2" presStyleCnt="4"/>
      <dgm:spPr/>
      <dgm:t>
        <a:bodyPr/>
        <a:lstStyle/>
        <a:p>
          <a:endParaRPr lang="en-US"/>
        </a:p>
      </dgm:t>
    </dgm:pt>
    <dgm:pt modelId="{E5D9B5E3-614C-4DF1-966C-8EDEB2B2C18D}" type="pres">
      <dgm:prSet presAssocID="{9FD6A160-6873-4717-AA0D-E5383FB89046}" presName="line_3" presStyleLbl="parChTrans1D1" presStyleIdx="1" presStyleCnt="3"/>
      <dgm:spPr/>
    </dgm:pt>
    <dgm:pt modelId="{ED9AED12-28CC-49DD-91DC-F256B379B307}" type="pres">
      <dgm:prSet presAssocID="{9FD6A160-6873-4717-AA0D-E5383FB89046}" presName="textparent_3" presStyleLbl="node1" presStyleIdx="0" presStyleCnt="0"/>
      <dgm:spPr/>
    </dgm:pt>
    <dgm:pt modelId="{6454D909-D065-4F97-9ED9-D84D2E61243B}" type="pres">
      <dgm:prSet presAssocID="{9FD6A160-6873-4717-AA0D-E5383FB89046}" presName="text_3" presStyleLbl="revTx" presStyleIdx="1" presStyleCnt="3">
        <dgm:presLayoutVars>
          <dgm:bulletEnabled val="1"/>
        </dgm:presLayoutVars>
      </dgm:prSet>
      <dgm:spPr/>
      <dgm:t>
        <a:bodyPr/>
        <a:lstStyle/>
        <a:p>
          <a:endParaRPr lang="en-US"/>
        </a:p>
      </dgm:t>
    </dgm:pt>
    <dgm:pt modelId="{C0AA1E5E-3EE1-46D7-A878-65D99F2CB103}" type="pres">
      <dgm:prSet presAssocID="{CE6CB545-90E2-4393-8616-7049BD77B11A}" presName="picture_4" presStyleCnt="0"/>
      <dgm:spPr/>
    </dgm:pt>
    <dgm:pt modelId="{B24AD580-12C7-4FC8-9400-38C25E9B698E}" type="pres">
      <dgm:prSet presAssocID="{CE6CB545-90E2-4393-8616-7049BD77B11A}" presName="pictureRepeatNode" presStyleLbl="alignImgPlace1" presStyleIdx="3" presStyleCnt="4"/>
      <dgm:spPr/>
      <dgm:t>
        <a:bodyPr/>
        <a:lstStyle/>
        <a:p>
          <a:endParaRPr lang="en-US"/>
        </a:p>
      </dgm:t>
    </dgm:pt>
    <dgm:pt modelId="{0FD3F168-2106-4DB4-8D31-ED5F0BFADFB7}" type="pres">
      <dgm:prSet presAssocID="{2C21B4FB-8DCB-4715-9A01-8E1584D03C25}" presName="line_4" presStyleLbl="parChTrans1D1" presStyleIdx="2" presStyleCnt="3"/>
      <dgm:spPr/>
    </dgm:pt>
    <dgm:pt modelId="{2A9601BD-34DC-4EF8-AD93-547B6DB9B865}" type="pres">
      <dgm:prSet presAssocID="{2C21B4FB-8DCB-4715-9A01-8E1584D03C25}" presName="textparent_4" presStyleLbl="node1" presStyleIdx="0" presStyleCnt="0"/>
      <dgm:spPr/>
    </dgm:pt>
    <dgm:pt modelId="{B14248A1-9047-4A90-A5E6-C54C033BF511}" type="pres">
      <dgm:prSet presAssocID="{2C21B4FB-8DCB-4715-9A01-8E1584D03C25}" presName="text_4" presStyleLbl="revTx" presStyleIdx="2" presStyleCnt="3">
        <dgm:presLayoutVars>
          <dgm:bulletEnabled val="1"/>
        </dgm:presLayoutVars>
      </dgm:prSet>
      <dgm:spPr/>
      <dgm:t>
        <a:bodyPr/>
        <a:lstStyle/>
        <a:p>
          <a:endParaRPr lang="en-US"/>
        </a:p>
      </dgm:t>
    </dgm:pt>
  </dgm:ptLst>
  <dgm:cxnLst>
    <dgm:cxn modelId="{238695D7-8C38-438F-9A85-C49C9828A26A}" srcId="{6E4ED6FA-4EB9-4CB6-8B0B-286229E5F368}" destId="{2C21B4FB-8DCB-4715-9A01-8E1584D03C25}" srcOrd="3" destOrd="0" parTransId="{6D07CCD1-793B-414F-9870-C233824D39F1}" sibTransId="{CE6CB545-90E2-4393-8616-7049BD77B11A}"/>
    <dgm:cxn modelId="{0CF88363-240A-4FE6-84ED-5B732B988401}" srcId="{6E4ED6FA-4EB9-4CB6-8B0B-286229E5F368}" destId="{3AF0D7F7-7669-4083-B57E-73F543D0BBAE}" srcOrd="1" destOrd="0" parTransId="{B1EC727F-124B-4897-AD9E-65BA1C88488B}" sibTransId="{453D668A-CC86-4025-AB2E-B785F6E57B43}"/>
    <dgm:cxn modelId="{2BA8CF84-044D-43EE-89E5-93AF52BF23DE}" type="presOf" srcId="{3AF0D7F7-7669-4083-B57E-73F543D0BBAE}" destId="{4B757668-1BC8-4AAE-BCE0-64D754DAC384}" srcOrd="0" destOrd="0" presId="urn:microsoft.com/office/officeart/2008/layout/CircularPictureCallout"/>
    <dgm:cxn modelId="{A21CF62E-A8C0-4CEA-A8D6-8500C3B0F26F}" srcId="{6E4ED6FA-4EB9-4CB6-8B0B-286229E5F368}" destId="{B94566EE-4AD1-4E55-841A-2367349C1B36}" srcOrd="0" destOrd="0" parTransId="{956AB666-DD1E-4E2F-84B5-0EAC79ADAA4D}" sibTransId="{708103AB-C1BA-4D1D-9850-293FA4C40E92}"/>
    <dgm:cxn modelId="{74BC89A2-9B6A-41D9-8612-4CA92EB6DDA4}" type="presOf" srcId="{9FD6A160-6873-4717-AA0D-E5383FB89046}" destId="{6454D909-D065-4F97-9ED9-D84D2E61243B}" srcOrd="0" destOrd="0" presId="urn:microsoft.com/office/officeart/2008/layout/CircularPictureCallout"/>
    <dgm:cxn modelId="{CA8EED1E-1EE0-4FDF-9091-51287696BA3B}" type="presOf" srcId="{B94566EE-4AD1-4E55-841A-2367349C1B36}" destId="{FB18FEB4-5D4A-4883-809E-524152D847CD}" srcOrd="0" destOrd="0" presId="urn:microsoft.com/office/officeart/2008/layout/CircularPictureCallout"/>
    <dgm:cxn modelId="{EE0C8E08-33B1-4872-BBCE-F6E6B550B59A}" type="presOf" srcId="{6E4ED6FA-4EB9-4CB6-8B0B-286229E5F368}" destId="{B816AEAB-C0B2-447F-8EED-E6944A48EE0F}" srcOrd="0" destOrd="0" presId="urn:microsoft.com/office/officeart/2008/layout/CircularPictureCallout"/>
    <dgm:cxn modelId="{53F6C667-E74C-4410-83C5-E98CAA2B49B3}" type="presOf" srcId="{708103AB-C1BA-4D1D-9850-293FA4C40E92}" destId="{95174CA0-3504-4ACE-8E83-32D93126E7E7}" srcOrd="0" destOrd="0" presId="urn:microsoft.com/office/officeart/2008/layout/CircularPictureCallout"/>
    <dgm:cxn modelId="{02EC8A96-20F4-4667-84F7-917F43DBDA63}" type="presOf" srcId="{CE6CB545-90E2-4393-8616-7049BD77B11A}" destId="{B24AD580-12C7-4FC8-9400-38C25E9B698E}" srcOrd="0" destOrd="0" presId="urn:microsoft.com/office/officeart/2008/layout/CircularPictureCallout"/>
    <dgm:cxn modelId="{45B6E636-2CEF-4C85-AD77-AF5D80AB78F1}" type="presOf" srcId="{2C21B4FB-8DCB-4715-9A01-8E1584D03C25}" destId="{B14248A1-9047-4A90-A5E6-C54C033BF511}" srcOrd="0" destOrd="0" presId="urn:microsoft.com/office/officeart/2008/layout/CircularPictureCallout"/>
    <dgm:cxn modelId="{E03E0423-EAD2-4C18-BDBD-C80C34A339B9}" srcId="{6E4ED6FA-4EB9-4CB6-8B0B-286229E5F368}" destId="{9FD6A160-6873-4717-AA0D-E5383FB89046}" srcOrd="2" destOrd="0" parTransId="{C10E4B83-C01B-47F7-A85D-71A89B384860}" sibTransId="{B7ADF9D8-5A90-48CF-88B5-2EA43D03D504}"/>
    <dgm:cxn modelId="{27F5160D-176B-4889-8534-F292D7AAEC21}" type="presOf" srcId="{453D668A-CC86-4025-AB2E-B785F6E57B43}" destId="{7CF0459A-DE41-46DA-B2A8-93592934B176}" srcOrd="0" destOrd="0" presId="urn:microsoft.com/office/officeart/2008/layout/CircularPictureCallout"/>
    <dgm:cxn modelId="{3E011134-CF93-4E44-A15A-B69D5B462423}" type="presOf" srcId="{B7ADF9D8-5A90-48CF-88B5-2EA43D03D504}" destId="{2AC7E61D-6F80-4BC0-9653-506F665CF916}" srcOrd="0" destOrd="0" presId="urn:microsoft.com/office/officeart/2008/layout/CircularPictureCallout"/>
    <dgm:cxn modelId="{3D508D53-46D1-451B-86E8-EF589C1C3CC9}" type="presParOf" srcId="{B816AEAB-C0B2-447F-8EED-E6944A48EE0F}" destId="{706DDA1B-7927-4DAC-96C6-2FB130CA270F}" srcOrd="0" destOrd="0" presId="urn:microsoft.com/office/officeart/2008/layout/CircularPictureCallout"/>
    <dgm:cxn modelId="{5F719373-5C32-4B17-BC3A-3550816CDC9B}" type="presParOf" srcId="{706DDA1B-7927-4DAC-96C6-2FB130CA270F}" destId="{1F53124A-4CF4-42C3-807E-6C0595086488}" srcOrd="0" destOrd="0" presId="urn:microsoft.com/office/officeart/2008/layout/CircularPictureCallout"/>
    <dgm:cxn modelId="{48DC20D0-134F-433D-9DF6-6E1BB9E67212}" type="presParOf" srcId="{1F53124A-4CF4-42C3-807E-6C0595086488}" destId="{95174CA0-3504-4ACE-8E83-32D93126E7E7}" srcOrd="0" destOrd="0" presId="urn:microsoft.com/office/officeart/2008/layout/CircularPictureCallout"/>
    <dgm:cxn modelId="{E99B7DD6-BB83-420C-882D-5DE83DCA7FE6}" type="presParOf" srcId="{706DDA1B-7927-4DAC-96C6-2FB130CA270F}" destId="{FB18FEB4-5D4A-4883-809E-524152D847CD}" srcOrd="1" destOrd="0" presId="urn:microsoft.com/office/officeart/2008/layout/CircularPictureCallout"/>
    <dgm:cxn modelId="{025CE739-385D-4204-A5EB-DF3798EEDB74}" type="presParOf" srcId="{706DDA1B-7927-4DAC-96C6-2FB130CA270F}" destId="{ED649B35-707B-4D29-9B21-35E2A04EDBA0}" srcOrd="2" destOrd="0" presId="urn:microsoft.com/office/officeart/2008/layout/CircularPictureCallout"/>
    <dgm:cxn modelId="{7A0C8F7A-F2FE-417C-8165-0E70AC5120F8}" type="presParOf" srcId="{ED649B35-707B-4D29-9B21-35E2A04EDBA0}" destId="{7CF0459A-DE41-46DA-B2A8-93592934B176}" srcOrd="0" destOrd="0" presId="urn:microsoft.com/office/officeart/2008/layout/CircularPictureCallout"/>
    <dgm:cxn modelId="{850A1082-72F5-4790-815D-3CB5637CD081}" type="presParOf" srcId="{706DDA1B-7927-4DAC-96C6-2FB130CA270F}" destId="{8E0943F8-4F56-4501-9DCA-641F3435168B}" srcOrd="3" destOrd="0" presId="urn:microsoft.com/office/officeart/2008/layout/CircularPictureCallout"/>
    <dgm:cxn modelId="{F5B1EA9C-0560-4DD0-AAAD-305C46A8F74E}" type="presParOf" srcId="{706DDA1B-7927-4DAC-96C6-2FB130CA270F}" destId="{C923E47B-06A1-4F29-9F00-ACFBF8BB3AC5}" srcOrd="4" destOrd="0" presId="urn:microsoft.com/office/officeart/2008/layout/CircularPictureCallout"/>
    <dgm:cxn modelId="{EAAE4CE5-4D91-4B48-A263-327CA689BA58}" type="presParOf" srcId="{C923E47B-06A1-4F29-9F00-ACFBF8BB3AC5}" destId="{4B757668-1BC8-4AAE-BCE0-64D754DAC384}" srcOrd="0" destOrd="0" presId="urn:microsoft.com/office/officeart/2008/layout/CircularPictureCallout"/>
    <dgm:cxn modelId="{1B5BD4B1-405B-4357-B5B3-A7E8E13E6205}" type="presParOf" srcId="{706DDA1B-7927-4DAC-96C6-2FB130CA270F}" destId="{9BADB0CA-4A5B-44DF-A116-97F1A943A481}" srcOrd="5" destOrd="0" presId="urn:microsoft.com/office/officeart/2008/layout/CircularPictureCallout"/>
    <dgm:cxn modelId="{478369EB-2DED-4E37-A26F-1BBA777DA1D2}" type="presParOf" srcId="{9BADB0CA-4A5B-44DF-A116-97F1A943A481}" destId="{2AC7E61D-6F80-4BC0-9653-506F665CF916}" srcOrd="0" destOrd="0" presId="urn:microsoft.com/office/officeart/2008/layout/CircularPictureCallout"/>
    <dgm:cxn modelId="{FF8D653B-A428-4B12-BE41-018E19E086EB}" type="presParOf" srcId="{706DDA1B-7927-4DAC-96C6-2FB130CA270F}" destId="{E5D9B5E3-614C-4DF1-966C-8EDEB2B2C18D}" srcOrd="6" destOrd="0" presId="urn:microsoft.com/office/officeart/2008/layout/CircularPictureCallout"/>
    <dgm:cxn modelId="{673439C4-1B1E-4734-B8B1-79FC496148FC}" type="presParOf" srcId="{706DDA1B-7927-4DAC-96C6-2FB130CA270F}" destId="{ED9AED12-28CC-49DD-91DC-F256B379B307}" srcOrd="7" destOrd="0" presId="urn:microsoft.com/office/officeart/2008/layout/CircularPictureCallout"/>
    <dgm:cxn modelId="{BFC9F4C0-3563-451C-8A99-129060475F3F}" type="presParOf" srcId="{ED9AED12-28CC-49DD-91DC-F256B379B307}" destId="{6454D909-D065-4F97-9ED9-D84D2E61243B}" srcOrd="0" destOrd="0" presId="urn:microsoft.com/office/officeart/2008/layout/CircularPictureCallout"/>
    <dgm:cxn modelId="{0EDBA1A9-F1F0-4EF6-9517-F8938E6F20D7}" type="presParOf" srcId="{706DDA1B-7927-4DAC-96C6-2FB130CA270F}" destId="{C0AA1E5E-3EE1-46D7-A878-65D99F2CB103}" srcOrd="8" destOrd="0" presId="urn:microsoft.com/office/officeart/2008/layout/CircularPictureCallout"/>
    <dgm:cxn modelId="{AA2EC75B-0BAB-4A67-B68D-3810CC7AC183}" type="presParOf" srcId="{C0AA1E5E-3EE1-46D7-A878-65D99F2CB103}" destId="{B24AD580-12C7-4FC8-9400-38C25E9B698E}" srcOrd="0" destOrd="0" presId="urn:microsoft.com/office/officeart/2008/layout/CircularPictureCallout"/>
    <dgm:cxn modelId="{2F63A112-03E8-43EC-ABE9-CB7C6D8DF4D7}" type="presParOf" srcId="{706DDA1B-7927-4DAC-96C6-2FB130CA270F}" destId="{0FD3F168-2106-4DB4-8D31-ED5F0BFADFB7}" srcOrd="9" destOrd="0" presId="urn:microsoft.com/office/officeart/2008/layout/CircularPictureCallout"/>
    <dgm:cxn modelId="{69D8CDD0-33E5-4839-9198-8CA84E17ACF4}" type="presParOf" srcId="{706DDA1B-7927-4DAC-96C6-2FB130CA270F}" destId="{2A9601BD-34DC-4EF8-AD93-547B6DB9B865}" srcOrd="10" destOrd="0" presId="urn:microsoft.com/office/officeart/2008/layout/CircularPictureCallout"/>
    <dgm:cxn modelId="{F0EC8BAC-435E-4F6A-9388-2E1A7B71443F}" type="presParOf" srcId="{2A9601BD-34DC-4EF8-AD93-547B6DB9B865}" destId="{B14248A1-9047-4A90-A5E6-C54C033BF511}"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8095E5-C1A6-4F64-B678-41A47ABD1F6D}" type="doc">
      <dgm:prSet loTypeId="urn:microsoft.com/office/officeart/2005/8/layout/vList2" loCatId="list" qsTypeId="urn:microsoft.com/office/officeart/2005/8/quickstyle/3d6" qsCatId="3D" csTypeId="urn:microsoft.com/office/officeart/2005/8/colors/accent1_2" csCatId="accent1" phldr="1"/>
      <dgm:spPr/>
      <dgm:t>
        <a:bodyPr/>
        <a:lstStyle/>
        <a:p>
          <a:endParaRPr lang="en-US"/>
        </a:p>
      </dgm:t>
    </dgm:pt>
    <dgm:pt modelId="{FA8D6E4D-B06E-4A2F-B630-EBA188D71DC2}">
      <dgm:prSet phldrT="[Text]" custT="1"/>
      <dgm:spPr>
        <a:solidFill>
          <a:srgbClr val="00B0F0"/>
        </a:solidFill>
      </dgm:spPr>
      <dgm:t>
        <a:bodyPr/>
        <a:lstStyle/>
        <a:p>
          <a:r>
            <a:rPr lang="en-US" sz="3600" b="1" dirty="0" smtClean="0"/>
            <a:t>Standalone Scripts</a:t>
          </a:r>
          <a:endParaRPr lang="en-US" sz="3600" dirty="0"/>
        </a:p>
      </dgm:t>
    </dgm:pt>
    <dgm:pt modelId="{B0F5D363-32FD-4203-920D-5D52D5C138A6}" type="parTrans" cxnId="{795C1D5C-C0A8-4ED0-BAB0-D9301D62860C}">
      <dgm:prSet/>
      <dgm:spPr/>
      <dgm:t>
        <a:bodyPr/>
        <a:lstStyle/>
        <a:p>
          <a:endParaRPr lang="en-US"/>
        </a:p>
      </dgm:t>
    </dgm:pt>
    <dgm:pt modelId="{58E35EF5-1A76-4305-AB1F-ECBB978A4E96}" type="sibTrans" cxnId="{795C1D5C-C0A8-4ED0-BAB0-D9301D62860C}">
      <dgm:prSet/>
      <dgm:spPr/>
      <dgm:t>
        <a:bodyPr/>
        <a:lstStyle/>
        <a:p>
          <a:endParaRPr lang="en-US"/>
        </a:p>
      </dgm:t>
    </dgm:pt>
    <dgm:pt modelId="{EF269D32-ADFF-4832-A4F3-FF3861886264}">
      <dgm:prSet phldrT="[Text]" phldr="1"/>
      <dgm:spPr/>
      <dgm:t>
        <a:bodyPr/>
        <a:lstStyle/>
        <a:p>
          <a:endParaRPr lang="en-US" dirty="0"/>
        </a:p>
      </dgm:t>
    </dgm:pt>
    <dgm:pt modelId="{C097F120-443A-4477-A819-85AC4EB2E658}" type="parTrans" cxnId="{360643EA-628F-4787-AF3C-2208D9F410C3}">
      <dgm:prSet/>
      <dgm:spPr/>
      <dgm:t>
        <a:bodyPr/>
        <a:lstStyle/>
        <a:p>
          <a:endParaRPr lang="en-US"/>
        </a:p>
      </dgm:t>
    </dgm:pt>
    <dgm:pt modelId="{1B947847-1F6F-44DD-80ED-5CD7A082DDE6}" type="sibTrans" cxnId="{360643EA-628F-4787-AF3C-2208D9F410C3}">
      <dgm:prSet/>
      <dgm:spPr/>
      <dgm:t>
        <a:bodyPr/>
        <a:lstStyle/>
        <a:p>
          <a:endParaRPr lang="en-US"/>
        </a:p>
      </dgm:t>
    </dgm:pt>
    <dgm:pt modelId="{1E556BDF-A824-40BB-9E5F-0068C5E63B01}">
      <dgm:prSet phldrT="[Text]"/>
      <dgm:spPr>
        <a:solidFill>
          <a:srgbClr val="0070C0"/>
        </a:solidFill>
      </dgm:spPr>
      <dgm:t>
        <a:bodyPr/>
        <a:lstStyle/>
        <a:p>
          <a:r>
            <a:rPr lang="en-US" b="1" dirty="0" smtClean="0"/>
            <a:t>Container-</a:t>
          </a:r>
          <a:r>
            <a:rPr lang="en-US" b="1" dirty="0" err="1" smtClean="0"/>
            <a:t>ràng</a:t>
          </a:r>
          <a:r>
            <a:rPr lang="en-US" b="1" dirty="0" smtClean="0"/>
            <a:t> </a:t>
          </a:r>
          <a:r>
            <a:rPr lang="en-US" b="1" dirty="0" err="1" smtClean="0"/>
            <a:t>buộc</a:t>
          </a:r>
          <a:r>
            <a:rPr lang="en-US" b="1" dirty="0" smtClean="0"/>
            <a:t> Scripts</a:t>
          </a:r>
          <a:endParaRPr lang="en-US" dirty="0">
            <a:solidFill>
              <a:schemeClr val="bg1"/>
            </a:solidFill>
          </a:endParaRPr>
        </a:p>
      </dgm:t>
    </dgm:pt>
    <dgm:pt modelId="{9C8F776E-C6ED-426D-A6D1-7BEC9F07BD90}" type="parTrans" cxnId="{B21EA86E-4339-455D-8A6B-17A42A0B2B46}">
      <dgm:prSet/>
      <dgm:spPr/>
      <dgm:t>
        <a:bodyPr/>
        <a:lstStyle/>
        <a:p>
          <a:endParaRPr lang="en-US"/>
        </a:p>
      </dgm:t>
    </dgm:pt>
    <dgm:pt modelId="{6ED76200-8C09-4E9F-8629-9344CCB77F25}" type="sibTrans" cxnId="{B21EA86E-4339-455D-8A6B-17A42A0B2B46}">
      <dgm:prSet/>
      <dgm:spPr/>
      <dgm:t>
        <a:bodyPr/>
        <a:lstStyle/>
        <a:p>
          <a:endParaRPr lang="en-US"/>
        </a:p>
      </dgm:t>
    </dgm:pt>
    <dgm:pt modelId="{96F200C3-FB98-42D0-BE79-B0BCE228E6F5}">
      <dgm:prSet phldrT="[Text]" phldr="1"/>
      <dgm:spPr/>
      <dgm:t>
        <a:bodyPr/>
        <a:lstStyle/>
        <a:p>
          <a:endParaRPr lang="en-US" dirty="0"/>
        </a:p>
      </dgm:t>
    </dgm:pt>
    <dgm:pt modelId="{4DC49D0D-EF90-48C7-97E1-FF7C29FFC322}" type="parTrans" cxnId="{B8BF3E92-ADEE-469E-9C0A-543C2429001E}">
      <dgm:prSet/>
      <dgm:spPr/>
      <dgm:t>
        <a:bodyPr/>
        <a:lstStyle/>
        <a:p>
          <a:endParaRPr lang="en-US"/>
        </a:p>
      </dgm:t>
    </dgm:pt>
    <dgm:pt modelId="{F6F067BA-04D2-4F0D-AB28-A22538E00B11}" type="sibTrans" cxnId="{B8BF3E92-ADEE-469E-9C0A-543C2429001E}">
      <dgm:prSet/>
      <dgm:spPr/>
      <dgm:t>
        <a:bodyPr/>
        <a:lstStyle/>
        <a:p>
          <a:endParaRPr lang="en-US"/>
        </a:p>
      </dgm:t>
    </dgm:pt>
    <dgm:pt modelId="{CCD8413E-D8AF-49CE-AD1B-F56DF89F2F8B}" type="pres">
      <dgm:prSet presAssocID="{808095E5-C1A6-4F64-B678-41A47ABD1F6D}" presName="linear" presStyleCnt="0">
        <dgm:presLayoutVars>
          <dgm:animLvl val="lvl"/>
          <dgm:resizeHandles val="exact"/>
        </dgm:presLayoutVars>
      </dgm:prSet>
      <dgm:spPr/>
      <dgm:t>
        <a:bodyPr/>
        <a:lstStyle/>
        <a:p>
          <a:endParaRPr lang="en-US"/>
        </a:p>
      </dgm:t>
    </dgm:pt>
    <dgm:pt modelId="{F4B6AEE1-64BD-4E98-A843-8E93A0F066A9}" type="pres">
      <dgm:prSet presAssocID="{FA8D6E4D-B06E-4A2F-B630-EBA188D71DC2}" presName="parentText" presStyleLbl="node1" presStyleIdx="0" presStyleCnt="2">
        <dgm:presLayoutVars>
          <dgm:chMax val="0"/>
          <dgm:bulletEnabled val="1"/>
        </dgm:presLayoutVars>
      </dgm:prSet>
      <dgm:spPr/>
      <dgm:t>
        <a:bodyPr/>
        <a:lstStyle/>
        <a:p>
          <a:endParaRPr lang="en-US"/>
        </a:p>
      </dgm:t>
    </dgm:pt>
    <dgm:pt modelId="{6A31BCB2-5938-4202-999D-1E6FEDF70455}" type="pres">
      <dgm:prSet presAssocID="{FA8D6E4D-B06E-4A2F-B630-EBA188D71DC2}" presName="childText" presStyleLbl="revTx" presStyleIdx="0" presStyleCnt="2">
        <dgm:presLayoutVars>
          <dgm:bulletEnabled val="1"/>
        </dgm:presLayoutVars>
      </dgm:prSet>
      <dgm:spPr/>
      <dgm:t>
        <a:bodyPr/>
        <a:lstStyle/>
        <a:p>
          <a:endParaRPr lang="en-US"/>
        </a:p>
      </dgm:t>
    </dgm:pt>
    <dgm:pt modelId="{987DE845-A0FB-404D-BAA8-B0345B6FB580}" type="pres">
      <dgm:prSet presAssocID="{1E556BDF-A824-40BB-9E5F-0068C5E63B01}" presName="parentText" presStyleLbl="node1" presStyleIdx="1" presStyleCnt="2">
        <dgm:presLayoutVars>
          <dgm:chMax val="0"/>
          <dgm:bulletEnabled val="1"/>
        </dgm:presLayoutVars>
      </dgm:prSet>
      <dgm:spPr/>
      <dgm:t>
        <a:bodyPr/>
        <a:lstStyle/>
        <a:p>
          <a:endParaRPr lang="en-US"/>
        </a:p>
      </dgm:t>
    </dgm:pt>
    <dgm:pt modelId="{4A13E3BC-AADE-40D3-BAD9-532E0DF92E12}" type="pres">
      <dgm:prSet presAssocID="{1E556BDF-A824-40BB-9E5F-0068C5E63B01}" presName="childText" presStyleLbl="revTx" presStyleIdx="1" presStyleCnt="2">
        <dgm:presLayoutVars>
          <dgm:bulletEnabled val="1"/>
        </dgm:presLayoutVars>
      </dgm:prSet>
      <dgm:spPr/>
      <dgm:t>
        <a:bodyPr/>
        <a:lstStyle/>
        <a:p>
          <a:endParaRPr lang="en-US"/>
        </a:p>
      </dgm:t>
    </dgm:pt>
  </dgm:ptLst>
  <dgm:cxnLst>
    <dgm:cxn modelId="{A41C22DD-9AD5-4E90-BFAD-2CE31552D2C4}" type="presOf" srcId="{EF269D32-ADFF-4832-A4F3-FF3861886264}" destId="{6A31BCB2-5938-4202-999D-1E6FEDF70455}" srcOrd="0" destOrd="0" presId="urn:microsoft.com/office/officeart/2005/8/layout/vList2"/>
    <dgm:cxn modelId="{FDCE26A3-A18A-4267-AB89-CF152DFD3169}" type="presOf" srcId="{FA8D6E4D-B06E-4A2F-B630-EBA188D71DC2}" destId="{F4B6AEE1-64BD-4E98-A843-8E93A0F066A9}" srcOrd="0" destOrd="0" presId="urn:microsoft.com/office/officeart/2005/8/layout/vList2"/>
    <dgm:cxn modelId="{FD95FAD6-38FE-442C-A15A-02A4B3C6754A}" type="presOf" srcId="{1E556BDF-A824-40BB-9E5F-0068C5E63B01}" destId="{987DE845-A0FB-404D-BAA8-B0345B6FB580}" srcOrd="0" destOrd="0" presId="urn:microsoft.com/office/officeart/2005/8/layout/vList2"/>
    <dgm:cxn modelId="{B21EA86E-4339-455D-8A6B-17A42A0B2B46}" srcId="{808095E5-C1A6-4F64-B678-41A47ABD1F6D}" destId="{1E556BDF-A824-40BB-9E5F-0068C5E63B01}" srcOrd="1" destOrd="0" parTransId="{9C8F776E-C6ED-426D-A6D1-7BEC9F07BD90}" sibTransId="{6ED76200-8C09-4E9F-8629-9344CCB77F25}"/>
    <dgm:cxn modelId="{833B1386-7972-46D6-9ED3-3752C9F7A6E2}" type="presOf" srcId="{96F200C3-FB98-42D0-BE79-B0BCE228E6F5}" destId="{4A13E3BC-AADE-40D3-BAD9-532E0DF92E12}" srcOrd="0" destOrd="0" presId="urn:microsoft.com/office/officeart/2005/8/layout/vList2"/>
    <dgm:cxn modelId="{432DD95E-C77B-40B0-B488-32460FAE52BF}" type="presOf" srcId="{808095E5-C1A6-4F64-B678-41A47ABD1F6D}" destId="{CCD8413E-D8AF-49CE-AD1B-F56DF89F2F8B}" srcOrd="0" destOrd="0" presId="urn:microsoft.com/office/officeart/2005/8/layout/vList2"/>
    <dgm:cxn modelId="{B8BF3E92-ADEE-469E-9C0A-543C2429001E}" srcId="{1E556BDF-A824-40BB-9E5F-0068C5E63B01}" destId="{96F200C3-FB98-42D0-BE79-B0BCE228E6F5}" srcOrd="0" destOrd="0" parTransId="{4DC49D0D-EF90-48C7-97E1-FF7C29FFC322}" sibTransId="{F6F067BA-04D2-4F0D-AB28-A22538E00B11}"/>
    <dgm:cxn modelId="{360643EA-628F-4787-AF3C-2208D9F410C3}" srcId="{FA8D6E4D-B06E-4A2F-B630-EBA188D71DC2}" destId="{EF269D32-ADFF-4832-A4F3-FF3861886264}" srcOrd="0" destOrd="0" parTransId="{C097F120-443A-4477-A819-85AC4EB2E658}" sibTransId="{1B947847-1F6F-44DD-80ED-5CD7A082DDE6}"/>
    <dgm:cxn modelId="{795C1D5C-C0A8-4ED0-BAB0-D9301D62860C}" srcId="{808095E5-C1A6-4F64-B678-41A47ABD1F6D}" destId="{FA8D6E4D-B06E-4A2F-B630-EBA188D71DC2}" srcOrd="0" destOrd="0" parTransId="{B0F5D363-32FD-4203-920D-5D52D5C138A6}" sibTransId="{58E35EF5-1A76-4305-AB1F-ECBB978A4E96}"/>
    <dgm:cxn modelId="{E188E2A0-4FB6-4EFB-A779-25C7D36D48F7}" type="presParOf" srcId="{CCD8413E-D8AF-49CE-AD1B-F56DF89F2F8B}" destId="{F4B6AEE1-64BD-4E98-A843-8E93A0F066A9}" srcOrd="0" destOrd="0" presId="urn:microsoft.com/office/officeart/2005/8/layout/vList2"/>
    <dgm:cxn modelId="{2F5B8057-8DF3-44CA-8055-2B82DA751953}" type="presParOf" srcId="{CCD8413E-D8AF-49CE-AD1B-F56DF89F2F8B}" destId="{6A31BCB2-5938-4202-999D-1E6FEDF70455}" srcOrd="1" destOrd="0" presId="urn:microsoft.com/office/officeart/2005/8/layout/vList2"/>
    <dgm:cxn modelId="{B1A2CABB-CEF2-47ED-86A3-F36145411241}" type="presParOf" srcId="{CCD8413E-D8AF-49CE-AD1B-F56DF89F2F8B}" destId="{987DE845-A0FB-404D-BAA8-B0345B6FB580}" srcOrd="2" destOrd="0" presId="urn:microsoft.com/office/officeart/2005/8/layout/vList2"/>
    <dgm:cxn modelId="{9618BA4A-CE06-49B9-843C-900FB3CA378A}" type="presParOf" srcId="{CCD8413E-D8AF-49CE-AD1B-F56DF89F2F8B}" destId="{4A13E3BC-AADE-40D3-BAD9-532E0DF92E1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AAEBCE-629A-46DF-9302-8B08E473A663}" type="doc">
      <dgm:prSet loTypeId="urn:microsoft.com/office/officeart/2005/8/layout/hList6" loCatId="list" qsTypeId="urn:microsoft.com/office/officeart/2005/8/quickstyle/3d3" qsCatId="3D" csTypeId="urn:microsoft.com/office/officeart/2005/8/colors/colorful2" csCatId="colorful" phldr="1"/>
      <dgm:spPr/>
      <dgm:t>
        <a:bodyPr/>
        <a:lstStyle/>
        <a:p>
          <a:endParaRPr lang="en-US"/>
        </a:p>
      </dgm:t>
    </dgm:pt>
    <dgm:pt modelId="{20B6AF87-D11E-4C78-B6A9-033C10137366}">
      <dgm:prSet phldrT="[Text]" custT="1"/>
      <dgm:spPr/>
      <dgm:t>
        <a:bodyPr/>
        <a:lstStyle/>
        <a:p>
          <a:r>
            <a:rPr lang="en-US" sz="1600" b="0" i="0" smtClean="0"/>
            <a:t>Dựa trên JavaScriptdễ học.</a:t>
          </a:r>
          <a:endParaRPr lang="en-US" sz="1600" dirty="0"/>
        </a:p>
      </dgm:t>
    </dgm:pt>
    <dgm:pt modelId="{2DC412A7-C381-417D-874D-E0DB444E12F3}" type="parTrans" cxnId="{BC34ED39-E6A9-4314-8E34-57858EB30478}">
      <dgm:prSet/>
      <dgm:spPr/>
      <dgm:t>
        <a:bodyPr/>
        <a:lstStyle/>
        <a:p>
          <a:endParaRPr lang="en-US"/>
        </a:p>
      </dgm:t>
    </dgm:pt>
    <dgm:pt modelId="{5807C805-6D95-45AF-BE8F-694DDEA2DEC3}" type="sibTrans" cxnId="{BC34ED39-E6A9-4314-8E34-57858EB30478}">
      <dgm:prSet/>
      <dgm:spPr/>
      <dgm:t>
        <a:bodyPr/>
        <a:lstStyle/>
        <a:p>
          <a:endParaRPr lang="en-US"/>
        </a:p>
      </dgm:t>
    </dgm:pt>
    <dgm:pt modelId="{343FF460-4709-4FF2-96B1-EE629D7ED301}">
      <dgm:prSet phldrT="[Text]"/>
      <dgm:spPr>
        <a:solidFill>
          <a:srgbClr val="C00000"/>
        </a:solidFill>
      </dgm:spPr>
      <dgm:t>
        <a:bodyPr/>
        <a:lstStyle/>
        <a:p>
          <a:r>
            <a:rPr lang="vi-VN" b="0" i="0" smtClean="0"/>
            <a:t>Nó có thể được sử dụng để tạo ra các công cụ đơn giản cho tiêu dùng nội bộ của một tổ chức.</a:t>
          </a:r>
          <a:endParaRPr lang="en-US" dirty="0"/>
        </a:p>
      </dgm:t>
    </dgm:pt>
    <dgm:pt modelId="{2C8B2417-1D2D-43BD-A53A-D7FB22C95D7C}" type="parTrans" cxnId="{305C8602-F210-4F18-850A-B51957BA00CA}">
      <dgm:prSet/>
      <dgm:spPr/>
      <dgm:t>
        <a:bodyPr/>
        <a:lstStyle/>
        <a:p>
          <a:endParaRPr lang="en-US"/>
        </a:p>
      </dgm:t>
    </dgm:pt>
    <dgm:pt modelId="{FB27EFAB-5854-47B2-BD90-FC8FFFA46DAC}" type="sibTrans" cxnId="{305C8602-F210-4F18-850A-B51957BA00CA}">
      <dgm:prSet/>
      <dgm:spPr/>
      <dgm:t>
        <a:bodyPr/>
        <a:lstStyle/>
        <a:p>
          <a:endParaRPr lang="en-US"/>
        </a:p>
      </dgm:t>
    </dgm:pt>
    <dgm:pt modelId="{6E1A729F-2F32-4228-A3A0-4B4585153139}">
      <dgm:prSet phldrT="[Text]"/>
      <dgm:spPr/>
      <dgm:t>
        <a:bodyPr/>
        <a:lstStyle/>
        <a:p>
          <a:r>
            <a:rPr lang="en-US" b="0" i="0" dirty="0" err="1" smtClean="0"/>
            <a:t>Sử</a:t>
          </a:r>
          <a:r>
            <a:rPr lang="en-US" b="0" i="0" dirty="0" smtClean="0"/>
            <a:t> </a:t>
          </a:r>
          <a:r>
            <a:rPr lang="en-US" b="0" i="0" dirty="0" err="1" smtClean="0"/>
            <a:t>dụng</a:t>
          </a:r>
          <a:r>
            <a:rPr lang="en-US" b="0" i="0" dirty="0" smtClean="0"/>
            <a:t> </a:t>
          </a:r>
          <a:r>
            <a:rPr lang="en-US" b="0" i="0" dirty="0" err="1" smtClean="0"/>
            <a:t>điện</a:t>
          </a:r>
          <a:r>
            <a:rPr lang="en-US" b="0" i="0" dirty="0" smtClean="0"/>
            <a:t> </a:t>
          </a:r>
          <a:r>
            <a:rPr lang="en-US" b="0" i="0" dirty="0" err="1" smtClean="0"/>
            <a:t>toán</a:t>
          </a:r>
          <a:r>
            <a:rPr lang="en-US" b="0" i="0" dirty="0" smtClean="0"/>
            <a:t> </a:t>
          </a:r>
          <a:r>
            <a:rPr lang="en-US" b="0" i="0" dirty="0" err="1" smtClean="0"/>
            <a:t>đám</a:t>
          </a:r>
          <a:r>
            <a:rPr lang="en-US" b="0" i="0" dirty="0" smtClean="0"/>
            <a:t> </a:t>
          </a:r>
          <a:r>
            <a:rPr lang="en-US" b="0" i="0" dirty="0" err="1" smtClean="0"/>
            <a:t>mây</a:t>
          </a:r>
          <a:r>
            <a:rPr lang="en-US" b="0" i="0" dirty="0" smtClean="0"/>
            <a:t> </a:t>
          </a:r>
          <a:r>
            <a:rPr lang="vi-VN" b="0" i="0" dirty="0" smtClean="0"/>
            <a:t>để gỡ lỗi các ứng dụng Script trong trình duyệt web</a:t>
          </a:r>
          <a:endParaRPr lang="en-US" dirty="0"/>
        </a:p>
      </dgm:t>
    </dgm:pt>
    <dgm:pt modelId="{B309646F-FC0B-4BA9-AEC1-1A033655D64E}" type="parTrans" cxnId="{88403F63-4EF7-465F-97F5-1F46726ACF56}">
      <dgm:prSet/>
      <dgm:spPr/>
      <dgm:t>
        <a:bodyPr/>
        <a:lstStyle/>
        <a:p>
          <a:endParaRPr lang="en-US"/>
        </a:p>
      </dgm:t>
    </dgm:pt>
    <dgm:pt modelId="{5322D568-FA86-4CD8-99E6-269D2F7E3C38}" type="sibTrans" cxnId="{88403F63-4EF7-465F-97F5-1F46726ACF56}">
      <dgm:prSet/>
      <dgm:spPr/>
      <dgm:t>
        <a:bodyPr/>
        <a:lstStyle/>
        <a:p>
          <a:endParaRPr lang="en-US"/>
        </a:p>
      </dgm:t>
    </dgm:pt>
    <dgm:pt modelId="{88AC0C60-A8F3-4711-B6E0-BC14582515CC}">
      <dgm:prSet phldrT="[Text]"/>
      <dgm:spPr/>
      <dgm:t>
        <a:bodyPr/>
        <a:lstStyle/>
        <a:p>
          <a:r>
            <a:rPr lang="vi-VN" b="0" i="0" dirty="0" smtClean="0"/>
            <a:t>Nó có thể được sử dụng để thực hiện các nhiệm vụ quản trị hệ thống đơn giản.</a:t>
          </a:r>
          <a:endParaRPr lang="en-US" dirty="0"/>
        </a:p>
      </dgm:t>
    </dgm:pt>
    <dgm:pt modelId="{27821F8B-3D96-4FB8-93A1-4E29ECC328C1}" type="parTrans" cxnId="{C6F803A1-FC02-4D3E-B97D-7C47B8E8F72C}">
      <dgm:prSet/>
      <dgm:spPr/>
      <dgm:t>
        <a:bodyPr/>
        <a:lstStyle/>
        <a:p>
          <a:endParaRPr lang="en-US"/>
        </a:p>
      </dgm:t>
    </dgm:pt>
    <dgm:pt modelId="{C0172175-25AB-46B9-BE52-14F063D5CA8D}" type="sibTrans" cxnId="{C6F803A1-FC02-4D3E-B97D-7C47B8E8F72C}">
      <dgm:prSet/>
      <dgm:spPr/>
      <dgm:t>
        <a:bodyPr/>
        <a:lstStyle/>
        <a:p>
          <a:endParaRPr lang="en-US"/>
        </a:p>
      </dgm:t>
    </dgm:pt>
    <dgm:pt modelId="{C4799141-3980-4811-B3AC-F0529F0BA8BD}">
      <dgm:prSet phldrT="[Text]"/>
      <dgm:spPr/>
      <dgm:t>
        <a:bodyPr/>
        <a:lstStyle/>
        <a:p>
          <a:r>
            <a:rPr lang="vi-VN" b="0" i="0" dirty="0" smtClean="0"/>
            <a:t>Mô hình hỗ trợ dựa vào cộng đồng</a:t>
          </a:r>
          <a:endParaRPr lang="en-US" dirty="0"/>
        </a:p>
      </dgm:t>
    </dgm:pt>
    <dgm:pt modelId="{016E9E20-965D-4676-AEF2-33AD937F031E}" type="parTrans" cxnId="{C7567463-8237-418B-9CC3-73D3C69B2F61}">
      <dgm:prSet/>
      <dgm:spPr/>
      <dgm:t>
        <a:bodyPr/>
        <a:lstStyle/>
        <a:p>
          <a:endParaRPr lang="en-US"/>
        </a:p>
      </dgm:t>
    </dgm:pt>
    <dgm:pt modelId="{DC9BAAE4-CC86-4041-B75E-AB9373805CE3}" type="sibTrans" cxnId="{C7567463-8237-418B-9CC3-73D3C69B2F61}">
      <dgm:prSet/>
      <dgm:spPr/>
      <dgm:t>
        <a:bodyPr/>
        <a:lstStyle/>
        <a:p>
          <a:endParaRPr lang="en-US"/>
        </a:p>
      </dgm:t>
    </dgm:pt>
    <dgm:pt modelId="{4479A6C1-AE48-48BD-9140-BF0CF2870033}" type="pres">
      <dgm:prSet presAssocID="{58AAEBCE-629A-46DF-9302-8B08E473A663}" presName="Name0" presStyleCnt="0">
        <dgm:presLayoutVars>
          <dgm:dir/>
          <dgm:resizeHandles val="exact"/>
        </dgm:presLayoutVars>
      </dgm:prSet>
      <dgm:spPr/>
      <dgm:t>
        <a:bodyPr/>
        <a:lstStyle/>
        <a:p>
          <a:endParaRPr lang="en-US"/>
        </a:p>
      </dgm:t>
    </dgm:pt>
    <dgm:pt modelId="{348CDB93-FDA1-413B-895D-49B010BBCC8B}" type="pres">
      <dgm:prSet presAssocID="{20B6AF87-D11E-4C78-B6A9-033C10137366}" presName="node" presStyleLbl="node1" presStyleIdx="0" presStyleCnt="5">
        <dgm:presLayoutVars>
          <dgm:bulletEnabled val="1"/>
        </dgm:presLayoutVars>
      </dgm:prSet>
      <dgm:spPr/>
      <dgm:t>
        <a:bodyPr/>
        <a:lstStyle/>
        <a:p>
          <a:endParaRPr lang="en-US"/>
        </a:p>
      </dgm:t>
    </dgm:pt>
    <dgm:pt modelId="{3413C76E-5AE7-4A6F-A8B9-FFB0918FA110}" type="pres">
      <dgm:prSet presAssocID="{5807C805-6D95-45AF-BE8F-694DDEA2DEC3}" presName="sibTrans" presStyleCnt="0"/>
      <dgm:spPr/>
    </dgm:pt>
    <dgm:pt modelId="{F7C6A5DB-994A-4439-9538-A1E3EE743EF6}" type="pres">
      <dgm:prSet presAssocID="{343FF460-4709-4FF2-96B1-EE629D7ED301}" presName="node" presStyleLbl="node1" presStyleIdx="1" presStyleCnt="5">
        <dgm:presLayoutVars>
          <dgm:bulletEnabled val="1"/>
        </dgm:presLayoutVars>
      </dgm:prSet>
      <dgm:spPr/>
      <dgm:t>
        <a:bodyPr/>
        <a:lstStyle/>
        <a:p>
          <a:endParaRPr lang="en-US"/>
        </a:p>
      </dgm:t>
    </dgm:pt>
    <dgm:pt modelId="{9B5140BD-6B72-4E0F-88F6-8182370FE5B7}" type="pres">
      <dgm:prSet presAssocID="{FB27EFAB-5854-47B2-BD90-FC8FFFA46DAC}" presName="sibTrans" presStyleCnt="0"/>
      <dgm:spPr/>
    </dgm:pt>
    <dgm:pt modelId="{BB5689E2-EA5E-4E49-89CD-38D617A99FA2}" type="pres">
      <dgm:prSet presAssocID="{6E1A729F-2F32-4228-A3A0-4B4585153139}" presName="node" presStyleLbl="node1" presStyleIdx="2" presStyleCnt="5">
        <dgm:presLayoutVars>
          <dgm:bulletEnabled val="1"/>
        </dgm:presLayoutVars>
      </dgm:prSet>
      <dgm:spPr/>
      <dgm:t>
        <a:bodyPr/>
        <a:lstStyle/>
        <a:p>
          <a:endParaRPr lang="en-US"/>
        </a:p>
      </dgm:t>
    </dgm:pt>
    <dgm:pt modelId="{1EE16DCB-0838-4775-B17B-4935C65B984E}" type="pres">
      <dgm:prSet presAssocID="{5322D568-FA86-4CD8-99E6-269D2F7E3C38}" presName="sibTrans" presStyleCnt="0"/>
      <dgm:spPr/>
    </dgm:pt>
    <dgm:pt modelId="{C5EE402D-757F-4F04-A906-B37CB64BEAC9}" type="pres">
      <dgm:prSet presAssocID="{88AC0C60-A8F3-4711-B6E0-BC14582515CC}" presName="node" presStyleLbl="node1" presStyleIdx="3" presStyleCnt="5">
        <dgm:presLayoutVars>
          <dgm:bulletEnabled val="1"/>
        </dgm:presLayoutVars>
      </dgm:prSet>
      <dgm:spPr/>
      <dgm:t>
        <a:bodyPr/>
        <a:lstStyle/>
        <a:p>
          <a:endParaRPr lang="en-US"/>
        </a:p>
      </dgm:t>
    </dgm:pt>
    <dgm:pt modelId="{93F6AB95-A492-49B9-BD92-D09718DB8748}" type="pres">
      <dgm:prSet presAssocID="{C0172175-25AB-46B9-BE52-14F063D5CA8D}" presName="sibTrans" presStyleCnt="0"/>
      <dgm:spPr/>
    </dgm:pt>
    <dgm:pt modelId="{7B9EAB15-D3E2-4D19-B493-EE949B85E399}" type="pres">
      <dgm:prSet presAssocID="{C4799141-3980-4811-B3AC-F0529F0BA8BD}" presName="node" presStyleLbl="node1" presStyleIdx="4" presStyleCnt="5">
        <dgm:presLayoutVars>
          <dgm:bulletEnabled val="1"/>
        </dgm:presLayoutVars>
      </dgm:prSet>
      <dgm:spPr/>
      <dgm:t>
        <a:bodyPr/>
        <a:lstStyle/>
        <a:p>
          <a:endParaRPr lang="en-US"/>
        </a:p>
      </dgm:t>
    </dgm:pt>
  </dgm:ptLst>
  <dgm:cxnLst>
    <dgm:cxn modelId="{88403F63-4EF7-465F-97F5-1F46726ACF56}" srcId="{58AAEBCE-629A-46DF-9302-8B08E473A663}" destId="{6E1A729F-2F32-4228-A3A0-4B4585153139}" srcOrd="2" destOrd="0" parTransId="{B309646F-FC0B-4BA9-AEC1-1A033655D64E}" sibTransId="{5322D568-FA86-4CD8-99E6-269D2F7E3C38}"/>
    <dgm:cxn modelId="{9D2E9250-C493-40E0-B337-8D99DFC58DD3}" type="presOf" srcId="{343FF460-4709-4FF2-96B1-EE629D7ED301}" destId="{F7C6A5DB-994A-4439-9538-A1E3EE743EF6}" srcOrd="0" destOrd="0" presId="urn:microsoft.com/office/officeart/2005/8/layout/hList6"/>
    <dgm:cxn modelId="{BC34ED39-E6A9-4314-8E34-57858EB30478}" srcId="{58AAEBCE-629A-46DF-9302-8B08E473A663}" destId="{20B6AF87-D11E-4C78-B6A9-033C10137366}" srcOrd="0" destOrd="0" parTransId="{2DC412A7-C381-417D-874D-E0DB444E12F3}" sibTransId="{5807C805-6D95-45AF-BE8F-694DDEA2DEC3}"/>
    <dgm:cxn modelId="{3B19EA7C-79D6-409B-B357-09DC511E2466}" type="presOf" srcId="{C4799141-3980-4811-B3AC-F0529F0BA8BD}" destId="{7B9EAB15-D3E2-4D19-B493-EE949B85E399}" srcOrd="0" destOrd="0" presId="urn:microsoft.com/office/officeart/2005/8/layout/hList6"/>
    <dgm:cxn modelId="{305C8602-F210-4F18-850A-B51957BA00CA}" srcId="{58AAEBCE-629A-46DF-9302-8B08E473A663}" destId="{343FF460-4709-4FF2-96B1-EE629D7ED301}" srcOrd="1" destOrd="0" parTransId="{2C8B2417-1D2D-43BD-A53A-D7FB22C95D7C}" sibTransId="{FB27EFAB-5854-47B2-BD90-FC8FFFA46DAC}"/>
    <dgm:cxn modelId="{AFAC37F2-5E85-4126-8D90-AE1815AF9577}" type="presOf" srcId="{58AAEBCE-629A-46DF-9302-8B08E473A663}" destId="{4479A6C1-AE48-48BD-9140-BF0CF2870033}" srcOrd="0" destOrd="0" presId="urn:microsoft.com/office/officeart/2005/8/layout/hList6"/>
    <dgm:cxn modelId="{54E9253A-1D61-4650-B608-C0270259393C}" type="presOf" srcId="{20B6AF87-D11E-4C78-B6A9-033C10137366}" destId="{348CDB93-FDA1-413B-895D-49B010BBCC8B}" srcOrd="0" destOrd="0" presId="urn:microsoft.com/office/officeart/2005/8/layout/hList6"/>
    <dgm:cxn modelId="{C6F803A1-FC02-4D3E-B97D-7C47B8E8F72C}" srcId="{58AAEBCE-629A-46DF-9302-8B08E473A663}" destId="{88AC0C60-A8F3-4711-B6E0-BC14582515CC}" srcOrd="3" destOrd="0" parTransId="{27821F8B-3D96-4FB8-93A1-4E29ECC328C1}" sibTransId="{C0172175-25AB-46B9-BE52-14F063D5CA8D}"/>
    <dgm:cxn modelId="{EFE65A31-2021-4786-B593-362FA29704E4}" type="presOf" srcId="{88AC0C60-A8F3-4711-B6E0-BC14582515CC}" destId="{C5EE402D-757F-4F04-A906-B37CB64BEAC9}" srcOrd="0" destOrd="0" presId="urn:microsoft.com/office/officeart/2005/8/layout/hList6"/>
    <dgm:cxn modelId="{C7567463-8237-418B-9CC3-73D3C69B2F61}" srcId="{58AAEBCE-629A-46DF-9302-8B08E473A663}" destId="{C4799141-3980-4811-B3AC-F0529F0BA8BD}" srcOrd="4" destOrd="0" parTransId="{016E9E20-965D-4676-AEF2-33AD937F031E}" sibTransId="{DC9BAAE4-CC86-4041-B75E-AB9373805CE3}"/>
    <dgm:cxn modelId="{A636007A-79C8-4947-9A2C-58CD7141459B}" type="presOf" srcId="{6E1A729F-2F32-4228-A3A0-4B4585153139}" destId="{BB5689E2-EA5E-4E49-89CD-38D617A99FA2}" srcOrd="0" destOrd="0" presId="urn:microsoft.com/office/officeart/2005/8/layout/hList6"/>
    <dgm:cxn modelId="{148636F1-6C9F-4456-9826-C5F7C32B88FA}" type="presParOf" srcId="{4479A6C1-AE48-48BD-9140-BF0CF2870033}" destId="{348CDB93-FDA1-413B-895D-49B010BBCC8B}" srcOrd="0" destOrd="0" presId="urn:microsoft.com/office/officeart/2005/8/layout/hList6"/>
    <dgm:cxn modelId="{D6D628B8-7758-4036-8A58-3EEE6E42ED2D}" type="presParOf" srcId="{4479A6C1-AE48-48BD-9140-BF0CF2870033}" destId="{3413C76E-5AE7-4A6F-A8B9-FFB0918FA110}" srcOrd="1" destOrd="0" presId="urn:microsoft.com/office/officeart/2005/8/layout/hList6"/>
    <dgm:cxn modelId="{41BF3ADF-2BD8-44F9-8078-FBF08BDE9F4B}" type="presParOf" srcId="{4479A6C1-AE48-48BD-9140-BF0CF2870033}" destId="{F7C6A5DB-994A-4439-9538-A1E3EE743EF6}" srcOrd="2" destOrd="0" presId="urn:microsoft.com/office/officeart/2005/8/layout/hList6"/>
    <dgm:cxn modelId="{DD6DF568-A5B7-4208-A2B6-F97C66BE1A81}" type="presParOf" srcId="{4479A6C1-AE48-48BD-9140-BF0CF2870033}" destId="{9B5140BD-6B72-4E0F-88F6-8182370FE5B7}" srcOrd="3" destOrd="0" presId="urn:microsoft.com/office/officeart/2005/8/layout/hList6"/>
    <dgm:cxn modelId="{F501BEF3-AF6F-4895-8A0A-72CF0A365DE4}" type="presParOf" srcId="{4479A6C1-AE48-48BD-9140-BF0CF2870033}" destId="{BB5689E2-EA5E-4E49-89CD-38D617A99FA2}" srcOrd="4" destOrd="0" presId="urn:microsoft.com/office/officeart/2005/8/layout/hList6"/>
    <dgm:cxn modelId="{799311B4-FADD-4C8E-A5A3-04E8FA2D5DC0}" type="presParOf" srcId="{4479A6C1-AE48-48BD-9140-BF0CF2870033}" destId="{1EE16DCB-0838-4775-B17B-4935C65B984E}" srcOrd="5" destOrd="0" presId="urn:microsoft.com/office/officeart/2005/8/layout/hList6"/>
    <dgm:cxn modelId="{A72731DB-DE96-4C2D-B001-032DBE34E62B}" type="presParOf" srcId="{4479A6C1-AE48-48BD-9140-BF0CF2870033}" destId="{C5EE402D-757F-4F04-A906-B37CB64BEAC9}" srcOrd="6" destOrd="0" presId="urn:microsoft.com/office/officeart/2005/8/layout/hList6"/>
    <dgm:cxn modelId="{9E19943A-21FF-44D6-8AC0-7885A36D2397}" type="presParOf" srcId="{4479A6C1-AE48-48BD-9140-BF0CF2870033}" destId="{93F6AB95-A492-49B9-BD92-D09718DB8748}" srcOrd="7" destOrd="0" presId="urn:microsoft.com/office/officeart/2005/8/layout/hList6"/>
    <dgm:cxn modelId="{22B74FD4-6B94-42D7-85CB-98F33C5AFDF0}" type="presParOf" srcId="{4479A6C1-AE48-48BD-9140-BF0CF2870033}" destId="{7B9EAB15-D3E2-4D19-B493-EE949B85E399}"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B60CEB-C305-4D5E-9ACE-FB0425B40DC6}" type="doc">
      <dgm:prSet loTypeId="urn:microsoft.com/office/officeart/2009/3/layout/IncreasingArrowsProcess" loCatId="process" qsTypeId="urn:microsoft.com/office/officeart/2005/8/quickstyle/simple1" qsCatId="simple" csTypeId="urn:microsoft.com/office/officeart/2005/8/colors/colorful2" csCatId="colorful" phldr="1"/>
      <dgm:spPr/>
      <dgm:t>
        <a:bodyPr/>
        <a:lstStyle/>
        <a:p>
          <a:endParaRPr lang="en-US"/>
        </a:p>
      </dgm:t>
    </dgm:pt>
    <dgm:pt modelId="{9A5097FC-8E94-449A-B49A-6E6E57EE8EAA}">
      <dgm:prSet phldrT="[Text]"/>
      <dgm:spPr/>
      <dgm:t>
        <a:bodyPr/>
        <a:lstStyle/>
        <a:p>
          <a:r>
            <a:rPr lang="en-US" b="0" i="0" dirty="0" smtClean="0"/>
            <a:t>1,Processing limitations</a:t>
          </a:r>
          <a:endParaRPr lang="en-US" dirty="0"/>
        </a:p>
      </dgm:t>
    </dgm:pt>
    <dgm:pt modelId="{39786E8E-0B54-4CDF-BC5E-04570F3D573D}" type="parTrans" cxnId="{D25EE410-A286-4353-A7C2-0ACA5FAFB8B4}">
      <dgm:prSet/>
      <dgm:spPr/>
      <dgm:t>
        <a:bodyPr/>
        <a:lstStyle/>
        <a:p>
          <a:endParaRPr lang="en-US"/>
        </a:p>
      </dgm:t>
    </dgm:pt>
    <dgm:pt modelId="{2ADAF42E-A121-47AE-A2B4-AB83A5F0A7AA}" type="sibTrans" cxnId="{D25EE410-A286-4353-A7C2-0ACA5FAFB8B4}">
      <dgm:prSet/>
      <dgm:spPr/>
      <dgm:t>
        <a:bodyPr/>
        <a:lstStyle/>
        <a:p>
          <a:endParaRPr lang="en-US"/>
        </a:p>
      </dgm:t>
    </dgm:pt>
    <dgm:pt modelId="{33225F83-CE51-40B1-B9FD-BF904811652B}">
      <dgm:prSet phldrT="[Text]"/>
      <dgm:spPr/>
      <dgm:t>
        <a:bodyPr/>
        <a:lstStyle/>
        <a:p>
          <a:r>
            <a:rPr lang="vi-VN" b="0" i="0" dirty="0" smtClean="0">
              <a:solidFill>
                <a:schemeClr val="accent2"/>
              </a:solidFill>
            </a:rPr>
            <a:t>Google Apps Script hạn chế thời gian, kịch bản của người dùng có thể chạy, cũng như hạn chế quyền truy cập vào các dịch vụ của Google</a:t>
          </a:r>
          <a:endParaRPr lang="en-US" dirty="0">
            <a:solidFill>
              <a:schemeClr val="accent2"/>
            </a:solidFill>
          </a:endParaRPr>
        </a:p>
      </dgm:t>
    </dgm:pt>
    <dgm:pt modelId="{DF6340DB-5680-4E10-86EB-E6CA0EBDA966}" type="parTrans" cxnId="{A94992A0-490C-4D4C-B991-1EA3A01CB21B}">
      <dgm:prSet/>
      <dgm:spPr/>
      <dgm:t>
        <a:bodyPr/>
        <a:lstStyle/>
        <a:p>
          <a:endParaRPr lang="en-US"/>
        </a:p>
      </dgm:t>
    </dgm:pt>
    <dgm:pt modelId="{B3848268-5054-47F7-B93A-8F49C416ADDA}" type="sibTrans" cxnId="{A94992A0-490C-4D4C-B991-1EA3A01CB21B}">
      <dgm:prSet/>
      <dgm:spPr/>
      <dgm:t>
        <a:bodyPr/>
        <a:lstStyle/>
        <a:p>
          <a:endParaRPr lang="en-US"/>
        </a:p>
      </dgm:t>
    </dgm:pt>
    <dgm:pt modelId="{A5B9FFB9-0D2F-47F9-8880-1708ED77A5F8}">
      <dgm:prSet phldrT="[Text]"/>
      <dgm:spPr>
        <a:solidFill>
          <a:srgbClr val="0070C0"/>
        </a:solidFill>
      </dgm:spPr>
      <dgm:t>
        <a:bodyPr/>
        <a:lstStyle/>
        <a:p>
          <a:r>
            <a:rPr lang="en-US" dirty="0" smtClean="0"/>
            <a:t>2,Connecting </a:t>
          </a:r>
          <a:r>
            <a:rPr lang="en-US" b="0" i="0" dirty="0" smtClean="0"/>
            <a:t>limitations</a:t>
          </a:r>
          <a:endParaRPr lang="en-US" dirty="0"/>
        </a:p>
      </dgm:t>
    </dgm:pt>
    <dgm:pt modelId="{179AB30D-52DB-4D14-BEEA-7AB922EDC4EA}" type="parTrans" cxnId="{5C0DB493-1FB3-42D4-8C84-55CE6B26DDFA}">
      <dgm:prSet/>
      <dgm:spPr/>
      <dgm:t>
        <a:bodyPr/>
        <a:lstStyle/>
        <a:p>
          <a:endParaRPr lang="en-US"/>
        </a:p>
      </dgm:t>
    </dgm:pt>
    <dgm:pt modelId="{218A4EF0-4EF4-4652-BA3A-01FF47348D11}" type="sibTrans" cxnId="{5C0DB493-1FB3-42D4-8C84-55CE6B26DDFA}">
      <dgm:prSet/>
      <dgm:spPr/>
      <dgm:t>
        <a:bodyPr/>
        <a:lstStyle/>
        <a:p>
          <a:endParaRPr lang="en-US"/>
        </a:p>
      </dgm:t>
    </dgm:pt>
    <dgm:pt modelId="{DE837252-D238-4FC0-B188-1BAB49A03141}">
      <dgm:prSet phldrT="[Text]"/>
      <dgm:spPr>
        <a:ln>
          <a:solidFill>
            <a:srgbClr val="0070C0"/>
          </a:solidFill>
        </a:ln>
      </dgm:spPr>
      <dgm:t>
        <a:bodyPr/>
        <a:lstStyle/>
        <a:p>
          <a:r>
            <a:rPr lang="vi-VN" b="0" i="0" dirty="0" smtClean="0">
              <a:solidFill>
                <a:srgbClr val="0070C0"/>
              </a:solidFill>
            </a:rPr>
            <a:t>Hiện tại Google Apps Store không cho phép kết nối nội bộ (phía sau bức tường lửa) cơ sở dữ liệu của công ty</a:t>
          </a:r>
          <a:endParaRPr lang="en-US" dirty="0">
            <a:solidFill>
              <a:srgbClr val="0070C0"/>
            </a:solidFill>
          </a:endParaRPr>
        </a:p>
      </dgm:t>
    </dgm:pt>
    <dgm:pt modelId="{2985A8D7-C76F-4F1B-959F-8ED745CA3CD1}" type="parTrans" cxnId="{B505880C-D78B-4511-9744-32865B16157B}">
      <dgm:prSet/>
      <dgm:spPr/>
      <dgm:t>
        <a:bodyPr/>
        <a:lstStyle/>
        <a:p>
          <a:endParaRPr lang="en-US"/>
        </a:p>
      </dgm:t>
    </dgm:pt>
    <dgm:pt modelId="{8E4F09CC-E548-487D-9888-DA6894375C36}" type="sibTrans" cxnId="{B505880C-D78B-4511-9744-32865B16157B}">
      <dgm:prSet/>
      <dgm:spPr/>
      <dgm:t>
        <a:bodyPr/>
        <a:lstStyle/>
        <a:p>
          <a:endParaRPr lang="en-US"/>
        </a:p>
      </dgm:t>
    </dgm:pt>
    <dgm:pt modelId="{A6DD33BD-4F66-4683-895E-9047CA94923A}">
      <dgm:prSet phldrT="[Text]"/>
      <dgm:spPr/>
      <dgm:t>
        <a:bodyPr/>
        <a:lstStyle/>
        <a:p>
          <a:r>
            <a:rPr lang="en-US" smtClean="0"/>
            <a:t>3,Geography </a:t>
          </a:r>
          <a:r>
            <a:rPr lang="en-US" b="0" i="0" dirty="0" smtClean="0"/>
            <a:t>limitations</a:t>
          </a:r>
          <a:r>
            <a:rPr lang="en-US" dirty="0" smtClean="0"/>
            <a:t> </a:t>
          </a:r>
          <a:endParaRPr lang="en-US" dirty="0"/>
        </a:p>
      </dgm:t>
    </dgm:pt>
    <dgm:pt modelId="{EC2F5E03-C1D9-4763-B3B6-066C2C3CB587}" type="parTrans" cxnId="{214FD921-E1ED-44E9-91C1-FCE24CC24BD3}">
      <dgm:prSet/>
      <dgm:spPr/>
      <dgm:t>
        <a:bodyPr/>
        <a:lstStyle/>
        <a:p>
          <a:endParaRPr lang="en-US"/>
        </a:p>
      </dgm:t>
    </dgm:pt>
    <dgm:pt modelId="{FB986A25-295C-494C-8BC4-809F1AA59DD8}" type="sibTrans" cxnId="{214FD921-E1ED-44E9-91C1-FCE24CC24BD3}">
      <dgm:prSet/>
      <dgm:spPr/>
      <dgm:t>
        <a:bodyPr/>
        <a:lstStyle/>
        <a:p>
          <a:endParaRPr lang="en-US"/>
        </a:p>
      </dgm:t>
    </dgm:pt>
    <dgm:pt modelId="{4579B69F-8BA5-45AE-823B-43F71397708E}">
      <dgm:prSet phldrT="[Text]"/>
      <dgm:spPr/>
      <dgm:t>
        <a:bodyPr/>
        <a:lstStyle/>
        <a:p>
          <a:r>
            <a:rPr lang="en-US" dirty="0" err="1" smtClean="0">
              <a:solidFill>
                <a:srgbClr val="00B0F0"/>
              </a:solidFill>
            </a:rPr>
            <a:t>Sự</a:t>
          </a:r>
          <a:r>
            <a:rPr lang="en-US" dirty="0" smtClean="0">
              <a:solidFill>
                <a:srgbClr val="00B0F0"/>
              </a:solidFill>
            </a:rPr>
            <a:t> </a:t>
          </a:r>
          <a:r>
            <a:rPr lang="en-US" dirty="0" err="1" smtClean="0">
              <a:solidFill>
                <a:srgbClr val="00B0F0"/>
              </a:solidFill>
            </a:rPr>
            <a:t>chênh</a:t>
          </a:r>
          <a:r>
            <a:rPr lang="en-US" dirty="0" smtClean="0">
              <a:solidFill>
                <a:srgbClr val="00B0F0"/>
              </a:solidFill>
            </a:rPr>
            <a:t> </a:t>
          </a:r>
          <a:r>
            <a:rPr lang="en-US" dirty="0" err="1" smtClean="0">
              <a:solidFill>
                <a:srgbClr val="00B0F0"/>
              </a:solidFill>
            </a:rPr>
            <a:t>lệch</a:t>
          </a:r>
          <a:r>
            <a:rPr lang="en-US" dirty="0" smtClean="0">
              <a:solidFill>
                <a:srgbClr val="00B0F0"/>
              </a:solidFill>
            </a:rPr>
            <a:t> </a:t>
          </a:r>
          <a:r>
            <a:rPr lang="en-US" dirty="0" err="1" smtClean="0">
              <a:solidFill>
                <a:srgbClr val="00B0F0"/>
              </a:solidFill>
            </a:rPr>
            <a:t>múi</a:t>
          </a:r>
          <a:r>
            <a:rPr lang="en-US" dirty="0" smtClean="0">
              <a:solidFill>
                <a:srgbClr val="00B0F0"/>
              </a:solidFill>
            </a:rPr>
            <a:t> </a:t>
          </a:r>
          <a:r>
            <a:rPr lang="en-US" dirty="0" err="1" smtClean="0">
              <a:solidFill>
                <a:srgbClr val="00B0F0"/>
              </a:solidFill>
            </a:rPr>
            <a:t>giờ</a:t>
          </a:r>
          <a:r>
            <a:rPr lang="en-US" dirty="0" smtClean="0">
              <a:solidFill>
                <a:srgbClr val="00B0F0"/>
              </a:solidFill>
            </a:rPr>
            <a:t> do </a:t>
          </a:r>
          <a:r>
            <a:rPr lang="en-US" dirty="0" err="1" smtClean="0">
              <a:solidFill>
                <a:srgbClr val="00B0F0"/>
              </a:solidFill>
            </a:rPr>
            <a:t>vị</a:t>
          </a:r>
          <a:r>
            <a:rPr lang="en-US" dirty="0" smtClean="0">
              <a:solidFill>
                <a:srgbClr val="00B0F0"/>
              </a:solidFill>
            </a:rPr>
            <a:t> </a:t>
          </a:r>
          <a:r>
            <a:rPr lang="en-US" dirty="0" err="1" smtClean="0">
              <a:solidFill>
                <a:srgbClr val="00B0F0"/>
              </a:solidFill>
            </a:rPr>
            <a:t>trí</a:t>
          </a:r>
          <a:r>
            <a:rPr lang="en-US" dirty="0" smtClean="0">
              <a:solidFill>
                <a:srgbClr val="00B0F0"/>
              </a:solidFill>
            </a:rPr>
            <a:t> </a:t>
          </a:r>
          <a:r>
            <a:rPr lang="en-US" dirty="0" err="1" smtClean="0">
              <a:solidFill>
                <a:srgbClr val="00B0F0"/>
              </a:solidFill>
            </a:rPr>
            <a:t>địa</a:t>
          </a:r>
          <a:r>
            <a:rPr lang="en-US" dirty="0" smtClean="0">
              <a:solidFill>
                <a:srgbClr val="00B0F0"/>
              </a:solidFill>
            </a:rPr>
            <a:t> </a:t>
          </a:r>
          <a:r>
            <a:rPr lang="en-US" dirty="0" err="1" smtClean="0">
              <a:solidFill>
                <a:srgbClr val="00B0F0"/>
              </a:solidFill>
            </a:rPr>
            <a:t>lý</a:t>
          </a:r>
          <a:r>
            <a:rPr lang="en-US" dirty="0" smtClean="0">
              <a:solidFill>
                <a:srgbClr val="00B0F0"/>
              </a:solidFill>
            </a:rPr>
            <a:t> </a:t>
          </a:r>
          <a:r>
            <a:rPr lang="en-US" dirty="0" err="1" smtClean="0">
              <a:solidFill>
                <a:srgbClr val="00B0F0"/>
              </a:solidFill>
            </a:rPr>
            <a:t>có</a:t>
          </a:r>
          <a:r>
            <a:rPr lang="en-US" dirty="0" smtClean="0">
              <a:solidFill>
                <a:srgbClr val="00B0F0"/>
              </a:solidFill>
            </a:rPr>
            <a:t> </a:t>
          </a:r>
          <a:r>
            <a:rPr lang="en-US" dirty="0" err="1" smtClean="0">
              <a:solidFill>
                <a:srgbClr val="00B0F0"/>
              </a:solidFill>
            </a:rPr>
            <a:t>thể</a:t>
          </a:r>
          <a:r>
            <a:rPr lang="en-US" dirty="0" smtClean="0">
              <a:solidFill>
                <a:srgbClr val="00B0F0"/>
              </a:solidFill>
            </a:rPr>
            <a:t> </a:t>
          </a:r>
          <a:r>
            <a:rPr lang="en-US" dirty="0" err="1" smtClean="0">
              <a:solidFill>
                <a:srgbClr val="00B0F0"/>
              </a:solidFill>
            </a:rPr>
            <a:t>ảnh</a:t>
          </a:r>
          <a:r>
            <a:rPr lang="en-US" dirty="0" smtClean="0">
              <a:solidFill>
                <a:srgbClr val="00B0F0"/>
              </a:solidFill>
            </a:rPr>
            <a:t> </a:t>
          </a:r>
          <a:r>
            <a:rPr lang="en-US" dirty="0" err="1" smtClean="0">
              <a:solidFill>
                <a:srgbClr val="00B0F0"/>
              </a:solidFill>
            </a:rPr>
            <a:t>hưởng</a:t>
          </a:r>
          <a:r>
            <a:rPr lang="en-US" dirty="0" smtClean="0">
              <a:solidFill>
                <a:srgbClr val="00B0F0"/>
              </a:solidFill>
            </a:rPr>
            <a:t> </a:t>
          </a:r>
          <a:r>
            <a:rPr lang="en-US" dirty="0" err="1" smtClean="0">
              <a:solidFill>
                <a:srgbClr val="00B0F0"/>
              </a:solidFill>
            </a:rPr>
            <a:t>đến</a:t>
          </a:r>
          <a:r>
            <a:rPr lang="en-US" dirty="0" smtClean="0">
              <a:solidFill>
                <a:srgbClr val="00B0F0"/>
              </a:solidFill>
            </a:rPr>
            <a:t> </a:t>
          </a:r>
          <a:r>
            <a:rPr lang="en-US" dirty="0" err="1" smtClean="0">
              <a:solidFill>
                <a:srgbClr val="00B0F0"/>
              </a:solidFill>
            </a:rPr>
            <a:t>hoạt</a:t>
          </a:r>
          <a:r>
            <a:rPr lang="en-US" dirty="0" smtClean="0">
              <a:solidFill>
                <a:srgbClr val="00B0F0"/>
              </a:solidFill>
            </a:rPr>
            <a:t> </a:t>
          </a:r>
          <a:r>
            <a:rPr lang="en-US" dirty="0" err="1" smtClean="0">
              <a:solidFill>
                <a:srgbClr val="00B0F0"/>
              </a:solidFill>
            </a:rPr>
            <a:t>đọng</a:t>
          </a:r>
          <a:r>
            <a:rPr lang="en-US" dirty="0" smtClean="0">
              <a:solidFill>
                <a:srgbClr val="00B0F0"/>
              </a:solidFill>
            </a:rPr>
            <a:t> </a:t>
          </a:r>
          <a:r>
            <a:rPr lang="en-US" dirty="0" err="1" smtClean="0">
              <a:solidFill>
                <a:srgbClr val="00B0F0"/>
              </a:solidFill>
            </a:rPr>
            <a:t>xử</a:t>
          </a:r>
          <a:r>
            <a:rPr lang="en-US" dirty="0" smtClean="0">
              <a:solidFill>
                <a:srgbClr val="00B0F0"/>
              </a:solidFill>
            </a:rPr>
            <a:t> </a:t>
          </a:r>
          <a:r>
            <a:rPr lang="en-US" dirty="0" err="1" smtClean="0">
              <a:solidFill>
                <a:srgbClr val="00B0F0"/>
              </a:solidFill>
            </a:rPr>
            <a:t>lý</a:t>
          </a:r>
          <a:r>
            <a:rPr lang="en-US" dirty="0" smtClean="0">
              <a:solidFill>
                <a:srgbClr val="00B0F0"/>
              </a:solidFill>
            </a:rPr>
            <a:t> </a:t>
          </a:r>
          <a:r>
            <a:rPr lang="en-US" dirty="0" err="1" smtClean="0">
              <a:solidFill>
                <a:srgbClr val="00B0F0"/>
              </a:solidFill>
            </a:rPr>
            <a:t>của</a:t>
          </a:r>
          <a:r>
            <a:rPr lang="en-US" dirty="0" smtClean="0">
              <a:solidFill>
                <a:srgbClr val="00B0F0"/>
              </a:solidFill>
            </a:rPr>
            <a:t> Google app scripts</a:t>
          </a:r>
          <a:endParaRPr lang="en-US" dirty="0">
            <a:solidFill>
              <a:srgbClr val="00B0F0"/>
            </a:solidFill>
          </a:endParaRPr>
        </a:p>
      </dgm:t>
    </dgm:pt>
    <dgm:pt modelId="{45BFC669-2462-4089-8123-CA179562D4B2}" type="parTrans" cxnId="{6615884B-943D-4351-A526-57E9DE607EEA}">
      <dgm:prSet/>
      <dgm:spPr/>
      <dgm:t>
        <a:bodyPr/>
        <a:lstStyle/>
        <a:p>
          <a:endParaRPr lang="en-US"/>
        </a:p>
      </dgm:t>
    </dgm:pt>
    <dgm:pt modelId="{BDE4CD28-BDEC-4165-A576-8F09B57EE937}" type="sibTrans" cxnId="{6615884B-943D-4351-A526-57E9DE607EEA}">
      <dgm:prSet/>
      <dgm:spPr/>
      <dgm:t>
        <a:bodyPr/>
        <a:lstStyle/>
        <a:p>
          <a:endParaRPr lang="en-US"/>
        </a:p>
      </dgm:t>
    </dgm:pt>
    <dgm:pt modelId="{E021D5FB-3CF3-47A7-A5B0-F280709E3403}" type="pres">
      <dgm:prSet presAssocID="{44B60CEB-C305-4D5E-9ACE-FB0425B40DC6}" presName="Name0" presStyleCnt="0">
        <dgm:presLayoutVars>
          <dgm:chMax val="5"/>
          <dgm:chPref val="5"/>
          <dgm:dir/>
          <dgm:animLvl val="lvl"/>
        </dgm:presLayoutVars>
      </dgm:prSet>
      <dgm:spPr/>
      <dgm:t>
        <a:bodyPr/>
        <a:lstStyle/>
        <a:p>
          <a:endParaRPr lang="en-US"/>
        </a:p>
      </dgm:t>
    </dgm:pt>
    <dgm:pt modelId="{A72579F1-6FBB-45BA-80BB-747365F757B2}" type="pres">
      <dgm:prSet presAssocID="{9A5097FC-8E94-449A-B49A-6E6E57EE8EAA}" presName="parentText1" presStyleLbl="node1" presStyleIdx="0" presStyleCnt="3">
        <dgm:presLayoutVars>
          <dgm:chMax/>
          <dgm:chPref val="3"/>
          <dgm:bulletEnabled val="1"/>
        </dgm:presLayoutVars>
      </dgm:prSet>
      <dgm:spPr/>
      <dgm:t>
        <a:bodyPr/>
        <a:lstStyle/>
        <a:p>
          <a:endParaRPr lang="en-US"/>
        </a:p>
      </dgm:t>
    </dgm:pt>
    <dgm:pt modelId="{E3700C1D-B56A-4C02-98F4-C5541F873FB5}" type="pres">
      <dgm:prSet presAssocID="{9A5097FC-8E94-449A-B49A-6E6E57EE8EAA}" presName="childText1" presStyleLbl="solidAlignAcc1" presStyleIdx="0" presStyleCnt="3">
        <dgm:presLayoutVars>
          <dgm:chMax val="0"/>
          <dgm:chPref val="0"/>
          <dgm:bulletEnabled val="1"/>
        </dgm:presLayoutVars>
      </dgm:prSet>
      <dgm:spPr/>
      <dgm:t>
        <a:bodyPr/>
        <a:lstStyle/>
        <a:p>
          <a:endParaRPr lang="en-US"/>
        </a:p>
      </dgm:t>
    </dgm:pt>
    <dgm:pt modelId="{B45B6C5E-1AA5-4C83-831D-4FBE03C5B06F}" type="pres">
      <dgm:prSet presAssocID="{A5B9FFB9-0D2F-47F9-8880-1708ED77A5F8}" presName="parentText2" presStyleLbl="node1" presStyleIdx="1" presStyleCnt="3">
        <dgm:presLayoutVars>
          <dgm:chMax/>
          <dgm:chPref val="3"/>
          <dgm:bulletEnabled val="1"/>
        </dgm:presLayoutVars>
      </dgm:prSet>
      <dgm:spPr/>
      <dgm:t>
        <a:bodyPr/>
        <a:lstStyle/>
        <a:p>
          <a:endParaRPr lang="en-US"/>
        </a:p>
      </dgm:t>
    </dgm:pt>
    <dgm:pt modelId="{E027722C-3F4E-429B-BFFB-4D1194234DEC}" type="pres">
      <dgm:prSet presAssocID="{A5B9FFB9-0D2F-47F9-8880-1708ED77A5F8}" presName="childText2" presStyleLbl="solidAlignAcc1" presStyleIdx="1" presStyleCnt="3">
        <dgm:presLayoutVars>
          <dgm:chMax val="0"/>
          <dgm:chPref val="0"/>
          <dgm:bulletEnabled val="1"/>
        </dgm:presLayoutVars>
      </dgm:prSet>
      <dgm:spPr/>
      <dgm:t>
        <a:bodyPr/>
        <a:lstStyle/>
        <a:p>
          <a:endParaRPr lang="en-US"/>
        </a:p>
      </dgm:t>
    </dgm:pt>
    <dgm:pt modelId="{A72DCF42-D6EA-446C-8BA1-29C8DBCCF046}" type="pres">
      <dgm:prSet presAssocID="{A6DD33BD-4F66-4683-895E-9047CA94923A}" presName="parentText3" presStyleLbl="node1" presStyleIdx="2" presStyleCnt="3">
        <dgm:presLayoutVars>
          <dgm:chMax/>
          <dgm:chPref val="3"/>
          <dgm:bulletEnabled val="1"/>
        </dgm:presLayoutVars>
      </dgm:prSet>
      <dgm:spPr/>
      <dgm:t>
        <a:bodyPr/>
        <a:lstStyle/>
        <a:p>
          <a:endParaRPr lang="en-US"/>
        </a:p>
      </dgm:t>
    </dgm:pt>
    <dgm:pt modelId="{B33CC1A1-78B0-4C20-BA6E-08B0969B538D}" type="pres">
      <dgm:prSet presAssocID="{A6DD33BD-4F66-4683-895E-9047CA94923A}" presName="childText3" presStyleLbl="solidAlignAcc1" presStyleIdx="2" presStyleCnt="3">
        <dgm:presLayoutVars>
          <dgm:chMax val="0"/>
          <dgm:chPref val="0"/>
          <dgm:bulletEnabled val="1"/>
        </dgm:presLayoutVars>
      </dgm:prSet>
      <dgm:spPr/>
      <dgm:t>
        <a:bodyPr/>
        <a:lstStyle/>
        <a:p>
          <a:endParaRPr lang="en-US"/>
        </a:p>
      </dgm:t>
    </dgm:pt>
  </dgm:ptLst>
  <dgm:cxnLst>
    <dgm:cxn modelId="{1944D461-184C-4B9E-A292-AB1DC2083D11}" type="presOf" srcId="{A6DD33BD-4F66-4683-895E-9047CA94923A}" destId="{A72DCF42-D6EA-446C-8BA1-29C8DBCCF046}" srcOrd="0" destOrd="0" presId="urn:microsoft.com/office/officeart/2009/3/layout/IncreasingArrowsProcess"/>
    <dgm:cxn modelId="{5C0DB493-1FB3-42D4-8C84-55CE6B26DDFA}" srcId="{44B60CEB-C305-4D5E-9ACE-FB0425B40DC6}" destId="{A5B9FFB9-0D2F-47F9-8880-1708ED77A5F8}" srcOrd="1" destOrd="0" parTransId="{179AB30D-52DB-4D14-BEEA-7AB922EDC4EA}" sibTransId="{218A4EF0-4EF4-4652-BA3A-01FF47348D11}"/>
    <dgm:cxn modelId="{EC4065CF-4635-4353-AA6A-68E2FC7A1604}" type="presOf" srcId="{A5B9FFB9-0D2F-47F9-8880-1708ED77A5F8}" destId="{B45B6C5E-1AA5-4C83-831D-4FBE03C5B06F}" srcOrd="0" destOrd="0" presId="urn:microsoft.com/office/officeart/2009/3/layout/IncreasingArrowsProcess"/>
    <dgm:cxn modelId="{A94992A0-490C-4D4C-B991-1EA3A01CB21B}" srcId="{9A5097FC-8E94-449A-B49A-6E6E57EE8EAA}" destId="{33225F83-CE51-40B1-B9FD-BF904811652B}" srcOrd="0" destOrd="0" parTransId="{DF6340DB-5680-4E10-86EB-E6CA0EBDA966}" sibTransId="{B3848268-5054-47F7-B93A-8F49C416ADDA}"/>
    <dgm:cxn modelId="{6615884B-943D-4351-A526-57E9DE607EEA}" srcId="{A6DD33BD-4F66-4683-895E-9047CA94923A}" destId="{4579B69F-8BA5-45AE-823B-43F71397708E}" srcOrd="0" destOrd="0" parTransId="{45BFC669-2462-4089-8123-CA179562D4B2}" sibTransId="{BDE4CD28-BDEC-4165-A576-8F09B57EE937}"/>
    <dgm:cxn modelId="{D25EE410-A286-4353-A7C2-0ACA5FAFB8B4}" srcId="{44B60CEB-C305-4D5E-9ACE-FB0425B40DC6}" destId="{9A5097FC-8E94-449A-B49A-6E6E57EE8EAA}" srcOrd="0" destOrd="0" parTransId="{39786E8E-0B54-4CDF-BC5E-04570F3D573D}" sibTransId="{2ADAF42E-A121-47AE-A2B4-AB83A5F0A7AA}"/>
    <dgm:cxn modelId="{A02E8EEF-50FE-4EBD-A3E3-3BE87551854C}" type="presOf" srcId="{4579B69F-8BA5-45AE-823B-43F71397708E}" destId="{B33CC1A1-78B0-4C20-BA6E-08B0969B538D}" srcOrd="0" destOrd="0" presId="urn:microsoft.com/office/officeart/2009/3/layout/IncreasingArrowsProcess"/>
    <dgm:cxn modelId="{DF9C0FE1-912A-453D-A267-72414CD6AFC0}" type="presOf" srcId="{44B60CEB-C305-4D5E-9ACE-FB0425B40DC6}" destId="{E021D5FB-3CF3-47A7-A5B0-F280709E3403}" srcOrd="0" destOrd="0" presId="urn:microsoft.com/office/officeart/2009/3/layout/IncreasingArrowsProcess"/>
    <dgm:cxn modelId="{669C8DF3-3C8A-48F0-89FB-288A4F21F097}" type="presOf" srcId="{9A5097FC-8E94-449A-B49A-6E6E57EE8EAA}" destId="{A72579F1-6FBB-45BA-80BB-747365F757B2}" srcOrd="0" destOrd="0" presId="urn:microsoft.com/office/officeart/2009/3/layout/IncreasingArrowsProcess"/>
    <dgm:cxn modelId="{8682064E-4AC0-4F59-BE03-1BB8C83E7823}" type="presOf" srcId="{33225F83-CE51-40B1-B9FD-BF904811652B}" destId="{E3700C1D-B56A-4C02-98F4-C5541F873FB5}" srcOrd="0" destOrd="0" presId="urn:microsoft.com/office/officeart/2009/3/layout/IncreasingArrowsProcess"/>
    <dgm:cxn modelId="{B505880C-D78B-4511-9744-32865B16157B}" srcId="{A5B9FFB9-0D2F-47F9-8880-1708ED77A5F8}" destId="{DE837252-D238-4FC0-B188-1BAB49A03141}" srcOrd="0" destOrd="0" parTransId="{2985A8D7-C76F-4F1B-959F-8ED745CA3CD1}" sibTransId="{8E4F09CC-E548-487D-9888-DA6894375C36}"/>
    <dgm:cxn modelId="{214FD921-E1ED-44E9-91C1-FCE24CC24BD3}" srcId="{44B60CEB-C305-4D5E-9ACE-FB0425B40DC6}" destId="{A6DD33BD-4F66-4683-895E-9047CA94923A}" srcOrd="2" destOrd="0" parTransId="{EC2F5E03-C1D9-4763-B3B6-066C2C3CB587}" sibTransId="{FB986A25-295C-494C-8BC4-809F1AA59DD8}"/>
    <dgm:cxn modelId="{786ADC9C-C0E7-4EFE-8BB8-6BB4B319EF23}" type="presOf" srcId="{DE837252-D238-4FC0-B188-1BAB49A03141}" destId="{E027722C-3F4E-429B-BFFB-4D1194234DEC}" srcOrd="0" destOrd="0" presId="urn:microsoft.com/office/officeart/2009/3/layout/IncreasingArrowsProcess"/>
    <dgm:cxn modelId="{F5228602-DB90-41E1-9203-E55893DD9275}" type="presParOf" srcId="{E021D5FB-3CF3-47A7-A5B0-F280709E3403}" destId="{A72579F1-6FBB-45BA-80BB-747365F757B2}" srcOrd="0" destOrd="0" presId="urn:microsoft.com/office/officeart/2009/3/layout/IncreasingArrowsProcess"/>
    <dgm:cxn modelId="{67A43F40-7EF1-441A-8856-40B69590BD40}" type="presParOf" srcId="{E021D5FB-3CF3-47A7-A5B0-F280709E3403}" destId="{E3700C1D-B56A-4C02-98F4-C5541F873FB5}" srcOrd="1" destOrd="0" presId="urn:microsoft.com/office/officeart/2009/3/layout/IncreasingArrowsProcess"/>
    <dgm:cxn modelId="{059AA00C-59A4-40E3-A17A-968D722004E4}" type="presParOf" srcId="{E021D5FB-3CF3-47A7-A5B0-F280709E3403}" destId="{B45B6C5E-1AA5-4C83-831D-4FBE03C5B06F}" srcOrd="2" destOrd="0" presId="urn:microsoft.com/office/officeart/2009/3/layout/IncreasingArrowsProcess"/>
    <dgm:cxn modelId="{6938C079-3DE6-466F-9DAA-1E00A8205129}" type="presParOf" srcId="{E021D5FB-3CF3-47A7-A5B0-F280709E3403}" destId="{E027722C-3F4E-429B-BFFB-4D1194234DEC}" srcOrd="3" destOrd="0" presId="urn:microsoft.com/office/officeart/2009/3/layout/IncreasingArrowsProcess"/>
    <dgm:cxn modelId="{FCB503E1-87B4-4D36-BEEE-05ABBA6B10CF}" type="presParOf" srcId="{E021D5FB-3CF3-47A7-A5B0-F280709E3403}" destId="{A72DCF42-D6EA-446C-8BA1-29C8DBCCF046}" srcOrd="4" destOrd="0" presId="urn:microsoft.com/office/officeart/2009/3/layout/IncreasingArrowsProcess"/>
    <dgm:cxn modelId="{F4999B4D-4ACD-4589-B301-FC740824D2AE}" type="presParOf" srcId="{E021D5FB-3CF3-47A7-A5B0-F280709E3403}" destId="{B33CC1A1-78B0-4C20-BA6E-08B0969B538D}"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C0798-B185-4792-AD36-0A5AE3FAD672}">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617D04-0EBC-4668-BD69-78F78A12DB5F}">
      <dsp:nvSpPr>
        <dsp:cNvPr id="0" name=""/>
        <dsp:cNvSpPr/>
      </dsp:nvSpPr>
      <dsp:spPr>
        <a:xfrm>
          <a:off x="564979" y="406400"/>
          <a:ext cx="6009233" cy="812800"/>
        </a:xfrm>
        <a:prstGeom prst="rect">
          <a:avLst/>
        </a:prstGeom>
        <a:solidFill>
          <a:srgbClr val="0070C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b="0" i="0" kern="1200" dirty="0" err="1" smtClean="0">
              <a:solidFill>
                <a:schemeClr val="bg1"/>
              </a:solidFill>
            </a:rPr>
            <a:t>Là</a:t>
          </a:r>
          <a:r>
            <a:rPr lang="en-US" sz="2500" b="0" i="0" kern="1200" dirty="0" smtClean="0">
              <a:solidFill>
                <a:schemeClr val="bg1"/>
              </a:solidFill>
            </a:rPr>
            <a:t> </a:t>
          </a:r>
          <a:r>
            <a:rPr lang="en-US" sz="2500" b="0" i="0" kern="1200" dirty="0" err="1" smtClean="0">
              <a:solidFill>
                <a:schemeClr val="bg1"/>
              </a:solidFill>
            </a:rPr>
            <a:t>một</a:t>
          </a:r>
          <a:r>
            <a:rPr lang="en-US" sz="2500" b="0" i="0" kern="1200" dirty="0" smtClean="0">
              <a:solidFill>
                <a:schemeClr val="bg1"/>
              </a:solidFill>
            </a:rPr>
            <a:t> </a:t>
          </a:r>
          <a:r>
            <a:rPr lang="en-US" sz="2500" b="0" i="0" kern="1200" dirty="0" err="1" smtClean="0">
              <a:solidFill>
                <a:schemeClr val="bg1"/>
              </a:solidFill>
            </a:rPr>
            <a:t>ngôn</a:t>
          </a:r>
          <a:r>
            <a:rPr lang="en-US" sz="2500" b="0" i="0" kern="1200" dirty="0" smtClean="0">
              <a:solidFill>
                <a:schemeClr val="bg1"/>
              </a:solidFill>
            </a:rPr>
            <a:t> </a:t>
          </a:r>
          <a:r>
            <a:rPr lang="en-US" sz="2500" b="0" i="0" kern="1200" dirty="0" err="1" smtClean="0">
              <a:solidFill>
                <a:schemeClr val="bg1"/>
              </a:solidFill>
            </a:rPr>
            <a:t>ngữ</a:t>
          </a:r>
          <a:r>
            <a:rPr lang="en-US" sz="2500" b="0" i="0" kern="1200" dirty="0" smtClean="0">
              <a:solidFill>
                <a:schemeClr val="bg1"/>
              </a:solidFill>
            </a:rPr>
            <a:t> </a:t>
          </a:r>
          <a:r>
            <a:rPr lang="en-US" sz="2500" b="0" i="0" kern="1200" dirty="0" err="1" smtClean="0">
              <a:solidFill>
                <a:schemeClr val="bg1"/>
              </a:solidFill>
            </a:rPr>
            <a:t>kịch</a:t>
          </a:r>
          <a:r>
            <a:rPr lang="en-US" sz="2500" b="0" i="0" kern="1200" dirty="0" smtClean="0">
              <a:solidFill>
                <a:schemeClr val="bg1"/>
              </a:solidFill>
            </a:rPr>
            <a:t> </a:t>
          </a:r>
          <a:r>
            <a:rPr lang="en-US" sz="2500" b="0" i="0" kern="1200" dirty="0" err="1" smtClean="0">
              <a:solidFill>
                <a:schemeClr val="bg1"/>
              </a:solidFill>
            </a:rPr>
            <a:t>bản</a:t>
          </a:r>
          <a:r>
            <a:rPr lang="en-US" sz="2500" b="0" i="0" kern="1200" dirty="0" smtClean="0">
              <a:solidFill>
                <a:schemeClr val="bg1"/>
              </a:solidFill>
            </a:rPr>
            <a:t> JavaScript</a:t>
          </a:r>
          <a:endParaRPr lang="en-US" sz="2500" kern="1200" dirty="0">
            <a:solidFill>
              <a:schemeClr val="bg1"/>
            </a:solidFill>
          </a:endParaRPr>
        </a:p>
      </dsp:txBody>
      <dsp:txXfrm>
        <a:off x="564979" y="406400"/>
        <a:ext cx="6009233" cy="812800"/>
      </dsp:txXfrm>
    </dsp:sp>
    <dsp:sp modelId="{24B6697E-8FA8-4FB4-A171-99C2F16EB28E}">
      <dsp:nvSpPr>
        <dsp:cNvPr id="0" name=""/>
        <dsp:cNvSpPr/>
      </dsp:nvSpPr>
      <dsp:spPr>
        <a:xfrm>
          <a:off x="76202" y="304800"/>
          <a:ext cx="1016000" cy="1016000"/>
        </a:xfrm>
        <a:prstGeom prst="ellipse">
          <a:avLst/>
        </a:prstGeom>
        <a:solidFill>
          <a:schemeClr val="accent2"/>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9885ADE-E22F-4F90-96E2-75B74D3EBF9C}">
      <dsp:nvSpPr>
        <dsp:cNvPr id="0" name=""/>
        <dsp:cNvSpPr/>
      </dsp:nvSpPr>
      <dsp:spPr>
        <a:xfrm>
          <a:off x="860432" y="1625599"/>
          <a:ext cx="5713780" cy="812800"/>
        </a:xfrm>
        <a:prstGeom prst="rect">
          <a:avLst/>
        </a:prstGeom>
        <a:solidFill>
          <a:schemeClr val="accent3"/>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dirty="0" err="1" smtClean="0">
              <a:solidFill>
                <a:schemeClr val="bg1"/>
              </a:solidFill>
            </a:rPr>
            <a:t>Xây</a:t>
          </a:r>
          <a:r>
            <a:rPr lang="en-US" sz="2500" kern="1200" dirty="0" smtClean="0">
              <a:solidFill>
                <a:schemeClr val="bg1"/>
              </a:solidFill>
            </a:rPr>
            <a:t> </a:t>
          </a:r>
          <a:r>
            <a:rPr lang="en-US" sz="2500" kern="1200" dirty="0" err="1" smtClean="0">
              <a:solidFill>
                <a:schemeClr val="bg1"/>
              </a:solidFill>
            </a:rPr>
            <a:t>dựng</a:t>
          </a:r>
          <a:r>
            <a:rPr lang="en-US" sz="2500" kern="1200" dirty="0" smtClean="0">
              <a:solidFill>
                <a:schemeClr val="bg1"/>
              </a:solidFill>
            </a:rPr>
            <a:t> </a:t>
          </a:r>
          <a:r>
            <a:rPr lang="en-US" sz="2500" kern="1200" dirty="0" err="1" smtClean="0">
              <a:solidFill>
                <a:schemeClr val="bg1"/>
              </a:solidFill>
            </a:rPr>
            <a:t>trên</a:t>
          </a:r>
          <a:r>
            <a:rPr lang="en-US" sz="2500" kern="1200" dirty="0" smtClean="0">
              <a:solidFill>
                <a:schemeClr val="bg1"/>
              </a:solidFill>
            </a:rPr>
            <a:t> </a:t>
          </a:r>
          <a:r>
            <a:rPr lang="en-US" sz="2500" kern="1200" dirty="0" err="1" smtClean="0">
              <a:solidFill>
                <a:schemeClr val="bg1"/>
              </a:solidFill>
            </a:rPr>
            <a:t>nền</a:t>
          </a:r>
          <a:r>
            <a:rPr lang="en-US" sz="2500" kern="1200" dirty="0" smtClean="0">
              <a:solidFill>
                <a:schemeClr val="bg1"/>
              </a:solidFill>
            </a:rPr>
            <a:t> </a:t>
          </a:r>
          <a:r>
            <a:rPr lang="en-US" sz="2500" kern="1200" dirty="0" err="1" smtClean="0">
              <a:solidFill>
                <a:schemeClr val="bg1"/>
              </a:solidFill>
            </a:rPr>
            <a:t>điện</a:t>
          </a:r>
          <a:r>
            <a:rPr lang="en-US" sz="2500" kern="1200" dirty="0" smtClean="0">
              <a:solidFill>
                <a:schemeClr val="bg1"/>
              </a:solidFill>
            </a:rPr>
            <a:t> </a:t>
          </a:r>
          <a:r>
            <a:rPr lang="en-US" sz="2500" kern="1200" dirty="0" err="1" smtClean="0">
              <a:solidFill>
                <a:schemeClr val="bg1"/>
              </a:solidFill>
            </a:rPr>
            <a:t>toán</a:t>
          </a:r>
          <a:r>
            <a:rPr lang="en-US" sz="2500" kern="1200" dirty="0" smtClean="0">
              <a:solidFill>
                <a:schemeClr val="bg1"/>
              </a:solidFill>
            </a:rPr>
            <a:t> </a:t>
          </a:r>
          <a:r>
            <a:rPr lang="en-US" sz="2500" kern="1200" dirty="0" err="1" smtClean="0">
              <a:solidFill>
                <a:schemeClr val="bg1"/>
              </a:solidFill>
            </a:rPr>
            <a:t>đám</a:t>
          </a:r>
          <a:r>
            <a:rPr lang="en-US" sz="2500" kern="1200" dirty="0" smtClean="0">
              <a:solidFill>
                <a:schemeClr val="bg1"/>
              </a:solidFill>
            </a:rPr>
            <a:t> </a:t>
          </a:r>
          <a:r>
            <a:rPr lang="en-US" sz="2500" kern="1200" dirty="0" err="1" smtClean="0">
              <a:solidFill>
                <a:schemeClr val="bg1"/>
              </a:solidFill>
            </a:rPr>
            <a:t>mây</a:t>
          </a:r>
          <a:endParaRPr lang="en-US" sz="2500" kern="1200" dirty="0">
            <a:solidFill>
              <a:schemeClr val="bg1"/>
            </a:solidFill>
          </a:endParaRPr>
        </a:p>
      </dsp:txBody>
      <dsp:txXfrm>
        <a:off x="860432" y="1625599"/>
        <a:ext cx="5713780" cy="812800"/>
      </dsp:txXfrm>
    </dsp:sp>
    <dsp:sp modelId="{A0748ECC-784A-48B2-88A0-A97951806EFB}">
      <dsp:nvSpPr>
        <dsp:cNvPr id="0" name=""/>
        <dsp:cNvSpPr/>
      </dsp:nvSpPr>
      <dsp:spPr>
        <a:xfrm>
          <a:off x="352432" y="1523999"/>
          <a:ext cx="1016000" cy="1016000"/>
        </a:xfrm>
        <a:prstGeom prst="ellipse">
          <a:avLst/>
        </a:prstGeom>
        <a:solidFill>
          <a:srgbClr val="0070C0"/>
        </a:solidFill>
        <a:ln w="9525" cap="flat" cmpd="sng" algn="ctr">
          <a:solidFill>
            <a:schemeClr val="accent1"/>
          </a:solidFill>
          <a:prstDash val="solid"/>
        </a:ln>
        <a:effectLst/>
      </dsp:spPr>
      <dsp:style>
        <a:lnRef idx="1">
          <a:scrgbClr r="0" g="0" b="0"/>
        </a:lnRef>
        <a:fillRef idx="2">
          <a:scrgbClr r="0" g="0" b="0"/>
        </a:fillRef>
        <a:effectRef idx="0">
          <a:scrgbClr r="0" g="0" b="0"/>
        </a:effectRef>
        <a:fontRef idx="minor"/>
      </dsp:style>
    </dsp:sp>
    <dsp:sp modelId="{ED70C7A5-76EB-4F63-85C7-11D3204D0B99}">
      <dsp:nvSpPr>
        <dsp:cNvPr id="0" name=""/>
        <dsp:cNvSpPr/>
      </dsp:nvSpPr>
      <dsp:spPr>
        <a:xfrm>
          <a:off x="564979" y="2844800"/>
          <a:ext cx="6009233" cy="812800"/>
        </a:xfrm>
        <a:prstGeom prst="rect">
          <a:avLst/>
        </a:prstGeom>
        <a:solidFill>
          <a:schemeClr val="accent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5160" tIns="63500" rIns="63500" bIns="63500" numCol="1" spcCol="1270" anchor="ctr" anchorCtr="0">
          <a:noAutofit/>
        </a:bodyPr>
        <a:lstStyle/>
        <a:p>
          <a:pPr lvl="0" algn="l" defTabSz="1111250">
            <a:lnSpc>
              <a:spcPct val="90000"/>
            </a:lnSpc>
            <a:spcBef>
              <a:spcPct val="0"/>
            </a:spcBef>
            <a:spcAft>
              <a:spcPct val="35000"/>
            </a:spcAft>
          </a:pPr>
          <a:r>
            <a:rPr lang="en-US" sz="2500" kern="1200" dirty="0" smtClean="0">
              <a:solidFill>
                <a:schemeClr val="bg1"/>
              </a:solidFill>
            </a:rPr>
            <a:t>Cho </a:t>
          </a:r>
          <a:r>
            <a:rPr lang="en-US" sz="2500" kern="1200" dirty="0" err="1" smtClean="0">
              <a:solidFill>
                <a:schemeClr val="bg1"/>
              </a:solidFill>
            </a:rPr>
            <a:t>phép</a:t>
          </a:r>
          <a:r>
            <a:rPr lang="en-US" sz="2500" kern="1200" dirty="0" smtClean="0">
              <a:solidFill>
                <a:schemeClr val="bg1"/>
              </a:solidFill>
            </a:rPr>
            <a:t> </a:t>
          </a:r>
          <a:r>
            <a:rPr lang="en-US" sz="2500" b="0" i="0" kern="1200" dirty="0" err="1" smtClean="0">
              <a:solidFill>
                <a:schemeClr val="bg1"/>
              </a:solidFill>
            </a:rPr>
            <a:t>mở</a:t>
          </a:r>
          <a:r>
            <a:rPr lang="en-US" sz="2500" b="0" i="0" kern="1200" dirty="0" smtClean="0">
              <a:solidFill>
                <a:schemeClr val="bg1"/>
              </a:solidFill>
            </a:rPr>
            <a:t> </a:t>
          </a:r>
          <a:r>
            <a:rPr lang="en-US" sz="2500" b="0" i="0" kern="1200" dirty="0" err="1" smtClean="0">
              <a:solidFill>
                <a:schemeClr val="bg1"/>
              </a:solidFill>
            </a:rPr>
            <a:t>rộng</a:t>
          </a:r>
          <a:r>
            <a:rPr lang="en-US" sz="2500" b="0" i="0" kern="1200" dirty="0" smtClean="0">
              <a:solidFill>
                <a:schemeClr val="bg1"/>
              </a:solidFill>
            </a:rPr>
            <a:t> Google Apps </a:t>
          </a:r>
          <a:r>
            <a:rPr lang="en-US" sz="2500" b="0" i="0" kern="1200" dirty="0" err="1" smtClean="0">
              <a:solidFill>
                <a:schemeClr val="bg1"/>
              </a:solidFill>
            </a:rPr>
            <a:t>và</a:t>
          </a:r>
          <a:r>
            <a:rPr lang="en-US" sz="2500" b="0" i="0" kern="1200" dirty="0" smtClean="0">
              <a:solidFill>
                <a:schemeClr val="bg1"/>
              </a:solidFill>
            </a:rPr>
            <a:t> </a:t>
          </a:r>
          <a:r>
            <a:rPr lang="en-US" sz="2500" b="0" i="0" kern="1200" dirty="0" err="1" smtClean="0">
              <a:solidFill>
                <a:schemeClr val="bg1"/>
              </a:solidFill>
            </a:rPr>
            <a:t>xây</a:t>
          </a:r>
          <a:r>
            <a:rPr lang="en-US" sz="2500" b="0" i="0" kern="1200" dirty="0" smtClean="0">
              <a:solidFill>
                <a:schemeClr val="bg1"/>
              </a:solidFill>
            </a:rPr>
            <a:t> </a:t>
          </a:r>
          <a:r>
            <a:rPr lang="en-US" sz="2500" b="0" i="0" kern="1200" dirty="0" err="1" smtClean="0">
              <a:solidFill>
                <a:schemeClr val="bg1"/>
              </a:solidFill>
            </a:rPr>
            <a:t>dựng</a:t>
          </a:r>
          <a:r>
            <a:rPr lang="en-US" sz="2500" b="0" i="0" kern="1200" dirty="0" smtClean="0">
              <a:solidFill>
                <a:schemeClr val="bg1"/>
              </a:solidFill>
            </a:rPr>
            <a:t> </a:t>
          </a:r>
          <a:r>
            <a:rPr lang="en-US" sz="2500" b="0" i="0" kern="1200" dirty="0" err="1" smtClean="0">
              <a:solidFill>
                <a:schemeClr val="bg1"/>
              </a:solidFill>
            </a:rPr>
            <a:t>các</a:t>
          </a:r>
          <a:r>
            <a:rPr lang="en-US" sz="2500" b="0" i="0" kern="1200" dirty="0" smtClean="0">
              <a:solidFill>
                <a:schemeClr val="bg1"/>
              </a:solidFill>
            </a:rPr>
            <a:t> </a:t>
          </a:r>
          <a:r>
            <a:rPr lang="en-US" sz="2500" b="0" i="0" kern="1200" dirty="0" err="1" smtClean="0">
              <a:solidFill>
                <a:schemeClr val="bg1"/>
              </a:solidFill>
            </a:rPr>
            <a:t>ứng</a:t>
          </a:r>
          <a:r>
            <a:rPr lang="en-US" sz="2500" b="0" i="0" kern="1200" dirty="0" smtClean="0">
              <a:solidFill>
                <a:schemeClr val="bg1"/>
              </a:solidFill>
            </a:rPr>
            <a:t> </a:t>
          </a:r>
          <a:r>
            <a:rPr lang="en-US" sz="2500" b="0" i="0" kern="1200" dirty="0" err="1" smtClean="0">
              <a:solidFill>
                <a:schemeClr val="bg1"/>
              </a:solidFill>
            </a:rPr>
            <a:t>dụng</a:t>
          </a:r>
          <a:r>
            <a:rPr lang="en-US" sz="2500" b="0" i="0" kern="1200" dirty="0" smtClean="0">
              <a:solidFill>
                <a:schemeClr val="bg1"/>
              </a:solidFill>
            </a:rPr>
            <a:t> web</a:t>
          </a:r>
          <a:endParaRPr lang="en-US" sz="2500" kern="1200" dirty="0">
            <a:solidFill>
              <a:schemeClr val="bg1"/>
            </a:solidFill>
          </a:endParaRPr>
        </a:p>
      </dsp:txBody>
      <dsp:txXfrm>
        <a:off x="564979" y="2844800"/>
        <a:ext cx="6009233" cy="812800"/>
      </dsp:txXfrm>
    </dsp:sp>
    <dsp:sp modelId="{03858E04-6155-4CF1-81FB-4316C9B94999}">
      <dsp:nvSpPr>
        <dsp:cNvPr id="0" name=""/>
        <dsp:cNvSpPr/>
      </dsp:nvSpPr>
      <dsp:spPr>
        <a:xfrm>
          <a:off x="56979" y="2743200"/>
          <a:ext cx="1016000" cy="1016000"/>
        </a:xfrm>
        <a:prstGeom prst="ellipse">
          <a:avLst/>
        </a:prstGeom>
        <a:solidFill>
          <a:srgbClr val="00B0F0"/>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E7F6D-3D7A-42EE-8E76-0FA0E3D93A82}">
      <dsp:nvSpPr>
        <dsp:cNvPr id="0" name=""/>
        <dsp:cNvSpPr/>
      </dsp:nvSpPr>
      <dsp:spPr>
        <a:xfrm>
          <a:off x="0" y="369959"/>
          <a:ext cx="9144000" cy="4032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B92F9477-25EA-4F94-A45E-8946DB593603}">
      <dsp:nvSpPr>
        <dsp:cNvPr id="0" name=""/>
        <dsp:cNvSpPr/>
      </dsp:nvSpPr>
      <dsp:spPr>
        <a:xfrm>
          <a:off x="457200" y="133799"/>
          <a:ext cx="6400800" cy="472320"/>
        </a:xfrm>
        <a:prstGeom prst="roundRect">
          <a:avLst/>
        </a:prstGeom>
        <a:solidFill>
          <a:schemeClr val="accent2"/>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711200">
            <a:lnSpc>
              <a:spcPct val="90000"/>
            </a:lnSpc>
            <a:spcBef>
              <a:spcPct val="0"/>
            </a:spcBef>
            <a:spcAft>
              <a:spcPct val="35000"/>
            </a:spcAft>
          </a:pPr>
          <a:r>
            <a:rPr lang="vi-VN" sz="1600" b="0" kern="1200" dirty="0" smtClean="0"/>
            <a:t>Xây dựng các chức năng tùy chỉnh trong một bảng tính Google</a:t>
          </a:r>
          <a:endParaRPr lang="en-US" sz="1600" kern="1200" dirty="0"/>
        </a:p>
      </dsp:txBody>
      <dsp:txXfrm>
        <a:off x="480257" y="156856"/>
        <a:ext cx="6354686" cy="426206"/>
      </dsp:txXfrm>
    </dsp:sp>
    <dsp:sp modelId="{B1979EE5-40CA-4C5F-BBF9-F9EA12693CF6}">
      <dsp:nvSpPr>
        <dsp:cNvPr id="0" name=""/>
        <dsp:cNvSpPr/>
      </dsp:nvSpPr>
      <dsp:spPr>
        <a:xfrm>
          <a:off x="0" y="1095719"/>
          <a:ext cx="9144000" cy="4032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B2A90BEA-FCDA-4EC1-A9FB-D36CE5425C04}">
      <dsp:nvSpPr>
        <dsp:cNvPr id="0" name=""/>
        <dsp:cNvSpPr/>
      </dsp:nvSpPr>
      <dsp:spPr>
        <a:xfrm>
          <a:off x="457200" y="859560"/>
          <a:ext cx="6400800" cy="472320"/>
        </a:xfrm>
        <a:prstGeom prst="roundRect">
          <a:avLst/>
        </a:prstGeom>
        <a:solidFill>
          <a:schemeClr val="accent3"/>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711200">
            <a:lnSpc>
              <a:spcPct val="90000"/>
            </a:lnSpc>
            <a:spcBef>
              <a:spcPct val="0"/>
            </a:spcBef>
            <a:spcAft>
              <a:spcPct val="35000"/>
            </a:spcAft>
          </a:pPr>
          <a:r>
            <a:rPr lang="vi-VN" sz="1600" b="0" kern="1200" dirty="0" smtClean="0"/>
            <a:t>Mở rộng một số sản phẩm Google</a:t>
          </a:r>
          <a:r>
            <a:rPr lang="en-US" sz="1600" b="0" kern="1200" dirty="0" smtClean="0"/>
            <a:t> Apps</a:t>
          </a:r>
          <a:r>
            <a:rPr lang="vi-VN" sz="1600" b="0" kern="1200" dirty="0" smtClean="0"/>
            <a:t> bằng cách tạo ra các menu tùy chỉnh liên quan đến kịch bản</a:t>
          </a:r>
          <a:endParaRPr lang="en-US" sz="1600" kern="1200" dirty="0"/>
        </a:p>
      </dsp:txBody>
      <dsp:txXfrm>
        <a:off x="480257" y="882617"/>
        <a:ext cx="6354686" cy="426206"/>
      </dsp:txXfrm>
    </dsp:sp>
    <dsp:sp modelId="{6DA9B92D-6C20-45F8-AC55-E1D253A06022}">
      <dsp:nvSpPr>
        <dsp:cNvPr id="0" name=""/>
        <dsp:cNvSpPr/>
      </dsp:nvSpPr>
      <dsp:spPr>
        <a:xfrm>
          <a:off x="0" y="1821479"/>
          <a:ext cx="9144000" cy="4032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3D5349A0-A795-4C0A-9832-AD21D308A196}">
      <dsp:nvSpPr>
        <dsp:cNvPr id="0" name=""/>
        <dsp:cNvSpPr/>
      </dsp:nvSpPr>
      <dsp:spPr>
        <a:xfrm>
          <a:off x="457200" y="1585319"/>
          <a:ext cx="6400800" cy="472320"/>
        </a:xfrm>
        <a:prstGeom prst="roundRect">
          <a:avLst/>
        </a:prstGeom>
        <a:solidFill>
          <a:srgbClr val="0070C0"/>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711200">
            <a:lnSpc>
              <a:spcPct val="90000"/>
            </a:lnSpc>
            <a:spcBef>
              <a:spcPct val="0"/>
            </a:spcBef>
            <a:spcAft>
              <a:spcPct val="35000"/>
            </a:spcAft>
          </a:pPr>
          <a:r>
            <a:rPr lang="en-US" sz="1600" b="0" kern="1200" dirty="0" err="1" smtClean="0"/>
            <a:t>Tạo</a:t>
          </a:r>
          <a:r>
            <a:rPr lang="en-US" sz="1600" b="0" kern="1200" dirty="0" smtClean="0"/>
            <a:t> </a:t>
          </a:r>
          <a:r>
            <a:rPr lang="en-US" sz="1600" b="0" kern="1200" dirty="0" err="1" smtClean="0"/>
            <a:t>và</a:t>
          </a:r>
          <a:r>
            <a:rPr lang="en-US" sz="1600" b="0" kern="1200" dirty="0" smtClean="0"/>
            <a:t> </a:t>
          </a:r>
          <a:r>
            <a:rPr lang="en-US" sz="1600" b="0" kern="1200" dirty="0" err="1" smtClean="0"/>
            <a:t>xuất</a:t>
          </a:r>
          <a:r>
            <a:rPr lang="en-US" sz="1600" b="0" kern="1200" dirty="0" smtClean="0"/>
            <a:t> </a:t>
          </a:r>
          <a:r>
            <a:rPr lang="en-US" sz="1600" b="0" kern="1200" dirty="0" err="1" smtClean="0"/>
            <a:t>bản</a:t>
          </a:r>
          <a:r>
            <a:rPr lang="en-US" sz="1600" b="0" kern="1200" dirty="0" smtClean="0"/>
            <a:t> </a:t>
          </a:r>
          <a:r>
            <a:rPr lang="en-US" sz="1600" b="0" kern="1200" dirty="0" err="1" smtClean="0"/>
            <a:t>các</a:t>
          </a:r>
          <a:r>
            <a:rPr lang="en-US" sz="1600" b="0" kern="1200" dirty="0" smtClean="0"/>
            <a:t> </a:t>
          </a:r>
          <a:r>
            <a:rPr lang="en-US" sz="1600" b="0" kern="1200" dirty="0" err="1" smtClean="0"/>
            <a:t>ứng</a:t>
          </a:r>
          <a:r>
            <a:rPr lang="en-US" sz="1600" b="0" kern="1200" dirty="0" smtClean="0"/>
            <a:t> </a:t>
          </a:r>
          <a:r>
            <a:rPr lang="en-US" sz="1600" b="0" kern="1200" dirty="0" err="1" smtClean="0"/>
            <a:t>dụng</a:t>
          </a:r>
          <a:r>
            <a:rPr lang="en-US" sz="1600" b="0" kern="1200" dirty="0" smtClean="0"/>
            <a:t> web, </a:t>
          </a:r>
          <a:r>
            <a:rPr lang="en-US" sz="1600" b="0" kern="1200" dirty="0" err="1" smtClean="0"/>
            <a:t>có</a:t>
          </a:r>
          <a:r>
            <a:rPr lang="en-US" sz="1600" b="0" kern="1200" dirty="0" smtClean="0"/>
            <a:t> </a:t>
          </a:r>
          <a:r>
            <a:rPr lang="en-US" sz="1600" b="0" kern="1200" dirty="0" err="1" smtClean="0"/>
            <a:t>thể</a:t>
          </a:r>
          <a:r>
            <a:rPr lang="en-US" sz="1600" b="0" kern="1200" dirty="0" smtClean="0"/>
            <a:t> </a:t>
          </a:r>
          <a:r>
            <a:rPr lang="en-US" sz="1600" b="0" kern="1200" dirty="0" err="1" smtClean="0"/>
            <a:t>chạy</a:t>
          </a:r>
          <a:r>
            <a:rPr lang="en-US" sz="1600" b="0" kern="1200" dirty="0" smtClean="0"/>
            <a:t> </a:t>
          </a:r>
          <a:r>
            <a:rPr lang="en-US" sz="1600" b="0" kern="1200" dirty="0" err="1" smtClean="0"/>
            <a:t>trên</a:t>
          </a:r>
          <a:r>
            <a:rPr lang="en-US" sz="1600" b="0" kern="1200" dirty="0" smtClean="0"/>
            <a:t> </a:t>
          </a:r>
          <a:r>
            <a:rPr lang="en-US" sz="1600" b="0" kern="1200" dirty="0" err="1" smtClean="0"/>
            <a:t>riêng</a:t>
          </a:r>
          <a:r>
            <a:rPr lang="en-US" sz="1600" b="0" kern="1200" dirty="0" smtClean="0"/>
            <a:t> </a:t>
          </a:r>
          <a:r>
            <a:rPr lang="en-US" sz="1600" b="0" kern="1200" dirty="0" err="1" smtClean="0"/>
            <a:t>của</a:t>
          </a:r>
          <a:r>
            <a:rPr lang="en-US" sz="1600" b="0" kern="1200" dirty="0" smtClean="0"/>
            <a:t> </a:t>
          </a:r>
          <a:r>
            <a:rPr lang="en-US" sz="1600" b="0" kern="1200" dirty="0" err="1" smtClean="0"/>
            <a:t>họ</a:t>
          </a:r>
          <a:r>
            <a:rPr lang="en-US" sz="1600" b="0" kern="1200" dirty="0" smtClean="0"/>
            <a:t> </a:t>
          </a:r>
          <a:r>
            <a:rPr lang="en-US" sz="1600" b="0" kern="1200" dirty="0" err="1" smtClean="0"/>
            <a:t>hoặc</a:t>
          </a:r>
          <a:r>
            <a:rPr lang="en-US" sz="1600" b="0" kern="1200" dirty="0" smtClean="0"/>
            <a:t> </a:t>
          </a:r>
          <a:r>
            <a:rPr lang="en-US" sz="1600" b="0" kern="1200" dirty="0" err="1" smtClean="0"/>
            <a:t>nhúng</a:t>
          </a:r>
          <a:r>
            <a:rPr lang="en-US" sz="1600" b="0" kern="1200" dirty="0" smtClean="0"/>
            <a:t> </a:t>
          </a:r>
          <a:r>
            <a:rPr lang="en-US" sz="1600" b="0" kern="1200" dirty="0" err="1" smtClean="0"/>
            <a:t>trong</a:t>
          </a:r>
          <a:r>
            <a:rPr lang="en-US" sz="1600" b="0" kern="1200" dirty="0" smtClean="0"/>
            <a:t> </a:t>
          </a:r>
          <a:r>
            <a:rPr lang="en-US" sz="1600" b="0" kern="1200" dirty="0" err="1" smtClean="0"/>
            <a:t>một</a:t>
          </a:r>
          <a:r>
            <a:rPr lang="en-US" sz="1600" b="0" kern="1200" dirty="0" smtClean="0"/>
            <a:t> </a:t>
          </a:r>
          <a:r>
            <a:rPr lang="en-US" sz="1600" b="0" kern="1200" dirty="0" err="1" smtClean="0"/>
            <a:t>trang</a:t>
          </a:r>
          <a:r>
            <a:rPr lang="en-US" sz="1600" b="0" kern="1200" dirty="0" smtClean="0"/>
            <a:t> web </a:t>
          </a:r>
          <a:r>
            <a:rPr lang="en-US" sz="1600" b="0" kern="1200" dirty="0" err="1" smtClean="0"/>
            <a:t>của</a:t>
          </a:r>
          <a:r>
            <a:rPr lang="en-US" sz="1600" b="0" kern="1200" dirty="0" smtClean="0"/>
            <a:t> Google</a:t>
          </a:r>
        </a:p>
      </dsp:txBody>
      <dsp:txXfrm>
        <a:off x="480257" y="1608376"/>
        <a:ext cx="6354686" cy="426206"/>
      </dsp:txXfrm>
    </dsp:sp>
    <dsp:sp modelId="{D1E8173D-7879-4F7F-BE01-B4BFCDF7BABB}">
      <dsp:nvSpPr>
        <dsp:cNvPr id="0" name=""/>
        <dsp:cNvSpPr/>
      </dsp:nvSpPr>
      <dsp:spPr>
        <a:xfrm>
          <a:off x="0" y="2547239"/>
          <a:ext cx="9144000" cy="4032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910FB56C-9128-4B93-809D-521A6EC39065}">
      <dsp:nvSpPr>
        <dsp:cNvPr id="0" name=""/>
        <dsp:cNvSpPr/>
      </dsp:nvSpPr>
      <dsp:spPr>
        <a:xfrm>
          <a:off x="457200" y="2311079"/>
          <a:ext cx="6400800" cy="472320"/>
        </a:xfrm>
        <a:prstGeom prst="roundRect">
          <a:avLst/>
        </a:prstGeom>
        <a:solidFill>
          <a:schemeClr val="accent2"/>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711200">
            <a:lnSpc>
              <a:spcPct val="90000"/>
            </a:lnSpc>
            <a:spcBef>
              <a:spcPct val="0"/>
            </a:spcBef>
            <a:spcAft>
              <a:spcPct val="35000"/>
            </a:spcAft>
          </a:pPr>
          <a:r>
            <a:rPr lang="vi-VN" sz="1600" b="0" kern="1200" dirty="0" smtClean="0"/>
            <a:t>Lịch các tác vụ như tạo báo cáo và phân phối và chạy chúng trên một lịch trình tùy chỉnh</a:t>
          </a:r>
          <a:endParaRPr lang="en-US" sz="1600" kern="1200" dirty="0"/>
        </a:p>
      </dsp:txBody>
      <dsp:txXfrm>
        <a:off x="480257" y="2334136"/>
        <a:ext cx="6354686" cy="426206"/>
      </dsp:txXfrm>
    </dsp:sp>
    <dsp:sp modelId="{1841E733-A9FE-4B4C-8899-ED3C0BC5E971}">
      <dsp:nvSpPr>
        <dsp:cNvPr id="0" name=""/>
        <dsp:cNvSpPr/>
      </dsp:nvSpPr>
      <dsp:spPr>
        <a:xfrm>
          <a:off x="0" y="3272999"/>
          <a:ext cx="9144000" cy="403200"/>
        </a:xfrm>
        <a:prstGeom prst="rect">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709676" tIns="333248" rIns="709676"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a:p>
      </dsp:txBody>
      <dsp:txXfrm>
        <a:off x="0" y="3272999"/>
        <a:ext cx="9144000" cy="403200"/>
      </dsp:txXfrm>
    </dsp:sp>
    <dsp:sp modelId="{949FF3A3-F6A6-4718-BF05-EBF8CF887144}">
      <dsp:nvSpPr>
        <dsp:cNvPr id="0" name=""/>
        <dsp:cNvSpPr/>
      </dsp:nvSpPr>
      <dsp:spPr>
        <a:xfrm>
          <a:off x="457200" y="3036839"/>
          <a:ext cx="6400800" cy="472320"/>
        </a:xfrm>
        <a:prstGeom prst="roundRect">
          <a:avLst/>
        </a:prstGeom>
        <a:solidFill>
          <a:srgbClr val="00B0F0"/>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1935" tIns="0" rIns="241935" bIns="0" numCol="1" spcCol="1270" anchor="ctr" anchorCtr="0">
          <a:noAutofit/>
        </a:bodyPr>
        <a:lstStyle/>
        <a:p>
          <a:pPr lvl="0" algn="l" defTabSz="711200">
            <a:lnSpc>
              <a:spcPct val="90000"/>
            </a:lnSpc>
            <a:spcBef>
              <a:spcPct val="0"/>
            </a:spcBef>
            <a:spcAft>
              <a:spcPct val="35000"/>
            </a:spcAft>
          </a:pPr>
          <a:r>
            <a:rPr lang="vi-VN" sz="1600" b="0" kern="1200" dirty="0" smtClean="0"/>
            <a:t>Tự động hóa quy trình công việc như tài liệu hoặc chi phí phê duyệt, thực hiện đơn hàng, theo dõi thời gian, và nhiều hơn nữa</a:t>
          </a:r>
          <a:endParaRPr lang="en-US" sz="1600" kern="1200" dirty="0"/>
        </a:p>
      </dsp:txBody>
      <dsp:txXfrm>
        <a:off x="480257" y="3059896"/>
        <a:ext cx="635468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3F168-2106-4DB4-8D31-ED5F0BFADFB7}">
      <dsp:nvSpPr>
        <dsp:cNvPr id="0" name=""/>
        <dsp:cNvSpPr/>
      </dsp:nvSpPr>
      <dsp:spPr>
        <a:xfrm>
          <a:off x="3156254" y="3454400"/>
          <a:ext cx="408025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9B5E3-614C-4DF1-966C-8EDEB2B2C18D}">
      <dsp:nvSpPr>
        <dsp:cNvPr id="0" name=""/>
        <dsp:cNvSpPr/>
      </dsp:nvSpPr>
      <dsp:spPr>
        <a:xfrm>
          <a:off x="3156254" y="2031999"/>
          <a:ext cx="3495039"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943F8-4F56-4501-9DCA-641F3435168B}">
      <dsp:nvSpPr>
        <dsp:cNvPr id="0" name=""/>
        <dsp:cNvSpPr/>
      </dsp:nvSpPr>
      <dsp:spPr>
        <a:xfrm>
          <a:off x="3156254" y="609599"/>
          <a:ext cx="408025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174CA0-3504-4ACE-8E83-32D93126E7E7}">
      <dsp:nvSpPr>
        <dsp:cNvPr id="0" name=""/>
        <dsp:cNvSpPr/>
      </dsp:nvSpPr>
      <dsp:spPr>
        <a:xfrm>
          <a:off x="1124254" y="0"/>
          <a:ext cx="4064000" cy="4064000"/>
        </a:xfrm>
        <a:prstGeom prst="ellipse">
          <a:avLst/>
        </a:prstGeom>
        <a:blipFill rotWithShape="1">
          <a:blip xmlns:r="http://schemas.openxmlformats.org/officeDocument/2006/relationships" r:embed="rId1"/>
          <a:stretch>
            <a:fillRect/>
          </a:stretch>
        </a:blip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B18FEB4-5D4A-4883-809E-524152D847CD}">
      <dsp:nvSpPr>
        <dsp:cNvPr id="0" name=""/>
        <dsp:cNvSpPr/>
      </dsp:nvSpPr>
      <dsp:spPr>
        <a:xfrm>
          <a:off x="1855774" y="2157984"/>
          <a:ext cx="2600960" cy="13411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889250">
            <a:lnSpc>
              <a:spcPct val="90000"/>
            </a:lnSpc>
            <a:spcBef>
              <a:spcPct val="0"/>
            </a:spcBef>
            <a:spcAft>
              <a:spcPct val="35000"/>
            </a:spcAft>
          </a:pPr>
          <a:endParaRPr lang="en-US" sz="6500" kern="1200">
            <a:solidFill>
              <a:srgbClr val="FF0000"/>
            </a:solidFill>
          </a:endParaRPr>
        </a:p>
      </dsp:txBody>
      <dsp:txXfrm>
        <a:off x="1855774" y="2157984"/>
        <a:ext cx="2600960" cy="1341120"/>
      </dsp:txXfrm>
    </dsp:sp>
    <dsp:sp modelId="{7CF0459A-DE41-46DA-B2A8-93592934B176}">
      <dsp:nvSpPr>
        <dsp:cNvPr id="0" name=""/>
        <dsp:cNvSpPr/>
      </dsp:nvSpPr>
      <dsp:spPr>
        <a:xfrm>
          <a:off x="6626910" y="0"/>
          <a:ext cx="1219200" cy="1219200"/>
        </a:xfrm>
        <a:prstGeom prst="ellipse">
          <a:avLst/>
        </a:prstGeom>
        <a:blipFill rotWithShape="1">
          <a:blip xmlns:r="http://schemas.openxmlformats.org/officeDocument/2006/relationships" r:embed="rId2"/>
          <a:stretch>
            <a:fillRect/>
          </a:stretch>
        </a:blip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4B757668-1BC8-4AAE-BCE0-64D754DAC384}">
      <dsp:nvSpPr>
        <dsp:cNvPr id="0" name=""/>
        <dsp:cNvSpPr/>
      </dsp:nvSpPr>
      <dsp:spPr>
        <a:xfrm>
          <a:off x="7846110" y="0"/>
          <a:ext cx="249834"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0" rIns="53340" bIns="0" numCol="1" spcCol="1270" anchor="ctr" anchorCtr="0">
          <a:noAutofit/>
        </a:bodyPr>
        <a:lstStyle/>
        <a:p>
          <a:pPr lvl="0" algn="l" defTabSz="622300">
            <a:lnSpc>
              <a:spcPct val="90000"/>
            </a:lnSpc>
            <a:spcBef>
              <a:spcPct val="0"/>
            </a:spcBef>
            <a:spcAft>
              <a:spcPct val="35000"/>
            </a:spcAft>
          </a:pPr>
          <a:endParaRPr lang="en-US" sz="1400" kern="1200">
            <a:solidFill>
              <a:srgbClr val="FF0000"/>
            </a:solidFill>
          </a:endParaRPr>
        </a:p>
      </dsp:txBody>
      <dsp:txXfrm>
        <a:off x="7846110" y="0"/>
        <a:ext cx="249834" cy="1219200"/>
      </dsp:txXfrm>
    </dsp:sp>
    <dsp:sp modelId="{2AC7E61D-6F80-4BC0-9653-506F665CF916}">
      <dsp:nvSpPr>
        <dsp:cNvPr id="0" name=""/>
        <dsp:cNvSpPr/>
      </dsp:nvSpPr>
      <dsp:spPr>
        <a:xfrm>
          <a:off x="6041694" y="1422399"/>
          <a:ext cx="1219200" cy="1219200"/>
        </a:xfrm>
        <a:prstGeom prst="ellipse">
          <a:avLst/>
        </a:prstGeom>
        <a:blipFill rotWithShape="1">
          <a:blip xmlns:r="http://schemas.openxmlformats.org/officeDocument/2006/relationships" r:embed="rId3"/>
          <a:stretch>
            <a:fillRect/>
          </a:stretch>
        </a:blip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6454D909-D065-4F97-9ED9-D84D2E61243B}">
      <dsp:nvSpPr>
        <dsp:cNvPr id="0" name=""/>
        <dsp:cNvSpPr/>
      </dsp:nvSpPr>
      <dsp:spPr>
        <a:xfrm>
          <a:off x="7260894" y="1422399"/>
          <a:ext cx="308356"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0" rIns="26670" bIns="0" numCol="1" spcCol="1270" anchor="ctr" anchorCtr="0">
          <a:noAutofit/>
        </a:bodyPr>
        <a:lstStyle/>
        <a:p>
          <a:pPr lvl="0" algn="l" defTabSz="311150">
            <a:lnSpc>
              <a:spcPct val="90000"/>
            </a:lnSpc>
            <a:spcBef>
              <a:spcPct val="0"/>
            </a:spcBef>
            <a:spcAft>
              <a:spcPct val="35000"/>
            </a:spcAft>
          </a:pPr>
          <a:endParaRPr lang="en-US" sz="700" kern="1200">
            <a:solidFill>
              <a:srgbClr val="FF0000"/>
            </a:solidFill>
          </a:endParaRPr>
        </a:p>
      </dsp:txBody>
      <dsp:txXfrm>
        <a:off x="7260894" y="1422399"/>
        <a:ext cx="308356" cy="1219200"/>
      </dsp:txXfrm>
    </dsp:sp>
    <dsp:sp modelId="{B24AD580-12C7-4FC8-9400-38C25E9B698E}">
      <dsp:nvSpPr>
        <dsp:cNvPr id="0" name=""/>
        <dsp:cNvSpPr/>
      </dsp:nvSpPr>
      <dsp:spPr>
        <a:xfrm>
          <a:off x="6626910" y="2844799"/>
          <a:ext cx="1219200" cy="1219200"/>
        </a:xfrm>
        <a:prstGeom prst="ellipse">
          <a:avLst/>
        </a:prstGeom>
        <a:blipFill rotWithShape="1">
          <a:blip xmlns:r="http://schemas.openxmlformats.org/officeDocument/2006/relationships" r:embed="rId4"/>
          <a:stretch>
            <a:fillRect/>
          </a:stretch>
        </a:blip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sp>
    <dsp:sp modelId="{B14248A1-9047-4A90-A5E6-C54C033BF511}">
      <dsp:nvSpPr>
        <dsp:cNvPr id="0" name=""/>
        <dsp:cNvSpPr/>
      </dsp:nvSpPr>
      <dsp:spPr>
        <a:xfrm>
          <a:off x="7846110" y="2844799"/>
          <a:ext cx="249834"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0" rIns="22860" bIns="0" numCol="1" spcCol="1270" anchor="ctr" anchorCtr="0">
          <a:noAutofit/>
        </a:bodyPr>
        <a:lstStyle/>
        <a:p>
          <a:pPr lvl="0" algn="l" defTabSz="266700">
            <a:lnSpc>
              <a:spcPct val="90000"/>
            </a:lnSpc>
            <a:spcBef>
              <a:spcPct val="0"/>
            </a:spcBef>
            <a:spcAft>
              <a:spcPct val="35000"/>
            </a:spcAft>
          </a:pPr>
          <a:endParaRPr lang="en-US" sz="600" kern="1200">
            <a:solidFill>
              <a:srgbClr val="FF0000"/>
            </a:solidFill>
          </a:endParaRPr>
        </a:p>
      </dsp:txBody>
      <dsp:txXfrm>
        <a:off x="7846110" y="2844799"/>
        <a:ext cx="249834" cy="1219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6AEE1-64BD-4E98-A843-8E93A0F066A9}">
      <dsp:nvSpPr>
        <dsp:cNvPr id="0" name=""/>
        <dsp:cNvSpPr/>
      </dsp:nvSpPr>
      <dsp:spPr>
        <a:xfrm>
          <a:off x="0" y="166536"/>
          <a:ext cx="7521575" cy="944409"/>
        </a:xfrm>
        <a:prstGeom prst="roundRect">
          <a:avLst/>
        </a:prstGeom>
        <a:solidFill>
          <a:srgbClr val="00B0F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smtClean="0"/>
            <a:t>Standalone Scripts</a:t>
          </a:r>
          <a:endParaRPr lang="en-US" sz="3600" kern="1200" dirty="0"/>
        </a:p>
      </dsp:txBody>
      <dsp:txXfrm>
        <a:off x="46102" y="212638"/>
        <a:ext cx="7429371" cy="852205"/>
      </dsp:txXfrm>
    </dsp:sp>
    <dsp:sp modelId="{6A31BCB2-5938-4202-999D-1E6FEDF70455}">
      <dsp:nvSpPr>
        <dsp:cNvPr id="0" name=""/>
        <dsp:cNvSpPr/>
      </dsp:nvSpPr>
      <dsp:spPr>
        <a:xfrm>
          <a:off x="0" y="1110946"/>
          <a:ext cx="7521575" cy="67896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8810" tIns="52070" rIns="291592" bIns="52070" numCol="1" spcCol="1270" anchor="t" anchorCtr="0">
          <a:noAutofit/>
        </a:bodyPr>
        <a:lstStyle/>
        <a:p>
          <a:pPr marL="285750" lvl="1" indent="-285750" algn="l" defTabSz="1422400">
            <a:lnSpc>
              <a:spcPct val="90000"/>
            </a:lnSpc>
            <a:spcBef>
              <a:spcPct val="0"/>
            </a:spcBef>
            <a:spcAft>
              <a:spcPct val="20000"/>
            </a:spcAft>
            <a:buChar char="••"/>
          </a:pPr>
          <a:endParaRPr lang="en-US" sz="3200" kern="1200" dirty="0"/>
        </a:p>
      </dsp:txBody>
      <dsp:txXfrm>
        <a:off x="0" y="1110946"/>
        <a:ext cx="7521575" cy="678960"/>
      </dsp:txXfrm>
    </dsp:sp>
    <dsp:sp modelId="{987DE845-A0FB-404D-BAA8-B0345B6FB580}">
      <dsp:nvSpPr>
        <dsp:cNvPr id="0" name=""/>
        <dsp:cNvSpPr/>
      </dsp:nvSpPr>
      <dsp:spPr>
        <a:xfrm>
          <a:off x="0" y="1789906"/>
          <a:ext cx="7521575" cy="944409"/>
        </a:xfrm>
        <a:prstGeom prst="roundRect">
          <a:avLst/>
        </a:prstGeom>
        <a:solidFill>
          <a:srgbClr val="0070C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b="1" kern="1200" dirty="0" smtClean="0"/>
            <a:t>Container-</a:t>
          </a:r>
          <a:r>
            <a:rPr lang="en-US" sz="4100" b="1" kern="1200" dirty="0" err="1" smtClean="0"/>
            <a:t>ràng</a:t>
          </a:r>
          <a:r>
            <a:rPr lang="en-US" sz="4100" b="1" kern="1200" dirty="0" smtClean="0"/>
            <a:t> </a:t>
          </a:r>
          <a:r>
            <a:rPr lang="en-US" sz="4100" b="1" kern="1200" dirty="0" err="1" smtClean="0"/>
            <a:t>buộc</a:t>
          </a:r>
          <a:r>
            <a:rPr lang="en-US" sz="4100" b="1" kern="1200" dirty="0" smtClean="0"/>
            <a:t> Scripts</a:t>
          </a:r>
          <a:endParaRPr lang="en-US" sz="4100" kern="1200" dirty="0">
            <a:solidFill>
              <a:schemeClr val="bg1"/>
            </a:solidFill>
          </a:endParaRPr>
        </a:p>
      </dsp:txBody>
      <dsp:txXfrm>
        <a:off x="46102" y="1836008"/>
        <a:ext cx="7429371" cy="852205"/>
      </dsp:txXfrm>
    </dsp:sp>
    <dsp:sp modelId="{4A13E3BC-AADE-40D3-BAD9-532E0DF92E12}">
      <dsp:nvSpPr>
        <dsp:cNvPr id="0" name=""/>
        <dsp:cNvSpPr/>
      </dsp:nvSpPr>
      <dsp:spPr>
        <a:xfrm>
          <a:off x="0" y="2734315"/>
          <a:ext cx="7521575" cy="67896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8810" tIns="52070" rIns="291592" bIns="52070" numCol="1" spcCol="1270" anchor="t" anchorCtr="0">
          <a:noAutofit/>
        </a:bodyPr>
        <a:lstStyle/>
        <a:p>
          <a:pPr marL="285750" lvl="1" indent="-285750" algn="l" defTabSz="1422400">
            <a:lnSpc>
              <a:spcPct val="90000"/>
            </a:lnSpc>
            <a:spcBef>
              <a:spcPct val="0"/>
            </a:spcBef>
            <a:spcAft>
              <a:spcPct val="20000"/>
            </a:spcAft>
            <a:buChar char="••"/>
          </a:pPr>
          <a:endParaRPr lang="en-US" sz="3200" kern="1200" dirty="0"/>
        </a:p>
      </dsp:txBody>
      <dsp:txXfrm>
        <a:off x="0" y="2734315"/>
        <a:ext cx="7521575" cy="678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CDB93-FDA1-413B-895D-49B010BBCC8B}">
      <dsp:nvSpPr>
        <dsp:cNvPr id="0" name=""/>
        <dsp:cNvSpPr/>
      </dsp:nvSpPr>
      <dsp:spPr>
        <a:xfrm rot="16200000">
          <a:off x="-1077045" y="1081085"/>
          <a:ext cx="3579812" cy="1417640"/>
        </a:xfrm>
        <a:prstGeom prst="flowChartManualOperation">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lvl="0" algn="ctr" defTabSz="711200">
            <a:lnSpc>
              <a:spcPct val="90000"/>
            </a:lnSpc>
            <a:spcBef>
              <a:spcPct val="0"/>
            </a:spcBef>
            <a:spcAft>
              <a:spcPct val="35000"/>
            </a:spcAft>
          </a:pPr>
          <a:r>
            <a:rPr lang="en-US" sz="1600" b="0" i="0" kern="1200" smtClean="0"/>
            <a:t>Dựa trên JavaScriptdễ học.</a:t>
          </a:r>
          <a:endParaRPr lang="en-US" sz="1600" kern="1200" dirty="0"/>
        </a:p>
      </dsp:txBody>
      <dsp:txXfrm rot="5400000">
        <a:off x="4041" y="715961"/>
        <a:ext cx="1417640" cy="2147888"/>
      </dsp:txXfrm>
    </dsp:sp>
    <dsp:sp modelId="{F7C6A5DB-994A-4439-9538-A1E3EE743EF6}">
      <dsp:nvSpPr>
        <dsp:cNvPr id="0" name=""/>
        <dsp:cNvSpPr/>
      </dsp:nvSpPr>
      <dsp:spPr>
        <a:xfrm rot="16200000">
          <a:off x="446917" y="1081085"/>
          <a:ext cx="3579812" cy="1417640"/>
        </a:xfrm>
        <a:prstGeom prst="flowChartManualOperation">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0908" bIns="0" numCol="1" spcCol="1270" anchor="ctr" anchorCtr="0">
          <a:noAutofit/>
        </a:bodyPr>
        <a:lstStyle/>
        <a:p>
          <a:pPr lvl="0" algn="ctr" defTabSz="755650">
            <a:lnSpc>
              <a:spcPct val="90000"/>
            </a:lnSpc>
            <a:spcBef>
              <a:spcPct val="0"/>
            </a:spcBef>
            <a:spcAft>
              <a:spcPct val="35000"/>
            </a:spcAft>
          </a:pPr>
          <a:r>
            <a:rPr lang="vi-VN" sz="1700" b="0" i="0" kern="1200" smtClean="0"/>
            <a:t>Nó có thể được sử dụng để tạo ra các công cụ đơn giản cho tiêu dùng nội bộ của một tổ chức.</a:t>
          </a:r>
          <a:endParaRPr lang="en-US" sz="1700" kern="1200" dirty="0"/>
        </a:p>
      </dsp:txBody>
      <dsp:txXfrm rot="5400000">
        <a:off x="1528003" y="715961"/>
        <a:ext cx="1417640" cy="2147888"/>
      </dsp:txXfrm>
    </dsp:sp>
    <dsp:sp modelId="{BB5689E2-EA5E-4E49-89CD-38D617A99FA2}">
      <dsp:nvSpPr>
        <dsp:cNvPr id="0" name=""/>
        <dsp:cNvSpPr/>
      </dsp:nvSpPr>
      <dsp:spPr>
        <a:xfrm rot="16200000">
          <a:off x="1970881" y="1081085"/>
          <a:ext cx="3579812" cy="1417640"/>
        </a:xfrm>
        <a:prstGeom prst="flowChartManualOperation">
          <a:avLst/>
        </a:prstGeom>
        <a:solidFill>
          <a:schemeClr val="accent2">
            <a:hueOff val="5241764"/>
            <a:satOff val="-994"/>
            <a:lumOff val="-500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0908" bIns="0" numCol="1" spcCol="1270" anchor="ctr" anchorCtr="0">
          <a:noAutofit/>
        </a:bodyPr>
        <a:lstStyle/>
        <a:p>
          <a:pPr lvl="0" algn="ctr" defTabSz="755650">
            <a:lnSpc>
              <a:spcPct val="90000"/>
            </a:lnSpc>
            <a:spcBef>
              <a:spcPct val="0"/>
            </a:spcBef>
            <a:spcAft>
              <a:spcPct val="35000"/>
            </a:spcAft>
          </a:pPr>
          <a:r>
            <a:rPr lang="en-US" sz="1700" b="0" i="0" kern="1200" dirty="0" err="1" smtClean="0"/>
            <a:t>Sử</a:t>
          </a:r>
          <a:r>
            <a:rPr lang="en-US" sz="1700" b="0" i="0" kern="1200" dirty="0" smtClean="0"/>
            <a:t> </a:t>
          </a:r>
          <a:r>
            <a:rPr lang="en-US" sz="1700" b="0" i="0" kern="1200" dirty="0" err="1" smtClean="0"/>
            <a:t>dụng</a:t>
          </a:r>
          <a:r>
            <a:rPr lang="en-US" sz="1700" b="0" i="0" kern="1200" dirty="0" smtClean="0"/>
            <a:t> </a:t>
          </a:r>
          <a:r>
            <a:rPr lang="en-US" sz="1700" b="0" i="0" kern="1200" dirty="0" err="1" smtClean="0"/>
            <a:t>điện</a:t>
          </a:r>
          <a:r>
            <a:rPr lang="en-US" sz="1700" b="0" i="0" kern="1200" dirty="0" smtClean="0"/>
            <a:t> </a:t>
          </a:r>
          <a:r>
            <a:rPr lang="en-US" sz="1700" b="0" i="0" kern="1200" dirty="0" err="1" smtClean="0"/>
            <a:t>toán</a:t>
          </a:r>
          <a:r>
            <a:rPr lang="en-US" sz="1700" b="0" i="0" kern="1200" dirty="0" smtClean="0"/>
            <a:t> </a:t>
          </a:r>
          <a:r>
            <a:rPr lang="en-US" sz="1700" b="0" i="0" kern="1200" dirty="0" err="1" smtClean="0"/>
            <a:t>đám</a:t>
          </a:r>
          <a:r>
            <a:rPr lang="en-US" sz="1700" b="0" i="0" kern="1200" dirty="0" smtClean="0"/>
            <a:t> </a:t>
          </a:r>
          <a:r>
            <a:rPr lang="en-US" sz="1700" b="0" i="0" kern="1200" dirty="0" err="1" smtClean="0"/>
            <a:t>mây</a:t>
          </a:r>
          <a:r>
            <a:rPr lang="en-US" sz="1700" b="0" i="0" kern="1200" dirty="0" smtClean="0"/>
            <a:t> </a:t>
          </a:r>
          <a:r>
            <a:rPr lang="vi-VN" sz="1700" b="0" i="0" kern="1200" dirty="0" smtClean="0"/>
            <a:t>để gỡ lỗi các ứng dụng Script trong trình duyệt web</a:t>
          </a:r>
          <a:endParaRPr lang="en-US" sz="1700" kern="1200" dirty="0"/>
        </a:p>
      </dsp:txBody>
      <dsp:txXfrm rot="5400000">
        <a:off x="3051967" y="715961"/>
        <a:ext cx="1417640" cy="2147888"/>
      </dsp:txXfrm>
    </dsp:sp>
    <dsp:sp modelId="{C5EE402D-757F-4F04-A906-B37CB64BEAC9}">
      <dsp:nvSpPr>
        <dsp:cNvPr id="0" name=""/>
        <dsp:cNvSpPr/>
      </dsp:nvSpPr>
      <dsp:spPr>
        <a:xfrm rot="16200000">
          <a:off x="3494845" y="1081085"/>
          <a:ext cx="3579812" cy="1417640"/>
        </a:xfrm>
        <a:prstGeom prst="flowChartManualOperation">
          <a:avLst/>
        </a:prstGeom>
        <a:solidFill>
          <a:schemeClr val="accent2">
            <a:hueOff val="7862647"/>
            <a:satOff val="-1491"/>
            <a:lumOff val="-749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0908" bIns="0" numCol="1" spcCol="1270" anchor="ctr" anchorCtr="0">
          <a:noAutofit/>
        </a:bodyPr>
        <a:lstStyle/>
        <a:p>
          <a:pPr lvl="0" algn="ctr" defTabSz="755650">
            <a:lnSpc>
              <a:spcPct val="90000"/>
            </a:lnSpc>
            <a:spcBef>
              <a:spcPct val="0"/>
            </a:spcBef>
            <a:spcAft>
              <a:spcPct val="35000"/>
            </a:spcAft>
          </a:pPr>
          <a:r>
            <a:rPr lang="vi-VN" sz="1700" b="0" i="0" kern="1200" dirty="0" smtClean="0"/>
            <a:t>Nó có thể được sử dụng để thực hiện các nhiệm vụ quản trị hệ thống đơn giản.</a:t>
          </a:r>
          <a:endParaRPr lang="en-US" sz="1700" kern="1200" dirty="0"/>
        </a:p>
      </dsp:txBody>
      <dsp:txXfrm rot="5400000">
        <a:off x="4575931" y="715961"/>
        <a:ext cx="1417640" cy="2147888"/>
      </dsp:txXfrm>
    </dsp:sp>
    <dsp:sp modelId="{7B9EAB15-D3E2-4D19-B493-EE949B85E399}">
      <dsp:nvSpPr>
        <dsp:cNvPr id="0" name=""/>
        <dsp:cNvSpPr/>
      </dsp:nvSpPr>
      <dsp:spPr>
        <a:xfrm rot="16200000">
          <a:off x="5018808" y="1081085"/>
          <a:ext cx="3579812" cy="1417640"/>
        </a:xfrm>
        <a:prstGeom prst="flowChartManualOperation">
          <a:avLst/>
        </a:prstGeom>
        <a:solidFill>
          <a:schemeClr val="accent2">
            <a:hueOff val="10483529"/>
            <a:satOff val="-1988"/>
            <a:lumOff val="-999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10908" bIns="0" numCol="1" spcCol="1270" anchor="ctr" anchorCtr="0">
          <a:noAutofit/>
        </a:bodyPr>
        <a:lstStyle/>
        <a:p>
          <a:pPr lvl="0" algn="ctr" defTabSz="755650">
            <a:lnSpc>
              <a:spcPct val="90000"/>
            </a:lnSpc>
            <a:spcBef>
              <a:spcPct val="0"/>
            </a:spcBef>
            <a:spcAft>
              <a:spcPct val="35000"/>
            </a:spcAft>
          </a:pPr>
          <a:r>
            <a:rPr lang="vi-VN" sz="1700" b="0" i="0" kern="1200" dirty="0" smtClean="0"/>
            <a:t>Mô hình hỗ trợ dựa vào cộng đồng</a:t>
          </a:r>
          <a:endParaRPr lang="en-US" sz="1700" kern="1200" dirty="0"/>
        </a:p>
      </dsp:txBody>
      <dsp:txXfrm rot="5400000">
        <a:off x="6099894" y="715961"/>
        <a:ext cx="1417640" cy="2147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579F1-6FBB-45BA-80BB-747365F757B2}">
      <dsp:nvSpPr>
        <dsp:cNvPr id="0" name=""/>
        <dsp:cNvSpPr/>
      </dsp:nvSpPr>
      <dsp:spPr>
        <a:xfrm>
          <a:off x="93670" y="8248"/>
          <a:ext cx="7334234" cy="1068144"/>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69568" numCol="1" spcCol="1270" anchor="ctr" anchorCtr="0">
          <a:noAutofit/>
        </a:bodyPr>
        <a:lstStyle/>
        <a:p>
          <a:pPr lvl="0" algn="l" defTabSz="711200">
            <a:lnSpc>
              <a:spcPct val="90000"/>
            </a:lnSpc>
            <a:spcBef>
              <a:spcPct val="0"/>
            </a:spcBef>
            <a:spcAft>
              <a:spcPct val="35000"/>
            </a:spcAft>
          </a:pPr>
          <a:r>
            <a:rPr lang="en-US" sz="1600" b="0" i="0" kern="1200" dirty="0" smtClean="0"/>
            <a:t>1,Processing limitations</a:t>
          </a:r>
          <a:endParaRPr lang="en-US" sz="1600" kern="1200" dirty="0"/>
        </a:p>
      </dsp:txBody>
      <dsp:txXfrm>
        <a:off x="93670" y="275284"/>
        <a:ext cx="7067198" cy="534072"/>
      </dsp:txXfrm>
    </dsp:sp>
    <dsp:sp modelId="{E3700C1D-B56A-4C02-98F4-C5541F873FB5}">
      <dsp:nvSpPr>
        <dsp:cNvPr id="0" name=""/>
        <dsp:cNvSpPr/>
      </dsp:nvSpPr>
      <dsp:spPr>
        <a:xfrm>
          <a:off x="93670" y="831942"/>
          <a:ext cx="2258944" cy="2057638"/>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vi-VN" sz="1600" b="0" i="0" kern="1200" dirty="0" smtClean="0">
              <a:solidFill>
                <a:schemeClr val="accent2"/>
              </a:solidFill>
            </a:rPr>
            <a:t>Google Apps Script hạn chế thời gian, kịch bản của người dùng có thể chạy, cũng như hạn chế quyền truy cập vào các dịch vụ của Google</a:t>
          </a:r>
          <a:endParaRPr lang="en-US" sz="1600" kern="1200" dirty="0">
            <a:solidFill>
              <a:schemeClr val="accent2"/>
            </a:solidFill>
          </a:endParaRPr>
        </a:p>
      </dsp:txBody>
      <dsp:txXfrm>
        <a:off x="93670" y="831942"/>
        <a:ext cx="2258944" cy="2057638"/>
      </dsp:txXfrm>
    </dsp:sp>
    <dsp:sp modelId="{B45B6C5E-1AA5-4C83-831D-4FBE03C5B06F}">
      <dsp:nvSpPr>
        <dsp:cNvPr id="0" name=""/>
        <dsp:cNvSpPr/>
      </dsp:nvSpPr>
      <dsp:spPr>
        <a:xfrm>
          <a:off x="2352614" y="364296"/>
          <a:ext cx="5075290" cy="1068144"/>
        </a:xfrm>
        <a:prstGeom prst="rightArrow">
          <a:avLst>
            <a:gd name="adj1" fmla="val 50000"/>
            <a:gd name="adj2" fmla="val 50000"/>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69568" numCol="1" spcCol="1270" anchor="ctr" anchorCtr="0">
          <a:noAutofit/>
        </a:bodyPr>
        <a:lstStyle/>
        <a:p>
          <a:pPr lvl="0" algn="l" defTabSz="711200">
            <a:lnSpc>
              <a:spcPct val="90000"/>
            </a:lnSpc>
            <a:spcBef>
              <a:spcPct val="0"/>
            </a:spcBef>
            <a:spcAft>
              <a:spcPct val="35000"/>
            </a:spcAft>
          </a:pPr>
          <a:r>
            <a:rPr lang="en-US" sz="1600" kern="1200" dirty="0" smtClean="0"/>
            <a:t>2,Connecting </a:t>
          </a:r>
          <a:r>
            <a:rPr lang="en-US" sz="1600" b="0" i="0" kern="1200" dirty="0" smtClean="0"/>
            <a:t>limitations</a:t>
          </a:r>
          <a:endParaRPr lang="en-US" sz="1600" kern="1200" dirty="0"/>
        </a:p>
      </dsp:txBody>
      <dsp:txXfrm>
        <a:off x="2352614" y="631332"/>
        <a:ext cx="4808254" cy="534072"/>
      </dsp:txXfrm>
    </dsp:sp>
    <dsp:sp modelId="{E027722C-3F4E-429B-BFFB-4D1194234DEC}">
      <dsp:nvSpPr>
        <dsp:cNvPr id="0" name=""/>
        <dsp:cNvSpPr/>
      </dsp:nvSpPr>
      <dsp:spPr>
        <a:xfrm>
          <a:off x="2352614" y="1187990"/>
          <a:ext cx="2258944" cy="2057638"/>
        </a:xfrm>
        <a:prstGeom prst="rect">
          <a:avLst/>
        </a:prstGeom>
        <a:solidFill>
          <a:schemeClr val="l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vi-VN" sz="1600" b="0" i="0" kern="1200" dirty="0" smtClean="0">
              <a:solidFill>
                <a:srgbClr val="0070C0"/>
              </a:solidFill>
            </a:rPr>
            <a:t>Hiện tại Google Apps Store không cho phép kết nối nội bộ (phía sau bức tường lửa) cơ sở dữ liệu của công ty</a:t>
          </a:r>
          <a:endParaRPr lang="en-US" sz="1600" kern="1200" dirty="0">
            <a:solidFill>
              <a:srgbClr val="0070C0"/>
            </a:solidFill>
          </a:endParaRPr>
        </a:p>
      </dsp:txBody>
      <dsp:txXfrm>
        <a:off x="2352614" y="1187990"/>
        <a:ext cx="2258944" cy="2057638"/>
      </dsp:txXfrm>
    </dsp:sp>
    <dsp:sp modelId="{A72DCF42-D6EA-446C-8BA1-29C8DBCCF046}">
      <dsp:nvSpPr>
        <dsp:cNvPr id="0" name=""/>
        <dsp:cNvSpPr/>
      </dsp:nvSpPr>
      <dsp:spPr>
        <a:xfrm>
          <a:off x="4611558" y="720344"/>
          <a:ext cx="2816346" cy="1068144"/>
        </a:xfrm>
        <a:prstGeom prst="rightArrow">
          <a:avLst>
            <a:gd name="adj1" fmla="val 50000"/>
            <a:gd name="adj2" fmla="val 50000"/>
          </a:avLst>
        </a:prstGeom>
        <a:solidFill>
          <a:schemeClr val="accent2">
            <a:hueOff val="10483529"/>
            <a:satOff val="-1988"/>
            <a:lumOff val="-99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69568" numCol="1" spcCol="1270" anchor="ctr" anchorCtr="0">
          <a:noAutofit/>
        </a:bodyPr>
        <a:lstStyle/>
        <a:p>
          <a:pPr lvl="0" algn="l" defTabSz="711200">
            <a:lnSpc>
              <a:spcPct val="90000"/>
            </a:lnSpc>
            <a:spcBef>
              <a:spcPct val="0"/>
            </a:spcBef>
            <a:spcAft>
              <a:spcPct val="35000"/>
            </a:spcAft>
          </a:pPr>
          <a:r>
            <a:rPr lang="en-US" sz="1600" kern="1200" smtClean="0"/>
            <a:t>3,Geography </a:t>
          </a:r>
          <a:r>
            <a:rPr lang="en-US" sz="1600" b="0" i="0" kern="1200" dirty="0" smtClean="0"/>
            <a:t>limitations</a:t>
          </a:r>
          <a:r>
            <a:rPr lang="en-US" sz="1600" kern="1200" dirty="0" smtClean="0"/>
            <a:t> </a:t>
          </a:r>
          <a:endParaRPr lang="en-US" sz="1600" kern="1200" dirty="0"/>
        </a:p>
      </dsp:txBody>
      <dsp:txXfrm>
        <a:off x="4611558" y="987380"/>
        <a:ext cx="2549310" cy="534072"/>
      </dsp:txXfrm>
    </dsp:sp>
    <dsp:sp modelId="{B33CC1A1-78B0-4C20-BA6E-08B0969B538D}">
      <dsp:nvSpPr>
        <dsp:cNvPr id="0" name=""/>
        <dsp:cNvSpPr/>
      </dsp:nvSpPr>
      <dsp:spPr>
        <a:xfrm>
          <a:off x="4611558" y="1544038"/>
          <a:ext cx="2258944" cy="2027525"/>
        </a:xfrm>
        <a:prstGeom prst="rect">
          <a:avLst/>
        </a:prstGeom>
        <a:solidFill>
          <a:schemeClr val="lt1">
            <a:hueOff val="0"/>
            <a:satOff val="0"/>
            <a:lumOff val="0"/>
            <a:alphaOff val="0"/>
          </a:schemeClr>
        </a:solidFill>
        <a:ln w="25400" cap="flat" cmpd="sng" algn="ctr">
          <a:solidFill>
            <a:schemeClr val="accent2">
              <a:hueOff val="10483529"/>
              <a:satOff val="-1988"/>
              <a:lumOff val="-99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err="1" smtClean="0">
              <a:solidFill>
                <a:srgbClr val="00B0F0"/>
              </a:solidFill>
            </a:rPr>
            <a:t>Sự</a:t>
          </a:r>
          <a:r>
            <a:rPr lang="en-US" sz="1600" kern="1200" dirty="0" smtClean="0">
              <a:solidFill>
                <a:srgbClr val="00B0F0"/>
              </a:solidFill>
            </a:rPr>
            <a:t> </a:t>
          </a:r>
          <a:r>
            <a:rPr lang="en-US" sz="1600" kern="1200" dirty="0" err="1" smtClean="0">
              <a:solidFill>
                <a:srgbClr val="00B0F0"/>
              </a:solidFill>
            </a:rPr>
            <a:t>chênh</a:t>
          </a:r>
          <a:r>
            <a:rPr lang="en-US" sz="1600" kern="1200" dirty="0" smtClean="0">
              <a:solidFill>
                <a:srgbClr val="00B0F0"/>
              </a:solidFill>
            </a:rPr>
            <a:t> </a:t>
          </a:r>
          <a:r>
            <a:rPr lang="en-US" sz="1600" kern="1200" dirty="0" err="1" smtClean="0">
              <a:solidFill>
                <a:srgbClr val="00B0F0"/>
              </a:solidFill>
            </a:rPr>
            <a:t>lệch</a:t>
          </a:r>
          <a:r>
            <a:rPr lang="en-US" sz="1600" kern="1200" dirty="0" smtClean="0">
              <a:solidFill>
                <a:srgbClr val="00B0F0"/>
              </a:solidFill>
            </a:rPr>
            <a:t> </a:t>
          </a:r>
          <a:r>
            <a:rPr lang="en-US" sz="1600" kern="1200" dirty="0" err="1" smtClean="0">
              <a:solidFill>
                <a:srgbClr val="00B0F0"/>
              </a:solidFill>
            </a:rPr>
            <a:t>múi</a:t>
          </a:r>
          <a:r>
            <a:rPr lang="en-US" sz="1600" kern="1200" dirty="0" smtClean="0">
              <a:solidFill>
                <a:srgbClr val="00B0F0"/>
              </a:solidFill>
            </a:rPr>
            <a:t> </a:t>
          </a:r>
          <a:r>
            <a:rPr lang="en-US" sz="1600" kern="1200" dirty="0" err="1" smtClean="0">
              <a:solidFill>
                <a:srgbClr val="00B0F0"/>
              </a:solidFill>
            </a:rPr>
            <a:t>giờ</a:t>
          </a:r>
          <a:r>
            <a:rPr lang="en-US" sz="1600" kern="1200" dirty="0" smtClean="0">
              <a:solidFill>
                <a:srgbClr val="00B0F0"/>
              </a:solidFill>
            </a:rPr>
            <a:t> do </a:t>
          </a:r>
          <a:r>
            <a:rPr lang="en-US" sz="1600" kern="1200" dirty="0" err="1" smtClean="0">
              <a:solidFill>
                <a:srgbClr val="00B0F0"/>
              </a:solidFill>
            </a:rPr>
            <a:t>vị</a:t>
          </a:r>
          <a:r>
            <a:rPr lang="en-US" sz="1600" kern="1200" dirty="0" smtClean="0">
              <a:solidFill>
                <a:srgbClr val="00B0F0"/>
              </a:solidFill>
            </a:rPr>
            <a:t> </a:t>
          </a:r>
          <a:r>
            <a:rPr lang="en-US" sz="1600" kern="1200" dirty="0" err="1" smtClean="0">
              <a:solidFill>
                <a:srgbClr val="00B0F0"/>
              </a:solidFill>
            </a:rPr>
            <a:t>trí</a:t>
          </a:r>
          <a:r>
            <a:rPr lang="en-US" sz="1600" kern="1200" dirty="0" smtClean="0">
              <a:solidFill>
                <a:srgbClr val="00B0F0"/>
              </a:solidFill>
            </a:rPr>
            <a:t> </a:t>
          </a:r>
          <a:r>
            <a:rPr lang="en-US" sz="1600" kern="1200" dirty="0" err="1" smtClean="0">
              <a:solidFill>
                <a:srgbClr val="00B0F0"/>
              </a:solidFill>
            </a:rPr>
            <a:t>địa</a:t>
          </a:r>
          <a:r>
            <a:rPr lang="en-US" sz="1600" kern="1200" dirty="0" smtClean="0">
              <a:solidFill>
                <a:srgbClr val="00B0F0"/>
              </a:solidFill>
            </a:rPr>
            <a:t> </a:t>
          </a:r>
          <a:r>
            <a:rPr lang="en-US" sz="1600" kern="1200" dirty="0" err="1" smtClean="0">
              <a:solidFill>
                <a:srgbClr val="00B0F0"/>
              </a:solidFill>
            </a:rPr>
            <a:t>lý</a:t>
          </a:r>
          <a:r>
            <a:rPr lang="en-US" sz="1600" kern="1200" dirty="0" smtClean="0">
              <a:solidFill>
                <a:srgbClr val="00B0F0"/>
              </a:solidFill>
            </a:rPr>
            <a:t> </a:t>
          </a:r>
          <a:r>
            <a:rPr lang="en-US" sz="1600" kern="1200" dirty="0" err="1" smtClean="0">
              <a:solidFill>
                <a:srgbClr val="00B0F0"/>
              </a:solidFill>
            </a:rPr>
            <a:t>có</a:t>
          </a:r>
          <a:r>
            <a:rPr lang="en-US" sz="1600" kern="1200" dirty="0" smtClean="0">
              <a:solidFill>
                <a:srgbClr val="00B0F0"/>
              </a:solidFill>
            </a:rPr>
            <a:t> </a:t>
          </a:r>
          <a:r>
            <a:rPr lang="en-US" sz="1600" kern="1200" dirty="0" err="1" smtClean="0">
              <a:solidFill>
                <a:srgbClr val="00B0F0"/>
              </a:solidFill>
            </a:rPr>
            <a:t>thể</a:t>
          </a:r>
          <a:r>
            <a:rPr lang="en-US" sz="1600" kern="1200" dirty="0" smtClean="0">
              <a:solidFill>
                <a:srgbClr val="00B0F0"/>
              </a:solidFill>
            </a:rPr>
            <a:t> </a:t>
          </a:r>
          <a:r>
            <a:rPr lang="en-US" sz="1600" kern="1200" dirty="0" err="1" smtClean="0">
              <a:solidFill>
                <a:srgbClr val="00B0F0"/>
              </a:solidFill>
            </a:rPr>
            <a:t>ảnh</a:t>
          </a:r>
          <a:r>
            <a:rPr lang="en-US" sz="1600" kern="1200" dirty="0" smtClean="0">
              <a:solidFill>
                <a:srgbClr val="00B0F0"/>
              </a:solidFill>
            </a:rPr>
            <a:t> </a:t>
          </a:r>
          <a:r>
            <a:rPr lang="en-US" sz="1600" kern="1200" dirty="0" err="1" smtClean="0">
              <a:solidFill>
                <a:srgbClr val="00B0F0"/>
              </a:solidFill>
            </a:rPr>
            <a:t>hưởng</a:t>
          </a:r>
          <a:r>
            <a:rPr lang="en-US" sz="1600" kern="1200" dirty="0" smtClean="0">
              <a:solidFill>
                <a:srgbClr val="00B0F0"/>
              </a:solidFill>
            </a:rPr>
            <a:t> </a:t>
          </a:r>
          <a:r>
            <a:rPr lang="en-US" sz="1600" kern="1200" dirty="0" err="1" smtClean="0">
              <a:solidFill>
                <a:srgbClr val="00B0F0"/>
              </a:solidFill>
            </a:rPr>
            <a:t>đến</a:t>
          </a:r>
          <a:r>
            <a:rPr lang="en-US" sz="1600" kern="1200" dirty="0" smtClean="0">
              <a:solidFill>
                <a:srgbClr val="00B0F0"/>
              </a:solidFill>
            </a:rPr>
            <a:t> </a:t>
          </a:r>
          <a:r>
            <a:rPr lang="en-US" sz="1600" kern="1200" dirty="0" err="1" smtClean="0">
              <a:solidFill>
                <a:srgbClr val="00B0F0"/>
              </a:solidFill>
            </a:rPr>
            <a:t>hoạt</a:t>
          </a:r>
          <a:r>
            <a:rPr lang="en-US" sz="1600" kern="1200" dirty="0" smtClean="0">
              <a:solidFill>
                <a:srgbClr val="00B0F0"/>
              </a:solidFill>
            </a:rPr>
            <a:t> </a:t>
          </a:r>
          <a:r>
            <a:rPr lang="en-US" sz="1600" kern="1200" dirty="0" err="1" smtClean="0">
              <a:solidFill>
                <a:srgbClr val="00B0F0"/>
              </a:solidFill>
            </a:rPr>
            <a:t>đọng</a:t>
          </a:r>
          <a:r>
            <a:rPr lang="en-US" sz="1600" kern="1200" dirty="0" smtClean="0">
              <a:solidFill>
                <a:srgbClr val="00B0F0"/>
              </a:solidFill>
            </a:rPr>
            <a:t> </a:t>
          </a:r>
          <a:r>
            <a:rPr lang="en-US" sz="1600" kern="1200" dirty="0" err="1" smtClean="0">
              <a:solidFill>
                <a:srgbClr val="00B0F0"/>
              </a:solidFill>
            </a:rPr>
            <a:t>xử</a:t>
          </a:r>
          <a:r>
            <a:rPr lang="en-US" sz="1600" kern="1200" dirty="0" smtClean="0">
              <a:solidFill>
                <a:srgbClr val="00B0F0"/>
              </a:solidFill>
            </a:rPr>
            <a:t> </a:t>
          </a:r>
          <a:r>
            <a:rPr lang="en-US" sz="1600" kern="1200" dirty="0" err="1" smtClean="0">
              <a:solidFill>
                <a:srgbClr val="00B0F0"/>
              </a:solidFill>
            </a:rPr>
            <a:t>lý</a:t>
          </a:r>
          <a:r>
            <a:rPr lang="en-US" sz="1600" kern="1200" dirty="0" smtClean="0">
              <a:solidFill>
                <a:srgbClr val="00B0F0"/>
              </a:solidFill>
            </a:rPr>
            <a:t> </a:t>
          </a:r>
          <a:r>
            <a:rPr lang="en-US" sz="1600" kern="1200" dirty="0" err="1" smtClean="0">
              <a:solidFill>
                <a:srgbClr val="00B0F0"/>
              </a:solidFill>
            </a:rPr>
            <a:t>của</a:t>
          </a:r>
          <a:r>
            <a:rPr lang="en-US" sz="1600" kern="1200" dirty="0" smtClean="0">
              <a:solidFill>
                <a:srgbClr val="00B0F0"/>
              </a:solidFill>
            </a:rPr>
            <a:t> Google app scripts</a:t>
          </a:r>
          <a:endParaRPr lang="en-US" sz="1600" kern="1200" dirty="0">
            <a:solidFill>
              <a:srgbClr val="00B0F0"/>
            </a:solidFill>
          </a:endParaRPr>
        </a:p>
      </dsp:txBody>
      <dsp:txXfrm>
        <a:off x="4611558" y="1544038"/>
        <a:ext cx="2258944" cy="202752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E086DB-E6C2-4212-870F-F7D5E5B35FAB}"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086DB-E6C2-4212-870F-F7D5E5B35FAB}"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086DB-E6C2-4212-870F-F7D5E5B35FAB}"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E086DB-E6C2-4212-870F-F7D5E5B35FAB}"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E0E086DB-E6C2-4212-870F-F7D5E5B35FAB}" type="datetimeFigureOut">
              <a:rPr lang="en-US" smtClean="0"/>
              <a:t>7/15/2016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E086DB-E6C2-4212-870F-F7D5E5B35FAB}"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7CA57-93B8-46F1-AFF9-DE7D9BBAD81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E086DB-E6C2-4212-870F-F7D5E5B35FAB}" type="datetimeFigureOut">
              <a:rPr lang="en-US" smtClean="0"/>
              <a:t>7/15/2016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E086DB-E6C2-4212-870F-F7D5E5B35FAB}" type="datetimeFigureOut">
              <a:rPr lang="en-US" smtClean="0"/>
              <a:t>7/15/2016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086DB-E6C2-4212-870F-F7D5E5B35FAB}" type="datetimeFigureOut">
              <a:rPr lang="en-US" smtClean="0"/>
              <a:t>7/15/2016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E0E086DB-E6C2-4212-870F-F7D5E5B35FAB}" type="datetimeFigureOut">
              <a:rPr lang="en-US" smtClean="0"/>
              <a:t>7/15/2016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4E77CA57-93B8-46F1-AFF9-DE7D9BBAD8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086DB-E6C2-4212-870F-F7D5E5B35FAB}" type="datetimeFigureOut">
              <a:rPr lang="en-US" smtClean="0"/>
              <a:t>7/15/2016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7CA57-93B8-46F1-AFF9-DE7D9BBAD8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0E086DB-E6C2-4212-870F-F7D5E5B35FAB}" type="datetimeFigureOut">
              <a:rPr lang="en-US" smtClean="0"/>
              <a:t>7/15/2016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4E77CA57-93B8-46F1-AFF9-DE7D9BBAD8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rgbClr val="0070C0"/>
                </a:solidFill>
              </a:rPr>
              <a:t>GOOGLE</a:t>
            </a:r>
            <a:r>
              <a:rPr lang="en-US" sz="4400" dirty="0" smtClean="0">
                <a:solidFill>
                  <a:srgbClr val="00B0F0"/>
                </a:solidFill>
              </a:rPr>
              <a:t> APP </a:t>
            </a:r>
            <a:r>
              <a:rPr lang="en-US" sz="4400" dirty="0" smtClean="0">
                <a:solidFill>
                  <a:schemeClr val="accent2"/>
                </a:solidFill>
              </a:rPr>
              <a:t>SCRIPT</a:t>
            </a:r>
            <a:endParaRPr lang="en-US" sz="4400" dirty="0">
              <a:solidFill>
                <a:schemeClr val="accent2"/>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40151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accent2"/>
                </a:solidFill>
                <a:latin typeface="Times New Roman" pitchFamily="18" charset="0"/>
                <a:cs typeface="Times New Roman" pitchFamily="18" charset="0"/>
              </a:rPr>
              <a:t>Cấu</a:t>
            </a:r>
            <a:r>
              <a:rPr lang="en-US" b="1" dirty="0" smtClean="0">
                <a:solidFill>
                  <a:schemeClr val="accent2"/>
                </a:solidFill>
                <a:latin typeface="Times New Roman" pitchFamily="18" charset="0"/>
                <a:cs typeface="Times New Roman" pitchFamily="18" charset="0"/>
              </a:rPr>
              <a:t> </a:t>
            </a:r>
            <a:r>
              <a:rPr lang="en-US" b="1" dirty="0" err="1" smtClean="0">
                <a:solidFill>
                  <a:schemeClr val="accent2"/>
                </a:solidFill>
                <a:latin typeface="Times New Roman" pitchFamily="18" charset="0"/>
                <a:cs typeface="Times New Roman" pitchFamily="18" charset="0"/>
              </a:rPr>
              <a:t>trúc</a:t>
            </a:r>
            <a:r>
              <a:rPr lang="en-US" b="1" dirty="0" smtClean="0">
                <a:solidFill>
                  <a:schemeClr val="accent2"/>
                </a:solidFill>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IDE</a:t>
            </a:r>
            <a:r>
              <a:rPr lang="en-US" b="1" dirty="0" smtClean="0">
                <a:solidFill>
                  <a:schemeClr val="accent2"/>
                </a:solidFill>
                <a:latin typeface="Times New Roman" pitchFamily="18" charset="0"/>
                <a:cs typeface="Times New Roman" pitchFamily="18" charset="0"/>
              </a:rPr>
              <a:t> </a:t>
            </a:r>
            <a:r>
              <a:rPr lang="en-US" b="1" dirty="0" err="1" smtClean="0">
                <a:solidFill>
                  <a:schemeClr val="accent2"/>
                </a:solidFill>
                <a:latin typeface="Times New Roman" pitchFamily="18" charset="0"/>
                <a:cs typeface="Times New Roman" pitchFamily="18" charset="0"/>
              </a:rPr>
              <a:t>trong</a:t>
            </a:r>
            <a:r>
              <a:rPr lang="en-US" b="1" dirty="0" smtClean="0">
                <a:solidFill>
                  <a:schemeClr val="accent2"/>
                </a:solidFill>
                <a:latin typeface="Times New Roman" pitchFamily="18" charset="0"/>
                <a:cs typeface="Times New Roman" pitchFamily="18" charset="0"/>
              </a:rPr>
              <a:t> </a:t>
            </a:r>
            <a:r>
              <a:rPr lang="en-US" b="1" dirty="0" err="1" smtClean="0">
                <a:solidFill>
                  <a:schemeClr val="accent3"/>
                </a:solidFill>
                <a:latin typeface="Times New Roman" pitchFamily="18" charset="0"/>
                <a:cs typeface="Times New Roman" pitchFamily="18" charset="0"/>
              </a:rPr>
              <a:t>google</a:t>
            </a:r>
            <a:r>
              <a:rPr lang="en-US" b="1" dirty="0" smtClean="0">
                <a:solidFill>
                  <a:schemeClr val="accent3"/>
                </a:solidFill>
                <a:latin typeface="Times New Roman" pitchFamily="18" charset="0"/>
                <a:cs typeface="Times New Roman" pitchFamily="18" charset="0"/>
              </a:rPr>
              <a:t> Sheets</a:t>
            </a:r>
            <a:endParaRPr lang="en-US" b="1" dirty="0">
              <a:solidFill>
                <a:schemeClr val="accent3"/>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74443"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1879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solidFill>
                <a:latin typeface="Times New Roman" pitchFamily="18" charset="0"/>
                <a:cs typeface="Times New Roman" pitchFamily="18" charset="0"/>
              </a:rPr>
              <a:t>Cấu</a:t>
            </a:r>
            <a:r>
              <a:rPr lang="en-US" b="1" dirty="0">
                <a:solidFill>
                  <a:schemeClr val="accent2"/>
                </a:solidFill>
                <a:latin typeface="Times New Roman" pitchFamily="18" charset="0"/>
                <a:cs typeface="Times New Roman" pitchFamily="18" charset="0"/>
              </a:rPr>
              <a:t> </a:t>
            </a:r>
            <a:r>
              <a:rPr lang="en-US" b="1" dirty="0" err="1">
                <a:solidFill>
                  <a:schemeClr val="accent2"/>
                </a:solidFill>
                <a:latin typeface="Times New Roman" pitchFamily="18" charset="0"/>
                <a:cs typeface="Times New Roman" pitchFamily="18" charset="0"/>
              </a:rPr>
              <a:t>trúc</a:t>
            </a:r>
            <a:r>
              <a:rPr lang="en-US" b="1" dirty="0">
                <a:solidFill>
                  <a:schemeClr val="accent2"/>
                </a:solidFill>
                <a:latin typeface="Times New Roman" pitchFamily="18" charset="0"/>
                <a:cs typeface="Times New Roman" pitchFamily="18" charset="0"/>
              </a:rPr>
              <a:t> </a:t>
            </a:r>
            <a:r>
              <a:rPr lang="en-US" b="1" dirty="0">
                <a:solidFill>
                  <a:srgbClr val="0070C0"/>
                </a:solidFill>
                <a:latin typeface="Times New Roman" pitchFamily="18" charset="0"/>
                <a:cs typeface="Times New Roman" pitchFamily="18" charset="0"/>
              </a:rPr>
              <a:t>IDE</a:t>
            </a:r>
            <a:r>
              <a:rPr lang="en-US" b="1" dirty="0">
                <a:solidFill>
                  <a:schemeClr val="accent2"/>
                </a:solidFill>
                <a:latin typeface="Times New Roman" pitchFamily="18" charset="0"/>
                <a:cs typeface="Times New Roman" pitchFamily="18" charset="0"/>
              </a:rPr>
              <a:t> </a:t>
            </a:r>
            <a:r>
              <a:rPr lang="en-US" b="1" dirty="0" err="1">
                <a:solidFill>
                  <a:schemeClr val="accent2"/>
                </a:solidFill>
                <a:latin typeface="Times New Roman" pitchFamily="18" charset="0"/>
                <a:cs typeface="Times New Roman" pitchFamily="18" charset="0"/>
              </a:rPr>
              <a:t>trong</a:t>
            </a:r>
            <a:r>
              <a:rPr lang="en-US" b="1" dirty="0">
                <a:solidFill>
                  <a:schemeClr val="accent2"/>
                </a:solidFill>
                <a:latin typeface="Times New Roman" pitchFamily="18" charset="0"/>
                <a:cs typeface="Times New Roman" pitchFamily="18" charset="0"/>
              </a:rPr>
              <a:t> </a:t>
            </a:r>
            <a:r>
              <a:rPr lang="en-US" b="1" dirty="0" err="1">
                <a:solidFill>
                  <a:schemeClr val="accent3"/>
                </a:solidFill>
                <a:latin typeface="Times New Roman" pitchFamily="18" charset="0"/>
                <a:cs typeface="Times New Roman" pitchFamily="18" charset="0"/>
              </a:rPr>
              <a:t>google</a:t>
            </a:r>
            <a:r>
              <a:rPr lang="en-US" b="1" dirty="0">
                <a:solidFill>
                  <a:schemeClr val="accent3"/>
                </a:solidFill>
                <a:latin typeface="Times New Roman" pitchFamily="18" charset="0"/>
                <a:cs typeface="Times New Roman" pitchFamily="18" charset="0"/>
              </a:rPr>
              <a:t> Sheets</a:t>
            </a:r>
            <a:endParaRPr lang="en-US" dirty="0"/>
          </a:p>
        </p:txBody>
      </p:sp>
      <p:sp>
        <p:nvSpPr>
          <p:cNvPr id="3" name="Content Placeholder 2"/>
          <p:cNvSpPr>
            <a:spLocks noGrp="1"/>
          </p:cNvSpPr>
          <p:nvPr>
            <p:ph idx="1"/>
          </p:nvPr>
        </p:nvSpPr>
        <p:spPr/>
        <p:txBody>
          <a:bodyPr/>
          <a:lstStyle/>
          <a:p>
            <a:r>
              <a:rPr lang="en-US" sz="1800" b="0" dirty="0" smtClean="0"/>
              <a:t>	</a:t>
            </a:r>
            <a:r>
              <a:rPr lang="vi-VN" sz="2000" b="0" dirty="0" smtClean="0"/>
              <a:t>Các lệnh scripts được viết vào trong </a:t>
            </a:r>
            <a:r>
              <a:rPr lang="en-US" sz="2000" b="0" dirty="0" smtClean="0">
                <a:solidFill>
                  <a:srgbClr val="0070C0"/>
                </a:solidFill>
              </a:rPr>
              <a:t>function</a:t>
            </a:r>
            <a:r>
              <a:rPr lang="vi-VN" sz="2000" b="0" dirty="0" smtClean="0"/>
              <a:t>, bạn tạo </a:t>
            </a:r>
            <a:r>
              <a:rPr lang="en-US" sz="2000" b="0" dirty="0" smtClean="0">
                <a:solidFill>
                  <a:srgbClr val="0070C0"/>
                </a:solidFill>
              </a:rPr>
              <a:t>function</a:t>
            </a:r>
            <a:r>
              <a:rPr lang="vi-VN" sz="2000" b="0" dirty="0" smtClean="0"/>
              <a:t> mới và có thể test hàm bằng cách chọn trong danh sách và nhấn nút </a:t>
            </a:r>
            <a:r>
              <a:rPr lang="vi-VN" sz="2000" dirty="0" smtClean="0">
                <a:solidFill>
                  <a:schemeClr val="accent2"/>
                </a:solidFill>
              </a:rPr>
              <a:t>Run</a:t>
            </a:r>
            <a:r>
              <a:rPr lang="vi-VN" sz="2000" b="0" dirty="0" smtClean="0"/>
              <a:t>.</a:t>
            </a:r>
            <a:endParaRPr lang="en-US" sz="2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620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3175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solidFill>
                <a:latin typeface="Times New Roman" pitchFamily="18" charset="0"/>
                <a:cs typeface="Times New Roman" pitchFamily="18" charset="0"/>
              </a:rPr>
              <a:t>Cấu</a:t>
            </a:r>
            <a:r>
              <a:rPr lang="en-US" b="1" dirty="0">
                <a:solidFill>
                  <a:schemeClr val="accent2"/>
                </a:solidFill>
                <a:latin typeface="Times New Roman" pitchFamily="18" charset="0"/>
                <a:cs typeface="Times New Roman" pitchFamily="18" charset="0"/>
              </a:rPr>
              <a:t> </a:t>
            </a:r>
            <a:r>
              <a:rPr lang="en-US" b="1" dirty="0" err="1">
                <a:solidFill>
                  <a:schemeClr val="accent2"/>
                </a:solidFill>
                <a:latin typeface="Times New Roman" pitchFamily="18" charset="0"/>
                <a:cs typeface="Times New Roman" pitchFamily="18" charset="0"/>
              </a:rPr>
              <a:t>trúc</a:t>
            </a:r>
            <a:r>
              <a:rPr lang="en-US" b="1" dirty="0">
                <a:solidFill>
                  <a:schemeClr val="accent2"/>
                </a:solidFill>
                <a:latin typeface="Times New Roman" pitchFamily="18" charset="0"/>
                <a:cs typeface="Times New Roman" pitchFamily="18" charset="0"/>
              </a:rPr>
              <a:t> </a:t>
            </a:r>
            <a:r>
              <a:rPr lang="en-US" b="1" dirty="0">
                <a:solidFill>
                  <a:srgbClr val="0070C0"/>
                </a:solidFill>
                <a:latin typeface="Times New Roman" pitchFamily="18" charset="0"/>
                <a:cs typeface="Times New Roman" pitchFamily="18" charset="0"/>
              </a:rPr>
              <a:t>IDE</a:t>
            </a:r>
            <a:r>
              <a:rPr lang="en-US" b="1" dirty="0">
                <a:solidFill>
                  <a:schemeClr val="accent2"/>
                </a:solidFill>
                <a:latin typeface="Times New Roman" pitchFamily="18" charset="0"/>
                <a:cs typeface="Times New Roman" pitchFamily="18" charset="0"/>
              </a:rPr>
              <a:t> </a:t>
            </a:r>
            <a:r>
              <a:rPr lang="en-US" b="1" dirty="0" err="1">
                <a:solidFill>
                  <a:schemeClr val="accent2"/>
                </a:solidFill>
                <a:latin typeface="Times New Roman" pitchFamily="18" charset="0"/>
                <a:cs typeface="Times New Roman" pitchFamily="18" charset="0"/>
              </a:rPr>
              <a:t>trong</a:t>
            </a:r>
            <a:r>
              <a:rPr lang="en-US" b="1" dirty="0">
                <a:solidFill>
                  <a:schemeClr val="accent2"/>
                </a:solidFill>
                <a:latin typeface="Times New Roman" pitchFamily="18" charset="0"/>
                <a:cs typeface="Times New Roman" pitchFamily="18" charset="0"/>
              </a:rPr>
              <a:t> </a:t>
            </a:r>
            <a:r>
              <a:rPr lang="en-US" b="1" dirty="0" err="1">
                <a:solidFill>
                  <a:schemeClr val="accent3"/>
                </a:solidFill>
                <a:latin typeface="Times New Roman" pitchFamily="18" charset="0"/>
                <a:cs typeface="Times New Roman" pitchFamily="18" charset="0"/>
              </a:rPr>
              <a:t>google</a:t>
            </a:r>
            <a:r>
              <a:rPr lang="en-US" b="1" dirty="0">
                <a:solidFill>
                  <a:schemeClr val="accent3"/>
                </a:solidFill>
                <a:latin typeface="Times New Roman" pitchFamily="18" charset="0"/>
                <a:cs typeface="Times New Roman" pitchFamily="18" charset="0"/>
              </a:rPr>
              <a:t> Sheets</a:t>
            </a:r>
            <a:endParaRPr lang="en-US" dirty="0"/>
          </a:p>
        </p:txBody>
      </p:sp>
      <p:sp>
        <p:nvSpPr>
          <p:cNvPr id="3" name="Content Placeholder 2"/>
          <p:cNvSpPr>
            <a:spLocks noGrp="1"/>
          </p:cNvSpPr>
          <p:nvPr>
            <p:ph idx="1"/>
          </p:nvPr>
        </p:nvSpPr>
        <p:spPr/>
        <p:txBody>
          <a:bodyPr>
            <a:normAutofit/>
          </a:bodyPr>
          <a:lstStyle/>
          <a:p>
            <a:r>
              <a:rPr lang="en-US" sz="1800" b="0" dirty="0" smtClean="0"/>
              <a:t>	</a:t>
            </a:r>
            <a:r>
              <a:rPr lang="vi-VN" sz="1800" b="0" dirty="0" smtClean="0"/>
              <a:t>Tất </a:t>
            </a:r>
            <a:r>
              <a:rPr lang="vi-VN" sz="1800" b="0" dirty="0"/>
              <a:t>cả những lệnh </a:t>
            </a:r>
            <a:r>
              <a:rPr lang="vi-VN" sz="1800" b="0" dirty="0">
                <a:solidFill>
                  <a:srgbClr val="0070C0"/>
                </a:solidFill>
              </a:rPr>
              <a:t>google scripts </a:t>
            </a:r>
            <a:r>
              <a:rPr lang="vi-VN" sz="1800" b="0" dirty="0"/>
              <a:t>bắt đầu được chạy trong hàm. Mỗi dự án script cho phép bạn có thể viết ở nhiều </a:t>
            </a:r>
            <a:r>
              <a:rPr lang="vi-VN" sz="1800" b="0" dirty="0">
                <a:solidFill>
                  <a:srgbClr val="0070C0"/>
                </a:solidFill>
              </a:rPr>
              <a:t>file .gs riêng rẽ </a:t>
            </a:r>
            <a:r>
              <a:rPr lang="vi-VN" sz="1800" b="0" dirty="0"/>
              <a:t>nhưng khi chạy app thì các files đó cùng chạy và </a:t>
            </a:r>
            <a:r>
              <a:rPr lang="vi-VN" sz="1800" b="0" dirty="0">
                <a:solidFill>
                  <a:schemeClr val="accent3"/>
                </a:solidFill>
              </a:rPr>
              <a:t>chia sẻ chung với nhau</a:t>
            </a:r>
            <a:r>
              <a:rPr lang="vi-VN" sz="1800" b="0" dirty="0"/>
              <a:t>. Bởi vì hàm trong </a:t>
            </a:r>
            <a:r>
              <a:rPr lang="vi-VN" sz="1800" b="0" dirty="0">
                <a:solidFill>
                  <a:srgbClr val="0070C0"/>
                </a:solidFill>
              </a:rPr>
              <a:t>javascript</a:t>
            </a:r>
            <a:r>
              <a:rPr lang="vi-VN" sz="1800" b="0" dirty="0"/>
              <a:t> </a:t>
            </a:r>
            <a:r>
              <a:rPr lang="vi-VN" sz="1800" b="0" dirty="0">
                <a:solidFill>
                  <a:schemeClr val="accent2"/>
                </a:solidFill>
              </a:rPr>
              <a:t>không phân biệt viết trước hay viết sau </a:t>
            </a:r>
            <a:r>
              <a:rPr lang="vi-VN" sz="1800" b="0" dirty="0"/>
              <a:t>chúng ta được phép truy cập ở </a:t>
            </a:r>
            <a:r>
              <a:rPr lang="vi-VN" sz="1800" b="0" dirty="0">
                <a:solidFill>
                  <a:schemeClr val="accent3"/>
                </a:solidFill>
              </a:rPr>
              <a:t>mọi nơi mọi vị trí</a:t>
            </a:r>
            <a:r>
              <a:rPr lang="vi-VN" sz="1800" b="0" dirty="0"/>
              <a:t>.</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5476875" cy="243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5684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Logger </a:t>
            </a:r>
            <a:r>
              <a:rPr lang="en-US" b="1" dirty="0" smtClean="0"/>
              <a:t> </a:t>
            </a:r>
            <a:endParaRPr lang="en-US" dirty="0"/>
          </a:p>
        </p:txBody>
      </p:sp>
      <p:sp>
        <p:nvSpPr>
          <p:cNvPr id="3" name="Content Placeholder 2"/>
          <p:cNvSpPr>
            <a:spLocks noGrp="1"/>
          </p:cNvSpPr>
          <p:nvPr>
            <p:ph idx="1"/>
          </p:nvPr>
        </p:nvSpPr>
        <p:spPr/>
        <p:txBody>
          <a:bodyPr/>
          <a:lstStyle/>
          <a:p>
            <a:r>
              <a:rPr lang="en-US" b="0" dirty="0" smtClean="0"/>
              <a:t>	</a:t>
            </a:r>
            <a:r>
              <a:rPr lang="vi-VN" b="0" dirty="0" smtClean="0">
                <a:solidFill>
                  <a:srgbClr val="0070C0"/>
                </a:solidFill>
              </a:rPr>
              <a:t>Google </a:t>
            </a:r>
            <a:r>
              <a:rPr lang="vi-VN" b="0" dirty="0">
                <a:solidFill>
                  <a:srgbClr val="0070C0"/>
                </a:solidFill>
              </a:rPr>
              <a:t>Script </a:t>
            </a:r>
            <a:r>
              <a:rPr lang="vi-VN" b="0" dirty="0"/>
              <a:t>cung cấp </a:t>
            </a:r>
            <a:r>
              <a:rPr lang="vi-VN" b="0" dirty="0">
                <a:solidFill>
                  <a:srgbClr val="00B0F0"/>
                </a:solidFill>
              </a:rPr>
              <a:t>hệ thống logs </a:t>
            </a:r>
            <a:r>
              <a:rPr lang="vi-VN" b="0" dirty="0"/>
              <a:t>cho phép bạn theo dõi quá trình chạy lệnh, nếu có lỗi nó thông báo và bạn dễ dàng tìm ra vấn đề để sử lý</a:t>
            </a:r>
            <a:r>
              <a:rPr lang="vi-VN" b="0" dirty="0" smtClean="0"/>
              <a:t>.</a:t>
            </a:r>
            <a:endParaRPr lang="en-US" dirty="0" smtClean="0"/>
          </a:p>
          <a:p>
            <a:r>
              <a:rPr lang="en-US" b="0" dirty="0"/>
              <a:t>	</a:t>
            </a:r>
            <a:r>
              <a:rPr lang="en-US" b="0" dirty="0" smtClean="0"/>
              <a:t>Logger </a:t>
            </a:r>
            <a:r>
              <a:rPr lang="en-US" b="0" dirty="0" err="1"/>
              <a:t>gồm</a:t>
            </a:r>
            <a:r>
              <a:rPr lang="en-US" b="0" dirty="0"/>
              <a:t> 2 </a:t>
            </a:r>
            <a:r>
              <a:rPr lang="en-US" b="0" dirty="0" err="1"/>
              <a:t>phần</a:t>
            </a:r>
            <a:r>
              <a:rPr lang="en-US" b="0" dirty="0" smtClean="0"/>
              <a:t>:</a:t>
            </a:r>
          </a:p>
          <a:p>
            <a:r>
              <a:rPr lang="en-US" b="0" dirty="0" smtClean="0"/>
              <a:t>	–</a:t>
            </a:r>
            <a:r>
              <a:rPr lang="en-US" b="0" dirty="0"/>
              <a:t> </a:t>
            </a:r>
            <a:r>
              <a:rPr lang="en-US" dirty="0"/>
              <a:t>Debug</a:t>
            </a:r>
            <a:r>
              <a:rPr lang="en-US" b="0" dirty="0"/>
              <a:t>: </a:t>
            </a:r>
            <a:r>
              <a:rPr lang="en-US" b="0" dirty="0" err="1"/>
              <a:t>hiển</a:t>
            </a:r>
            <a:r>
              <a:rPr lang="en-US" b="0" dirty="0"/>
              <a:t> </a:t>
            </a:r>
            <a:r>
              <a:rPr lang="en-US" b="0" dirty="0" err="1"/>
              <a:t>thị</a:t>
            </a:r>
            <a:r>
              <a:rPr lang="en-US" b="0" dirty="0"/>
              <a:t> </a:t>
            </a:r>
            <a:r>
              <a:rPr lang="en-US" b="0" dirty="0" err="1"/>
              <a:t>toàn</a:t>
            </a:r>
            <a:r>
              <a:rPr lang="en-US" b="0" dirty="0"/>
              <a:t> </a:t>
            </a:r>
            <a:r>
              <a:rPr lang="en-US" b="0" dirty="0" err="1"/>
              <a:t>bộ</a:t>
            </a:r>
            <a:r>
              <a:rPr lang="en-US" b="0" dirty="0"/>
              <a:t> </a:t>
            </a:r>
            <a:r>
              <a:rPr lang="en-US" b="0" dirty="0" err="1"/>
              <a:t>quá</a:t>
            </a:r>
            <a:r>
              <a:rPr lang="en-US" b="0" dirty="0"/>
              <a:t> </a:t>
            </a:r>
            <a:r>
              <a:rPr lang="en-US" b="0" dirty="0" err="1"/>
              <a:t>trình</a:t>
            </a:r>
            <a:r>
              <a:rPr lang="en-US" b="0" dirty="0"/>
              <a:t> </a:t>
            </a:r>
            <a:r>
              <a:rPr lang="en-US" b="0" dirty="0" err="1"/>
              <a:t>chạy</a:t>
            </a:r>
            <a:r>
              <a:rPr lang="en-US" b="0" dirty="0"/>
              <a:t> </a:t>
            </a:r>
            <a:r>
              <a:rPr lang="en-US" b="0" dirty="0" err="1"/>
              <a:t>từng</a:t>
            </a:r>
            <a:r>
              <a:rPr lang="en-US" b="0" dirty="0"/>
              <a:t> </a:t>
            </a:r>
            <a:r>
              <a:rPr lang="en-US" b="0" dirty="0" err="1"/>
              <a:t>lệnh</a:t>
            </a:r>
            <a:r>
              <a:rPr lang="en-US" b="0" dirty="0"/>
              <a:t>.</a:t>
            </a:r>
            <a:r>
              <a:rPr lang="en-US" dirty="0"/>
              <a:t/>
            </a:r>
            <a:br>
              <a:rPr lang="en-US" dirty="0"/>
            </a:br>
            <a:r>
              <a:rPr lang="en-US" b="0" dirty="0"/>
              <a:t>– </a:t>
            </a:r>
            <a:r>
              <a:rPr lang="en-US" dirty="0" err="1"/>
              <a:t>StackTrace</a:t>
            </a:r>
            <a:r>
              <a:rPr lang="en-US" b="0" dirty="0"/>
              <a:t>: </a:t>
            </a:r>
            <a:r>
              <a:rPr lang="en-US" b="0" dirty="0" err="1"/>
              <a:t>hiển</a:t>
            </a:r>
            <a:r>
              <a:rPr lang="en-US" b="0" dirty="0"/>
              <a:t> </a:t>
            </a:r>
            <a:r>
              <a:rPr lang="en-US" b="0" dirty="0" err="1"/>
              <a:t>thị</a:t>
            </a:r>
            <a:r>
              <a:rPr lang="en-US" b="0" dirty="0"/>
              <a:t> </a:t>
            </a:r>
            <a:r>
              <a:rPr lang="en-US" b="0" dirty="0" err="1"/>
              <a:t>chuỗi</a:t>
            </a:r>
            <a:r>
              <a:rPr lang="en-US" b="0" dirty="0"/>
              <a:t> </a:t>
            </a:r>
            <a:r>
              <a:rPr lang="en-US" b="0" dirty="0" err="1"/>
              <a:t>bạn</a:t>
            </a:r>
            <a:r>
              <a:rPr lang="en-US" b="0" dirty="0"/>
              <a:t> print, </a:t>
            </a:r>
            <a:r>
              <a:rPr lang="en-US" b="0" dirty="0" err="1"/>
              <a:t>giống</a:t>
            </a:r>
            <a:r>
              <a:rPr lang="en-US" b="0" dirty="0"/>
              <a:t> </a:t>
            </a:r>
            <a:r>
              <a:rPr lang="en-US" b="0" dirty="0" err="1"/>
              <a:t>với</a:t>
            </a:r>
            <a:r>
              <a:rPr lang="en-US" b="0" dirty="0"/>
              <a:t> </a:t>
            </a:r>
            <a:r>
              <a:rPr lang="en-US" b="0" dirty="0" err="1"/>
              <a:t>lệnh</a:t>
            </a:r>
            <a:r>
              <a:rPr lang="en-US" b="0" dirty="0"/>
              <a:t> </a:t>
            </a:r>
            <a:r>
              <a:rPr lang="en-US" dirty="0"/>
              <a:t>console.log</a:t>
            </a:r>
            <a:r>
              <a:rPr lang="en-US" b="0" dirty="0"/>
              <a:t> </a:t>
            </a:r>
            <a:r>
              <a:rPr lang="en-US" b="0" dirty="0" err="1"/>
              <a:t>trong</a:t>
            </a:r>
            <a:r>
              <a:rPr lang="en-US" b="0" dirty="0"/>
              <a:t> </a:t>
            </a:r>
            <a:r>
              <a:rPr lang="en-US" b="0" dirty="0" err="1"/>
              <a:t>javascript</a:t>
            </a:r>
            <a:r>
              <a:rPr lang="en-US" b="0" dirty="0" smtClean="0"/>
              <a:t>.</a:t>
            </a:r>
          </a:p>
          <a:p>
            <a:r>
              <a:rPr lang="en-US" b="0" dirty="0"/>
              <a:t>	</a:t>
            </a:r>
            <a:r>
              <a:rPr lang="en-US" b="0" dirty="0" err="1" smtClean="0"/>
              <a:t>Tương</a:t>
            </a:r>
            <a:r>
              <a:rPr lang="en-US" b="0" dirty="0" smtClean="0"/>
              <a:t> </a:t>
            </a:r>
            <a:r>
              <a:rPr lang="en-US" b="0" dirty="0" err="1" smtClean="0"/>
              <a:t>tự</a:t>
            </a:r>
            <a:r>
              <a:rPr lang="en-US" b="0" dirty="0" smtClean="0"/>
              <a:t> ta </a:t>
            </a:r>
            <a:r>
              <a:rPr lang="en-US" b="0" dirty="0" err="1" smtClean="0"/>
              <a:t>có</a:t>
            </a:r>
            <a:r>
              <a:rPr lang="en-US" b="0" dirty="0" smtClean="0"/>
              <a:t> </a:t>
            </a:r>
            <a:r>
              <a:rPr lang="en-US" b="0" dirty="0" err="1" smtClean="0"/>
              <a:t>lệnh</a:t>
            </a:r>
            <a:r>
              <a:rPr lang="en-US" b="0" dirty="0" smtClean="0"/>
              <a:t>:</a:t>
            </a:r>
          </a:p>
          <a:p>
            <a:r>
              <a:rPr lang="en-US" b="0" dirty="0"/>
              <a:t>	</a:t>
            </a:r>
            <a:endParaRPr lang="en-US" b="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674" y="2860308"/>
            <a:ext cx="4191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2445867491"/>
              </p:ext>
            </p:extLst>
          </p:nvPr>
        </p:nvGraphicFramePr>
        <p:xfrm>
          <a:off x="609600" y="3352800"/>
          <a:ext cx="3841750" cy="274320"/>
        </p:xfrm>
        <a:graphic>
          <a:graphicData uri="http://schemas.openxmlformats.org/drawingml/2006/table">
            <a:tbl>
              <a:tblPr/>
              <a:tblGrid>
                <a:gridCol w="203200"/>
                <a:gridCol w="3638550"/>
              </a:tblGrid>
              <a:tr h="0">
                <a:tc>
                  <a:txBody>
                    <a:bodyPr/>
                    <a:lstStyle/>
                    <a:p>
                      <a:pPr algn="r" rtl="0" fontAlgn="base"/>
                      <a:r>
                        <a:rPr lang="en-US" b="0" i="0" dirty="0">
                          <a:solidFill>
                            <a:srgbClr val="AFAFAF"/>
                          </a:solidFill>
                          <a:effectLst/>
                          <a:latin typeface="Consolas"/>
                        </a:rPr>
                        <a:t>1</a:t>
                      </a:r>
                    </a:p>
                  </a:txBody>
                  <a:tcPr marL="0" marR="0" marT="0" marB="0" anchor="ctr">
                    <a:lnL>
                      <a:noFill/>
                    </a:lnL>
                    <a:lnR>
                      <a:noFill/>
                    </a:lnR>
                    <a:lnT>
                      <a:noFill/>
                    </a:lnT>
                    <a:lnB>
                      <a:noFill/>
                    </a:lnB>
                  </a:tcPr>
                </a:tc>
                <a:tc>
                  <a:txBody>
                    <a:bodyPr/>
                    <a:lstStyle/>
                    <a:p>
                      <a:pPr algn="l" rtl="0" fontAlgn="base"/>
                      <a:r>
                        <a:rPr lang="en-US" b="0" i="0" dirty="0" smtClean="0">
                          <a:effectLst/>
                          <a:latin typeface="Consolas"/>
                        </a:rPr>
                        <a:t> Logger.log</a:t>
                      </a:r>
                      <a:r>
                        <a:rPr lang="en-US" b="0" i="0" dirty="0">
                          <a:effectLst/>
                          <a:latin typeface="Consolas"/>
                        </a:rPr>
                        <a:t>("hello world!");</a:t>
                      </a:r>
                    </a:p>
                  </a:txBody>
                  <a:tcPr marL="0" marR="0" marT="0" marB="0" anchor="ctr">
                    <a:lnL>
                      <a:noFill/>
                    </a:lnL>
                    <a:lnR>
                      <a:noFill/>
                    </a:lnR>
                    <a:lnT>
                      <a:noFill/>
                    </a:lnT>
                    <a:lnB>
                      <a:noFill/>
                    </a:lnB>
                  </a:tcPr>
                </a:tc>
              </a:tr>
            </a:tbl>
          </a:graphicData>
        </a:graphic>
      </p:graphicFrame>
    </p:spTree>
    <p:extLst>
      <p:ext uri="{BB962C8B-B14F-4D97-AF65-F5344CB8AC3E}">
        <p14:creationId xmlns:p14="http://schemas.microsoft.com/office/powerpoint/2010/main" val="127631442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Logger</a:t>
            </a:r>
            <a:endParaRPr lang="en-US" dirty="0"/>
          </a:p>
        </p:txBody>
      </p:sp>
      <p:sp>
        <p:nvSpPr>
          <p:cNvPr id="3" name="Content Placeholder 2"/>
          <p:cNvSpPr>
            <a:spLocks noGrp="1"/>
          </p:cNvSpPr>
          <p:nvPr>
            <p:ph idx="1"/>
          </p:nvPr>
        </p:nvSpPr>
        <p:spPr/>
        <p:txBody>
          <a:bodyPr>
            <a:normAutofit/>
          </a:bodyPr>
          <a:lstStyle/>
          <a:p>
            <a:r>
              <a:rPr lang="en-US" sz="1400" b="0" dirty="0" smtClean="0"/>
              <a:t>	</a:t>
            </a:r>
            <a:r>
              <a:rPr lang="vi-VN" sz="1400" b="0" dirty="0" smtClean="0"/>
              <a:t>Đặt </a:t>
            </a:r>
            <a:r>
              <a:rPr lang="vi-VN" sz="1400" b="0" dirty="0"/>
              <a:t>code trên trong hàm và chạy thử, sau khi chạy xong bạn mở menu </a:t>
            </a:r>
            <a:r>
              <a:rPr lang="vi-VN" sz="1400" dirty="0"/>
              <a:t>Xem-&gt;Nhật ký thực hiện lệnh / Nhật ký</a:t>
            </a:r>
            <a:r>
              <a:rPr lang="vi-VN" sz="1400" b="0" dirty="0"/>
              <a:t> kết quả chuỗi ở trên xuất hiện trong mục Nhật ký, bạn cũng có thể biết thời gian thực thi của mỗi lệnh và thứ tự gọi tất cả đều có trong “Nhật ký thực hiện lệnh”.</a:t>
            </a:r>
            <a:r>
              <a:rPr lang="vi-VN" sz="1400" dirty="0"/>
              <a:t/>
            </a:r>
            <a:br>
              <a:rPr lang="vi-VN" sz="1400" dirty="0"/>
            </a:br>
            <a:r>
              <a:rPr lang="vi-VN" sz="1400" b="0" dirty="0"/>
              <a:t>Ví </a:t>
            </a:r>
            <a:r>
              <a:rPr lang="vi-VN" sz="1400" b="0" dirty="0" smtClean="0"/>
              <a:t>dụ:</a:t>
            </a:r>
            <a:endParaRPr lang="en-US" sz="1400" b="0" dirty="0" smtClean="0"/>
          </a:p>
          <a:p>
            <a:r>
              <a:rPr lang="en-US" sz="1400" b="0" dirty="0"/>
              <a:t>	</a:t>
            </a:r>
            <a:endParaRPr lang="en-US" sz="1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3" y="1917834"/>
            <a:ext cx="5767387" cy="312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9063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70C0"/>
                </a:solidFill>
              </a:rPr>
              <a:t>GOOGLE</a:t>
            </a:r>
            <a:r>
              <a:rPr lang="en-US" dirty="0">
                <a:solidFill>
                  <a:srgbClr val="00B0F0"/>
                </a:solidFill>
              </a:rPr>
              <a:t> APP </a:t>
            </a:r>
            <a:r>
              <a:rPr lang="en-US" dirty="0">
                <a:solidFill>
                  <a:schemeClr val="accent2"/>
                </a:solidFill>
              </a:rPr>
              <a:t>SCRIPT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sz="2400" b="0" dirty="0" err="1" smtClean="0"/>
              <a:t>Có</a:t>
            </a:r>
            <a:r>
              <a:rPr lang="en-US" sz="2400" b="0" dirty="0" smtClean="0"/>
              <a:t> </a:t>
            </a:r>
            <a:r>
              <a:rPr lang="en-US" sz="2400" b="0" dirty="0" err="1" smtClean="0"/>
              <a:t>thể</a:t>
            </a:r>
            <a:r>
              <a:rPr lang="en-US" sz="2400" b="0" dirty="0" smtClean="0"/>
              <a:t> </a:t>
            </a:r>
            <a:r>
              <a:rPr lang="en-US" sz="2400" b="0" dirty="0" err="1" smtClean="0"/>
              <a:t>nói</a:t>
            </a:r>
            <a:r>
              <a:rPr lang="en-US" sz="2400" b="0" dirty="0" smtClean="0"/>
              <a:t> </a:t>
            </a:r>
            <a:r>
              <a:rPr lang="en-US" sz="2400" b="0" dirty="0" err="1" smtClean="0">
                <a:solidFill>
                  <a:schemeClr val="accent3"/>
                </a:solidFill>
              </a:rPr>
              <a:t>google</a:t>
            </a:r>
            <a:r>
              <a:rPr lang="en-US" sz="2400" b="0" dirty="0" smtClean="0"/>
              <a:t> </a:t>
            </a:r>
            <a:r>
              <a:rPr lang="en-US" sz="2400" b="0" dirty="0" err="1" smtClean="0"/>
              <a:t>đã</a:t>
            </a:r>
            <a:r>
              <a:rPr lang="en-US" sz="2400" b="0" dirty="0" smtClean="0"/>
              <a:t> </a:t>
            </a:r>
            <a:r>
              <a:rPr lang="en-US" sz="2400" b="0" dirty="0" err="1" smtClean="0"/>
              <a:t>xây</a:t>
            </a:r>
            <a:r>
              <a:rPr lang="en-US" sz="2400" b="0" dirty="0" smtClean="0"/>
              <a:t> </a:t>
            </a:r>
            <a:r>
              <a:rPr lang="en-US" sz="2400" b="0" dirty="0" err="1" smtClean="0"/>
              <a:t>dựng</a:t>
            </a:r>
            <a:r>
              <a:rPr lang="en-US" sz="2400" b="0" dirty="0" smtClean="0"/>
              <a:t> </a:t>
            </a:r>
            <a:r>
              <a:rPr lang="en-US" sz="2400" b="0" dirty="0" err="1" smtClean="0"/>
              <a:t>lên</a:t>
            </a:r>
            <a:r>
              <a:rPr lang="en-US" sz="2400" b="0" dirty="0" smtClean="0"/>
              <a:t> </a:t>
            </a:r>
            <a:r>
              <a:rPr lang="en-US" sz="2400" b="0" dirty="0" err="1" smtClean="0"/>
              <a:t>một</a:t>
            </a:r>
            <a:r>
              <a:rPr lang="en-US" sz="2400" b="0" dirty="0" smtClean="0"/>
              <a:t> </a:t>
            </a:r>
            <a:r>
              <a:rPr lang="en-US" sz="2400" b="0" dirty="0" err="1" smtClean="0"/>
              <a:t>hệ</a:t>
            </a:r>
            <a:r>
              <a:rPr lang="en-US" sz="2400" b="0" dirty="0" smtClean="0"/>
              <a:t> </a:t>
            </a:r>
            <a:r>
              <a:rPr lang="en-US" sz="2400" b="0" dirty="0" err="1" smtClean="0"/>
              <a:t>thống</a:t>
            </a:r>
            <a:r>
              <a:rPr lang="en-US" sz="2400" b="0" dirty="0" smtClean="0"/>
              <a:t> </a:t>
            </a:r>
            <a:r>
              <a:rPr lang="en-US" sz="2400" b="0" dirty="0" err="1" smtClean="0"/>
              <a:t>hỗ</a:t>
            </a:r>
            <a:r>
              <a:rPr lang="en-US" sz="2400" b="0" dirty="0" smtClean="0"/>
              <a:t> </a:t>
            </a:r>
            <a:r>
              <a:rPr lang="en-US" sz="2400" b="0" dirty="0" err="1" smtClean="0"/>
              <a:t>trợ</a:t>
            </a:r>
            <a:r>
              <a:rPr lang="en-US" sz="2400" b="0" dirty="0" smtClean="0"/>
              <a:t> </a:t>
            </a:r>
            <a:r>
              <a:rPr lang="en-US" sz="2400" b="0" dirty="0" err="1" smtClean="0"/>
              <a:t>tối</a:t>
            </a:r>
            <a:r>
              <a:rPr lang="en-US" sz="2400" b="0" dirty="0" smtClean="0"/>
              <a:t> </a:t>
            </a:r>
            <a:r>
              <a:rPr lang="en-US" sz="2400" b="0" dirty="0" err="1" smtClean="0"/>
              <a:t>đa</a:t>
            </a:r>
            <a:r>
              <a:rPr lang="en-US" sz="2400" b="0" dirty="0" smtClean="0"/>
              <a:t> </a:t>
            </a:r>
            <a:r>
              <a:rPr lang="en-US" sz="2400" b="0" dirty="0" err="1" smtClean="0"/>
              <a:t>cho</a:t>
            </a:r>
            <a:r>
              <a:rPr lang="en-US" sz="2400" b="0" dirty="0" smtClean="0"/>
              <a:t> </a:t>
            </a:r>
            <a:r>
              <a:rPr lang="en-US" sz="2400" b="0" dirty="0" err="1" smtClean="0"/>
              <a:t>các</a:t>
            </a:r>
            <a:r>
              <a:rPr lang="en-US" sz="2400" b="0" dirty="0" smtClean="0"/>
              <a:t> Developer , </a:t>
            </a:r>
            <a:r>
              <a:rPr lang="en-US" sz="2400" b="0" dirty="0" err="1" smtClean="0"/>
              <a:t>từ</a:t>
            </a:r>
            <a:r>
              <a:rPr lang="en-US" sz="2400" b="0" dirty="0" smtClean="0"/>
              <a:t> </a:t>
            </a:r>
            <a:r>
              <a:rPr lang="en-US" sz="2400" b="0" dirty="0" err="1" smtClean="0"/>
              <a:t>môi</a:t>
            </a:r>
            <a:r>
              <a:rPr lang="en-US" sz="2400" b="0" dirty="0" smtClean="0"/>
              <a:t> </a:t>
            </a:r>
            <a:r>
              <a:rPr lang="en-US" sz="2400" b="0" dirty="0" err="1" smtClean="0"/>
              <a:t>trường</a:t>
            </a:r>
            <a:r>
              <a:rPr lang="en-US" sz="2400" b="0" dirty="0" smtClean="0"/>
              <a:t>, </a:t>
            </a:r>
            <a:r>
              <a:rPr lang="en-US" sz="2400" b="0" dirty="0" err="1" smtClean="0"/>
              <a:t>thư</a:t>
            </a:r>
            <a:r>
              <a:rPr lang="en-US" sz="2400" b="0" dirty="0" smtClean="0"/>
              <a:t> </a:t>
            </a:r>
            <a:r>
              <a:rPr lang="en-US" sz="2400" b="0" dirty="0" err="1" smtClean="0"/>
              <a:t>viện</a:t>
            </a:r>
            <a:r>
              <a:rPr lang="en-US" sz="2400" b="0" dirty="0" smtClean="0"/>
              <a:t>, </a:t>
            </a:r>
            <a:r>
              <a:rPr lang="en-US" sz="2400" b="0" dirty="0" err="1" smtClean="0"/>
              <a:t>cho</a:t>
            </a:r>
            <a:r>
              <a:rPr lang="en-US" sz="2400" b="0" dirty="0" smtClean="0"/>
              <a:t> </a:t>
            </a:r>
            <a:r>
              <a:rPr lang="en-US" sz="2400" b="0" dirty="0" err="1" smtClean="0"/>
              <a:t>đến</a:t>
            </a:r>
            <a:r>
              <a:rPr lang="en-US" sz="2400" b="0" dirty="0" smtClean="0"/>
              <a:t> IDE. </a:t>
            </a:r>
            <a:r>
              <a:rPr lang="en-US" sz="2400" b="0" dirty="0" err="1" smtClean="0"/>
              <a:t>Tất</a:t>
            </a:r>
            <a:r>
              <a:rPr lang="en-US" sz="2400" b="0" dirty="0" smtClean="0"/>
              <a:t> </a:t>
            </a:r>
            <a:r>
              <a:rPr lang="en-US" sz="2400" b="0" dirty="0" err="1" smtClean="0"/>
              <a:t>cả</a:t>
            </a:r>
            <a:r>
              <a:rPr lang="en-US" sz="2400" b="0" dirty="0" smtClean="0"/>
              <a:t> </a:t>
            </a:r>
            <a:r>
              <a:rPr lang="en-US" sz="2400" b="0" dirty="0" err="1" smtClean="0"/>
              <a:t>được</a:t>
            </a:r>
            <a:r>
              <a:rPr lang="en-US" sz="2400" b="0" dirty="0" smtClean="0"/>
              <a:t> </a:t>
            </a:r>
            <a:r>
              <a:rPr lang="en-US" sz="2400" b="0" dirty="0" err="1" smtClean="0"/>
              <a:t>tích</a:t>
            </a:r>
            <a:r>
              <a:rPr lang="en-US" sz="2400" b="0" dirty="0" smtClean="0"/>
              <a:t> </a:t>
            </a:r>
            <a:r>
              <a:rPr lang="en-US" sz="2400" b="0" dirty="0" err="1" smtClean="0"/>
              <a:t>hợp</a:t>
            </a:r>
            <a:r>
              <a:rPr lang="en-US" sz="2400" b="0" dirty="0" smtClean="0"/>
              <a:t> </a:t>
            </a:r>
            <a:r>
              <a:rPr lang="en-US" sz="2400" b="0" dirty="0" err="1" smtClean="0"/>
              <a:t>trong</a:t>
            </a:r>
            <a:r>
              <a:rPr lang="en-US" sz="2400" b="0" dirty="0" smtClean="0"/>
              <a:t> </a:t>
            </a:r>
            <a:r>
              <a:rPr lang="en-US" sz="2400" b="0" dirty="0" err="1" smtClean="0"/>
              <a:t>công</a:t>
            </a:r>
            <a:r>
              <a:rPr lang="en-US" sz="2400" b="0" dirty="0" smtClean="0"/>
              <a:t> </a:t>
            </a:r>
            <a:r>
              <a:rPr lang="en-US" sz="2400" b="0" dirty="0" err="1" smtClean="0"/>
              <a:t>nghệ</a:t>
            </a:r>
            <a:r>
              <a:rPr lang="en-US" sz="2400" b="0" dirty="0" smtClean="0"/>
              <a:t> </a:t>
            </a:r>
            <a:r>
              <a:rPr lang="en-US" sz="2400" b="0" dirty="0" err="1" smtClean="0"/>
              <a:t>điện</a:t>
            </a:r>
            <a:r>
              <a:rPr lang="en-US" sz="2400" b="0" dirty="0" smtClean="0"/>
              <a:t> </a:t>
            </a:r>
            <a:r>
              <a:rPr lang="en-US" sz="2400" b="0" dirty="0" err="1" smtClean="0"/>
              <a:t>toán</a:t>
            </a:r>
            <a:r>
              <a:rPr lang="en-US" sz="2400" b="0" dirty="0" smtClean="0"/>
              <a:t> </a:t>
            </a:r>
            <a:r>
              <a:rPr lang="en-US" sz="2400" b="0" dirty="0" err="1" smtClean="0"/>
              <a:t>đám</a:t>
            </a:r>
            <a:r>
              <a:rPr lang="en-US" sz="2400" b="0" dirty="0" smtClean="0"/>
              <a:t> </a:t>
            </a:r>
            <a:r>
              <a:rPr lang="en-US" sz="2400" b="0" dirty="0" err="1" smtClean="0"/>
              <a:t>mây</a:t>
            </a:r>
            <a:r>
              <a:rPr lang="en-US" sz="2400" b="0" dirty="0" smtClean="0"/>
              <a:t>. </a:t>
            </a:r>
            <a:endParaRPr lang="en-US" sz="2400" b="0" dirty="0"/>
          </a:p>
          <a:p>
            <a:r>
              <a:rPr lang="en-US" sz="2400" b="0" dirty="0" smtClean="0"/>
              <a:t>	</a:t>
            </a:r>
            <a:r>
              <a:rPr lang="en-US" sz="2400" b="0" dirty="0" err="1" smtClean="0"/>
              <a:t>Và</a:t>
            </a:r>
            <a:r>
              <a:rPr lang="en-US" sz="2400" b="0" dirty="0" smtClean="0"/>
              <a:t> </a:t>
            </a:r>
            <a:r>
              <a:rPr lang="en-US" sz="2400" b="0" dirty="0" err="1" smtClean="0"/>
              <a:t>đây</a:t>
            </a:r>
            <a:r>
              <a:rPr lang="en-US" sz="2400" b="0" dirty="0" smtClean="0"/>
              <a:t> </a:t>
            </a:r>
            <a:r>
              <a:rPr lang="en-US" sz="2400" b="0" dirty="0" err="1" smtClean="0"/>
              <a:t>là</a:t>
            </a:r>
            <a:r>
              <a:rPr lang="en-US" sz="2400" b="0" dirty="0" smtClean="0"/>
              <a:t> </a:t>
            </a:r>
            <a:r>
              <a:rPr lang="en-US" sz="2400" b="0" dirty="0" err="1" smtClean="0"/>
              <a:t>giải</a:t>
            </a:r>
            <a:r>
              <a:rPr lang="en-US" sz="2400" b="0" dirty="0" smtClean="0"/>
              <a:t> </a:t>
            </a:r>
            <a:r>
              <a:rPr lang="en-US" sz="2400" b="0" dirty="0" err="1" smtClean="0"/>
              <a:t>pháp</a:t>
            </a:r>
            <a:r>
              <a:rPr lang="en-US" sz="2400" b="0" dirty="0" smtClean="0"/>
              <a:t> </a:t>
            </a:r>
            <a:r>
              <a:rPr lang="en-US" sz="2400" b="0" dirty="0" err="1" smtClean="0"/>
              <a:t>cho</a:t>
            </a:r>
            <a:r>
              <a:rPr lang="en-US" sz="2400" b="0" dirty="0" smtClean="0"/>
              <a:t> </a:t>
            </a:r>
            <a:r>
              <a:rPr lang="en-US" sz="2400" b="0" dirty="0" err="1" smtClean="0"/>
              <a:t>những</a:t>
            </a:r>
            <a:r>
              <a:rPr lang="en-US" sz="2400" b="0" dirty="0" smtClean="0"/>
              <a:t> </a:t>
            </a:r>
            <a:r>
              <a:rPr lang="en-US" sz="2400" b="0" dirty="0" err="1" smtClean="0"/>
              <a:t>lập</a:t>
            </a:r>
            <a:r>
              <a:rPr lang="en-US" sz="2400" b="0" dirty="0" smtClean="0"/>
              <a:t> </a:t>
            </a:r>
            <a:r>
              <a:rPr lang="en-US" sz="2400" b="0" dirty="0" err="1" smtClean="0"/>
              <a:t>tình</a:t>
            </a:r>
            <a:r>
              <a:rPr lang="en-US" sz="2400" b="0" dirty="0" smtClean="0"/>
              <a:t> </a:t>
            </a:r>
            <a:r>
              <a:rPr lang="en-US" sz="2400" b="0" dirty="0" err="1" smtClean="0"/>
              <a:t>viên</a:t>
            </a:r>
            <a:r>
              <a:rPr lang="en-US" sz="2400" b="0" dirty="0" smtClean="0"/>
              <a:t> </a:t>
            </a:r>
            <a:r>
              <a:rPr lang="en-US" sz="2400" b="0" dirty="0" err="1" smtClean="0"/>
              <a:t>phát</a:t>
            </a:r>
            <a:r>
              <a:rPr lang="en-US" sz="2400" b="0" dirty="0" smtClean="0"/>
              <a:t> </a:t>
            </a:r>
            <a:r>
              <a:rPr lang="en-US" sz="2400" b="0" dirty="0" err="1" smtClean="0"/>
              <a:t>triển</a:t>
            </a:r>
            <a:r>
              <a:rPr lang="en-US" sz="2400" b="0" dirty="0" smtClean="0"/>
              <a:t>, </a:t>
            </a:r>
            <a:r>
              <a:rPr lang="en-US" sz="2400" b="0" dirty="0" err="1" smtClean="0"/>
              <a:t>mở</a:t>
            </a:r>
            <a:r>
              <a:rPr lang="en-US" sz="2400" b="0" dirty="0" smtClean="0"/>
              <a:t> </a:t>
            </a:r>
            <a:r>
              <a:rPr lang="en-US" sz="2400" b="0" dirty="0" err="1" smtClean="0"/>
              <a:t>rộng</a:t>
            </a:r>
            <a:r>
              <a:rPr lang="en-US" sz="2400" b="0" dirty="0" smtClean="0"/>
              <a:t> apps </a:t>
            </a:r>
            <a:r>
              <a:rPr lang="en-US" sz="2400" b="0" dirty="0" err="1" smtClean="0"/>
              <a:t>trên</a:t>
            </a:r>
            <a:r>
              <a:rPr lang="en-US" sz="2400" b="0" dirty="0" smtClean="0"/>
              <a:t> Google</a:t>
            </a:r>
          </a:p>
          <a:p>
            <a:endParaRPr lang="en-US" sz="2400" b="0" dirty="0" smtClean="0"/>
          </a:p>
          <a:p>
            <a:r>
              <a:rPr lang="en-US" sz="2400" b="0" dirty="0"/>
              <a:t>	</a:t>
            </a:r>
            <a:r>
              <a:rPr lang="en-US" sz="2400" b="0" dirty="0" err="1" smtClean="0"/>
              <a:t>Tự</a:t>
            </a:r>
            <a:r>
              <a:rPr lang="en-US" sz="2400" b="0" dirty="0" smtClean="0"/>
              <a:t> </a:t>
            </a:r>
            <a:r>
              <a:rPr lang="en-US" sz="2400" b="0" dirty="0" err="1" smtClean="0"/>
              <a:t>chung</a:t>
            </a:r>
            <a:r>
              <a:rPr lang="en-US" sz="2400" b="0" dirty="0" smtClean="0"/>
              <a:t> </a:t>
            </a:r>
            <a:r>
              <a:rPr lang="en-US" sz="2400" b="0" dirty="0" err="1" smtClean="0"/>
              <a:t>lại</a:t>
            </a:r>
            <a:r>
              <a:rPr lang="en-US" sz="2400" b="0" dirty="0" smtClean="0"/>
              <a:t>  </a:t>
            </a:r>
            <a:r>
              <a:rPr lang="en-US" sz="2400" dirty="0">
                <a:solidFill>
                  <a:srgbClr val="0070C0"/>
                </a:solidFill>
              </a:rPr>
              <a:t>GOOGLE</a:t>
            </a:r>
            <a:r>
              <a:rPr lang="en-US" sz="2400" dirty="0">
                <a:solidFill>
                  <a:srgbClr val="00B0F0"/>
                </a:solidFill>
              </a:rPr>
              <a:t> APP </a:t>
            </a:r>
            <a:r>
              <a:rPr lang="en-US" sz="2400" dirty="0" smtClean="0">
                <a:solidFill>
                  <a:schemeClr val="accent2"/>
                </a:solidFill>
              </a:rPr>
              <a:t>SCRIPT </a:t>
            </a:r>
            <a:r>
              <a:rPr lang="en-US" sz="2400" b="0" dirty="0" err="1" smtClean="0"/>
              <a:t>có</a:t>
            </a:r>
            <a:r>
              <a:rPr lang="en-US" sz="2400" b="0" dirty="0" smtClean="0"/>
              <a:t>:</a:t>
            </a:r>
          </a:p>
          <a:p>
            <a:r>
              <a:rPr lang="en-US" b="0" dirty="0"/>
              <a:t>	</a:t>
            </a:r>
            <a:endParaRPr lang="en-US" b="0" dirty="0" smtClean="0"/>
          </a:p>
          <a:p>
            <a:r>
              <a:rPr lang="en-US" b="0" dirty="0"/>
              <a:t>	</a:t>
            </a:r>
            <a:endParaRPr lang="en-US" b="0" dirty="0" smtClean="0"/>
          </a:p>
          <a:p>
            <a:r>
              <a:rPr lang="en-US" b="0" dirty="0"/>
              <a:t>	</a:t>
            </a:r>
          </a:p>
        </p:txBody>
      </p:sp>
    </p:spTree>
    <p:extLst>
      <p:ext uri="{BB962C8B-B14F-4D97-AF65-F5344CB8AC3E}">
        <p14:creationId xmlns:p14="http://schemas.microsoft.com/office/powerpoint/2010/main" val="392546878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FF0000"/>
                </a:solidFill>
                <a:latin typeface="Times New Roman" pitchFamily="18" charset="0"/>
                <a:cs typeface="Times New Roman" pitchFamily="18" charset="0"/>
              </a:rPr>
              <a:t>Điểm</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mạnh</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của</a:t>
            </a:r>
            <a:r>
              <a:rPr lang="en-US" dirty="0" smtClean="0">
                <a:solidFill>
                  <a:srgbClr val="FF0000"/>
                </a:solidFill>
                <a:latin typeface="Times New Roman" pitchFamily="18" charset="0"/>
                <a:cs typeface="Times New Roman" pitchFamily="18" charset="0"/>
              </a:rPr>
              <a:t> </a:t>
            </a:r>
            <a:r>
              <a:rPr lang="en-US" dirty="0" smtClean="0">
                <a:solidFill>
                  <a:srgbClr val="0070C0"/>
                </a:solidFill>
              </a:rPr>
              <a:t>GOOGLE</a:t>
            </a:r>
            <a:r>
              <a:rPr lang="en-US" dirty="0" smtClean="0">
                <a:solidFill>
                  <a:srgbClr val="00B0F0"/>
                </a:solidFill>
              </a:rPr>
              <a:t> </a:t>
            </a:r>
            <a:r>
              <a:rPr lang="en-US" dirty="0">
                <a:solidFill>
                  <a:srgbClr val="00B0F0"/>
                </a:solidFill>
              </a:rPr>
              <a:t>APP </a:t>
            </a:r>
            <a:r>
              <a:rPr lang="en-US" dirty="0">
                <a:solidFill>
                  <a:schemeClr val="accent2"/>
                </a:solidFill>
              </a:rPr>
              <a:t>SCRIPT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2950223"/>
              </p:ext>
            </p:extLst>
          </p:nvPr>
        </p:nvGraphicFramePr>
        <p:xfrm>
          <a:off x="822325" y="1100138"/>
          <a:ext cx="7521575" cy="357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0199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2"/>
                </a:solidFill>
                <a:latin typeface="Times New Roman" pitchFamily="18" charset="0"/>
                <a:cs typeface="Times New Roman" pitchFamily="18" charset="0"/>
              </a:rPr>
              <a:t>Hạn</a:t>
            </a:r>
            <a:r>
              <a:rPr lang="en-US" dirty="0" smtClean="0">
                <a:solidFill>
                  <a:schemeClr val="accent2"/>
                </a:solidFill>
                <a:latin typeface="Times New Roman" pitchFamily="18" charset="0"/>
                <a:cs typeface="Times New Roman" pitchFamily="18" charset="0"/>
              </a:rPr>
              <a:t> </a:t>
            </a:r>
            <a:r>
              <a:rPr lang="en-US" dirty="0" err="1" smtClean="0">
                <a:solidFill>
                  <a:schemeClr val="accent2"/>
                </a:solidFill>
                <a:latin typeface="Times New Roman" pitchFamily="18" charset="0"/>
                <a:cs typeface="Times New Roman" pitchFamily="18" charset="0"/>
              </a:rPr>
              <a:t>chế</a:t>
            </a:r>
            <a:r>
              <a:rPr lang="en-US" dirty="0" smtClean="0">
                <a:solidFill>
                  <a:schemeClr val="accent2"/>
                </a:solidFill>
                <a:latin typeface="Times New Roman" pitchFamily="18" charset="0"/>
                <a:cs typeface="Times New Roman" pitchFamily="18" charset="0"/>
              </a:rPr>
              <a:t> </a:t>
            </a:r>
            <a:r>
              <a:rPr lang="en-US" dirty="0" err="1" smtClean="0">
                <a:solidFill>
                  <a:schemeClr val="accent2"/>
                </a:solidFill>
                <a:latin typeface="Times New Roman" pitchFamily="18" charset="0"/>
                <a:cs typeface="Times New Roman" pitchFamily="18" charset="0"/>
              </a:rPr>
              <a:t>của</a:t>
            </a:r>
            <a:r>
              <a:rPr lang="en-US" dirty="0" smtClean="0">
                <a:solidFill>
                  <a:schemeClr val="accent2"/>
                </a:solidFill>
                <a:latin typeface="Times New Roman" pitchFamily="18" charset="0"/>
                <a:cs typeface="Times New Roman" pitchFamily="18" charset="0"/>
              </a:rPr>
              <a:t> </a:t>
            </a:r>
            <a:r>
              <a:rPr lang="en-US" dirty="0" smtClean="0">
                <a:solidFill>
                  <a:srgbClr val="0070C0"/>
                </a:solidFill>
              </a:rPr>
              <a:t>GOOGLE</a:t>
            </a:r>
            <a:r>
              <a:rPr lang="en-US" dirty="0" smtClean="0">
                <a:solidFill>
                  <a:srgbClr val="00B0F0"/>
                </a:solidFill>
              </a:rPr>
              <a:t> </a:t>
            </a:r>
            <a:r>
              <a:rPr lang="en-US" dirty="0">
                <a:solidFill>
                  <a:srgbClr val="00B0F0"/>
                </a:solidFill>
              </a:rPr>
              <a:t>APP </a:t>
            </a:r>
            <a:r>
              <a:rPr lang="en-US" dirty="0">
                <a:solidFill>
                  <a:schemeClr val="accent2"/>
                </a:solidFill>
              </a:rPr>
              <a:t>SCRIPT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41866669"/>
              </p:ext>
            </p:extLst>
          </p:nvPr>
        </p:nvGraphicFramePr>
        <p:xfrm>
          <a:off x="822325" y="1100138"/>
          <a:ext cx="7521575" cy="357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48024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solidFill>
                  <a:srgbClr val="0070C0"/>
                </a:solidFill>
              </a:rPr>
              <a:t>GOOGLE</a:t>
            </a:r>
            <a:r>
              <a:rPr lang="en-US" sz="4400" dirty="0" smtClean="0">
                <a:solidFill>
                  <a:srgbClr val="00B0F0"/>
                </a:solidFill>
              </a:rPr>
              <a:t> APP </a:t>
            </a:r>
            <a:r>
              <a:rPr lang="en-US" sz="4400" dirty="0" smtClean="0">
                <a:solidFill>
                  <a:schemeClr val="accent2"/>
                </a:solidFill>
              </a:rPr>
              <a:t>SCRIPT</a:t>
            </a:r>
            <a:endParaRPr lang="en-US" sz="4400" dirty="0">
              <a:solidFill>
                <a:schemeClr val="accent2"/>
              </a:solidFill>
            </a:endParaRPr>
          </a:p>
        </p:txBody>
      </p:sp>
      <p:sp>
        <p:nvSpPr>
          <p:cNvPr id="3" name="Subtitle 2"/>
          <p:cNvSpPr>
            <a:spLocks noGrp="1"/>
          </p:cNvSpPr>
          <p:nvPr>
            <p:ph type="subTitle" idx="1"/>
          </p:nvPr>
        </p:nvSpPr>
        <p:spPr/>
        <p:txBody>
          <a:bodyPr/>
          <a:lstStyle/>
          <a:p>
            <a:endParaRPr lang="en-US" dirty="0"/>
          </a:p>
        </p:txBody>
      </p:sp>
      <p:sp>
        <p:nvSpPr>
          <p:cNvPr id="4" name="TextBox 3"/>
          <p:cNvSpPr txBox="1"/>
          <p:nvPr/>
        </p:nvSpPr>
        <p:spPr>
          <a:xfrm>
            <a:off x="1066800" y="5105400"/>
            <a:ext cx="7010400" cy="1323439"/>
          </a:xfrm>
          <a:prstGeom prst="rect">
            <a:avLst/>
          </a:prstGeom>
          <a:noFill/>
        </p:spPr>
        <p:txBody>
          <a:bodyPr wrap="square" rtlCol="0">
            <a:spAutoFit/>
          </a:bodyPr>
          <a:lstStyle/>
          <a:p>
            <a:pPr algn="ctr"/>
            <a:r>
              <a:rPr lang="en-US" sz="8000" dirty="0" smtClean="0">
                <a:solidFill>
                  <a:srgbClr val="FF0000"/>
                </a:solidFill>
              </a:rPr>
              <a:t>Thank you!</a:t>
            </a:r>
            <a:endParaRPr lang="en-US" sz="8000" dirty="0">
              <a:solidFill>
                <a:srgbClr val="FF0000"/>
              </a:solidFill>
            </a:endParaRPr>
          </a:p>
        </p:txBody>
      </p:sp>
    </p:spTree>
    <p:extLst>
      <p:ext uri="{BB962C8B-B14F-4D97-AF65-F5344CB8AC3E}">
        <p14:creationId xmlns:p14="http://schemas.microsoft.com/office/powerpoint/2010/main" val="50224575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6361113" cy="1089025"/>
          </a:xfrm>
        </p:spPr>
        <p:txBody>
          <a:bodyPr/>
          <a:lstStyle/>
          <a:p>
            <a:r>
              <a:rPr lang="en-US" sz="4400" dirty="0">
                <a:solidFill>
                  <a:srgbClr val="0070C0"/>
                </a:solidFill>
              </a:rPr>
              <a:t>GOOGLE</a:t>
            </a:r>
            <a:r>
              <a:rPr lang="en-US" sz="4400" dirty="0">
                <a:solidFill>
                  <a:srgbClr val="00B0F0"/>
                </a:solidFill>
              </a:rPr>
              <a:t> APP </a:t>
            </a:r>
            <a:r>
              <a:rPr lang="en-US" sz="4400" dirty="0">
                <a:solidFill>
                  <a:schemeClr val="accent2"/>
                </a:solidFill>
              </a:rPr>
              <a:t>SCRIPT</a:t>
            </a:r>
            <a:endParaRPr lang="en-US" sz="4400" dirty="0"/>
          </a:p>
        </p:txBody>
      </p:sp>
      <p:graphicFrame>
        <p:nvGraphicFramePr>
          <p:cNvPr id="8" name="Diagram 7"/>
          <p:cNvGraphicFramePr/>
          <p:nvPr>
            <p:extLst>
              <p:ext uri="{D42A27DB-BD31-4B8C-83A1-F6EECF244321}">
                <p14:modId xmlns:p14="http://schemas.microsoft.com/office/powerpoint/2010/main" val="1822171287"/>
              </p:ext>
            </p:extLst>
          </p:nvPr>
        </p:nvGraphicFramePr>
        <p:xfrm>
          <a:off x="76200" y="914400"/>
          <a:ext cx="6629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381000" y="1295400"/>
            <a:ext cx="527709" cy="830997"/>
          </a:xfrm>
          <a:prstGeom prst="rect">
            <a:avLst/>
          </a:prstGeom>
          <a:noFill/>
        </p:spPr>
        <p:txBody>
          <a:bodyPr wrap="none" rtlCol="0">
            <a:spAutoFit/>
          </a:bodyPr>
          <a:lstStyle/>
          <a:p>
            <a:r>
              <a:rPr lang="en-US" sz="4800" dirty="0" smtClean="0"/>
              <a:t>1</a:t>
            </a:r>
            <a:endParaRPr lang="en-US" sz="4800" dirty="0"/>
          </a:p>
        </p:txBody>
      </p:sp>
      <p:sp>
        <p:nvSpPr>
          <p:cNvPr id="12" name="TextBox 11"/>
          <p:cNvSpPr txBox="1"/>
          <p:nvPr/>
        </p:nvSpPr>
        <p:spPr>
          <a:xfrm>
            <a:off x="644854" y="2555507"/>
            <a:ext cx="574346" cy="769441"/>
          </a:xfrm>
          <a:prstGeom prst="rect">
            <a:avLst/>
          </a:prstGeom>
          <a:noFill/>
        </p:spPr>
        <p:txBody>
          <a:bodyPr wrap="square" rtlCol="0">
            <a:spAutoFit/>
          </a:bodyPr>
          <a:lstStyle/>
          <a:p>
            <a:r>
              <a:rPr lang="en-US" sz="4400" dirty="0"/>
              <a:t>2</a:t>
            </a:r>
          </a:p>
        </p:txBody>
      </p:sp>
      <p:sp>
        <p:nvSpPr>
          <p:cNvPr id="13" name="TextBox 12"/>
          <p:cNvSpPr txBox="1"/>
          <p:nvPr/>
        </p:nvSpPr>
        <p:spPr>
          <a:xfrm>
            <a:off x="381000" y="3810000"/>
            <a:ext cx="551027" cy="769441"/>
          </a:xfrm>
          <a:prstGeom prst="rect">
            <a:avLst/>
          </a:prstGeom>
          <a:noFill/>
        </p:spPr>
        <p:txBody>
          <a:bodyPr wrap="square" rtlCol="0">
            <a:spAutoFit/>
          </a:bodyPr>
          <a:lstStyle/>
          <a:p>
            <a:r>
              <a:rPr lang="en-US" sz="4400" dirty="0" smtClean="0"/>
              <a:t>3</a:t>
            </a:r>
            <a:endParaRPr lang="en-US" sz="4400" dirty="0"/>
          </a:p>
        </p:txBody>
      </p:sp>
    </p:spTree>
    <p:extLst>
      <p:ext uri="{BB962C8B-B14F-4D97-AF65-F5344CB8AC3E}">
        <p14:creationId xmlns:p14="http://schemas.microsoft.com/office/powerpoint/2010/main" val="288884299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59040" cy="548640"/>
          </a:xfrm>
        </p:spPr>
        <p:txBody>
          <a:bodyPr/>
          <a:lstStyle/>
          <a:p>
            <a:r>
              <a:rPr lang="en-US" dirty="0" smtClean="0">
                <a:latin typeface="Times New Roman" pitchFamily="18" charset="0"/>
                <a:cs typeface="Times New Roman" pitchFamily="18" charset="0"/>
              </a:rPr>
              <a:t>ta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smtClean="0">
                <a:solidFill>
                  <a:srgbClr val="0070C0"/>
                </a:solidFill>
              </a:rPr>
              <a:t>GOOGLE</a:t>
            </a:r>
            <a:r>
              <a:rPr lang="en-US" dirty="0" smtClean="0">
                <a:solidFill>
                  <a:srgbClr val="00B0F0"/>
                </a:solidFill>
              </a:rPr>
              <a:t> APP </a:t>
            </a:r>
            <a:r>
              <a:rPr lang="en-US" dirty="0" smtClean="0">
                <a:solidFill>
                  <a:schemeClr val="accent2"/>
                </a:solidFill>
              </a:rPr>
              <a:t>SCRIPT </a:t>
            </a:r>
            <a:endParaRPr lang="en-US"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1343740503"/>
              </p:ext>
            </p:extLst>
          </p:nvPr>
        </p:nvGraphicFramePr>
        <p:xfrm>
          <a:off x="0" y="990600"/>
          <a:ext cx="91440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7793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solidFill>
                  <a:schemeClr val="accent2"/>
                </a:solidFill>
              </a:rPr>
              <a:t>Môi</a:t>
            </a:r>
            <a:r>
              <a:rPr lang="vi-VN" b="1" dirty="0"/>
              <a:t> </a:t>
            </a:r>
            <a:r>
              <a:rPr lang="vi-VN" b="1" dirty="0">
                <a:solidFill>
                  <a:srgbClr val="00B0F0"/>
                </a:solidFill>
              </a:rPr>
              <a:t>trường</a:t>
            </a:r>
            <a:r>
              <a:rPr lang="vi-VN" b="1" dirty="0"/>
              <a:t> </a:t>
            </a:r>
            <a:r>
              <a:rPr lang="vi-VN" b="1" dirty="0">
                <a:solidFill>
                  <a:srgbClr val="0070C0"/>
                </a:solidFill>
              </a:rPr>
              <a:t>phát</a:t>
            </a:r>
            <a:r>
              <a:rPr lang="vi-VN" b="1" dirty="0"/>
              <a:t> </a:t>
            </a:r>
            <a:r>
              <a:rPr lang="vi-VN" b="1" dirty="0" smtClean="0">
                <a:solidFill>
                  <a:schemeClr val="accent2"/>
                </a:solidFill>
              </a:rPr>
              <a:t>triển</a:t>
            </a:r>
            <a:endParaRPr lang="en-US" b="1" dirty="0">
              <a:solidFill>
                <a:schemeClr val="accent2"/>
              </a:solidFill>
            </a:endParaRPr>
          </a:p>
        </p:txBody>
      </p:sp>
      <p:graphicFrame>
        <p:nvGraphicFramePr>
          <p:cNvPr id="4" name="Diagram 3"/>
          <p:cNvGraphicFramePr/>
          <p:nvPr>
            <p:extLst>
              <p:ext uri="{D42A27DB-BD31-4B8C-83A1-F6EECF244321}">
                <p14:modId xmlns:p14="http://schemas.microsoft.com/office/powerpoint/2010/main" val="1668787833"/>
              </p:ext>
            </p:extLst>
          </p:nvPr>
        </p:nvGraphicFramePr>
        <p:xfrm>
          <a:off x="-76200" y="838200"/>
          <a:ext cx="9220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861686" y="3962400"/>
            <a:ext cx="2514600" cy="646331"/>
          </a:xfrm>
          <a:prstGeom prst="rect">
            <a:avLst/>
          </a:prstGeom>
          <a:noFill/>
        </p:spPr>
        <p:txBody>
          <a:bodyPr wrap="square" rtlCol="0">
            <a:spAutoFit/>
          </a:bodyPr>
          <a:lstStyle/>
          <a:p>
            <a:pPr algn="ctr"/>
            <a:r>
              <a:rPr lang="en-US" b="1" dirty="0" err="1" smtClean="0">
                <a:solidFill>
                  <a:srgbClr val="FF0000"/>
                </a:solidFill>
              </a:rPr>
              <a:t>Môi</a:t>
            </a:r>
            <a:r>
              <a:rPr lang="en-US" b="1" dirty="0" smtClean="0">
                <a:solidFill>
                  <a:srgbClr val="FF0000"/>
                </a:solidFill>
              </a:rPr>
              <a:t> </a:t>
            </a:r>
            <a:r>
              <a:rPr lang="en-US" b="1" dirty="0" err="1" smtClean="0">
                <a:solidFill>
                  <a:srgbClr val="FF0000"/>
                </a:solidFill>
              </a:rPr>
              <a:t>trường</a:t>
            </a:r>
            <a:r>
              <a:rPr lang="en-US" b="1" dirty="0" smtClean="0">
                <a:solidFill>
                  <a:srgbClr val="FF0000"/>
                </a:solidFill>
              </a:rPr>
              <a:t> </a:t>
            </a:r>
            <a:r>
              <a:rPr lang="en-US" b="1" dirty="0" err="1" smtClean="0">
                <a:solidFill>
                  <a:srgbClr val="FF0000"/>
                </a:solidFill>
              </a:rPr>
              <a:t>điện</a:t>
            </a:r>
            <a:r>
              <a:rPr lang="en-US" b="1" dirty="0" smtClean="0">
                <a:solidFill>
                  <a:srgbClr val="FF0000"/>
                </a:solidFill>
              </a:rPr>
              <a:t> </a:t>
            </a:r>
            <a:r>
              <a:rPr lang="en-US" b="1" dirty="0" err="1" smtClean="0">
                <a:solidFill>
                  <a:srgbClr val="FF0000"/>
                </a:solidFill>
              </a:rPr>
              <a:t>toán</a:t>
            </a:r>
            <a:r>
              <a:rPr lang="en-US" b="1" dirty="0" smtClean="0">
                <a:solidFill>
                  <a:srgbClr val="FF0000"/>
                </a:solidFill>
              </a:rPr>
              <a:t> </a:t>
            </a:r>
            <a:r>
              <a:rPr lang="en-US" b="1" dirty="0" err="1" smtClean="0">
                <a:solidFill>
                  <a:srgbClr val="FF0000"/>
                </a:solidFill>
              </a:rPr>
              <a:t>đám</a:t>
            </a:r>
            <a:r>
              <a:rPr lang="en-US" b="1" dirty="0" smtClean="0">
                <a:solidFill>
                  <a:srgbClr val="FF0000"/>
                </a:solidFill>
              </a:rPr>
              <a:t> </a:t>
            </a:r>
            <a:r>
              <a:rPr lang="en-US" b="1" dirty="0" err="1" smtClean="0">
                <a:solidFill>
                  <a:srgbClr val="FF0000"/>
                </a:solidFill>
              </a:rPr>
              <a:t>mây</a:t>
            </a:r>
            <a:endParaRPr lang="en-US" b="1" dirty="0">
              <a:solidFill>
                <a:srgbClr val="FF0000"/>
              </a:solidFill>
            </a:endParaRPr>
          </a:p>
        </p:txBody>
      </p:sp>
    </p:spTree>
    <p:extLst>
      <p:ext uri="{BB962C8B-B14F-4D97-AF65-F5344CB8AC3E}">
        <p14:creationId xmlns:p14="http://schemas.microsoft.com/office/powerpoint/2010/main" val="410247987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921472" y="2162412"/>
            <a:ext cx="5648623" cy="1204306"/>
          </a:xfrm>
        </p:spPr>
        <p:txBody>
          <a:bodyPr/>
          <a:lstStyle/>
          <a:p>
            <a:r>
              <a:rPr lang="en-US" sz="4400" dirty="0" smtClean="0">
                <a:solidFill>
                  <a:srgbClr val="0070C0"/>
                </a:solidFill>
              </a:rPr>
              <a:t>GOOGLE</a:t>
            </a:r>
            <a:r>
              <a:rPr lang="en-US" sz="4400" dirty="0" smtClean="0">
                <a:solidFill>
                  <a:srgbClr val="00B0F0"/>
                </a:solidFill>
              </a:rPr>
              <a:t> APP </a:t>
            </a:r>
            <a:r>
              <a:rPr lang="en-US" sz="4400" dirty="0" smtClean="0">
                <a:solidFill>
                  <a:schemeClr val="accent2"/>
                </a:solidFill>
              </a:rPr>
              <a:t>SCRIPT</a:t>
            </a:r>
            <a:endParaRPr lang="en-US" sz="4400" dirty="0">
              <a:solidFill>
                <a:schemeClr val="accent2"/>
              </a:solidFill>
            </a:endParaRPr>
          </a:p>
        </p:txBody>
      </p:sp>
      <p:sp>
        <p:nvSpPr>
          <p:cNvPr id="3" name="Subtitle 2"/>
          <p:cNvSpPr>
            <a:spLocks noGrp="1"/>
          </p:cNvSpPr>
          <p:nvPr>
            <p:ph type="subTitle" idx="1"/>
          </p:nvPr>
        </p:nvSpPr>
        <p:spPr>
          <a:xfrm rot="19140000">
            <a:off x="679934" y="1991186"/>
            <a:ext cx="6511131" cy="558161"/>
          </a:xfrm>
        </p:spPr>
        <p:txBody>
          <a:bodyPr>
            <a:normAutofit/>
          </a:bodyPr>
          <a:lstStyle/>
          <a:p>
            <a:r>
              <a:rPr lang="en-US" sz="2800" dirty="0" smtClean="0">
                <a:solidFill>
                  <a:srgbClr val="7030A0"/>
                </a:solidFill>
              </a:rPr>
              <a:t>Scrip </a:t>
            </a:r>
            <a:r>
              <a:rPr lang="en-US" sz="2800" dirty="0" err="1" smtClean="0">
                <a:solidFill>
                  <a:srgbClr val="7030A0"/>
                </a:solidFill>
              </a:rPr>
              <a:t>trong</a:t>
            </a:r>
            <a:r>
              <a:rPr lang="en-US" sz="2800" dirty="0" smtClean="0">
                <a:solidFill>
                  <a:srgbClr val="7030A0"/>
                </a:solidFill>
              </a:rPr>
              <a:t> </a:t>
            </a:r>
            <a:endParaRPr lang="en-US" sz="2800" dirty="0">
              <a:solidFill>
                <a:srgbClr val="7030A0"/>
              </a:solidFill>
            </a:endParaRPr>
          </a:p>
        </p:txBody>
      </p:sp>
    </p:spTree>
    <p:extLst>
      <p:ext uri="{BB962C8B-B14F-4D97-AF65-F5344CB8AC3E}">
        <p14:creationId xmlns:p14="http://schemas.microsoft.com/office/powerpoint/2010/main" val="357123835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2"/>
                </a:solidFill>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solidFill>
                  <a:srgbClr val="0070C0"/>
                </a:solidFill>
                <a:latin typeface="Times New Roman" pitchFamily="18" charset="0"/>
                <a:cs typeface="Times New Roman" pitchFamily="18" charset="0"/>
              </a:rPr>
              <a:t>loại</a:t>
            </a:r>
            <a:r>
              <a:rPr lang="en-US" b="1" dirty="0" smtClean="0">
                <a:latin typeface="Times New Roman" pitchFamily="18" charset="0"/>
                <a:cs typeface="Times New Roman" pitchFamily="18" charset="0"/>
              </a:rPr>
              <a:t> </a:t>
            </a:r>
            <a:r>
              <a:rPr lang="en-US" b="1" dirty="0" err="1" smtClean="0">
                <a:solidFill>
                  <a:schemeClr val="accent3"/>
                </a:solidFill>
                <a:latin typeface="Times New Roman" pitchFamily="18" charset="0"/>
                <a:cs typeface="Times New Roman" pitchFamily="18" charset="0"/>
              </a:rPr>
              <a:t>kịch</a:t>
            </a:r>
            <a:r>
              <a:rPr lang="en-US" b="1" dirty="0" smtClean="0">
                <a:latin typeface="Times New Roman" pitchFamily="18" charset="0"/>
                <a:cs typeface="Times New Roman" pitchFamily="18" charset="0"/>
              </a:rPr>
              <a:t> </a:t>
            </a:r>
            <a:r>
              <a:rPr lang="en-US" b="1" dirty="0" err="1" smtClean="0">
                <a:solidFill>
                  <a:schemeClr val="accent2"/>
                </a:solidFill>
                <a:latin typeface="Times New Roman" pitchFamily="18" charset="0"/>
                <a:cs typeface="Times New Roman" pitchFamily="18" charset="0"/>
              </a:rPr>
              <a:t>bản</a:t>
            </a:r>
            <a:r>
              <a:rPr lang="en-US" b="1" dirty="0" smtClean="0">
                <a:solidFill>
                  <a:schemeClr val="accent2"/>
                </a:solidFill>
                <a:latin typeface="Times New Roman" pitchFamily="18" charset="0"/>
                <a:cs typeface="Times New Roman" pitchFamily="18" charset="0"/>
              </a:rPr>
              <a:t> </a:t>
            </a:r>
            <a:endParaRPr lang="en-US" b="1" dirty="0">
              <a:solidFill>
                <a:schemeClr val="accent2"/>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6104220"/>
              </p:ext>
            </p:extLst>
          </p:nvPr>
        </p:nvGraphicFramePr>
        <p:xfrm>
          <a:off x="822325" y="1100138"/>
          <a:ext cx="7521575" cy="357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6871536"/>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rgbClr val="0070C0"/>
                </a:solidFill>
              </a:rPr>
              <a:t>Standalone </a:t>
            </a:r>
            <a:r>
              <a:rPr lang="en-US" b="1" dirty="0" smtClean="0">
                <a:solidFill>
                  <a:srgbClr val="0070C0"/>
                </a:solidFill>
              </a:rPr>
              <a:t>Scripts</a:t>
            </a:r>
            <a:endParaRPr lang="en-US" dirty="0">
              <a:solidFill>
                <a:srgbClr val="0070C0"/>
              </a:solidFill>
            </a:endParaRPr>
          </a:p>
        </p:txBody>
      </p:sp>
      <p:sp>
        <p:nvSpPr>
          <p:cNvPr id="3" name="Content Placeholder 2"/>
          <p:cNvSpPr>
            <a:spLocks noGrp="1"/>
          </p:cNvSpPr>
          <p:nvPr>
            <p:ph idx="1"/>
          </p:nvPr>
        </p:nvSpPr>
        <p:spPr/>
        <p:txBody>
          <a:bodyPr>
            <a:normAutofit/>
          </a:bodyPr>
          <a:lstStyle/>
          <a:p>
            <a:pPr lvl="0"/>
            <a:r>
              <a:rPr lang="en-US" sz="2800" b="0" dirty="0" smtClean="0"/>
              <a:t>	</a:t>
            </a:r>
            <a:r>
              <a:rPr lang="en-US" sz="2800" b="0" dirty="0">
                <a:solidFill>
                  <a:schemeClr val="accent2"/>
                </a:solidFill>
              </a:rPr>
              <a:t>Standalone </a:t>
            </a:r>
            <a:r>
              <a:rPr lang="en-US" sz="2800" b="0" dirty="0" smtClean="0">
                <a:solidFill>
                  <a:schemeClr val="accent2"/>
                </a:solidFill>
              </a:rPr>
              <a:t>Scripts </a:t>
            </a:r>
            <a:r>
              <a:rPr lang="vi-VN" sz="2800" b="0" dirty="0" smtClean="0"/>
              <a:t>là </a:t>
            </a:r>
            <a:r>
              <a:rPr lang="vi-VN" sz="2800" b="0" dirty="0"/>
              <a:t>một </a:t>
            </a:r>
            <a:r>
              <a:rPr lang="en-US" sz="2800" b="0" dirty="0" smtClean="0">
                <a:solidFill>
                  <a:schemeClr val="accent3"/>
                </a:solidFill>
              </a:rPr>
              <a:t>Script</a:t>
            </a:r>
            <a:r>
              <a:rPr lang="en-US" sz="2800" b="0" dirty="0" smtClean="0"/>
              <a:t> </a:t>
            </a:r>
            <a:r>
              <a:rPr lang="en-US" sz="2800" b="0" dirty="0" err="1" smtClean="0"/>
              <a:t>có</a:t>
            </a:r>
            <a:r>
              <a:rPr lang="en-US" sz="2800" b="0" dirty="0" smtClean="0"/>
              <a:t> </a:t>
            </a:r>
            <a:r>
              <a:rPr lang="en-US" sz="2800" b="0" dirty="0" err="1" smtClean="0"/>
              <a:t>thể</a:t>
            </a:r>
            <a:r>
              <a:rPr lang="en-US" sz="2800" b="0" dirty="0" smtClean="0"/>
              <a:t> </a:t>
            </a:r>
            <a:r>
              <a:rPr lang="en-US" sz="2800" b="0" dirty="0" err="1" smtClean="0"/>
              <a:t>truy</a:t>
            </a:r>
            <a:r>
              <a:rPr lang="en-US" sz="2800" b="0" dirty="0" smtClean="0"/>
              <a:t> </a:t>
            </a:r>
            <a:r>
              <a:rPr lang="en-US" sz="2800" b="0" dirty="0" err="1" smtClean="0"/>
              <a:t>cập</a:t>
            </a:r>
            <a:r>
              <a:rPr lang="en-US" sz="2800" b="0" dirty="0" smtClean="0"/>
              <a:t> </a:t>
            </a:r>
            <a:r>
              <a:rPr lang="en-US" sz="2800" b="0" dirty="0" err="1" smtClean="0"/>
              <a:t>riêng</a:t>
            </a:r>
            <a:r>
              <a:rPr lang="en-US" sz="2800" b="0" dirty="0" smtClean="0"/>
              <a:t> </a:t>
            </a:r>
            <a:r>
              <a:rPr lang="vi-VN" sz="2800" b="0" dirty="0" smtClean="0"/>
              <a:t>từ</a:t>
            </a:r>
            <a:r>
              <a:rPr lang="vi-VN" sz="2800" b="0" dirty="0"/>
              <a:t> </a:t>
            </a:r>
            <a:r>
              <a:rPr lang="vi-VN" sz="2800" b="0" dirty="0">
                <a:solidFill>
                  <a:srgbClr val="0070C0"/>
                </a:solidFill>
              </a:rPr>
              <a:t>Google Drive</a:t>
            </a:r>
            <a:r>
              <a:rPr lang="vi-VN" sz="2800" b="0" dirty="0"/>
              <a:t> . </a:t>
            </a:r>
            <a:r>
              <a:rPr lang="vi-VN" sz="2800" b="0" dirty="0" smtClean="0"/>
              <a:t> </a:t>
            </a:r>
            <a:endParaRPr lang="en-US" sz="2800" b="0" dirty="0" smtClean="0"/>
          </a:p>
          <a:p>
            <a:pPr lvl="0"/>
            <a:r>
              <a:rPr lang="en-US" sz="2800" b="0" dirty="0"/>
              <a:t>	</a:t>
            </a:r>
            <a:endParaRPr lang="en-US" sz="2800" b="0" dirty="0" smtClean="0"/>
          </a:p>
          <a:p>
            <a:pPr lvl="0"/>
            <a:r>
              <a:rPr lang="en-US" sz="2800" b="0" dirty="0" smtClean="0">
                <a:solidFill>
                  <a:schemeClr val="accent2"/>
                </a:solidFill>
              </a:rPr>
              <a:t>	Standalone </a:t>
            </a:r>
            <a:r>
              <a:rPr lang="en-US" sz="2800" b="0" dirty="0">
                <a:solidFill>
                  <a:schemeClr val="accent2"/>
                </a:solidFill>
              </a:rPr>
              <a:t>Scripts </a:t>
            </a:r>
            <a:r>
              <a:rPr lang="vi-VN" sz="2800" b="0" dirty="0" smtClean="0"/>
              <a:t>có </a:t>
            </a:r>
            <a:r>
              <a:rPr lang="vi-VN" sz="2800" b="0" dirty="0"/>
              <a:t>thể được tạo ra  </a:t>
            </a:r>
            <a:r>
              <a:rPr lang="en-US" sz="2800" b="0" dirty="0" err="1" smtClean="0"/>
              <a:t>trên</a:t>
            </a:r>
            <a:r>
              <a:rPr lang="en-US" sz="2800" b="0" dirty="0" smtClean="0"/>
              <a:t> </a:t>
            </a:r>
            <a:r>
              <a:rPr lang="vi-VN" sz="2800" b="0" dirty="0" smtClean="0">
                <a:solidFill>
                  <a:srgbClr val="00B0F0"/>
                </a:solidFill>
              </a:rPr>
              <a:t>https</a:t>
            </a:r>
            <a:r>
              <a:rPr lang="vi-VN" sz="2800" b="0" dirty="0">
                <a:solidFill>
                  <a:srgbClr val="00B0F0"/>
                </a:solidFill>
              </a:rPr>
              <a:t>://script.google.com</a:t>
            </a:r>
            <a:r>
              <a:rPr lang="vi-VN" sz="2800" b="0" dirty="0"/>
              <a:t> hoặc từ </a:t>
            </a:r>
            <a:r>
              <a:rPr lang="vi-VN" sz="2800" b="0" dirty="0">
                <a:solidFill>
                  <a:srgbClr val="0070C0"/>
                </a:solidFill>
              </a:rPr>
              <a:t>Google Drive</a:t>
            </a:r>
            <a:r>
              <a:rPr lang="vi-VN" sz="2800" b="0" dirty="0"/>
              <a:t>, bằng cách chọn </a:t>
            </a:r>
            <a:r>
              <a:rPr lang="en-US" sz="2800" dirty="0" smtClean="0"/>
              <a:t>Create</a:t>
            </a:r>
            <a:r>
              <a:rPr lang="vi-VN" sz="2800" dirty="0" smtClean="0"/>
              <a:t>&gt; </a:t>
            </a:r>
            <a:r>
              <a:rPr lang="vi-VN" sz="2800" dirty="0"/>
              <a:t>More&gt; Script</a:t>
            </a:r>
            <a:r>
              <a:rPr lang="vi-VN" sz="2800" b="0" dirty="0"/>
              <a:t> </a:t>
            </a:r>
            <a:endParaRPr lang="en-US" sz="2800" dirty="0"/>
          </a:p>
        </p:txBody>
      </p:sp>
    </p:spTree>
    <p:extLst>
      <p:ext uri="{BB962C8B-B14F-4D97-AF65-F5344CB8AC3E}">
        <p14:creationId xmlns:p14="http://schemas.microsoft.com/office/powerpoint/2010/main" val="1395187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70C0"/>
                </a:solidFill>
                <a:latin typeface="Times New Roman" pitchFamily="18" charset="0"/>
                <a:cs typeface="Times New Roman" pitchFamily="18" charset="0"/>
              </a:rPr>
              <a:t>Container</a:t>
            </a:r>
            <a:r>
              <a:rPr lang="en-US" b="1" dirty="0">
                <a:latin typeface="Times New Roman" pitchFamily="18" charset="0"/>
                <a:cs typeface="Times New Roman" pitchFamily="18" charset="0"/>
              </a:rPr>
              <a:t>-</a:t>
            </a:r>
            <a:r>
              <a:rPr lang="en-US" b="1" dirty="0" err="1">
                <a:solidFill>
                  <a:schemeClr val="accent2"/>
                </a:solidFill>
                <a:latin typeface="Times New Roman" pitchFamily="18" charset="0"/>
                <a:cs typeface="Times New Roman" pitchFamily="18" charset="0"/>
              </a:rPr>
              <a:t>ràng</a:t>
            </a:r>
            <a:r>
              <a:rPr lang="en-US" b="1" dirty="0">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buộc</a:t>
            </a:r>
            <a:r>
              <a:rPr lang="en-US" b="1" dirty="0">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Scripts</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0" dirty="0" smtClean="0"/>
              <a:t>	</a:t>
            </a:r>
            <a:r>
              <a:rPr lang="vi-VN" sz="2400" b="0" dirty="0" smtClean="0">
                <a:solidFill>
                  <a:srgbClr val="0070C0"/>
                </a:solidFill>
              </a:rPr>
              <a:t>Một</a:t>
            </a:r>
            <a:r>
              <a:rPr lang="vi-VN" sz="2400" b="0" dirty="0">
                <a:solidFill>
                  <a:srgbClr val="0070C0"/>
                </a:solidFill>
              </a:rPr>
              <a:t> </a:t>
            </a:r>
            <a:r>
              <a:rPr lang="en-US" sz="2400" b="0" dirty="0" smtClean="0">
                <a:solidFill>
                  <a:srgbClr val="0070C0"/>
                </a:solidFill>
              </a:rPr>
              <a:t>Script</a:t>
            </a:r>
            <a:r>
              <a:rPr lang="vi-VN" sz="2400" b="0" dirty="0" smtClean="0">
                <a:solidFill>
                  <a:srgbClr val="0070C0"/>
                </a:solidFill>
              </a:rPr>
              <a:t> </a:t>
            </a:r>
            <a:r>
              <a:rPr lang="vi-VN" sz="2400" b="0" dirty="0">
                <a:solidFill>
                  <a:srgbClr val="0070C0"/>
                </a:solidFill>
              </a:rPr>
              <a:t>ràng buộc container</a:t>
            </a:r>
            <a:r>
              <a:rPr lang="vi-VN" sz="2400" b="0" dirty="0"/>
              <a:t> là </a:t>
            </a:r>
            <a:r>
              <a:rPr lang="vi-VN" sz="2400" b="0" dirty="0" smtClean="0"/>
              <a:t>một</a:t>
            </a:r>
            <a:r>
              <a:rPr lang="en-US" sz="2400" b="0" dirty="0" smtClean="0"/>
              <a:t> </a:t>
            </a:r>
            <a:r>
              <a:rPr lang="en-US" sz="2400" b="0" dirty="0" smtClean="0">
                <a:solidFill>
                  <a:schemeClr val="accent2"/>
                </a:solidFill>
              </a:rPr>
              <a:t>Script</a:t>
            </a:r>
            <a:r>
              <a:rPr lang="vi-VN" sz="2400" b="0" dirty="0" smtClean="0"/>
              <a:t> được </a:t>
            </a:r>
            <a:r>
              <a:rPr lang="vi-VN" sz="2400" b="0" dirty="0"/>
              <a:t>tạo ra từ một </a:t>
            </a:r>
            <a:r>
              <a:rPr lang="vi-VN" sz="2400" b="0" dirty="0" smtClean="0">
                <a:solidFill>
                  <a:srgbClr val="00B0F0"/>
                </a:solidFill>
              </a:rPr>
              <a:t>container</a:t>
            </a:r>
            <a:r>
              <a:rPr lang="vi-VN" sz="2400" b="0" dirty="0" smtClean="0"/>
              <a:t>, </a:t>
            </a:r>
            <a:r>
              <a:rPr lang="vi-VN" sz="2400" b="0" dirty="0"/>
              <a:t>chẳng hạn như một </a:t>
            </a:r>
            <a:r>
              <a:rPr lang="vi-VN" sz="2400" b="0" dirty="0" smtClean="0">
                <a:solidFill>
                  <a:srgbClr val="0070C0"/>
                </a:solidFill>
              </a:rPr>
              <a:t>Google</a:t>
            </a:r>
            <a:endParaRPr lang="en-US" sz="2400" b="0" dirty="0" smtClean="0">
              <a:solidFill>
                <a:srgbClr val="0070C0"/>
              </a:solidFill>
            </a:endParaRPr>
          </a:p>
          <a:p>
            <a:r>
              <a:rPr lang="en-US" sz="2400" b="0" dirty="0">
                <a:solidFill>
                  <a:srgbClr val="0070C0"/>
                </a:solidFill>
              </a:rPr>
              <a:t>	</a:t>
            </a:r>
            <a:r>
              <a:rPr lang="en-US" sz="2400" b="0" dirty="0" smtClean="0">
                <a:solidFill>
                  <a:srgbClr val="0070C0"/>
                </a:solidFill>
              </a:rPr>
              <a:t>Sheet</a:t>
            </a:r>
            <a:r>
              <a:rPr lang="vi-VN" sz="2400" b="0" dirty="0" smtClean="0">
                <a:solidFill>
                  <a:srgbClr val="0070C0"/>
                </a:solidFill>
              </a:rPr>
              <a:t> </a:t>
            </a:r>
            <a:r>
              <a:rPr lang="vi-VN" sz="2400" b="0" dirty="0" smtClean="0"/>
              <a:t>hoặc </a:t>
            </a:r>
            <a:r>
              <a:rPr lang="vi-VN" sz="2400" b="0" dirty="0" smtClean="0">
                <a:solidFill>
                  <a:schemeClr val="accent2"/>
                </a:solidFill>
              </a:rPr>
              <a:t>Google</a:t>
            </a:r>
            <a:r>
              <a:rPr lang="en-US" sz="2400" b="0" dirty="0" smtClean="0">
                <a:solidFill>
                  <a:schemeClr val="accent2"/>
                </a:solidFill>
              </a:rPr>
              <a:t> Site</a:t>
            </a:r>
            <a:r>
              <a:rPr lang="vi-VN" sz="2400" b="0" dirty="0" smtClean="0"/>
              <a:t>.</a:t>
            </a:r>
            <a:endParaRPr lang="en-US" sz="2400" b="0" dirty="0" smtClean="0"/>
          </a:p>
          <a:p>
            <a:r>
              <a:rPr lang="en-US" sz="2400" b="0" dirty="0"/>
              <a:t>	</a:t>
            </a:r>
            <a:r>
              <a:rPr lang="en-US" sz="2400" b="0" dirty="0" smtClean="0">
                <a:solidFill>
                  <a:srgbClr val="0070C0"/>
                </a:solidFill>
              </a:rPr>
              <a:t>C</a:t>
            </a:r>
            <a:r>
              <a:rPr lang="vi-VN" sz="2400" b="0" dirty="0" smtClean="0">
                <a:solidFill>
                  <a:srgbClr val="0070C0"/>
                </a:solidFill>
              </a:rPr>
              <a:t>ontainer-bound</a:t>
            </a:r>
            <a:r>
              <a:rPr lang="en-US" sz="2400" b="0" dirty="0" smtClean="0">
                <a:solidFill>
                  <a:srgbClr val="0070C0"/>
                </a:solidFill>
              </a:rPr>
              <a:t> scripts</a:t>
            </a:r>
            <a:r>
              <a:rPr lang="vi-VN" sz="2400" b="0" dirty="0" smtClean="0">
                <a:solidFill>
                  <a:srgbClr val="0070C0"/>
                </a:solidFill>
              </a:rPr>
              <a:t> </a:t>
            </a:r>
            <a:r>
              <a:rPr lang="vi-VN" sz="2400" b="0" dirty="0"/>
              <a:t>không thể được xem hoặc mở trực tiếp từ </a:t>
            </a:r>
            <a:r>
              <a:rPr lang="vi-VN" sz="2400" b="0" dirty="0">
                <a:solidFill>
                  <a:schemeClr val="accent2"/>
                </a:solidFill>
              </a:rPr>
              <a:t>Google Drive</a:t>
            </a:r>
            <a:r>
              <a:rPr lang="vi-VN" sz="2400" b="0" dirty="0"/>
              <a:t>, nhưng có thể truy cập từ các container </a:t>
            </a:r>
            <a:r>
              <a:rPr lang="vi-VN" sz="2400" b="0" dirty="0" smtClean="0"/>
              <a:t>mà </a:t>
            </a:r>
            <a:r>
              <a:rPr lang="vi-VN" sz="2400" b="0" dirty="0"/>
              <a:t>chúng được tạo </a:t>
            </a:r>
            <a:r>
              <a:rPr lang="vi-VN" sz="2400" b="0" dirty="0" smtClean="0"/>
              <a:t>ra</a:t>
            </a:r>
            <a:r>
              <a:rPr lang="en-US" sz="2400" b="0" dirty="0" smtClean="0"/>
              <a:t> ở </a:t>
            </a:r>
            <a:r>
              <a:rPr lang="en-US" sz="2400" b="0" dirty="0" err="1" smtClean="0"/>
              <a:t>đó</a:t>
            </a:r>
            <a:r>
              <a:rPr lang="vi-VN" sz="2400" b="0" dirty="0" smtClean="0"/>
              <a:t>.</a:t>
            </a:r>
            <a:r>
              <a:rPr lang="vi-VN" sz="2400" b="0" dirty="0"/>
              <a:t> Một ví dụ về một kịch bản </a:t>
            </a:r>
            <a:r>
              <a:rPr lang="vi-VN" sz="2400" b="0" dirty="0">
                <a:solidFill>
                  <a:srgbClr val="00B0F0"/>
                </a:solidFill>
              </a:rPr>
              <a:t>container-bound</a:t>
            </a:r>
            <a:r>
              <a:rPr lang="vi-VN" sz="2400" b="0" dirty="0"/>
              <a:t> là một chức năng tùy chỉnh cho </a:t>
            </a:r>
            <a:r>
              <a:rPr lang="vi-VN" sz="2400" b="0" dirty="0">
                <a:solidFill>
                  <a:srgbClr val="0070C0"/>
                </a:solidFill>
              </a:rPr>
              <a:t>Google Spreadsheets</a:t>
            </a:r>
            <a:endParaRPr lang="en-US" sz="2400" dirty="0">
              <a:solidFill>
                <a:srgbClr val="0070C0"/>
              </a:solidFill>
            </a:endParaRPr>
          </a:p>
        </p:txBody>
      </p:sp>
    </p:spTree>
    <p:extLst>
      <p:ext uri="{BB962C8B-B14F-4D97-AF65-F5344CB8AC3E}">
        <p14:creationId xmlns:p14="http://schemas.microsoft.com/office/powerpoint/2010/main" val="423657876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rgbClr val="00B0F0"/>
                </a:solidFill>
                <a:latin typeface="Times New Roman" pitchFamily="18" charset="0"/>
                <a:cs typeface="Times New Roman" pitchFamily="18" charset="0"/>
              </a:rPr>
              <a:t>Hỗ</a:t>
            </a:r>
            <a:r>
              <a:rPr lang="en-US" b="1" dirty="0">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trợ</a:t>
            </a:r>
            <a:r>
              <a:rPr lang="en-US" b="1" dirty="0">
                <a:solidFill>
                  <a:srgbClr val="FF0000"/>
                </a:solidFill>
                <a:latin typeface="Times New Roman" pitchFamily="18" charset="0"/>
                <a:cs typeface="Times New Roman" pitchFamily="18" charset="0"/>
              </a:rPr>
              <a:t> </a:t>
            </a:r>
            <a:r>
              <a:rPr lang="en-US" b="1" dirty="0" smtClean="0">
                <a:solidFill>
                  <a:srgbClr val="0070C0"/>
                </a:solidFill>
                <a:latin typeface="Times New Roman" pitchFamily="18" charset="0"/>
                <a:cs typeface="Times New Roman" pitchFamily="18" charset="0"/>
              </a:rPr>
              <a:t>Containers</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0" dirty="0" smtClean="0"/>
              <a:t>	</a:t>
            </a:r>
            <a:r>
              <a:rPr lang="vi-VN" sz="2000" b="0" dirty="0" smtClean="0"/>
              <a:t>Hiện </a:t>
            </a:r>
            <a:r>
              <a:rPr lang="vi-VN" sz="2000" b="0" dirty="0"/>
              <a:t>tại, </a:t>
            </a:r>
            <a:r>
              <a:rPr lang="en-US" sz="2000" b="0" dirty="0" smtClean="0">
                <a:solidFill>
                  <a:srgbClr val="FF0000"/>
                </a:solidFill>
              </a:rPr>
              <a:t>Google Apps Scripts</a:t>
            </a:r>
            <a:r>
              <a:rPr lang="vi-VN" sz="2000" b="0" dirty="0"/>
              <a:t> có hai container được hỗ trợ: </a:t>
            </a:r>
            <a:r>
              <a:rPr lang="vi-VN" sz="2000" b="0" dirty="0">
                <a:solidFill>
                  <a:srgbClr val="00B0F0"/>
                </a:solidFill>
              </a:rPr>
              <a:t>Google Spreadsheets </a:t>
            </a:r>
            <a:r>
              <a:rPr lang="vi-VN" sz="2000" b="0" dirty="0"/>
              <a:t>và </a:t>
            </a:r>
            <a:r>
              <a:rPr lang="vi-VN" sz="2000" b="0" dirty="0">
                <a:solidFill>
                  <a:srgbClr val="0070C0"/>
                </a:solidFill>
              </a:rPr>
              <a:t>Google </a:t>
            </a:r>
            <a:r>
              <a:rPr lang="vi-VN" sz="2000" b="0" dirty="0" smtClean="0">
                <a:solidFill>
                  <a:srgbClr val="0070C0"/>
                </a:solidFill>
              </a:rPr>
              <a:t>Site</a:t>
            </a:r>
            <a:r>
              <a:rPr lang="en-US" sz="2000" b="0" dirty="0">
                <a:solidFill>
                  <a:srgbClr val="0070C0"/>
                </a:solidFill>
              </a:rPr>
              <a:t>s</a:t>
            </a:r>
            <a:r>
              <a:rPr lang="vi-VN" sz="2000" b="0" dirty="0" smtClean="0"/>
              <a:t>.</a:t>
            </a:r>
            <a:endParaRPr lang="en-US" sz="2000" b="0" dirty="0" smtClean="0"/>
          </a:p>
          <a:p>
            <a:r>
              <a:rPr lang="en-US" sz="2000" b="0" dirty="0"/>
              <a:t>	</a:t>
            </a:r>
            <a:r>
              <a:rPr lang="en-US" sz="2000" b="0" dirty="0" err="1" smtClean="0"/>
              <a:t>Để</a:t>
            </a:r>
            <a:r>
              <a:rPr lang="en-US" sz="2000" b="0" dirty="0" smtClean="0"/>
              <a:t> </a:t>
            </a:r>
            <a:r>
              <a:rPr lang="en-US" sz="2000" b="0" dirty="0" err="1"/>
              <a:t>tạo</a:t>
            </a:r>
            <a:r>
              <a:rPr lang="en-US" sz="2000" b="0" dirty="0"/>
              <a:t> </a:t>
            </a:r>
            <a:r>
              <a:rPr lang="en-US" sz="2000" b="0" dirty="0" err="1"/>
              <a:t>hoặc</a:t>
            </a:r>
            <a:r>
              <a:rPr lang="en-US" sz="2000" b="0" dirty="0"/>
              <a:t> </a:t>
            </a:r>
            <a:r>
              <a:rPr lang="en-US" sz="2000" b="0" dirty="0" err="1"/>
              <a:t>truy</a:t>
            </a:r>
            <a:r>
              <a:rPr lang="en-US" sz="2000" b="0" dirty="0"/>
              <a:t> </a:t>
            </a:r>
            <a:r>
              <a:rPr lang="en-US" sz="2000" b="0" dirty="0" err="1"/>
              <a:t>cập</a:t>
            </a:r>
            <a:r>
              <a:rPr lang="en-US" sz="2000" b="0" dirty="0"/>
              <a:t> </a:t>
            </a:r>
            <a:r>
              <a:rPr lang="en-US" sz="2000" b="0" dirty="0" err="1"/>
              <a:t>kịch</a:t>
            </a:r>
            <a:r>
              <a:rPr lang="en-US" sz="2000" b="0" dirty="0"/>
              <a:t> </a:t>
            </a:r>
            <a:r>
              <a:rPr lang="en-US" sz="2000" b="0" dirty="0" err="1"/>
              <a:t>bản</a:t>
            </a:r>
            <a:r>
              <a:rPr lang="en-US" sz="2000" b="0" dirty="0"/>
              <a:t> </a:t>
            </a:r>
            <a:r>
              <a:rPr lang="en-US" sz="2000" b="0" dirty="0" err="1"/>
              <a:t>bị</a:t>
            </a:r>
            <a:r>
              <a:rPr lang="en-US" sz="2000" b="0" dirty="0"/>
              <a:t> </a:t>
            </a:r>
            <a:r>
              <a:rPr lang="en-US" sz="2000" b="0" dirty="0" err="1"/>
              <a:t>ràng</a:t>
            </a:r>
            <a:r>
              <a:rPr lang="en-US" sz="2000" b="0" dirty="0"/>
              <a:t> </a:t>
            </a:r>
            <a:r>
              <a:rPr lang="en-US" sz="2000" b="0" dirty="0" err="1"/>
              <a:t>buộc</a:t>
            </a:r>
            <a:r>
              <a:rPr lang="en-US" sz="2000" b="0" dirty="0"/>
              <a:t> </a:t>
            </a:r>
            <a:r>
              <a:rPr lang="en-US" sz="2000" b="0" dirty="0" err="1"/>
              <a:t>vào</a:t>
            </a:r>
            <a:r>
              <a:rPr lang="en-US" sz="2000" b="0" dirty="0"/>
              <a:t> </a:t>
            </a:r>
            <a:r>
              <a:rPr lang="en-US" sz="2000" b="0" dirty="0" err="1" smtClean="0"/>
              <a:t>một</a:t>
            </a:r>
            <a:r>
              <a:rPr lang="en-US" sz="2000" b="0" dirty="0" smtClean="0"/>
              <a:t> </a:t>
            </a:r>
            <a:r>
              <a:rPr lang="vi-VN" sz="2000" b="0" dirty="0">
                <a:solidFill>
                  <a:srgbClr val="00B0F0"/>
                </a:solidFill>
              </a:rPr>
              <a:t>Google </a:t>
            </a:r>
            <a:r>
              <a:rPr lang="vi-VN" sz="2000" b="0" dirty="0" smtClean="0">
                <a:solidFill>
                  <a:srgbClr val="00B0F0"/>
                </a:solidFill>
              </a:rPr>
              <a:t>Spreadsheets </a:t>
            </a:r>
            <a:r>
              <a:rPr lang="en-US" sz="2000" b="0" dirty="0" smtClean="0"/>
              <a:t>, </a:t>
            </a:r>
            <a:r>
              <a:rPr lang="en-US" sz="2000" b="0" dirty="0" err="1"/>
              <a:t>chọn</a:t>
            </a:r>
            <a:r>
              <a:rPr lang="en-US" sz="2000" b="0" dirty="0"/>
              <a:t> </a:t>
            </a:r>
            <a:r>
              <a:rPr lang="en-US" sz="2000" dirty="0"/>
              <a:t>Tools&gt; Script Editor</a:t>
            </a:r>
            <a:r>
              <a:rPr lang="en-US" sz="2000" b="0" dirty="0"/>
              <a:t> </a:t>
            </a:r>
            <a:endParaRPr lang="en-US" sz="2000" b="0" dirty="0" smtClean="0"/>
          </a:p>
          <a:p>
            <a:r>
              <a:rPr lang="en-US" sz="2000" b="0" dirty="0"/>
              <a:t>	</a:t>
            </a:r>
            <a:r>
              <a:rPr lang="en-US" sz="2000" b="0" dirty="0" err="1" smtClean="0"/>
              <a:t>Để</a:t>
            </a:r>
            <a:r>
              <a:rPr lang="en-US" sz="2000" b="0" dirty="0" smtClean="0"/>
              <a:t> </a:t>
            </a:r>
            <a:r>
              <a:rPr lang="en-US" sz="2000" b="0" dirty="0" err="1"/>
              <a:t>tạo</a:t>
            </a:r>
            <a:r>
              <a:rPr lang="en-US" sz="2000" b="0" dirty="0"/>
              <a:t> </a:t>
            </a:r>
            <a:r>
              <a:rPr lang="en-US" sz="2000" b="0" dirty="0" err="1"/>
              <a:t>hoặc</a:t>
            </a:r>
            <a:r>
              <a:rPr lang="en-US" sz="2000" b="0" dirty="0"/>
              <a:t> </a:t>
            </a:r>
            <a:r>
              <a:rPr lang="en-US" sz="2000" b="0" dirty="0" err="1"/>
              <a:t>truy</a:t>
            </a:r>
            <a:r>
              <a:rPr lang="en-US" sz="2000" b="0" dirty="0"/>
              <a:t> </a:t>
            </a:r>
            <a:r>
              <a:rPr lang="en-US" sz="2000" b="0" dirty="0" err="1"/>
              <a:t>cập</a:t>
            </a:r>
            <a:r>
              <a:rPr lang="en-US" sz="2000" b="0" dirty="0"/>
              <a:t> </a:t>
            </a:r>
            <a:r>
              <a:rPr lang="en-US" sz="2000" b="0" dirty="0" err="1"/>
              <a:t>kịch</a:t>
            </a:r>
            <a:r>
              <a:rPr lang="en-US" sz="2000" b="0" dirty="0"/>
              <a:t> </a:t>
            </a:r>
            <a:r>
              <a:rPr lang="en-US" sz="2000" b="0" dirty="0" err="1"/>
              <a:t>bản</a:t>
            </a:r>
            <a:r>
              <a:rPr lang="en-US" sz="2000" b="0" dirty="0"/>
              <a:t> </a:t>
            </a:r>
            <a:r>
              <a:rPr lang="en-US" sz="2000" b="0" dirty="0" err="1"/>
              <a:t>ràng</a:t>
            </a:r>
            <a:r>
              <a:rPr lang="en-US" sz="2000" b="0" dirty="0"/>
              <a:t> </a:t>
            </a:r>
            <a:r>
              <a:rPr lang="en-US" sz="2000" b="0" dirty="0" err="1"/>
              <a:t>buộc</a:t>
            </a:r>
            <a:r>
              <a:rPr lang="en-US" sz="2000" b="0" dirty="0"/>
              <a:t> </a:t>
            </a:r>
            <a:r>
              <a:rPr lang="en-US" sz="2000" b="0" dirty="0" err="1" smtClean="0"/>
              <a:t>với</a:t>
            </a:r>
            <a:r>
              <a:rPr lang="en-US" sz="2000" b="0" dirty="0" smtClean="0"/>
              <a:t> </a:t>
            </a:r>
            <a:r>
              <a:rPr lang="vi-VN" sz="2000" b="0" dirty="0">
                <a:solidFill>
                  <a:srgbClr val="0070C0"/>
                </a:solidFill>
              </a:rPr>
              <a:t>Google Site</a:t>
            </a:r>
            <a:r>
              <a:rPr lang="en-US" sz="2000" b="0" dirty="0">
                <a:solidFill>
                  <a:srgbClr val="0070C0"/>
                </a:solidFill>
              </a:rPr>
              <a:t>s</a:t>
            </a:r>
            <a:r>
              <a:rPr lang="en-US" sz="2000" b="0" dirty="0" smtClean="0"/>
              <a:t>, </a:t>
            </a:r>
            <a:r>
              <a:rPr lang="en-US" sz="2000" b="0" dirty="0" err="1"/>
              <a:t>chọn</a:t>
            </a:r>
            <a:r>
              <a:rPr lang="en-US" sz="2000" b="0" dirty="0"/>
              <a:t> </a:t>
            </a:r>
            <a:r>
              <a:rPr lang="en-US" sz="2000" dirty="0"/>
              <a:t>&gt; </a:t>
            </a:r>
            <a:r>
              <a:rPr lang="en-US" sz="2000" dirty="0" err="1"/>
              <a:t>Quản</a:t>
            </a:r>
            <a:r>
              <a:rPr lang="en-US" sz="2000" dirty="0"/>
              <a:t> </a:t>
            </a:r>
            <a:r>
              <a:rPr lang="en-US" sz="2000" dirty="0" err="1"/>
              <a:t>lý</a:t>
            </a:r>
            <a:r>
              <a:rPr lang="en-US" sz="2000" dirty="0"/>
              <a:t>&gt; Apps </a:t>
            </a:r>
            <a:r>
              <a:rPr lang="en-US" sz="2000" dirty="0" smtClean="0"/>
              <a:t>Scripts</a:t>
            </a:r>
          </a:p>
          <a:p>
            <a:r>
              <a:rPr lang="en-US" sz="2000" b="0" dirty="0"/>
              <a:t>	</a:t>
            </a:r>
            <a:r>
              <a:rPr lang="vi-VN" sz="2000" b="0" dirty="0" smtClean="0"/>
              <a:t>Để </a:t>
            </a:r>
            <a:r>
              <a:rPr lang="vi-VN" sz="2000" b="0" dirty="0"/>
              <a:t>tạo hoặc truy cập kịch bản bị ràng buộc </a:t>
            </a:r>
            <a:r>
              <a:rPr lang="en-US" sz="2000" b="0" dirty="0" err="1" smtClean="0"/>
              <a:t>của</a:t>
            </a:r>
            <a:r>
              <a:rPr lang="vi-VN" sz="2000" b="0" dirty="0" smtClean="0"/>
              <a:t> </a:t>
            </a:r>
            <a:r>
              <a:rPr lang="vi-VN" sz="2000" b="0" dirty="0"/>
              <a:t>một container, người sử dụng phải </a:t>
            </a:r>
            <a:r>
              <a:rPr lang="en-US" sz="2000" b="0" dirty="0" err="1" smtClean="0"/>
              <a:t>là</a:t>
            </a:r>
            <a:r>
              <a:rPr lang="vi-VN" sz="2000" b="0" dirty="0" smtClean="0"/>
              <a:t> </a:t>
            </a:r>
            <a:r>
              <a:rPr lang="en-US" sz="2000" b="0" dirty="0" smtClean="0">
                <a:solidFill>
                  <a:schemeClr val="accent2"/>
                </a:solidFill>
              </a:rPr>
              <a:t>mod</a:t>
            </a:r>
            <a:r>
              <a:rPr lang="en-US" sz="2000" b="0" dirty="0" smtClean="0"/>
              <a:t> </a:t>
            </a:r>
            <a:r>
              <a:rPr lang="vi-VN" sz="2000" b="0" dirty="0" smtClean="0"/>
              <a:t>hoặc </a:t>
            </a:r>
            <a:r>
              <a:rPr lang="en-US" sz="2000" b="0" dirty="0" smtClean="0">
                <a:solidFill>
                  <a:srgbClr val="0070C0"/>
                </a:solidFill>
              </a:rPr>
              <a:t>admin</a:t>
            </a:r>
            <a:r>
              <a:rPr lang="en-US" sz="2000" b="0" dirty="0" smtClean="0"/>
              <a:t> </a:t>
            </a:r>
            <a:r>
              <a:rPr lang="vi-VN" sz="2000" b="0" dirty="0" smtClean="0"/>
              <a:t>để </a:t>
            </a:r>
            <a:r>
              <a:rPr lang="vi-VN" sz="2000" b="0" dirty="0"/>
              <a:t>truy cập container.</a:t>
            </a:r>
            <a:endParaRPr lang="en-US" sz="2000" b="0" dirty="0" smtClean="0"/>
          </a:p>
        </p:txBody>
      </p:sp>
    </p:spTree>
    <p:extLst>
      <p:ext uri="{BB962C8B-B14F-4D97-AF65-F5344CB8AC3E}">
        <p14:creationId xmlns:p14="http://schemas.microsoft.com/office/powerpoint/2010/main" val="2988522595"/>
      </p:ext>
    </p:extLst>
  </p:cSld>
  <p:clrMapOvr>
    <a:masterClrMapping/>
  </p:clrMapOvr>
  <p:transition spd="slow">
    <p:wheel spokes="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1099</TotalTime>
  <Words>367</Words>
  <Application>Microsoft Office PowerPoint</Application>
  <PresentationFormat>On-screen Show (4:3)</PresentationFormat>
  <Paragraphs>73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Angles</vt:lpstr>
      <vt:lpstr>GOOGLE APP SCRIPT</vt:lpstr>
      <vt:lpstr>GOOGLE APP SCRIPT</vt:lpstr>
      <vt:lpstr>ta có thể làm gì với GOOGLE APP SCRIPT </vt:lpstr>
      <vt:lpstr>Môi trường phát triển</vt:lpstr>
      <vt:lpstr>GOOGLE APP SCRIPT</vt:lpstr>
      <vt:lpstr>Phân loại kịch bản </vt:lpstr>
      <vt:lpstr>Standalone Scripts</vt:lpstr>
      <vt:lpstr>Container-ràng buộc Scripts</vt:lpstr>
      <vt:lpstr>Hỗ trợ Containers</vt:lpstr>
      <vt:lpstr>Cấu trúc IDE trong google Sheets</vt:lpstr>
      <vt:lpstr>Cấu trúc IDE trong google Sheets</vt:lpstr>
      <vt:lpstr>Cấu trúc IDE trong google Sheets</vt:lpstr>
      <vt:lpstr>Logger  </vt:lpstr>
      <vt:lpstr>Logger</vt:lpstr>
      <vt:lpstr>GOOGLE APP SCRIPT</vt:lpstr>
      <vt:lpstr>Điểm mạnh của GOOGLE APP SCRIPT</vt:lpstr>
      <vt:lpstr>Hạn chế của GOOGLE APP SCRIPT</vt:lpstr>
      <vt:lpstr>GOOGLE APP SCRIPT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laptop88</dc:creator>
  <cp:lastModifiedBy>laptop88</cp:lastModifiedBy>
  <cp:revision>23</cp:revision>
  <dcterms:created xsi:type="dcterms:W3CDTF">2016-07-14T09:55:14Z</dcterms:created>
  <dcterms:modified xsi:type="dcterms:W3CDTF">2016-07-15T04:17:10Z</dcterms:modified>
</cp:coreProperties>
</file>