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9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008AAFC-D5B4-B247-9796-8013D43B58A3}" type="datetimeFigureOut">
              <a:t>11/1/16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365E6DC-059B-894A-9944-92E224C8B319}" type="slidenum">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8AAFC-D5B4-B247-9796-8013D43B58A3}" type="datetimeFigureOut">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5E6DC-059B-894A-9944-92E224C8B319}" type="slidenum">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365E6DC-059B-894A-9944-92E224C8B319}" type="slidenum">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8AAFC-D5B4-B247-9796-8013D43B58A3}" type="datetimeFigureOut">
              <a:t>11/1/16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008AAFC-D5B4-B247-9796-8013D43B58A3}" type="datetimeFigureOut">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365E6DC-059B-894A-9944-92E224C8B319}" type="slidenum">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008AAFC-D5B4-B247-9796-8013D43B58A3}" type="datetimeFigureOut">
              <a:t>11/1/16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365E6DC-059B-894A-9944-92E224C8B319}" type="slidenum">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2008AAFC-D5B4-B247-9796-8013D43B58A3}" type="datetimeFigureOut">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5E6DC-059B-894A-9944-92E224C8B319}" type="slidenum">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008AAFC-D5B4-B247-9796-8013D43B58A3}" type="datetimeFigureOut">
              <a:t>11/1/16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365E6DC-059B-894A-9944-92E224C8B319}" type="slidenum">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008AAFC-D5B4-B247-9796-8013D43B58A3}" type="datetimeFigureOut">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365E6DC-059B-894A-9944-92E224C8B319}" type="slidenum">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008AAFC-D5B4-B247-9796-8013D43B58A3}" type="datetimeFigureOut">
              <a:t>11/1/16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365E6DC-059B-894A-9944-92E224C8B319}" type="slidenum">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365E6DC-059B-894A-9944-92E224C8B319}" type="slidenum">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008AAFC-D5B4-B247-9796-8013D43B58A3}" type="datetimeFigureOut">
              <a:t>11/1/16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365E6DC-059B-894A-9944-92E224C8B319}" type="slidenum">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Drag picture to placeholder or click icon to add</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008AAFC-D5B4-B247-9796-8013D43B58A3}" type="datetimeFigureOut">
              <a:t>11/1/16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008AAFC-D5B4-B247-9796-8013D43B58A3}" type="datetimeFigureOut">
              <a:t>11/1/16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365E6DC-059B-894A-9944-92E224C8B319}" type="slidenum">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hachpham.com/seo/6-buoc-viet-bai-chuan-seo.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By Nhanpv – leader Colombo company</a:t>
            </a:r>
          </a:p>
        </p:txBody>
      </p:sp>
      <p:sp>
        <p:nvSpPr>
          <p:cNvPr id="2" name="Title 1"/>
          <p:cNvSpPr>
            <a:spLocks noGrp="1"/>
          </p:cNvSpPr>
          <p:nvPr>
            <p:ph type="ctrTitle"/>
          </p:nvPr>
        </p:nvSpPr>
        <p:spPr/>
        <p:txBody>
          <a:bodyPr/>
          <a:lstStyle/>
          <a:p>
            <a:r>
              <a:rPr lang="en-US"/>
              <a:t>Giao diện chuẩn SEO</a:t>
            </a:r>
          </a:p>
        </p:txBody>
      </p:sp>
    </p:spTree>
    <p:extLst>
      <p:ext uri="{BB962C8B-B14F-4D97-AF65-F5344CB8AC3E}">
        <p14:creationId xmlns:p14="http://schemas.microsoft.com/office/powerpoint/2010/main" val="15363574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Hướng đến mạng xã hội</a:t>
            </a:r>
          </a:p>
        </p:txBody>
      </p:sp>
      <p:sp>
        <p:nvSpPr>
          <p:cNvPr id="3" name="Content Placeholder 2"/>
          <p:cNvSpPr>
            <a:spLocks noGrp="1"/>
          </p:cNvSpPr>
          <p:nvPr>
            <p:ph sz="quarter" idx="1"/>
          </p:nvPr>
        </p:nvSpPr>
        <p:spPr/>
        <p:txBody>
          <a:bodyPr>
            <a:normAutofit lnSpcReduction="10000"/>
          </a:bodyPr>
          <a:lstStyle/>
          <a:p>
            <a:r>
              <a:rPr lang="en-US"/>
              <a:t>Facebook đã trở thành một thế lực mới, truy cập rất lớn, nếu biết khai thác sẽ rất có lợi đối với website. </a:t>
            </a:r>
          </a:p>
          <a:p>
            <a:r>
              <a:rPr lang="en-US"/>
              <a:t>Khi link được chia sẻ trên facebook &amp; Google: Link sẽ được index nhanh hơn, có backlink, có khả năng lên top cao hơn. Demo: thành viên Dameva của 123doc.</a:t>
            </a:r>
          </a:p>
          <a:p>
            <a:r>
              <a:rPr lang="en-US"/>
              <a:t>Cụ thể: </a:t>
            </a:r>
          </a:p>
          <a:p>
            <a:pPr lvl="1"/>
            <a:r>
              <a:rPr lang="en-US"/>
              <a:t>Tạo các nút chia sẻ mạng xã hội to, rõ ràng, thuận tiện cho người dùng chia sẻ. Demo 123dok.com.</a:t>
            </a:r>
          </a:p>
          <a:p>
            <a:pPr lvl="1"/>
            <a:r>
              <a:rPr lang="en-US"/>
              <a:t>Các thẻ meta cơ bản trên Header: og:image, og:url, og:title, og:description, og:type. </a:t>
            </a:r>
          </a:p>
        </p:txBody>
      </p:sp>
    </p:spTree>
    <p:extLst>
      <p:ext uri="{BB962C8B-B14F-4D97-AF65-F5344CB8AC3E}">
        <p14:creationId xmlns:p14="http://schemas.microsoft.com/office/powerpoint/2010/main" val="226538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giao diện chuẩn SEO</a:t>
            </a:r>
          </a:p>
        </p:txBody>
      </p:sp>
      <p:sp>
        <p:nvSpPr>
          <p:cNvPr id="3" name="Content Placeholder 2"/>
          <p:cNvSpPr>
            <a:spLocks noGrp="1"/>
          </p:cNvSpPr>
          <p:nvPr>
            <p:ph sz="quarter" idx="1"/>
          </p:nvPr>
        </p:nvSpPr>
        <p:spPr/>
        <p:txBody>
          <a:bodyPr>
            <a:normAutofit fontScale="92500"/>
          </a:bodyPr>
          <a:lstStyle/>
          <a:p>
            <a:r>
              <a:rPr lang="en-US"/>
              <a:t>Tùy mục đích, nhu cầu mà có nhiều trường phái, cách thức thiết kế giao diện khác nhau. </a:t>
            </a:r>
          </a:p>
          <a:p>
            <a:r>
              <a:rPr lang="en-US"/>
              <a:t>Thiết kế giao diện phù hợp nhất với SEO là: </a:t>
            </a:r>
          </a:p>
          <a:p>
            <a:pPr lvl="1"/>
            <a:r>
              <a:rPr lang="en-US"/>
              <a:t>“Khoe chữ”: Cung cấp càng nhiều thông tin càng tốt, ít những hình ảnh màu mè, không có quá nhiều thứ làm phân tâm người dùng. </a:t>
            </a:r>
          </a:p>
          <a:p>
            <a:pPr lvl="1"/>
            <a:r>
              <a:rPr lang="en-US"/>
              <a:t>“Nhẹ nhất có thể”: </a:t>
            </a:r>
          </a:p>
          <a:p>
            <a:pPr lvl="2"/>
            <a:r>
              <a:rPr lang="en-US"/>
              <a:t>Ưu tiên dùng icon font. </a:t>
            </a:r>
          </a:p>
          <a:p>
            <a:pPr lvl="2"/>
            <a:r>
              <a:rPr lang="en-US"/>
              <a:t>Tránh dùng nhiều hiệu ứng, gradient, js. </a:t>
            </a:r>
          </a:p>
          <a:p>
            <a:pPr lvl="2"/>
            <a:r>
              <a:rPr lang="en-US"/>
              <a:t>Tối ưu thông tin trả về, những thành phần không có giá trị về SEO nên tách riêng ra bên ngoài, tải sau khi load nội dung web. </a:t>
            </a:r>
          </a:p>
          <a:p>
            <a:pPr lvl="2"/>
            <a:r>
              <a:rPr lang="en-US"/>
              <a:t>Đối với một trang web phức tạp không nên dùng Responsive. </a:t>
            </a:r>
          </a:p>
          <a:p>
            <a:pPr lvl="2"/>
            <a:r>
              <a:rPr lang="en-US"/>
              <a:t>Demo trang text.123doc.org</a:t>
            </a:r>
          </a:p>
        </p:txBody>
      </p:sp>
    </p:spTree>
    <p:extLst>
      <p:ext uri="{BB962C8B-B14F-4D97-AF65-F5344CB8AC3E}">
        <p14:creationId xmlns:p14="http://schemas.microsoft.com/office/powerpoint/2010/main" val="29075819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eatured-image.pn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33542" r="-11728" b="11520"/>
          <a:stretch/>
        </p:blipFill>
        <p:spPr>
          <a:xfrm>
            <a:off x="639377" y="1656400"/>
            <a:ext cx="7169150" cy="4670425"/>
          </a:xfrm>
        </p:spPr>
      </p:pic>
    </p:spTree>
    <p:extLst>
      <p:ext uri="{BB962C8B-B14F-4D97-AF65-F5344CB8AC3E}">
        <p14:creationId xmlns:p14="http://schemas.microsoft.com/office/powerpoint/2010/main" val="26585478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Nguyên tắc kim cương</a:t>
            </a:r>
          </a:p>
        </p:txBody>
      </p:sp>
      <p:sp>
        <p:nvSpPr>
          <p:cNvPr id="3" name="Content Placeholder 2"/>
          <p:cNvSpPr>
            <a:spLocks noGrp="1"/>
          </p:cNvSpPr>
          <p:nvPr>
            <p:ph sz="quarter" idx="1"/>
          </p:nvPr>
        </p:nvSpPr>
        <p:spPr/>
        <p:txBody>
          <a:bodyPr/>
          <a:lstStyle/>
          <a:p>
            <a:r>
              <a:rPr lang="en-US"/>
              <a:t>Đặt địa vị của mình vào “Google” và đối xử trên mong đợi. </a:t>
            </a:r>
          </a:p>
          <a:p>
            <a:r>
              <a:rPr lang="en-US"/>
              <a:t>“Trên mong đợi” có nghĩa là: </a:t>
            </a:r>
          </a:p>
          <a:p>
            <a:pPr lvl="1"/>
            <a:r>
              <a:rPr lang="en-US"/>
              <a:t>Cơ bản: Làm tất cả những gì Google yêu cầu như sitemap, robots, trùng lặp nội dung,</a:t>
            </a:r>
            <a:r>
              <a:rPr lang="is-IS"/>
              <a:t>…</a:t>
            </a:r>
            <a:endParaRPr lang="en-US"/>
          </a:p>
          <a:p>
            <a:pPr lvl="1"/>
            <a:r>
              <a:rPr lang="en-US"/>
              <a:t>Cao hơn: Phát hiện ra những gì Google thích như điều hướng trang tốt, trang web nhẹ, load nhanh, update liên tục theo công nghệ mới mà Google khuyến khích. </a:t>
            </a:r>
          </a:p>
          <a:p>
            <a:pPr lvl="1"/>
            <a:r>
              <a:rPr lang="en-US"/>
              <a:t>Tóm lại: </a:t>
            </a:r>
            <a:r>
              <a:rPr lang="en-US" b="1"/>
              <a:t>Tinh tế phát hiện ra những gì Google muốn &amp; đáp ứng nhanh nhất có thể. </a:t>
            </a:r>
            <a:endParaRPr lang="is-IS" b="1"/>
          </a:p>
        </p:txBody>
      </p:sp>
    </p:spTree>
    <p:extLst>
      <p:ext uri="{BB962C8B-B14F-4D97-AF65-F5344CB8AC3E}">
        <p14:creationId xmlns:p14="http://schemas.microsoft.com/office/powerpoint/2010/main" val="13596725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 số cần nhớ</a:t>
            </a:r>
          </a:p>
        </p:txBody>
      </p:sp>
      <p:sp>
        <p:nvSpPr>
          <p:cNvPr id="3" name="Content Placeholder 2"/>
          <p:cNvSpPr>
            <a:spLocks noGrp="1"/>
          </p:cNvSpPr>
          <p:nvPr>
            <p:ph sz="quarter" idx="1"/>
          </p:nvPr>
        </p:nvSpPr>
        <p:spPr/>
        <p:txBody>
          <a:bodyPr>
            <a:normAutofit lnSpcReduction="10000"/>
          </a:bodyPr>
          <a:lstStyle/>
          <a:p>
            <a:r>
              <a:rPr lang="en-US"/>
              <a:t>Title: </a:t>
            </a:r>
          </a:p>
          <a:p>
            <a:pPr lvl="1"/>
            <a:r>
              <a:rPr lang="en-US"/>
              <a:t>Không quá </a:t>
            </a:r>
            <a:r>
              <a:rPr lang="en-US" sz="4000" b="1">
                <a:solidFill>
                  <a:srgbClr val="FF0000"/>
                </a:solidFill>
              </a:rPr>
              <a:t>65</a:t>
            </a:r>
            <a:r>
              <a:rPr lang="en-US"/>
              <a:t> ký tự. </a:t>
            </a:r>
          </a:p>
          <a:p>
            <a:r>
              <a:rPr lang="en-US"/>
              <a:t>Description: </a:t>
            </a:r>
          </a:p>
          <a:p>
            <a:pPr lvl="1"/>
            <a:r>
              <a:rPr lang="en-US"/>
              <a:t>Không quá  </a:t>
            </a:r>
            <a:r>
              <a:rPr lang="en-US" sz="4000" b="1">
                <a:solidFill>
                  <a:srgbClr val="FF0000"/>
                </a:solidFill>
              </a:rPr>
              <a:t>165</a:t>
            </a:r>
            <a:r>
              <a:rPr lang="en-US"/>
              <a:t> ký tự.</a:t>
            </a:r>
          </a:p>
          <a:p>
            <a:r>
              <a:rPr lang="en-US"/>
              <a:t>Keyword: </a:t>
            </a:r>
          </a:p>
          <a:p>
            <a:pPr lvl="1"/>
            <a:r>
              <a:rPr lang="en-US"/>
              <a:t>Không quá </a:t>
            </a:r>
            <a:r>
              <a:rPr lang="en-US" sz="4000" b="1">
                <a:solidFill>
                  <a:srgbClr val="FF0000"/>
                </a:solidFill>
              </a:rPr>
              <a:t>160</a:t>
            </a:r>
            <a:r>
              <a:rPr lang="en-US"/>
              <a:t> ký tự, không quá nhiều từ khóa. </a:t>
            </a:r>
          </a:p>
          <a:p>
            <a:r>
              <a:rPr lang="en-US"/>
              <a:t>Nội dung: </a:t>
            </a:r>
          </a:p>
          <a:p>
            <a:pPr lvl="1"/>
            <a:r>
              <a:rPr lang="en-US"/>
              <a:t>Không quá </a:t>
            </a:r>
            <a:r>
              <a:rPr lang="en-US" sz="4000" b="1">
                <a:solidFill>
                  <a:srgbClr val="FF0000"/>
                </a:solidFill>
              </a:rPr>
              <a:t>100</a:t>
            </a:r>
            <a:r>
              <a:rPr lang="en-US"/>
              <a:t>KB</a:t>
            </a:r>
          </a:p>
        </p:txBody>
      </p:sp>
    </p:spTree>
    <p:extLst>
      <p:ext uri="{BB962C8B-B14F-4D97-AF65-F5344CB8AC3E}">
        <p14:creationId xmlns:p14="http://schemas.microsoft.com/office/powerpoint/2010/main" val="3972655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Chuẩn hóa theo các con số</a:t>
            </a:r>
          </a:p>
        </p:txBody>
      </p:sp>
      <p:sp>
        <p:nvSpPr>
          <p:cNvPr id="3" name="Content Placeholder 2"/>
          <p:cNvSpPr>
            <a:spLocks noGrp="1"/>
          </p:cNvSpPr>
          <p:nvPr>
            <p:ph sz="quarter" idx="1"/>
          </p:nvPr>
        </p:nvSpPr>
        <p:spPr/>
        <p:txBody>
          <a:bodyPr>
            <a:normAutofit lnSpcReduction="10000"/>
          </a:bodyPr>
          <a:lstStyle/>
          <a:p>
            <a:r>
              <a:rPr lang="en-US"/>
              <a:t>Giải pháp 1: </a:t>
            </a:r>
          </a:p>
          <a:p>
            <a:pPr lvl="1"/>
            <a:r>
              <a:rPr lang="en-US"/>
              <a:t>Thiếu thì thêm vào (Demo 123doc)</a:t>
            </a:r>
          </a:p>
          <a:p>
            <a:r>
              <a:rPr lang="en-US"/>
              <a:t>Giải pháp 2: </a:t>
            </a:r>
          </a:p>
          <a:p>
            <a:pPr lvl="1"/>
            <a:r>
              <a:rPr lang="en-US"/>
              <a:t>Thừa thì cắt đoạn cuối đi. Nhược điểm: Mất đoạn nội dung quan trọng, không đủ ý nghĩa muốn thể hiện.</a:t>
            </a:r>
          </a:p>
          <a:p>
            <a:r>
              <a:rPr lang="en-US"/>
              <a:t>Giải pháp 3: </a:t>
            </a:r>
          </a:p>
          <a:p>
            <a:pPr lvl="1"/>
            <a:r>
              <a:rPr lang="en-US"/>
              <a:t>Yêu cầu bắt buộc không được quá số ký tự cho phép ngay từ bước nhập liệu. </a:t>
            </a:r>
          </a:p>
          <a:p>
            <a:r>
              <a:rPr lang="en-US"/>
              <a:t>Demo các công cụ: </a:t>
            </a:r>
          </a:p>
          <a:p>
            <a:pPr lvl="1"/>
            <a:r>
              <a:rPr lang="en-US"/>
              <a:t>SEO Quake</a:t>
            </a:r>
          </a:p>
          <a:p>
            <a:pPr lvl="1"/>
            <a:r>
              <a:rPr lang="en-US"/>
              <a:t>Google Webmaster</a:t>
            </a:r>
          </a:p>
        </p:txBody>
      </p:sp>
    </p:spTree>
    <p:extLst>
      <p:ext uri="{BB962C8B-B14F-4D97-AF65-F5344CB8AC3E}">
        <p14:creationId xmlns:p14="http://schemas.microsoft.com/office/powerpoint/2010/main" val="22379416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các thẻ Heading</a:t>
            </a:r>
          </a:p>
        </p:txBody>
      </p:sp>
      <p:sp>
        <p:nvSpPr>
          <p:cNvPr id="3" name="Content Placeholder 2"/>
          <p:cNvSpPr>
            <a:spLocks noGrp="1"/>
          </p:cNvSpPr>
          <p:nvPr>
            <p:ph sz="quarter" idx="1"/>
          </p:nvPr>
        </p:nvSpPr>
        <p:spPr/>
        <p:txBody>
          <a:bodyPr>
            <a:normAutofit fontScale="92500" lnSpcReduction="20000"/>
          </a:bodyPr>
          <a:lstStyle/>
          <a:p>
            <a:r>
              <a:rPr lang="en-US"/>
              <a:t>Các thẻ heading trên web: Từ H1 -&gt; H6. Cố gắng dùng trong SEO từ H1 -&gt; H3. </a:t>
            </a:r>
          </a:p>
          <a:p>
            <a:r>
              <a:rPr lang="en-US"/>
              <a:t>H1 là thể quan trọng, không thể không có trong SEO, H1 chính là title của link đó, là tóm tắt nội dung cho cả nội dung đó.</a:t>
            </a:r>
          </a:p>
          <a:p>
            <a:r>
              <a:rPr lang="en-US"/>
              <a:t>H2 là tiêu đề cho các đoạn văn lớn.</a:t>
            </a:r>
          </a:p>
          <a:p>
            <a:r>
              <a:rPr lang="en-US"/>
              <a:t>H3 là tiêu đề cho các đoạn văn nhỏ hơn trong mỗi H2. </a:t>
            </a:r>
          </a:p>
          <a:p>
            <a:r>
              <a:rPr lang="en-US"/>
              <a:t>Quy tắc: Cố gắng tận dụng H1, H2, H3 khi cắt giao diện, luôn để những từ khóa muốn SEO ở trong các thẻ heading này. </a:t>
            </a:r>
          </a:p>
          <a:p>
            <a:r>
              <a:rPr lang="en-US"/>
              <a:t>Demo: </a:t>
            </a:r>
            <a:r>
              <a:rPr lang="de-DE">
                <a:hlinkClick r:id="rId2"/>
              </a:rPr>
              <a:t>https://thachpham.com/seo/6-buoc-viet-bai-chuan-seo.html</a:t>
            </a:r>
            <a:endParaRPr lang="en-US"/>
          </a:p>
        </p:txBody>
      </p:sp>
    </p:spTree>
    <p:extLst>
      <p:ext uri="{BB962C8B-B14F-4D97-AF65-F5344CB8AC3E}">
        <p14:creationId xmlns:p14="http://schemas.microsoft.com/office/powerpoint/2010/main" val="3374144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Cố gắng để nội dung chính ở trên đầu</a:t>
            </a:r>
          </a:p>
        </p:txBody>
      </p:sp>
      <p:sp>
        <p:nvSpPr>
          <p:cNvPr id="3" name="Content Placeholder 2"/>
          <p:cNvSpPr>
            <a:spLocks noGrp="1"/>
          </p:cNvSpPr>
          <p:nvPr>
            <p:ph sz="quarter" idx="1"/>
          </p:nvPr>
        </p:nvSpPr>
        <p:spPr>
          <a:xfrm>
            <a:off x="301752" y="1527047"/>
            <a:ext cx="8503920" cy="4870805"/>
          </a:xfrm>
        </p:spPr>
        <p:txBody>
          <a:bodyPr>
            <a:normAutofit fontScale="92500" lnSpcReduction="20000"/>
          </a:bodyPr>
          <a:lstStyle/>
          <a:p>
            <a:r>
              <a:rPr lang="en-US"/>
              <a:t>Google sẽ chỉ index </a:t>
            </a:r>
            <a:r>
              <a:rPr lang="en-US" b="1"/>
              <a:t>100KB</a:t>
            </a:r>
            <a:r>
              <a:rPr lang="en-US"/>
              <a:t> trên đầu, còn lại sẽ bị cắt.</a:t>
            </a:r>
          </a:p>
          <a:p>
            <a:r>
              <a:rPr lang="en-US"/>
              <a:t>Theo Google: Nội dung càng ở </a:t>
            </a:r>
            <a:r>
              <a:rPr lang="en-US" b="1"/>
              <a:t>phía trên càng quan trọng</a:t>
            </a:r>
            <a:r>
              <a:rPr lang="en-US"/>
              <a:t>.  </a:t>
            </a:r>
          </a:p>
          <a:p>
            <a:r>
              <a:rPr lang="en-US"/>
              <a:t>Quá trình thu thập: Bot Google vào website -&gt; Quyết định lấy 1 nội dung nào đó -&gt; Đưa về Google -&gt; Quá trình Index -&gt; Index thành công &amp; đưa vào cỗ máy tìm kiếm. =&gt; Nếu không kiểm soát được nội dung thì: </a:t>
            </a:r>
          </a:p>
          <a:p>
            <a:pPr lvl="1"/>
            <a:r>
              <a:rPr lang="en-US"/>
              <a:t>Lãng phí băng thông của website, của Google. Có thể dẫn tới tốc độ thu thập sẽ bị chậm đi. </a:t>
            </a:r>
          </a:p>
          <a:p>
            <a:pPr lvl="1"/>
            <a:r>
              <a:rPr lang="en-US"/>
              <a:t>Có thể mất nội dung quan trọng muốn SEO. </a:t>
            </a:r>
          </a:p>
          <a:p>
            <a:r>
              <a:rPr lang="en-US"/>
              <a:t>Demo 123doc: </a:t>
            </a:r>
          </a:p>
          <a:p>
            <a:pPr lvl="1"/>
            <a:r>
              <a:rPr lang="en-US"/>
              <a:t>Đẩy ajax load menu từ cấp 2 trở xuống. </a:t>
            </a:r>
          </a:p>
          <a:p>
            <a:pPr lvl="1"/>
            <a:r>
              <a:rPr lang="en-US"/>
              <a:t>Đẩy header xuống dưới &amp; nhờ js, css đẩy lại lên trên khi View. </a:t>
            </a:r>
          </a:p>
          <a:p>
            <a:pPr lvl="1"/>
            <a:r>
              <a:rPr lang="en-US"/>
              <a:t>Tối ưu dùng ít thẻ html có thể, thay image bằng background-image trong css, hạn chế dùng domain trong link (demo 123dok.com). </a:t>
            </a:r>
          </a:p>
        </p:txBody>
      </p:sp>
    </p:spTree>
    <p:extLst>
      <p:ext uri="{BB962C8B-B14F-4D97-AF65-F5344CB8AC3E}">
        <p14:creationId xmlns:p14="http://schemas.microsoft.com/office/powerpoint/2010/main" val="1429444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57200"/>
            <a:ext cx="8534400" cy="578700"/>
          </a:xfrm>
        </p:spPr>
        <p:txBody>
          <a:bodyPr>
            <a:normAutofit fontScale="90000"/>
          </a:bodyPr>
          <a:lstStyle/>
          <a:p>
            <a:r>
              <a:rPr lang="en-US"/>
              <a:t>Tách các thành phần không liên quan đến SEO</a:t>
            </a:r>
          </a:p>
        </p:txBody>
      </p:sp>
      <p:sp>
        <p:nvSpPr>
          <p:cNvPr id="3" name="Content Placeholder 2"/>
          <p:cNvSpPr>
            <a:spLocks noGrp="1"/>
          </p:cNvSpPr>
          <p:nvPr>
            <p:ph sz="quarter" idx="1"/>
          </p:nvPr>
        </p:nvSpPr>
        <p:spPr/>
        <p:txBody>
          <a:bodyPr/>
          <a:lstStyle/>
          <a:p>
            <a:r>
              <a:rPr lang="en-US"/>
              <a:t>Tại sao lại phải tách ra?</a:t>
            </a:r>
          </a:p>
          <a:p>
            <a:pPr lvl="1"/>
            <a:r>
              <a:rPr lang="en-US"/>
              <a:t>Hơn 100KB, tốn băng thông, chậm thời gian tải về &amp; xử lý, có thể mất nội dung. </a:t>
            </a:r>
          </a:p>
          <a:p>
            <a:pPr lvl="1"/>
            <a:r>
              <a:rPr lang="en-US"/>
              <a:t>Tốc độ tải của người dùng sẽ bị chậm đi, đặc biệt là mạng yếu lại càng quan trọng, trong khi cả thế giới đang ưu tiên tốc độ. </a:t>
            </a:r>
          </a:p>
          <a:p>
            <a:pPr lvl="1"/>
            <a:r>
              <a:rPr lang="en-US"/>
              <a:t>Quan điểm “Chia để trị” làm cho maintain code của dev dễ &amp; nhanh hơn. </a:t>
            </a:r>
          </a:p>
          <a:p>
            <a:r>
              <a:rPr lang="en-US"/>
              <a:t>Hạn chế tối đa các CSS inline.</a:t>
            </a:r>
          </a:p>
          <a:p>
            <a:r>
              <a:rPr lang="en-US"/>
              <a:t>Hạn chế tối đa các JS inline.	</a:t>
            </a:r>
          </a:p>
          <a:p>
            <a:r>
              <a:rPr lang="en-US"/>
              <a:t>Các thành phần độc lập khác. </a:t>
            </a:r>
          </a:p>
        </p:txBody>
      </p:sp>
    </p:spTree>
    <p:extLst>
      <p:ext uri="{BB962C8B-B14F-4D97-AF65-F5344CB8AC3E}">
        <p14:creationId xmlns:p14="http://schemas.microsoft.com/office/powerpoint/2010/main" val="1043984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Dữ liệu có cấu trúc</a:t>
            </a:r>
          </a:p>
        </p:txBody>
      </p:sp>
      <p:sp>
        <p:nvSpPr>
          <p:cNvPr id="3" name="Content Placeholder 2"/>
          <p:cNvSpPr>
            <a:spLocks noGrp="1"/>
          </p:cNvSpPr>
          <p:nvPr>
            <p:ph sz="quarter" idx="1"/>
          </p:nvPr>
        </p:nvSpPr>
        <p:spPr>
          <a:xfrm>
            <a:off x="301752" y="1527048"/>
            <a:ext cx="8503920" cy="4854730"/>
          </a:xfrm>
        </p:spPr>
        <p:txBody>
          <a:bodyPr>
            <a:normAutofit fontScale="92500" lnSpcReduction="20000"/>
          </a:bodyPr>
          <a:lstStyle/>
          <a:p>
            <a:r>
              <a:rPr lang="en-US"/>
              <a:t>Định nghĩa: Là một chuẩn dữ liệu giúp cho việc cỗ máy tìm kiếm nhận diện &amp; thu thập thông tin rõ ràng, cụ thể hơn. </a:t>
            </a:r>
          </a:p>
          <a:p>
            <a:r>
              <a:rPr lang="en-US"/>
              <a:t>VD: Breadcrumbs hiển thị link điều hướng trong trang web. Demo của 123doc trên Google. Demo Rating của vndoc.</a:t>
            </a:r>
          </a:p>
          <a:p>
            <a:r>
              <a:rPr lang="en-US"/>
              <a:t>VD: Organization hiển thị thông tin của cơ quan, đơn vị chủ quản của website. </a:t>
            </a:r>
          </a:p>
          <a:p>
            <a:r>
              <a:rPr lang="en-US"/>
              <a:t>Ngoài ra còn author,</a:t>
            </a:r>
            <a:r>
              <a:rPr lang="is-IS"/>
              <a:t> rating,... Wordpress hỗ trợ khá tốt dữ liệu có cấu trúc này. </a:t>
            </a:r>
          </a:p>
          <a:p>
            <a:r>
              <a:rPr lang="is-IS"/>
              <a:t>Ưu điểm: Làm cho Google xác định luôn được chi tiết thông tin website muốn thể hiện, từ đó Google sẽ hiển thị đa dạng, phong phú hơn, bot Google sẽ thu thập &amp; index tốt hơn. </a:t>
            </a:r>
            <a:endParaRPr lang="en-US"/>
          </a:p>
        </p:txBody>
      </p:sp>
    </p:spTree>
    <p:extLst>
      <p:ext uri="{BB962C8B-B14F-4D97-AF65-F5344CB8AC3E}">
        <p14:creationId xmlns:p14="http://schemas.microsoft.com/office/powerpoint/2010/main" val="784581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SEO hình ảnh</a:t>
            </a:r>
          </a:p>
        </p:txBody>
      </p:sp>
      <p:sp>
        <p:nvSpPr>
          <p:cNvPr id="3" name="Content Placeholder 2"/>
          <p:cNvSpPr>
            <a:spLocks noGrp="1"/>
          </p:cNvSpPr>
          <p:nvPr>
            <p:ph sz="quarter" idx="1"/>
          </p:nvPr>
        </p:nvSpPr>
        <p:spPr/>
        <p:txBody>
          <a:bodyPr>
            <a:normAutofit lnSpcReduction="10000"/>
          </a:bodyPr>
          <a:lstStyle/>
          <a:p>
            <a:r>
              <a:rPr lang="en-US"/>
              <a:t>Hình ảnh ngày càng trở nên phổ biến hơn, một bức ảnh đẹp trên facebook sẽ được like share tốt hơn là một post chỉ có text. </a:t>
            </a:r>
          </a:p>
          <a:p>
            <a:r>
              <a:rPr lang="en-US"/>
              <a:t>Những trang chuyên về hình ảnh, ít nội dung text càng phải để ý hơn đến vấn đề này như: 9houze.com, pinterest.com,</a:t>
            </a:r>
            <a:r>
              <a:rPr lang="is-IS"/>
              <a:t>…</a:t>
            </a:r>
          </a:p>
          <a:p>
            <a:r>
              <a:rPr lang="is-IS"/>
              <a:t>Kiến thức cơ bản: </a:t>
            </a:r>
          </a:p>
          <a:p>
            <a:pPr lvl="1"/>
            <a:r>
              <a:rPr lang="is-IS"/>
              <a:t>Không để image quá nặng để Google Index. Đối với người dùng có thể cho xem nhiều kích thước chất lượng cao hơn. </a:t>
            </a:r>
          </a:p>
          <a:p>
            <a:pPr lvl="1"/>
            <a:r>
              <a:rPr lang="is-IS"/>
              <a:t>Tất cả các thẻ image chính đều phải có thuộc tính Rel. </a:t>
            </a:r>
          </a:p>
          <a:p>
            <a:pPr lvl="1"/>
            <a:r>
              <a:rPr lang="is-IS"/>
              <a:t>Mỗi ảnh đều phải có chú thích ở dưới, chú thích này nên chứa từ khóa muốn SEO.</a:t>
            </a:r>
            <a:endParaRPr lang="en-US"/>
          </a:p>
        </p:txBody>
      </p:sp>
    </p:spTree>
    <p:extLst>
      <p:ext uri="{BB962C8B-B14F-4D97-AF65-F5344CB8AC3E}">
        <p14:creationId xmlns:p14="http://schemas.microsoft.com/office/powerpoint/2010/main" val="1424037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125</TotalTime>
  <Words>1168</Words>
  <Application>Microsoft Macintosh PowerPoint</Application>
  <PresentationFormat>On-screen Show (4:3)</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Giao diện chuẩn SEO</vt:lpstr>
      <vt:lpstr>Nguyên tắc kim cương</vt:lpstr>
      <vt:lpstr>Con số cần nhớ</vt:lpstr>
      <vt:lpstr>Chuẩn hóa theo các con số</vt:lpstr>
      <vt:lpstr>Sử dụng các thẻ Heading</vt:lpstr>
      <vt:lpstr>Cố gắng để nội dung chính ở trên đầu</vt:lpstr>
      <vt:lpstr>Tách các thành phần không liên quan đến SEO</vt:lpstr>
      <vt:lpstr>Dữ liệu có cấu trúc</vt:lpstr>
      <vt:lpstr>SEO hình ảnh</vt:lpstr>
      <vt:lpstr>Hướng đến mạng xã hội</vt:lpstr>
      <vt:lpstr>Thiết kế giao diện chuẩn SEO</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 Pham Van</dc:creator>
  <cp:lastModifiedBy>Nhan Pham Van</cp:lastModifiedBy>
  <cp:revision>12</cp:revision>
  <dcterms:created xsi:type="dcterms:W3CDTF">2016-11-01T02:25:15Z</dcterms:created>
  <dcterms:modified xsi:type="dcterms:W3CDTF">2016-11-01T04:30:20Z</dcterms:modified>
</cp:coreProperties>
</file>