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3.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5.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6"/>
  </p:notesMasterIdLst>
  <p:sldIdLst>
    <p:sldId id="256" r:id="rId2"/>
    <p:sldId id="297" r:id="rId3"/>
    <p:sldId id="271" r:id="rId4"/>
    <p:sldId id="272" r:id="rId5"/>
    <p:sldId id="273" r:id="rId6"/>
    <p:sldId id="258" r:id="rId7"/>
    <p:sldId id="274" r:id="rId8"/>
    <p:sldId id="260" r:id="rId9"/>
    <p:sldId id="275" r:id="rId10"/>
    <p:sldId id="265" r:id="rId11"/>
    <p:sldId id="262" r:id="rId12"/>
    <p:sldId id="263" r:id="rId13"/>
    <p:sldId id="264" r:id="rId14"/>
    <p:sldId id="278" r:id="rId15"/>
    <p:sldId id="266" r:id="rId16"/>
    <p:sldId id="267" r:id="rId17"/>
    <p:sldId id="268" r:id="rId18"/>
    <p:sldId id="292" r:id="rId19"/>
    <p:sldId id="269" r:id="rId20"/>
    <p:sldId id="276" r:id="rId21"/>
    <p:sldId id="289" r:id="rId22"/>
    <p:sldId id="290" r:id="rId23"/>
    <p:sldId id="291" r:id="rId24"/>
    <p:sldId id="293" r:id="rId25"/>
    <p:sldId id="294" r:id="rId26"/>
    <p:sldId id="295" r:id="rId27"/>
    <p:sldId id="280" r:id="rId28"/>
    <p:sldId id="281" r:id="rId29"/>
    <p:sldId id="282" r:id="rId30"/>
    <p:sldId id="283" r:id="rId31"/>
    <p:sldId id="288" r:id="rId32"/>
    <p:sldId id="287" r:id="rId33"/>
    <p:sldId id="296"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73898" autoAdjust="0"/>
  </p:normalViewPr>
  <p:slideViewPr>
    <p:cSldViewPr snapToGrid="0">
      <p:cViewPr varScale="1">
        <p:scale>
          <a:sx n="56" d="100"/>
          <a:sy n="56" d="100"/>
        </p:scale>
        <p:origin x="17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7573FA-8D30-45BE-9AF4-40E9B2E298BF}" type="doc">
      <dgm:prSet loTypeId="urn:microsoft.com/office/officeart/2005/8/layout/arrow4" loCatId="process" qsTypeId="urn:microsoft.com/office/officeart/2005/8/quickstyle/simple4" qsCatId="simple" csTypeId="urn:microsoft.com/office/officeart/2005/8/colors/colorful4" csCatId="colorful" phldr="1"/>
      <dgm:spPr/>
      <dgm:t>
        <a:bodyPr/>
        <a:lstStyle/>
        <a:p>
          <a:endParaRPr lang="en-US"/>
        </a:p>
      </dgm:t>
    </dgm:pt>
    <dgm:pt modelId="{C6F1F420-7AC9-4E3E-85F4-D35E38F5DBD0}">
      <dgm:prSet/>
      <dgm:spPr/>
      <dgm:t>
        <a:bodyPr/>
        <a:lstStyle/>
        <a:p>
          <a:pPr rtl="0"/>
          <a:r>
            <a:rPr lang="en-US" b="1" dirty="0" err="1" smtClean="0">
              <a:solidFill>
                <a:srgbClr val="FFC000"/>
              </a:solidFill>
            </a:rPr>
            <a:t>Lập</a:t>
          </a:r>
          <a:r>
            <a:rPr lang="en-US" b="1" dirty="0" smtClean="0">
              <a:solidFill>
                <a:srgbClr val="FFC000"/>
              </a:solidFill>
            </a:rPr>
            <a:t> </a:t>
          </a:r>
          <a:r>
            <a:rPr lang="en-US" b="1" dirty="0" err="1" smtClean="0">
              <a:solidFill>
                <a:srgbClr val="FFC000"/>
              </a:solidFill>
            </a:rPr>
            <a:t>trình</a:t>
          </a:r>
          <a:r>
            <a:rPr lang="en-US" b="1" dirty="0" smtClean="0">
              <a:solidFill>
                <a:srgbClr val="FFC000"/>
              </a:solidFill>
            </a:rPr>
            <a:t> </a:t>
          </a:r>
          <a:r>
            <a:rPr lang="en-US" b="1" dirty="0" err="1" smtClean="0">
              <a:solidFill>
                <a:srgbClr val="FFC000"/>
              </a:solidFill>
            </a:rPr>
            <a:t>hướng</a:t>
          </a:r>
          <a:r>
            <a:rPr lang="en-US" b="1" dirty="0" smtClean="0">
              <a:solidFill>
                <a:srgbClr val="FFC000"/>
              </a:solidFill>
            </a:rPr>
            <a:t> </a:t>
          </a:r>
          <a:r>
            <a:rPr lang="en-US" b="1" dirty="0" err="1" smtClean="0">
              <a:solidFill>
                <a:srgbClr val="FFC000"/>
              </a:solidFill>
            </a:rPr>
            <a:t>đối</a:t>
          </a:r>
          <a:r>
            <a:rPr lang="en-US" b="1" dirty="0" smtClean="0">
              <a:solidFill>
                <a:srgbClr val="FFC000"/>
              </a:solidFill>
            </a:rPr>
            <a:t> </a:t>
          </a:r>
          <a:r>
            <a:rPr lang="en-US" b="1" dirty="0" err="1" smtClean="0">
              <a:solidFill>
                <a:srgbClr val="FFC000"/>
              </a:solidFill>
            </a:rPr>
            <a:t>tượng</a:t>
          </a:r>
          <a:r>
            <a:rPr lang="en-US" b="1" dirty="0" smtClean="0">
              <a:solidFill>
                <a:srgbClr val="FFC000"/>
              </a:solidFill>
            </a:rPr>
            <a:t> PHP </a:t>
          </a:r>
          <a:endParaRPr lang="en-US" dirty="0">
            <a:solidFill>
              <a:srgbClr val="FFC000"/>
            </a:solidFill>
          </a:endParaRPr>
        </a:p>
      </dgm:t>
    </dgm:pt>
    <dgm:pt modelId="{339926C5-90AB-47D3-A18E-2D6CA0BBE60F}" type="parTrans" cxnId="{AF5A03BA-75B5-439D-8194-773E7DCBCB65}">
      <dgm:prSet/>
      <dgm:spPr/>
      <dgm:t>
        <a:bodyPr/>
        <a:lstStyle/>
        <a:p>
          <a:endParaRPr lang="en-US"/>
        </a:p>
      </dgm:t>
    </dgm:pt>
    <dgm:pt modelId="{81805AAF-1562-4ADA-9CC0-0DC4DAE6AFA1}" type="sibTrans" cxnId="{AF5A03BA-75B5-439D-8194-773E7DCBCB65}">
      <dgm:prSet/>
      <dgm:spPr/>
      <dgm:t>
        <a:bodyPr/>
        <a:lstStyle/>
        <a:p>
          <a:endParaRPr lang="en-US"/>
        </a:p>
      </dgm:t>
    </dgm:pt>
    <dgm:pt modelId="{592F74C6-678E-403A-820D-1C2514F27868}" type="pres">
      <dgm:prSet presAssocID="{357573FA-8D30-45BE-9AF4-40E9B2E298BF}" presName="compositeShape" presStyleCnt="0">
        <dgm:presLayoutVars>
          <dgm:chMax val="2"/>
          <dgm:dir/>
          <dgm:resizeHandles val="exact"/>
        </dgm:presLayoutVars>
      </dgm:prSet>
      <dgm:spPr/>
    </dgm:pt>
    <dgm:pt modelId="{0DD5BE0A-99E4-4EA6-8910-5757211D0C73}" type="pres">
      <dgm:prSet presAssocID="{C6F1F420-7AC9-4E3E-85F4-D35E38F5DBD0}" presName="upArrow" presStyleLbl="node1" presStyleIdx="0" presStyleCnt="1"/>
      <dgm:spPr/>
    </dgm:pt>
    <dgm:pt modelId="{B7833166-E753-4D82-951F-8619C622CBDD}" type="pres">
      <dgm:prSet presAssocID="{C6F1F420-7AC9-4E3E-85F4-D35E38F5DBD0}" presName="upArrowText" presStyleLbl="revTx" presStyleIdx="0" presStyleCnt="1" custScaleX="117875">
        <dgm:presLayoutVars>
          <dgm:chMax val="0"/>
          <dgm:bulletEnabled val="1"/>
        </dgm:presLayoutVars>
      </dgm:prSet>
      <dgm:spPr/>
    </dgm:pt>
  </dgm:ptLst>
  <dgm:cxnLst>
    <dgm:cxn modelId="{AF5A03BA-75B5-439D-8194-773E7DCBCB65}" srcId="{357573FA-8D30-45BE-9AF4-40E9B2E298BF}" destId="{C6F1F420-7AC9-4E3E-85F4-D35E38F5DBD0}" srcOrd="0" destOrd="0" parTransId="{339926C5-90AB-47D3-A18E-2D6CA0BBE60F}" sibTransId="{81805AAF-1562-4ADA-9CC0-0DC4DAE6AFA1}"/>
    <dgm:cxn modelId="{9C94E8A1-77E1-4C7E-89B7-F73ED7D2C2C6}" type="presOf" srcId="{C6F1F420-7AC9-4E3E-85F4-D35E38F5DBD0}" destId="{B7833166-E753-4D82-951F-8619C622CBDD}" srcOrd="0" destOrd="0" presId="urn:microsoft.com/office/officeart/2005/8/layout/arrow4"/>
    <dgm:cxn modelId="{F5B10E85-A981-48CB-89A4-6918FDF9E03D}" type="presOf" srcId="{357573FA-8D30-45BE-9AF4-40E9B2E298BF}" destId="{592F74C6-678E-403A-820D-1C2514F27868}" srcOrd="0" destOrd="0" presId="urn:microsoft.com/office/officeart/2005/8/layout/arrow4"/>
    <dgm:cxn modelId="{ACC58DF7-E70A-40B2-91FB-0E18C4752155}" type="presParOf" srcId="{592F74C6-678E-403A-820D-1C2514F27868}" destId="{0DD5BE0A-99E4-4EA6-8910-5757211D0C73}" srcOrd="0" destOrd="0" presId="urn:microsoft.com/office/officeart/2005/8/layout/arrow4"/>
    <dgm:cxn modelId="{C66AE90D-BCDB-4CDB-A335-232AD1772BE3}" type="presParOf" srcId="{592F74C6-678E-403A-820D-1C2514F27868}" destId="{B7833166-E753-4D82-951F-8619C622CBDD}" srcOrd="1"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299F14-8178-4384-8E48-95E7740C6103}" type="doc">
      <dgm:prSet loTypeId="urn:microsoft.com/office/officeart/2005/8/layout/hProcess3" loCatId="process" qsTypeId="urn:microsoft.com/office/officeart/2005/8/quickstyle/simple1" qsCatId="simple" csTypeId="urn:microsoft.com/office/officeart/2005/8/colors/accent1_2" csCatId="accent1"/>
      <dgm:spPr/>
      <dgm:t>
        <a:bodyPr/>
        <a:lstStyle/>
        <a:p>
          <a:endParaRPr lang="en-US"/>
        </a:p>
      </dgm:t>
    </dgm:pt>
    <dgm:pt modelId="{0DC73D8B-814B-4383-B51A-A62CE2DD8A0C}">
      <dgm:prSet/>
      <dgm:spPr/>
      <dgm:t>
        <a:bodyPr/>
        <a:lstStyle/>
        <a:p>
          <a:pPr rtl="0"/>
          <a:r>
            <a:rPr lang="en-US" b="1" smtClean="0"/>
            <a:t>Lập trình hướng đối tượng</a:t>
          </a:r>
          <a:endParaRPr lang="en-US"/>
        </a:p>
      </dgm:t>
    </dgm:pt>
    <dgm:pt modelId="{280A6CDA-8F65-43CC-837D-A3A365029D4F}" type="parTrans" cxnId="{0CF0A223-0112-4302-8DA0-24A95B395B3A}">
      <dgm:prSet/>
      <dgm:spPr/>
      <dgm:t>
        <a:bodyPr/>
        <a:lstStyle/>
        <a:p>
          <a:endParaRPr lang="en-US"/>
        </a:p>
      </dgm:t>
    </dgm:pt>
    <dgm:pt modelId="{91364C68-7528-4880-80FB-DE3EA775647E}" type="sibTrans" cxnId="{0CF0A223-0112-4302-8DA0-24A95B395B3A}">
      <dgm:prSet/>
      <dgm:spPr/>
      <dgm:t>
        <a:bodyPr/>
        <a:lstStyle/>
        <a:p>
          <a:endParaRPr lang="en-US"/>
        </a:p>
      </dgm:t>
    </dgm:pt>
    <dgm:pt modelId="{8E94684E-7BE5-4900-B461-EAF1BB7AC49E}" type="pres">
      <dgm:prSet presAssocID="{7B299F14-8178-4384-8E48-95E7740C6103}" presName="Name0" presStyleCnt="0">
        <dgm:presLayoutVars>
          <dgm:dir/>
          <dgm:animLvl val="lvl"/>
          <dgm:resizeHandles val="exact"/>
        </dgm:presLayoutVars>
      </dgm:prSet>
      <dgm:spPr/>
    </dgm:pt>
    <dgm:pt modelId="{23FBC55A-C7F0-4017-8410-A68E715E2C5B}" type="pres">
      <dgm:prSet presAssocID="{7B299F14-8178-4384-8E48-95E7740C6103}" presName="dummy" presStyleCnt="0"/>
      <dgm:spPr/>
    </dgm:pt>
    <dgm:pt modelId="{BC9E2FE6-5DEE-46CC-83AD-199FD7988992}" type="pres">
      <dgm:prSet presAssocID="{7B299F14-8178-4384-8E48-95E7740C6103}" presName="linH" presStyleCnt="0"/>
      <dgm:spPr/>
    </dgm:pt>
    <dgm:pt modelId="{360BAB87-D472-4D5D-B5E1-4AC380B1BD62}" type="pres">
      <dgm:prSet presAssocID="{7B299F14-8178-4384-8E48-95E7740C6103}" presName="padding1" presStyleCnt="0"/>
      <dgm:spPr/>
    </dgm:pt>
    <dgm:pt modelId="{D3BB42F3-C71D-4E5F-9350-7B222E54460B}" type="pres">
      <dgm:prSet presAssocID="{0DC73D8B-814B-4383-B51A-A62CE2DD8A0C}" presName="linV" presStyleCnt="0"/>
      <dgm:spPr/>
    </dgm:pt>
    <dgm:pt modelId="{228A7A77-D425-4E71-A86C-F230F1000ACE}" type="pres">
      <dgm:prSet presAssocID="{0DC73D8B-814B-4383-B51A-A62CE2DD8A0C}" presName="spVertical1" presStyleCnt="0"/>
      <dgm:spPr/>
    </dgm:pt>
    <dgm:pt modelId="{F551D5EF-64FC-42EF-BDD6-A08F572BF8C9}" type="pres">
      <dgm:prSet presAssocID="{0DC73D8B-814B-4383-B51A-A62CE2DD8A0C}" presName="parTx" presStyleLbl="revTx" presStyleIdx="0" presStyleCnt="1">
        <dgm:presLayoutVars>
          <dgm:chMax val="0"/>
          <dgm:chPref val="0"/>
          <dgm:bulletEnabled val="1"/>
        </dgm:presLayoutVars>
      </dgm:prSet>
      <dgm:spPr/>
    </dgm:pt>
    <dgm:pt modelId="{CFDF53EB-BF80-49E8-A4B0-2FD42311917A}" type="pres">
      <dgm:prSet presAssocID="{0DC73D8B-814B-4383-B51A-A62CE2DD8A0C}" presName="spVertical2" presStyleCnt="0"/>
      <dgm:spPr/>
    </dgm:pt>
    <dgm:pt modelId="{32486FFA-4A52-4B85-A8B4-29D03527A69E}" type="pres">
      <dgm:prSet presAssocID="{0DC73D8B-814B-4383-B51A-A62CE2DD8A0C}" presName="spVertical3" presStyleCnt="0"/>
      <dgm:spPr/>
    </dgm:pt>
    <dgm:pt modelId="{6D1E22E0-8F76-40AD-89FD-690D58EDE755}" type="pres">
      <dgm:prSet presAssocID="{7B299F14-8178-4384-8E48-95E7740C6103}" presName="padding2" presStyleCnt="0"/>
      <dgm:spPr/>
    </dgm:pt>
    <dgm:pt modelId="{17E2EA32-2D3D-404C-9BE1-EB80566D619F}" type="pres">
      <dgm:prSet presAssocID="{7B299F14-8178-4384-8E48-95E7740C6103}" presName="negArrow" presStyleCnt="0"/>
      <dgm:spPr/>
    </dgm:pt>
    <dgm:pt modelId="{A458A3AC-92EE-446E-A663-330B5DF6C2C9}" type="pres">
      <dgm:prSet presAssocID="{7B299F14-8178-4384-8E48-95E7740C6103}" presName="backgroundArrow" presStyleLbl="node1" presStyleIdx="0" presStyleCnt="1"/>
      <dgm:spPr/>
    </dgm:pt>
  </dgm:ptLst>
  <dgm:cxnLst>
    <dgm:cxn modelId="{6B7284C2-F5E4-4D82-B74C-1D3CBBDA5358}" type="presOf" srcId="{0DC73D8B-814B-4383-B51A-A62CE2DD8A0C}" destId="{F551D5EF-64FC-42EF-BDD6-A08F572BF8C9}" srcOrd="0" destOrd="0" presId="urn:microsoft.com/office/officeart/2005/8/layout/hProcess3"/>
    <dgm:cxn modelId="{15810A94-C701-4B68-8A5C-1B4D065021D2}" type="presOf" srcId="{7B299F14-8178-4384-8E48-95E7740C6103}" destId="{8E94684E-7BE5-4900-B461-EAF1BB7AC49E}" srcOrd="0" destOrd="0" presId="urn:microsoft.com/office/officeart/2005/8/layout/hProcess3"/>
    <dgm:cxn modelId="{0CF0A223-0112-4302-8DA0-24A95B395B3A}" srcId="{7B299F14-8178-4384-8E48-95E7740C6103}" destId="{0DC73D8B-814B-4383-B51A-A62CE2DD8A0C}" srcOrd="0" destOrd="0" parTransId="{280A6CDA-8F65-43CC-837D-A3A365029D4F}" sibTransId="{91364C68-7528-4880-80FB-DE3EA775647E}"/>
    <dgm:cxn modelId="{3CE53443-E90B-44E4-ABA7-96FCBC65B84B}" type="presParOf" srcId="{8E94684E-7BE5-4900-B461-EAF1BB7AC49E}" destId="{23FBC55A-C7F0-4017-8410-A68E715E2C5B}" srcOrd="0" destOrd="0" presId="urn:microsoft.com/office/officeart/2005/8/layout/hProcess3"/>
    <dgm:cxn modelId="{DEDDE50B-9B4C-4D79-BA75-85BCF1EC1BD7}" type="presParOf" srcId="{8E94684E-7BE5-4900-B461-EAF1BB7AC49E}" destId="{BC9E2FE6-5DEE-46CC-83AD-199FD7988992}" srcOrd="1" destOrd="0" presId="urn:microsoft.com/office/officeart/2005/8/layout/hProcess3"/>
    <dgm:cxn modelId="{BD5E5882-0B02-425F-A250-9720287A547D}" type="presParOf" srcId="{BC9E2FE6-5DEE-46CC-83AD-199FD7988992}" destId="{360BAB87-D472-4D5D-B5E1-4AC380B1BD62}" srcOrd="0" destOrd="0" presId="urn:microsoft.com/office/officeart/2005/8/layout/hProcess3"/>
    <dgm:cxn modelId="{8A3B8AC2-641E-4412-A0B6-2F6D27983355}" type="presParOf" srcId="{BC9E2FE6-5DEE-46CC-83AD-199FD7988992}" destId="{D3BB42F3-C71D-4E5F-9350-7B222E54460B}" srcOrd="1" destOrd="0" presId="urn:microsoft.com/office/officeart/2005/8/layout/hProcess3"/>
    <dgm:cxn modelId="{C9082D8B-C823-4058-BA44-8C3ED1FEAF45}" type="presParOf" srcId="{D3BB42F3-C71D-4E5F-9350-7B222E54460B}" destId="{228A7A77-D425-4E71-A86C-F230F1000ACE}" srcOrd="0" destOrd="0" presId="urn:microsoft.com/office/officeart/2005/8/layout/hProcess3"/>
    <dgm:cxn modelId="{C6D2ADBD-6E81-418F-9E24-B25BFB9099E3}" type="presParOf" srcId="{D3BB42F3-C71D-4E5F-9350-7B222E54460B}" destId="{F551D5EF-64FC-42EF-BDD6-A08F572BF8C9}" srcOrd="1" destOrd="0" presId="urn:microsoft.com/office/officeart/2005/8/layout/hProcess3"/>
    <dgm:cxn modelId="{E2117E68-D979-4DEC-B303-E2B3871E8397}" type="presParOf" srcId="{D3BB42F3-C71D-4E5F-9350-7B222E54460B}" destId="{CFDF53EB-BF80-49E8-A4B0-2FD42311917A}" srcOrd="2" destOrd="0" presId="urn:microsoft.com/office/officeart/2005/8/layout/hProcess3"/>
    <dgm:cxn modelId="{3426763F-0F15-4BD0-BB21-B89A40117F93}" type="presParOf" srcId="{D3BB42F3-C71D-4E5F-9350-7B222E54460B}" destId="{32486FFA-4A52-4B85-A8B4-29D03527A69E}" srcOrd="3" destOrd="0" presId="urn:microsoft.com/office/officeart/2005/8/layout/hProcess3"/>
    <dgm:cxn modelId="{25EEEBD5-6E2A-49A5-BAE2-8EBBFDC54C79}" type="presParOf" srcId="{BC9E2FE6-5DEE-46CC-83AD-199FD7988992}" destId="{6D1E22E0-8F76-40AD-89FD-690D58EDE755}" srcOrd="2" destOrd="0" presId="urn:microsoft.com/office/officeart/2005/8/layout/hProcess3"/>
    <dgm:cxn modelId="{CF3CF5E2-7EE1-4A45-B685-1BA49EC28A79}" type="presParOf" srcId="{BC9E2FE6-5DEE-46CC-83AD-199FD7988992}" destId="{17E2EA32-2D3D-404C-9BE1-EB80566D619F}" srcOrd="3" destOrd="0" presId="urn:microsoft.com/office/officeart/2005/8/layout/hProcess3"/>
    <dgm:cxn modelId="{69374FB8-124C-4112-947F-E32E02B5BF06}" type="presParOf" srcId="{BC9E2FE6-5DEE-46CC-83AD-199FD7988992}" destId="{A458A3AC-92EE-446E-A663-330B5DF6C2C9}" srcOrd="4" destOrd="0" presId="urn:microsoft.com/office/officeart/2005/8/layout/h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8052A9-B06B-4BDE-89B8-E9C81AE86601}"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DB080682-7A2E-43BF-B578-EB47B0DB4722}">
      <dgm:prSet/>
      <dgm:spPr/>
      <dgm:t>
        <a:bodyPr/>
        <a:lstStyle/>
        <a:p>
          <a:pPr rtl="0"/>
          <a:r>
            <a:rPr lang="en-US" b="1" dirty="0" err="1" smtClean="0"/>
            <a:t>Lập</a:t>
          </a:r>
          <a:r>
            <a:rPr lang="en-US" b="1" dirty="0" smtClean="0"/>
            <a:t> </a:t>
          </a:r>
          <a:r>
            <a:rPr lang="en-US" b="1" dirty="0" err="1" smtClean="0"/>
            <a:t>trình</a:t>
          </a:r>
          <a:r>
            <a:rPr lang="en-US" b="1" dirty="0" smtClean="0"/>
            <a:t> </a:t>
          </a:r>
          <a:r>
            <a:rPr lang="en-US" b="1" dirty="0" err="1" smtClean="0"/>
            <a:t>hướng</a:t>
          </a:r>
          <a:r>
            <a:rPr lang="en-US" b="1" dirty="0" smtClean="0"/>
            <a:t> </a:t>
          </a:r>
          <a:r>
            <a:rPr lang="en-US" b="1" dirty="0" err="1" smtClean="0"/>
            <a:t>đối</a:t>
          </a:r>
          <a:r>
            <a:rPr lang="en-US" b="1" dirty="0" smtClean="0"/>
            <a:t> </a:t>
          </a:r>
          <a:r>
            <a:rPr lang="en-US" b="1" dirty="0" err="1" smtClean="0"/>
            <a:t>tượng</a:t>
          </a:r>
          <a:endParaRPr lang="en-US" dirty="0"/>
        </a:p>
      </dgm:t>
    </dgm:pt>
    <dgm:pt modelId="{5ACE34FE-4438-460A-85A4-89FF8399F535}" type="parTrans" cxnId="{36AC8CE4-94CC-419F-B6FE-7C0527AA2147}">
      <dgm:prSet/>
      <dgm:spPr/>
      <dgm:t>
        <a:bodyPr/>
        <a:lstStyle/>
        <a:p>
          <a:endParaRPr lang="en-US"/>
        </a:p>
      </dgm:t>
    </dgm:pt>
    <dgm:pt modelId="{80A1825B-6FC2-4238-BB0B-E9BB74F6753A}" type="sibTrans" cxnId="{36AC8CE4-94CC-419F-B6FE-7C0527AA2147}">
      <dgm:prSet/>
      <dgm:spPr/>
      <dgm:t>
        <a:bodyPr/>
        <a:lstStyle/>
        <a:p>
          <a:endParaRPr lang="en-US"/>
        </a:p>
      </dgm:t>
    </dgm:pt>
    <dgm:pt modelId="{38517900-1449-42B1-8514-829A69C25B10}" type="pres">
      <dgm:prSet presAssocID="{7F8052A9-B06B-4BDE-89B8-E9C81AE86601}" presName="Name0" presStyleCnt="0">
        <dgm:presLayoutVars>
          <dgm:dir/>
          <dgm:animLvl val="lvl"/>
          <dgm:resizeHandles val="exact"/>
        </dgm:presLayoutVars>
      </dgm:prSet>
      <dgm:spPr/>
    </dgm:pt>
    <dgm:pt modelId="{99BC74E9-6F90-4D62-8F35-309670630E2E}" type="pres">
      <dgm:prSet presAssocID="{DB080682-7A2E-43BF-B578-EB47B0DB4722}" presName="parTxOnly" presStyleLbl="node1" presStyleIdx="0" presStyleCnt="1" custScaleX="97143" custScaleY="65669">
        <dgm:presLayoutVars>
          <dgm:chMax val="0"/>
          <dgm:chPref val="0"/>
          <dgm:bulletEnabled val="1"/>
        </dgm:presLayoutVars>
      </dgm:prSet>
      <dgm:spPr/>
    </dgm:pt>
  </dgm:ptLst>
  <dgm:cxnLst>
    <dgm:cxn modelId="{36AC8CE4-94CC-419F-B6FE-7C0527AA2147}" srcId="{7F8052A9-B06B-4BDE-89B8-E9C81AE86601}" destId="{DB080682-7A2E-43BF-B578-EB47B0DB4722}" srcOrd="0" destOrd="0" parTransId="{5ACE34FE-4438-460A-85A4-89FF8399F535}" sibTransId="{80A1825B-6FC2-4238-BB0B-E9BB74F6753A}"/>
    <dgm:cxn modelId="{7039FE0E-8D06-41DC-9BD8-C701FFC51CD4}" type="presOf" srcId="{DB080682-7A2E-43BF-B578-EB47B0DB4722}" destId="{99BC74E9-6F90-4D62-8F35-309670630E2E}" srcOrd="0" destOrd="0" presId="urn:microsoft.com/office/officeart/2005/8/layout/chevron1"/>
    <dgm:cxn modelId="{3BEF742F-8EC2-48DA-93A6-73F9896FB748}" type="presOf" srcId="{7F8052A9-B06B-4BDE-89B8-E9C81AE86601}" destId="{38517900-1449-42B1-8514-829A69C25B10}" srcOrd="0" destOrd="0" presId="urn:microsoft.com/office/officeart/2005/8/layout/chevron1"/>
    <dgm:cxn modelId="{55021471-17BA-4138-B65B-B2CCFF9535DF}" type="presParOf" srcId="{38517900-1449-42B1-8514-829A69C25B10}" destId="{99BC74E9-6F90-4D62-8F35-309670630E2E}"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1AEC43-CE55-473D-9CA6-94710BF65D85}"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7C7F6F65-52EC-4E35-A200-2E3FE36E65C7}">
      <dgm:prSet/>
      <dgm:spPr/>
      <dgm:t>
        <a:bodyPr/>
        <a:lstStyle/>
        <a:p>
          <a:pPr rtl="0"/>
          <a:r>
            <a:rPr lang="en-US" smtClean="0"/>
            <a:t>Chương trình được chia thành các đối tượng</a:t>
          </a:r>
          <a:endParaRPr lang="en-US"/>
        </a:p>
      </dgm:t>
    </dgm:pt>
    <dgm:pt modelId="{60D52CBE-F7F3-4CC7-AEEC-5FB40D2C4B9E}" type="parTrans" cxnId="{6FD322C6-F3BB-4CAD-8CA1-B974098815CF}">
      <dgm:prSet/>
      <dgm:spPr/>
      <dgm:t>
        <a:bodyPr/>
        <a:lstStyle/>
        <a:p>
          <a:endParaRPr lang="en-US"/>
        </a:p>
      </dgm:t>
    </dgm:pt>
    <dgm:pt modelId="{F9BD1636-4E94-413A-8691-69CF075C5EE1}" type="sibTrans" cxnId="{6FD322C6-F3BB-4CAD-8CA1-B974098815CF}">
      <dgm:prSet/>
      <dgm:spPr/>
      <dgm:t>
        <a:bodyPr/>
        <a:lstStyle/>
        <a:p>
          <a:endParaRPr lang="en-US"/>
        </a:p>
      </dgm:t>
    </dgm:pt>
    <dgm:pt modelId="{0B30635E-F2F0-4734-A250-EC97658F953B}">
      <dgm:prSet/>
      <dgm:spPr/>
      <dgm:t>
        <a:bodyPr/>
        <a:lstStyle/>
        <a:p>
          <a:pPr rtl="0"/>
          <a:r>
            <a:rPr lang="en-US" smtClean="0"/>
            <a:t>Mỗi đối tượng chịu trách nhiệm quản lý riêng dữ liệu và chức năng của nó</a:t>
          </a:r>
          <a:endParaRPr lang="en-US"/>
        </a:p>
      </dgm:t>
    </dgm:pt>
    <dgm:pt modelId="{1CB3660D-E090-45BD-9FB7-AE8AD4C42516}" type="parTrans" cxnId="{1983FB6A-3509-414B-B9A6-F680441A7C29}">
      <dgm:prSet/>
      <dgm:spPr/>
      <dgm:t>
        <a:bodyPr/>
        <a:lstStyle/>
        <a:p>
          <a:endParaRPr lang="en-US"/>
        </a:p>
      </dgm:t>
    </dgm:pt>
    <dgm:pt modelId="{0894C489-280D-4E3F-ACD7-729262343637}" type="sibTrans" cxnId="{1983FB6A-3509-414B-B9A6-F680441A7C29}">
      <dgm:prSet/>
      <dgm:spPr/>
      <dgm:t>
        <a:bodyPr/>
        <a:lstStyle/>
        <a:p>
          <a:endParaRPr lang="en-US"/>
        </a:p>
      </dgm:t>
    </dgm:pt>
    <dgm:pt modelId="{2CB5EB7B-6A9B-4461-B80B-A23358B8553D}">
      <dgm:prSet/>
      <dgm:spPr/>
      <dgm:t>
        <a:bodyPr/>
        <a:lstStyle/>
        <a:p>
          <a:pPr rtl="0"/>
          <a:r>
            <a:rPr lang="en-US" smtClean="0"/>
            <a:t>Các đối tượng tác động và trao đổi thông tin với nhau thông qua các phương thức.</a:t>
          </a:r>
          <a:endParaRPr lang="en-US"/>
        </a:p>
      </dgm:t>
    </dgm:pt>
    <dgm:pt modelId="{402B11DC-E86A-4208-B51F-AF9D76610B75}" type="parTrans" cxnId="{788B8674-CAE9-4E7B-9D3B-EB4E7F25BC5E}">
      <dgm:prSet/>
      <dgm:spPr/>
      <dgm:t>
        <a:bodyPr/>
        <a:lstStyle/>
        <a:p>
          <a:endParaRPr lang="en-US"/>
        </a:p>
      </dgm:t>
    </dgm:pt>
    <dgm:pt modelId="{80C6A249-14CA-41D2-8222-C7739C6C6EAF}" type="sibTrans" cxnId="{788B8674-CAE9-4E7B-9D3B-EB4E7F25BC5E}">
      <dgm:prSet/>
      <dgm:spPr/>
      <dgm:t>
        <a:bodyPr/>
        <a:lstStyle/>
        <a:p>
          <a:endParaRPr lang="en-US"/>
        </a:p>
      </dgm:t>
    </dgm:pt>
    <dgm:pt modelId="{CF8E6F32-EFA4-479D-A2EB-6BD37D8872A6}" type="pres">
      <dgm:prSet presAssocID="{EB1AEC43-CE55-473D-9CA6-94710BF65D85}" presName="Name0" presStyleCnt="0">
        <dgm:presLayoutVars>
          <dgm:chPref val="3"/>
          <dgm:dir/>
          <dgm:animLvl val="lvl"/>
          <dgm:resizeHandles/>
        </dgm:presLayoutVars>
      </dgm:prSet>
      <dgm:spPr/>
    </dgm:pt>
    <dgm:pt modelId="{E924554D-4BD9-49F5-A718-C287B506AE80}" type="pres">
      <dgm:prSet presAssocID="{7C7F6F65-52EC-4E35-A200-2E3FE36E65C7}" presName="horFlow" presStyleCnt="0"/>
      <dgm:spPr/>
    </dgm:pt>
    <dgm:pt modelId="{FE0052A5-BE45-4BD4-A593-FA0E62E7A094}" type="pres">
      <dgm:prSet presAssocID="{7C7F6F65-52EC-4E35-A200-2E3FE36E65C7}" presName="bigChev" presStyleLbl="node1" presStyleIdx="0" presStyleCnt="3"/>
      <dgm:spPr/>
    </dgm:pt>
    <dgm:pt modelId="{8BC07022-88EB-4E29-B991-FD5BCE0238C3}" type="pres">
      <dgm:prSet presAssocID="{7C7F6F65-52EC-4E35-A200-2E3FE36E65C7}" presName="vSp" presStyleCnt="0"/>
      <dgm:spPr/>
    </dgm:pt>
    <dgm:pt modelId="{56F7705B-4EEF-4E45-85C8-584955736A5C}" type="pres">
      <dgm:prSet presAssocID="{0B30635E-F2F0-4734-A250-EC97658F953B}" presName="horFlow" presStyleCnt="0"/>
      <dgm:spPr/>
    </dgm:pt>
    <dgm:pt modelId="{3AE71EF0-F6FD-44E3-B06A-1E9D8132A855}" type="pres">
      <dgm:prSet presAssocID="{0B30635E-F2F0-4734-A250-EC97658F953B}" presName="bigChev" presStyleLbl="node1" presStyleIdx="1" presStyleCnt="3"/>
      <dgm:spPr/>
    </dgm:pt>
    <dgm:pt modelId="{84D7BD5E-E775-465E-A8D1-A2CD2F0A59B5}" type="pres">
      <dgm:prSet presAssocID="{0B30635E-F2F0-4734-A250-EC97658F953B}" presName="vSp" presStyleCnt="0"/>
      <dgm:spPr/>
    </dgm:pt>
    <dgm:pt modelId="{12DF0D81-347A-4EDD-B048-19E407FFF919}" type="pres">
      <dgm:prSet presAssocID="{2CB5EB7B-6A9B-4461-B80B-A23358B8553D}" presName="horFlow" presStyleCnt="0"/>
      <dgm:spPr/>
    </dgm:pt>
    <dgm:pt modelId="{40052EC7-A617-47BC-A134-F0590E3B82F8}" type="pres">
      <dgm:prSet presAssocID="{2CB5EB7B-6A9B-4461-B80B-A23358B8553D}" presName="bigChev" presStyleLbl="node1" presStyleIdx="2" presStyleCnt="3"/>
      <dgm:spPr/>
    </dgm:pt>
  </dgm:ptLst>
  <dgm:cxnLst>
    <dgm:cxn modelId="{9CA8D464-3723-4221-9BB3-75677AF6FCF8}" type="presOf" srcId="{2CB5EB7B-6A9B-4461-B80B-A23358B8553D}" destId="{40052EC7-A617-47BC-A134-F0590E3B82F8}" srcOrd="0" destOrd="0" presId="urn:microsoft.com/office/officeart/2005/8/layout/lProcess3"/>
    <dgm:cxn modelId="{6FD322C6-F3BB-4CAD-8CA1-B974098815CF}" srcId="{EB1AEC43-CE55-473D-9CA6-94710BF65D85}" destId="{7C7F6F65-52EC-4E35-A200-2E3FE36E65C7}" srcOrd="0" destOrd="0" parTransId="{60D52CBE-F7F3-4CC7-AEEC-5FB40D2C4B9E}" sibTransId="{F9BD1636-4E94-413A-8691-69CF075C5EE1}"/>
    <dgm:cxn modelId="{788B8674-CAE9-4E7B-9D3B-EB4E7F25BC5E}" srcId="{EB1AEC43-CE55-473D-9CA6-94710BF65D85}" destId="{2CB5EB7B-6A9B-4461-B80B-A23358B8553D}" srcOrd="2" destOrd="0" parTransId="{402B11DC-E86A-4208-B51F-AF9D76610B75}" sibTransId="{80C6A249-14CA-41D2-8222-C7739C6C6EAF}"/>
    <dgm:cxn modelId="{1D591083-AAEA-404C-9745-88179273246D}" type="presOf" srcId="{7C7F6F65-52EC-4E35-A200-2E3FE36E65C7}" destId="{FE0052A5-BE45-4BD4-A593-FA0E62E7A094}" srcOrd="0" destOrd="0" presId="urn:microsoft.com/office/officeart/2005/8/layout/lProcess3"/>
    <dgm:cxn modelId="{1983FB6A-3509-414B-B9A6-F680441A7C29}" srcId="{EB1AEC43-CE55-473D-9CA6-94710BF65D85}" destId="{0B30635E-F2F0-4734-A250-EC97658F953B}" srcOrd="1" destOrd="0" parTransId="{1CB3660D-E090-45BD-9FB7-AE8AD4C42516}" sibTransId="{0894C489-280D-4E3F-ACD7-729262343637}"/>
    <dgm:cxn modelId="{77E8746A-2BCA-4432-8BC4-F7A5A175B6CE}" type="presOf" srcId="{EB1AEC43-CE55-473D-9CA6-94710BF65D85}" destId="{CF8E6F32-EFA4-479D-A2EB-6BD37D8872A6}" srcOrd="0" destOrd="0" presId="urn:microsoft.com/office/officeart/2005/8/layout/lProcess3"/>
    <dgm:cxn modelId="{8A2EE0A4-52D0-4A6F-8E52-0D2FA6C256EF}" type="presOf" srcId="{0B30635E-F2F0-4734-A250-EC97658F953B}" destId="{3AE71EF0-F6FD-44E3-B06A-1E9D8132A855}" srcOrd="0" destOrd="0" presId="urn:microsoft.com/office/officeart/2005/8/layout/lProcess3"/>
    <dgm:cxn modelId="{2BF57BB3-67DC-455C-AC76-215A1A82785E}" type="presParOf" srcId="{CF8E6F32-EFA4-479D-A2EB-6BD37D8872A6}" destId="{E924554D-4BD9-49F5-A718-C287B506AE80}" srcOrd="0" destOrd="0" presId="urn:microsoft.com/office/officeart/2005/8/layout/lProcess3"/>
    <dgm:cxn modelId="{BB199776-F723-415F-B2D8-6E56F9C86967}" type="presParOf" srcId="{E924554D-4BD9-49F5-A718-C287B506AE80}" destId="{FE0052A5-BE45-4BD4-A593-FA0E62E7A094}" srcOrd="0" destOrd="0" presId="urn:microsoft.com/office/officeart/2005/8/layout/lProcess3"/>
    <dgm:cxn modelId="{1554F95A-209C-4B03-B1C6-2CE199F3B66F}" type="presParOf" srcId="{CF8E6F32-EFA4-479D-A2EB-6BD37D8872A6}" destId="{8BC07022-88EB-4E29-B991-FD5BCE0238C3}" srcOrd="1" destOrd="0" presId="urn:microsoft.com/office/officeart/2005/8/layout/lProcess3"/>
    <dgm:cxn modelId="{7C8E8D38-2430-44A7-B691-0558ACF4E9A9}" type="presParOf" srcId="{CF8E6F32-EFA4-479D-A2EB-6BD37D8872A6}" destId="{56F7705B-4EEF-4E45-85C8-584955736A5C}" srcOrd="2" destOrd="0" presId="urn:microsoft.com/office/officeart/2005/8/layout/lProcess3"/>
    <dgm:cxn modelId="{18CFDC26-C75B-46A8-ABBE-74E13B780D3C}" type="presParOf" srcId="{56F7705B-4EEF-4E45-85C8-584955736A5C}" destId="{3AE71EF0-F6FD-44E3-B06A-1E9D8132A855}" srcOrd="0" destOrd="0" presId="urn:microsoft.com/office/officeart/2005/8/layout/lProcess3"/>
    <dgm:cxn modelId="{532B502D-75B7-474A-BF52-3A3432D86F39}" type="presParOf" srcId="{CF8E6F32-EFA4-479D-A2EB-6BD37D8872A6}" destId="{84D7BD5E-E775-465E-A8D1-A2CD2F0A59B5}" srcOrd="3" destOrd="0" presId="urn:microsoft.com/office/officeart/2005/8/layout/lProcess3"/>
    <dgm:cxn modelId="{FAB20B18-510B-44BF-B5FF-81F5ECC1A706}" type="presParOf" srcId="{CF8E6F32-EFA4-479D-A2EB-6BD37D8872A6}" destId="{12DF0D81-347A-4EDD-B048-19E407FFF919}" srcOrd="4" destOrd="0" presId="urn:microsoft.com/office/officeart/2005/8/layout/lProcess3"/>
    <dgm:cxn modelId="{03CBB133-7C0C-42C6-BCF6-6AEB4B12CDA2}" type="presParOf" srcId="{12DF0D81-347A-4EDD-B048-19E407FFF919}" destId="{40052EC7-A617-47BC-A134-F0590E3B82F8}"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542436-C274-4EC2-A283-7E71F417DE6F}"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5D2F1954-DF38-43A0-8F9E-0BDEACEB1D61}">
      <dgm:prSet/>
      <dgm:spPr/>
      <dgm:t>
        <a:bodyPr/>
        <a:lstStyle/>
        <a:p>
          <a:pPr rtl="0"/>
          <a:r>
            <a:rPr lang="en-US" b="1" smtClean="0"/>
            <a:t>Đối tượng (Object)</a:t>
          </a:r>
          <a:endParaRPr lang="en-US"/>
        </a:p>
      </dgm:t>
    </dgm:pt>
    <dgm:pt modelId="{05829790-36D2-4FD5-96BC-2FF3CD923792}" type="parTrans" cxnId="{5D0C4243-57D3-48E3-A553-2DE12CF0B032}">
      <dgm:prSet/>
      <dgm:spPr/>
      <dgm:t>
        <a:bodyPr/>
        <a:lstStyle/>
        <a:p>
          <a:endParaRPr lang="en-US"/>
        </a:p>
      </dgm:t>
    </dgm:pt>
    <dgm:pt modelId="{8FE5D78B-7E37-4A0A-9108-3C94C93C662E}" type="sibTrans" cxnId="{5D0C4243-57D3-48E3-A553-2DE12CF0B032}">
      <dgm:prSet/>
      <dgm:spPr/>
      <dgm:t>
        <a:bodyPr/>
        <a:lstStyle/>
        <a:p>
          <a:endParaRPr lang="en-US"/>
        </a:p>
      </dgm:t>
    </dgm:pt>
    <dgm:pt modelId="{FF2056C9-0E63-47DA-B1CA-7E1421AFEC72}" type="pres">
      <dgm:prSet presAssocID="{6F542436-C274-4EC2-A283-7E71F417DE6F}" presName="Name0" presStyleCnt="0">
        <dgm:presLayoutVars>
          <dgm:dir/>
          <dgm:animLvl val="lvl"/>
          <dgm:resizeHandles val="exact"/>
        </dgm:presLayoutVars>
      </dgm:prSet>
      <dgm:spPr/>
    </dgm:pt>
    <dgm:pt modelId="{59C0209C-056F-45C5-BFE3-44369DC3FE62}" type="pres">
      <dgm:prSet presAssocID="{5D2F1954-DF38-43A0-8F9E-0BDEACEB1D61}" presName="parTxOnly" presStyleLbl="node1" presStyleIdx="0" presStyleCnt="1" custScaleX="89835" custScaleY="55449">
        <dgm:presLayoutVars>
          <dgm:chMax val="0"/>
          <dgm:chPref val="0"/>
          <dgm:bulletEnabled val="1"/>
        </dgm:presLayoutVars>
      </dgm:prSet>
      <dgm:spPr/>
    </dgm:pt>
  </dgm:ptLst>
  <dgm:cxnLst>
    <dgm:cxn modelId="{5D0C4243-57D3-48E3-A553-2DE12CF0B032}" srcId="{6F542436-C274-4EC2-A283-7E71F417DE6F}" destId="{5D2F1954-DF38-43A0-8F9E-0BDEACEB1D61}" srcOrd="0" destOrd="0" parTransId="{05829790-36D2-4FD5-96BC-2FF3CD923792}" sibTransId="{8FE5D78B-7E37-4A0A-9108-3C94C93C662E}"/>
    <dgm:cxn modelId="{668B3B4F-7FDA-49FF-A118-59D9F8506D59}" type="presOf" srcId="{5D2F1954-DF38-43A0-8F9E-0BDEACEB1D61}" destId="{59C0209C-056F-45C5-BFE3-44369DC3FE62}" srcOrd="0" destOrd="0" presId="urn:microsoft.com/office/officeart/2005/8/layout/chevron1"/>
    <dgm:cxn modelId="{A5BBBD81-7267-4F35-B56D-4B10123632B4}" type="presOf" srcId="{6F542436-C274-4EC2-A283-7E71F417DE6F}" destId="{FF2056C9-0E63-47DA-B1CA-7E1421AFEC72}" srcOrd="0" destOrd="0" presId="urn:microsoft.com/office/officeart/2005/8/layout/chevron1"/>
    <dgm:cxn modelId="{26768B21-C2D6-446B-AD9D-6ADAFC29EB4F}" type="presParOf" srcId="{FF2056C9-0E63-47DA-B1CA-7E1421AFEC72}" destId="{59C0209C-056F-45C5-BFE3-44369DC3FE62}"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3E815F0-4D2C-4F27-BF1E-5F446C3CA553}"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75EAC257-CEA3-4255-B1BB-A06C3855E2B5}">
      <dgm:prSet/>
      <dgm:spPr/>
      <dgm:t>
        <a:bodyPr/>
        <a:lstStyle/>
        <a:p>
          <a:pPr rtl="0"/>
          <a:r>
            <a:rPr lang="en-US" smtClean="0"/>
            <a:t>Đối tượng trong thực tế cuộc sống</a:t>
          </a:r>
          <a:endParaRPr lang="en-US"/>
        </a:p>
      </dgm:t>
    </dgm:pt>
    <dgm:pt modelId="{AC52E0F2-9147-41A2-9FBC-1B42F132EF82}" type="parTrans" cxnId="{6FDC20C8-E703-4C59-B7CC-72A12B98DB2F}">
      <dgm:prSet/>
      <dgm:spPr/>
      <dgm:t>
        <a:bodyPr/>
        <a:lstStyle/>
        <a:p>
          <a:endParaRPr lang="en-US"/>
        </a:p>
      </dgm:t>
    </dgm:pt>
    <dgm:pt modelId="{59907FC5-9140-4DA4-93D2-0761971C692C}" type="sibTrans" cxnId="{6FDC20C8-E703-4C59-B7CC-72A12B98DB2F}">
      <dgm:prSet/>
      <dgm:spPr/>
      <dgm:t>
        <a:bodyPr/>
        <a:lstStyle/>
        <a:p>
          <a:endParaRPr lang="en-US"/>
        </a:p>
      </dgm:t>
    </dgm:pt>
    <dgm:pt modelId="{2C1BF0DE-73A5-4B9C-87EC-CFB0D6D28811}">
      <dgm:prSet/>
      <dgm:spPr/>
      <dgm:t>
        <a:bodyPr/>
        <a:lstStyle/>
        <a:p>
          <a:pPr rtl="0"/>
          <a:r>
            <a:rPr lang="en-US" smtClean="0"/>
            <a:t>Đối tượng là chìa khóa để hiểu được kỹ thuật hướng đối tượng</a:t>
          </a:r>
          <a:endParaRPr lang="en-US"/>
        </a:p>
      </dgm:t>
    </dgm:pt>
    <dgm:pt modelId="{A300F3B9-AEB8-4273-9D87-4C5E38DE6C8E}" type="parTrans" cxnId="{F2DCC240-8964-4083-A210-84A4CE21C67D}">
      <dgm:prSet/>
      <dgm:spPr/>
      <dgm:t>
        <a:bodyPr/>
        <a:lstStyle/>
        <a:p>
          <a:endParaRPr lang="en-US"/>
        </a:p>
      </dgm:t>
    </dgm:pt>
    <dgm:pt modelId="{0834ECDF-93DF-45F7-8A45-03076B652865}" type="sibTrans" cxnId="{F2DCC240-8964-4083-A210-84A4CE21C67D}">
      <dgm:prSet/>
      <dgm:spPr/>
      <dgm:t>
        <a:bodyPr/>
        <a:lstStyle/>
        <a:p>
          <a:endParaRPr lang="en-US"/>
        </a:p>
      </dgm:t>
    </dgm:pt>
    <dgm:pt modelId="{D91FB267-B2CE-453C-A427-02276ED01222}" type="pres">
      <dgm:prSet presAssocID="{53E815F0-4D2C-4F27-BF1E-5F446C3CA553}" presName="Name0" presStyleCnt="0">
        <dgm:presLayoutVars>
          <dgm:chPref val="3"/>
          <dgm:dir/>
          <dgm:animLvl val="lvl"/>
          <dgm:resizeHandles/>
        </dgm:presLayoutVars>
      </dgm:prSet>
      <dgm:spPr/>
    </dgm:pt>
    <dgm:pt modelId="{7D3306AA-1BCD-466D-808A-2E684FABCF3C}" type="pres">
      <dgm:prSet presAssocID="{75EAC257-CEA3-4255-B1BB-A06C3855E2B5}" presName="horFlow" presStyleCnt="0"/>
      <dgm:spPr/>
    </dgm:pt>
    <dgm:pt modelId="{05E7A6BE-689A-4155-A587-D4CFEF61B6C4}" type="pres">
      <dgm:prSet presAssocID="{75EAC257-CEA3-4255-B1BB-A06C3855E2B5}" presName="bigChev" presStyleLbl="node1" presStyleIdx="0" presStyleCnt="2"/>
      <dgm:spPr/>
    </dgm:pt>
    <dgm:pt modelId="{2FE018BB-812C-4AF9-9CE7-F11F793BAF03}" type="pres">
      <dgm:prSet presAssocID="{75EAC257-CEA3-4255-B1BB-A06C3855E2B5}" presName="vSp" presStyleCnt="0"/>
      <dgm:spPr/>
    </dgm:pt>
    <dgm:pt modelId="{E5ECFE8D-E6BA-4392-BC9A-5CE0DAB01B15}" type="pres">
      <dgm:prSet presAssocID="{2C1BF0DE-73A5-4B9C-87EC-CFB0D6D28811}" presName="horFlow" presStyleCnt="0"/>
      <dgm:spPr/>
    </dgm:pt>
    <dgm:pt modelId="{9567D09D-372D-4E26-B799-5285BA7B4AD4}" type="pres">
      <dgm:prSet presAssocID="{2C1BF0DE-73A5-4B9C-87EC-CFB0D6D28811}" presName="bigChev" presStyleLbl="node1" presStyleIdx="1" presStyleCnt="2"/>
      <dgm:spPr/>
    </dgm:pt>
  </dgm:ptLst>
  <dgm:cxnLst>
    <dgm:cxn modelId="{D51F4948-532B-4070-A378-B8DE2A1247E0}" type="presOf" srcId="{53E815F0-4D2C-4F27-BF1E-5F446C3CA553}" destId="{D91FB267-B2CE-453C-A427-02276ED01222}" srcOrd="0" destOrd="0" presId="urn:microsoft.com/office/officeart/2005/8/layout/lProcess3"/>
    <dgm:cxn modelId="{F2DCC240-8964-4083-A210-84A4CE21C67D}" srcId="{53E815F0-4D2C-4F27-BF1E-5F446C3CA553}" destId="{2C1BF0DE-73A5-4B9C-87EC-CFB0D6D28811}" srcOrd="1" destOrd="0" parTransId="{A300F3B9-AEB8-4273-9D87-4C5E38DE6C8E}" sibTransId="{0834ECDF-93DF-45F7-8A45-03076B652865}"/>
    <dgm:cxn modelId="{6FDC20C8-E703-4C59-B7CC-72A12B98DB2F}" srcId="{53E815F0-4D2C-4F27-BF1E-5F446C3CA553}" destId="{75EAC257-CEA3-4255-B1BB-A06C3855E2B5}" srcOrd="0" destOrd="0" parTransId="{AC52E0F2-9147-41A2-9FBC-1B42F132EF82}" sibTransId="{59907FC5-9140-4DA4-93D2-0761971C692C}"/>
    <dgm:cxn modelId="{355A6912-43A5-41CC-8818-1CA7C6F770C1}" type="presOf" srcId="{2C1BF0DE-73A5-4B9C-87EC-CFB0D6D28811}" destId="{9567D09D-372D-4E26-B799-5285BA7B4AD4}" srcOrd="0" destOrd="0" presId="urn:microsoft.com/office/officeart/2005/8/layout/lProcess3"/>
    <dgm:cxn modelId="{34DC6974-798D-47FA-A714-08290BD4E494}" type="presOf" srcId="{75EAC257-CEA3-4255-B1BB-A06C3855E2B5}" destId="{05E7A6BE-689A-4155-A587-D4CFEF61B6C4}" srcOrd="0" destOrd="0" presId="urn:microsoft.com/office/officeart/2005/8/layout/lProcess3"/>
    <dgm:cxn modelId="{6617A7D5-46F1-4A81-9536-E7636A0F4A5C}" type="presParOf" srcId="{D91FB267-B2CE-453C-A427-02276ED01222}" destId="{7D3306AA-1BCD-466D-808A-2E684FABCF3C}" srcOrd="0" destOrd="0" presId="urn:microsoft.com/office/officeart/2005/8/layout/lProcess3"/>
    <dgm:cxn modelId="{957015F2-1241-48D6-96E9-085FE04C521B}" type="presParOf" srcId="{7D3306AA-1BCD-466D-808A-2E684FABCF3C}" destId="{05E7A6BE-689A-4155-A587-D4CFEF61B6C4}" srcOrd="0" destOrd="0" presId="urn:microsoft.com/office/officeart/2005/8/layout/lProcess3"/>
    <dgm:cxn modelId="{9E9E5812-666C-47B5-8A09-924DD54EE416}" type="presParOf" srcId="{D91FB267-B2CE-453C-A427-02276ED01222}" destId="{2FE018BB-812C-4AF9-9CE7-F11F793BAF03}" srcOrd="1" destOrd="0" presId="urn:microsoft.com/office/officeart/2005/8/layout/lProcess3"/>
    <dgm:cxn modelId="{3D77D2D3-FC66-4921-AE13-C2984CFC537B}" type="presParOf" srcId="{D91FB267-B2CE-453C-A427-02276ED01222}" destId="{E5ECFE8D-E6BA-4392-BC9A-5CE0DAB01B15}" srcOrd="2" destOrd="0" presId="urn:microsoft.com/office/officeart/2005/8/layout/lProcess3"/>
    <dgm:cxn modelId="{AFFD89CA-5169-4077-A84E-E27DE79776D0}" type="presParOf" srcId="{E5ECFE8D-E6BA-4392-BC9A-5CE0DAB01B15}" destId="{9567D09D-372D-4E26-B799-5285BA7B4AD4}"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9FA397-3FDE-4168-A94D-8E19EBFED3E7}"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2D19CDAE-45EC-43C3-8819-549F33A55236}">
      <dgm:prSet/>
      <dgm:spPr/>
      <dgm:t>
        <a:bodyPr/>
        <a:lstStyle/>
        <a:p>
          <a:pPr rtl="0"/>
          <a:r>
            <a:rPr lang="en-US" b="1" dirty="0" err="1" smtClean="0"/>
            <a:t>Đối</a:t>
          </a:r>
          <a:r>
            <a:rPr lang="en-US" b="1" dirty="0" smtClean="0"/>
            <a:t> </a:t>
          </a:r>
          <a:r>
            <a:rPr lang="en-US" b="1" dirty="0" err="1" smtClean="0"/>
            <a:t>tượng</a:t>
          </a:r>
          <a:r>
            <a:rPr lang="en-US" b="1" dirty="0" smtClean="0"/>
            <a:t> </a:t>
          </a:r>
          <a:r>
            <a:rPr lang="en-US" b="1" dirty="0" err="1" smtClean="0"/>
            <a:t>là</a:t>
          </a:r>
          <a:r>
            <a:rPr lang="en-US" b="1" dirty="0" smtClean="0"/>
            <a:t> </a:t>
          </a:r>
          <a:r>
            <a:rPr lang="en-US" b="1" dirty="0" err="1" smtClean="0"/>
            <a:t>gì</a:t>
          </a:r>
          <a:r>
            <a:rPr lang="en-US" b="1" dirty="0" smtClean="0"/>
            <a:t> ? </a:t>
          </a:r>
          <a:endParaRPr lang="en-US" dirty="0"/>
        </a:p>
      </dgm:t>
    </dgm:pt>
    <dgm:pt modelId="{CE30B7DC-19EF-4D6A-966F-77830191B186}" type="parTrans" cxnId="{CC5ED030-CBB3-4F88-AFB7-9A40E0C2827B}">
      <dgm:prSet/>
      <dgm:spPr/>
      <dgm:t>
        <a:bodyPr/>
        <a:lstStyle/>
        <a:p>
          <a:endParaRPr lang="en-US"/>
        </a:p>
      </dgm:t>
    </dgm:pt>
    <dgm:pt modelId="{CFB4D946-7B98-4109-BE77-3D3F5B78F84A}" type="sibTrans" cxnId="{CC5ED030-CBB3-4F88-AFB7-9A40E0C2827B}">
      <dgm:prSet/>
      <dgm:spPr/>
      <dgm:t>
        <a:bodyPr/>
        <a:lstStyle/>
        <a:p>
          <a:endParaRPr lang="en-US"/>
        </a:p>
      </dgm:t>
    </dgm:pt>
    <dgm:pt modelId="{9884FE9E-FBE0-40F5-BD58-7D24FBD32357}" type="pres">
      <dgm:prSet presAssocID="{0F9FA397-3FDE-4168-A94D-8E19EBFED3E7}" presName="Name0" presStyleCnt="0">
        <dgm:presLayoutVars>
          <dgm:dir/>
          <dgm:animLvl val="lvl"/>
          <dgm:resizeHandles val="exact"/>
        </dgm:presLayoutVars>
      </dgm:prSet>
      <dgm:spPr/>
    </dgm:pt>
    <dgm:pt modelId="{C6BF5B02-C1A7-4F98-91E1-AE570BF98029}" type="pres">
      <dgm:prSet presAssocID="{2D19CDAE-45EC-43C3-8819-549F33A55236}" presName="parTxOnly" presStyleLbl="node1" presStyleIdx="0" presStyleCnt="1" custLinFactNeighborX="49" custLinFactNeighborY="-52163">
        <dgm:presLayoutVars>
          <dgm:chMax val="0"/>
          <dgm:chPref val="0"/>
          <dgm:bulletEnabled val="1"/>
        </dgm:presLayoutVars>
      </dgm:prSet>
      <dgm:spPr/>
    </dgm:pt>
  </dgm:ptLst>
  <dgm:cxnLst>
    <dgm:cxn modelId="{4CD16D1F-ADBC-4718-B2D7-36BAC6EFAE97}" type="presOf" srcId="{2D19CDAE-45EC-43C3-8819-549F33A55236}" destId="{C6BF5B02-C1A7-4F98-91E1-AE570BF98029}" srcOrd="0" destOrd="0" presId="urn:microsoft.com/office/officeart/2005/8/layout/chevron1"/>
    <dgm:cxn modelId="{0AD9F3E2-2378-4DED-8B1D-443BA3A9F8E5}" type="presOf" srcId="{0F9FA397-3FDE-4168-A94D-8E19EBFED3E7}" destId="{9884FE9E-FBE0-40F5-BD58-7D24FBD32357}" srcOrd="0" destOrd="0" presId="urn:microsoft.com/office/officeart/2005/8/layout/chevron1"/>
    <dgm:cxn modelId="{CC5ED030-CBB3-4F88-AFB7-9A40E0C2827B}" srcId="{0F9FA397-3FDE-4168-A94D-8E19EBFED3E7}" destId="{2D19CDAE-45EC-43C3-8819-549F33A55236}" srcOrd="0" destOrd="0" parTransId="{CE30B7DC-19EF-4D6A-966F-77830191B186}" sibTransId="{CFB4D946-7B98-4109-BE77-3D3F5B78F84A}"/>
    <dgm:cxn modelId="{32E2C379-7554-4B5A-8A63-486A4A8B94C0}" type="presParOf" srcId="{9884FE9E-FBE0-40F5-BD58-7D24FBD32357}" destId="{C6BF5B02-C1A7-4F98-91E1-AE570BF9802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C72FA60-89FB-4B30-BE01-6533E89F2E7B}"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29B4E3CB-E8A4-4217-854F-FFB7B0BECC3E}">
      <dgm:prSet/>
      <dgm:spPr/>
      <dgm:t>
        <a:bodyPr/>
        <a:lstStyle/>
        <a:p>
          <a:pPr rtl="0"/>
          <a:r>
            <a:rPr lang="en-US" smtClean="0"/>
            <a:t>Đối tượng trong thế giới thực : Oto</a:t>
          </a:r>
          <a:endParaRPr lang="en-US"/>
        </a:p>
      </dgm:t>
    </dgm:pt>
    <dgm:pt modelId="{D9CB7AB3-5D1B-4E53-BB61-388253AF0764}" type="parTrans" cxnId="{60662B51-1AF6-4CA1-9491-977D8BCB6B43}">
      <dgm:prSet/>
      <dgm:spPr/>
      <dgm:t>
        <a:bodyPr/>
        <a:lstStyle/>
        <a:p>
          <a:endParaRPr lang="en-US"/>
        </a:p>
      </dgm:t>
    </dgm:pt>
    <dgm:pt modelId="{2607BF51-8CF3-42C7-8728-29DD75587CD8}" type="sibTrans" cxnId="{60662B51-1AF6-4CA1-9491-977D8BCB6B43}">
      <dgm:prSet/>
      <dgm:spPr/>
      <dgm:t>
        <a:bodyPr/>
        <a:lstStyle/>
        <a:p>
          <a:endParaRPr lang="en-US"/>
        </a:p>
      </dgm:t>
    </dgm:pt>
    <dgm:pt modelId="{53FACBF4-20C3-47FD-9B97-3F8955E73D83}">
      <dgm:prSet/>
      <dgm:spPr/>
      <dgm:t>
        <a:bodyPr/>
        <a:lstStyle/>
        <a:p>
          <a:pPr rtl="0"/>
          <a:r>
            <a:rPr lang="en-US" smtClean="0"/>
            <a:t>Thông tin: Màu sắc, tốc độ, giá tiền, số chỗ,…</a:t>
          </a:r>
          <a:endParaRPr lang="en-US"/>
        </a:p>
      </dgm:t>
    </dgm:pt>
    <dgm:pt modelId="{6FB74C44-892C-411F-8E96-A5448BD08F37}" type="parTrans" cxnId="{5D74D91A-22EC-45A4-8BC9-7D1E375721BB}">
      <dgm:prSet/>
      <dgm:spPr/>
      <dgm:t>
        <a:bodyPr/>
        <a:lstStyle/>
        <a:p>
          <a:endParaRPr lang="en-US"/>
        </a:p>
      </dgm:t>
    </dgm:pt>
    <dgm:pt modelId="{9C369D41-CD48-437D-A23E-87D64EE57A00}" type="sibTrans" cxnId="{5D74D91A-22EC-45A4-8BC9-7D1E375721BB}">
      <dgm:prSet/>
      <dgm:spPr/>
      <dgm:t>
        <a:bodyPr/>
        <a:lstStyle/>
        <a:p>
          <a:endParaRPr lang="en-US"/>
        </a:p>
      </dgm:t>
    </dgm:pt>
    <dgm:pt modelId="{1696B3CC-7CB0-429E-A096-6E25AE112D18}">
      <dgm:prSet/>
      <dgm:spPr/>
      <dgm:t>
        <a:bodyPr/>
        <a:lstStyle/>
        <a:p>
          <a:pPr rtl="0"/>
          <a:r>
            <a:rPr lang="en-US" smtClean="0"/>
            <a:t>Hoạt động: Tiến, lùi, tang tốc, phanh,…</a:t>
          </a:r>
          <a:endParaRPr lang="en-US"/>
        </a:p>
      </dgm:t>
    </dgm:pt>
    <dgm:pt modelId="{C23A664C-56E7-492F-90A1-AC42BDC8F809}" type="parTrans" cxnId="{53FF2FDE-0E17-4492-87C2-10915C25B14F}">
      <dgm:prSet/>
      <dgm:spPr/>
      <dgm:t>
        <a:bodyPr/>
        <a:lstStyle/>
        <a:p>
          <a:endParaRPr lang="en-US"/>
        </a:p>
      </dgm:t>
    </dgm:pt>
    <dgm:pt modelId="{D10712AF-63EF-4168-AA55-86DF259C2574}" type="sibTrans" cxnId="{53FF2FDE-0E17-4492-87C2-10915C25B14F}">
      <dgm:prSet/>
      <dgm:spPr/>
      <dgm:t>
        <a:bodyPr/>
        <a:lstStyle/>
        <a:p>
          <a:endParaRPr lang="en-US"/>
        </a:p>
      </dgm:t>
    </dgm:pt>
    <dgm:pt modelId="{56837ACE-9BD2-4814-956C-DBD89BD4EB04}" type="pres">
      <dgm:prSet presAssocID="{7C72FA60-89FB-4B30-BE01-6533E89F2E7B}" presName="Name0" presStyleCnt="0">
        <dgm:presLayoutVars>
          <dgm:chPref val="3"/>
          <dgm:dir/>
          <dgm:animLvl val="lvl"/>
          <dgm:resizeHandles/>
        </dgm:presLayoutVars>
      </dgm:prSet>
      <dgm:spPr/>
    </dgm:pt>
    <dgm:pt modelId="{74F81A9F-DC5C-4B0C-8247-A3866E92B3D5}" type="pres">
      <dgm:prSet presAssocID="{29B4E3CB-E8A4-4217-854F-FFB7B0BECC3E}" presName="horFlow" presStyleCnt="0"/>
      <dgm:spPr/>
    </dgm:pt>
    <dgm:pt modelId="{E6607B25-C84E-4768-84DC-A066CD9114D1}" type="pres">
      <dgm:prSet presAssocID="{29B4E3CB-E8A4-4217-854F-FFB7B0BECC3E}" presName="bigChev" presStyleLbl="node1" presStyleIdx="0" presStyleCnt="3"/>
      <dgm:spPr/>
    </dgm:pt>
    <dgm:pt modelId="{4EAD127D-BDE6-4EAB-B315-E47643DB4A82}" type="pres">
      <dgm:prSet presAssocID="{29B4E3CB-E8A4-4217-854F-FFB7B0BECC3E}" presName="vSp" presStyleCnt="0"/>
      <dgm:spPr/>
    </dgm:pt>
    <dgm:pt modelId="{90481C73-78E8-456C-B3CF-ECD7E0713C4E}" type="pres">
      <dgm:prSet presAssocID="{53FACBF4-20C3-47FD-9B97-3F8955E73D83}" presName="horFlow" presStyleCnt="0"/>
      <dgm:spPr/>
    </dgm:pt>
    <dgm:pt modelId="{28235084-CF32-449E-8E67-56F68AA6D28F}" type="pres">
      <dgm:prSet presAssocID="{53FACBF4-20C3-47FD-9B97-3F8955E73D83}" presName="bigChev" presStyleLbl="node1" presStyleIdx="1" presStyleCnt="3"/>
      <dgm:spPr/>
    </dgm:pt>
    <dgm:pt modelId="{97D0D3AB-CCF2-483F-8726-98DB0E581D14}" type="pres">
      <dgm:prSet presAssocID="{53FACBF4-20C3-47FD-9B97-3F8955E73D83}" presName="vSp" presStyleCnt="0"/>
      <dgm:spPr/>
    </dgm:pt>
    <dgm:pt modelId="{02202F6B-4CE5-460B-B3B3-4F677CDB7C1C}" type="pres">
      <dgm:prSet presAssocID="{1696B3CC-7CB0-429E-A096-6E25AE112D18}" presName="horFlow" presStyleCnt="0"/>
      <dgm:spPr/>
    </dgm:pt>
    <dgm:pt modelId="{D0473AE1-A88A-4787-8711-09A53FF1C95F}" type="pres">
      <dgm:prSet presAssocID="{1696B3CC-7CB0-429E-A096-6E25AE112D18}" presName="bigChev" presStyleLbl="node1" presStyleIdx="2" presStyleCnt="3"/>
      <dgm:spPr/>
    </dgm:pt>
  </dgm:ptLst>
  <dgm:cxnLst>
    <dgm:cxn modelId="{E963817F-A2AF-48CA-8D68-CDDB7BB164BE}" type="presOf" srcId="{29B4E3CB-E8A4-4217-854F-FFB7B0BECC3E}" destId="{E6607B25-C84E-4768-84DC-A066CD9114D1}" srcOrd="0" destOrd="0" presId="urn:microsoft.com/office/officeart/2005/8/layout/lProcess3"/>
    <dgm:cxn modelId="{B7521A8A-E2E1-448C-A74E-45C9B27DDA52}" type="presOf" srcId="{7C72FA60-89FB-4B30-BE01-6533E89F2E7B}" destId="{56837ACE-9BD2-4814-956C-DBD89BD4EB04}" srcOrd="0" destOrd="0" presId="urn:microsoft.com/office/officeart/2005/8/layout/lProcess3"/>
    <dgm:cxn modelId="{60662B51-1AF6-4CA1-9491-977D8BCB6B43}" srcId="{7C72FA60-89FB-4B30-BE01-6533E89F2E7B}" destId="{29B4E3CB-E8A4-4217-854F-FFB7B0BECC3E}" srcOrd="0" destOrd="0" parTransId="{D9CB7AB3-5D1B-4E53-BB61-388253AF0764}" sibTransId="{2607BF51-8CF3-42C7-8728-29DD75587CD8}"/>
    <dgm:cxn modelId="{5D74D91A-22EC-45A4-8BC9-7D1E375721BB}" srcId="{7C72FA60-89FB-4B30-BE01-6533E89F2E7B}" destId="{53FACBF4-20C3-47FD-9B97-3F8955E73D83}" srcOrd="1" destOrd="0" parTransId="{6FB74C44-892C-411F-8E96-A5448BD08F37}" sibTransId="{9C369D41-CD48-437D-A23E-87D64EE57A00}"/>
    <dgm:cxn modelId="{53FF2FDE-0E17-4492-87C2-10915C25B14F}" srcId="{7C72FA60-89FB-4B30-BE01-6533E89F2E7B}" destId="{1696B3CC-7CB0-429E-A096-6E25AE112D18}" srcOrd="2" destOrd="0" parTransId="{C23A664C-56E7-492F-90A1-AC42BDC8F809}" sibTransId="{D10712AF-63EF-4168-AA55-86DF259C2574}"/>
    <dgm:cxn modelId="{329FF2E6-F4E8-40AE-AEDB-5C2FA0C57B86}" type="presOf" srcId="{53FACBF4-20C3-47FD-9B97-3F8955E73D83}" destId="{28235084-CF32-449E-8E67-56F68AA6D28F}" srcOrd="0" destOrd="0" presId="urn:microsoft.com/office/officeart/2005/8/layout/lProcess3"/>
    <dgm:cxn modelId="{B4EADF0B-5DB3-4B3A-8231-80603853E301}" type="presOf" srcId="{1696B3CC-7CB0-429E-A096-6E25AE112D18}" destId="{D0473AE1-A88A-4787-8711-09A53FF1C95F}" srcOrd="0" destOrd="0" presId="urn:microsoft.com/office/officeart/2005/8/layout/lProcess3"/>
    <dgm:cxn modelId="{EE2DF7AE-C446-496A-9043-4C6B109F65A7}" type="presParOf" srcId="{56837ACE-9BD2-4814-956C-DBD89BD4EB04}" destId="{74F81A9F-DC5C-4B0C-8247-A3866E92B3D5}" srcOrd="0" destOrd="0" presId="urn:microsoft.com/office/officeart/2005/8/layout/lProcess3"/>
    <dgm:cxn modelId="{86C3F0F1-6E58-44F2-8F02-7C9436364441}" type="presParOf" srcId="{74F81A9F-DC5C-4B0C-8247-A3866E92B3D5}" destId="{E6607B25-C84E-4768-84DC-A066CD9114D1}" srcOrd="0" destOrd="0" presId="urn:microsoft.com/office/officeart/2005/8/layout/lProcess3"/>
    <dgm:cxn modelId="{F38CF766-0F1F-4D9D-B3DF-67E11FF4BADC}" type="presParOf" srcId="{56837ACE-9BD2-4814-956C-DBD89BD4EB04}" destId="{4EAD127D-BDE6-4EAB-B315-E47643DB4A82}" srcOrd="1" destOrd="0" presId="urn:microsoft.com/office/officeart/2005/8/layout/lProcess3"/>
    <dgm:cxn modelId="{3B05CCFC-390C-4C2C-87AE-7EB76F4AEE1A}" type="presParOf" srcId="{56837ACE-9BD2-4814-956C-DBD89BD4EB04}" destId="{90481C73-78E8-456C-B3CF-ECD7E0713C4E}" srcOrd="2" destOrd="0" presId="urn:microsoft.com/office/officeart/2005/8/layout/lProcess3"/>
    <dgm:cxn modelId="{3043178C-6A7B-4621-9A24-8C30CC3FD396}" type="presParOf" srcId="{90481C73-78E8-456C-B3CF-ECD7E0713C4E}" destId="{28235084-CF32-449E-8E67-56F68AA6D28F}" srcOrd="0" destOrd="0" presId="urn:microsoft.com/office/officeart/2005/8/layout/lProcess3"/>
    <dgm:cxn modelId="{A2415E08-2DB2-4277-A1AD-07F77E2C02C3}" type="presParOf" srcId="{56837ACE-9BD2-4814-956C-DBD89BD4EB04}" destId="{97D0D3AB-CCF2-483F-8726-98DB0E581D14}" srcOrd="3" destOrd="0" presId="urn:microsoft.com/office/officeart/2005/8/layout/lProcess3"/>
    <dgm:cxn modelId="{9913049F-1AC1-46EC-8E50-B637E23AE87F}" type="presParOf" srcId="{56837ACE-9BD2-4814-956C-DBD89BD4EB04}" destId="{02202F6B-4CE5-460B-B3B3-4F677CDB7C1C}" srcOrd="4" destOrd="0" presId="urn:microsoft.com/office/officeart/2005/8/layout/lProcess3"/>
    <dgm:cxn modelId="{2E384068-36FD-41F1-BA5E-75228837D9E0}" type="presParOf" srcId="{02202F6B-4CE5-460B-B3B3-4F677CDB7C1C}" destId="{D0473AE1-A88A-4787-8711-09A53FF1C95F}"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4DC6683-F2C0-4082-9FAE-0753CFF53269}"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D77C6265-F09B-42CB-A46B-A57B97953310}">
      <dgm:prSet/>
      <dgm:spPr/>
      <dgm:t>
        <a:bodyPr/>
        <a:lstStyle/>
        <a:p>
          <a:pPr rtl="0"/>
          <a:r>
            <a:rPr lang="en-US" b="1" dirty="0" err="1" smtClean="0"/>
            <a:t>Đối</a:t>
          </a:r>
          <a:r>
            <a:rPr lang="en-US" b="1" dirty="0" smtClean="0"/>
            <a:t> </a:t>
          </a:r>
          <a:r>
            <a:rPr lang="en-US" b="1" dirty="0" err="1" smtClean="0"/>
            <a:t>tượng</a:t>
          </a:r>
          <a:r>
            <a:rPr lang="en-US" b="1" dirty="0" smtClean="0"/>
            <a:t> </a:t>
          </a:r>
          <a:r>
            <a:rPr lang="en-US" b="1" dirty="0" err="1" smtClean="0"/>
            <a:t>thế</a:t>
          </a:r>
          <a:r>
            <a:rPr lang="en-US" b="1" dirty="0" smtClean="0"/>
            <a:t> </a:t>
          </a:r>
          <a:r>
            <a:rPr lang="en-US" b="1" dirty="0" err="1" smtClean="0"/>
            <a:t>giới</a:t>
          </a:r>
          <a:r>
            <a:rPr lang="en-US" b="1" dirty="0" smtClean="0"/>
            <a:t> </a:t>
          </a:r>
          <a:r>
            <a:rPr lang="en-US" b="1" dirty="0" err="1" smtClean="0"/>
            <a:t>thực</a:t>
          </a:r>
          <a:endParaRPr lang="en-US" dirty="0"/>
        </a:p>
      </dgm:t>
    </dgm:pt>
    <dgm:pt modelId="{AA01005F-EF15-42AB-873B-0935C9539FCA}" type="parTrans" cxnId="{B2C2343E-B0AB-40ED-8A2E-78CC46AD2FDC}">
      <dgm:prSet/>
      <dgm:spPr/>
      <dgm:t>
        <a:bodyPr/>
        <a:lstStyle/>
        <a:p>
          <a:endParaRPr lang="en-US"/>
        </a:p>
      </dgm:t>
    </dgm:pt>
    <dgm:pt modelId="{71145D77-1AC2-4C6C-AB22-0F173F2B7868}" type="sibTrans" cxnId="{B2C2343E-B0AB-40ED-8A2E-78CC46AD2FDC}">
      <dgm:prSet/>
      <dgm:spPr/>
      <dgm:t>
        <a:bodyPr/>
        <a:lstStyle/>
        <a:p>
          <a:endParaRPr lang="en-US"/>
        </a:p>
      </dgm:t>
    </dgm:pt>
    <dgm:pt modelId="{1A49E4FE-EB66-4EAB-AFEF-957D544456EC}" type="pres">
      <dgm:prSet presAssocID="{B4DC6683-F2C0-4082-9FAE-0753CFF53269}" presName="Name0" presStyleCnt="0">
        <dgm:presLayoutVars>
          <dgm:dir/>
          <dgm:animLvl val="lvl"/>
          <dgm:resizeHandles val="exact"/>
        </dgm:presLayoutVars>
      </dgm:prSet>
      <dgm:spPr/>
    </dgm:pt>
    <dgm:pt modelId="{16E6CA92-C027-4DCB-90E3-4929B3631FF0}" type="pres">
      <dgm:prSet presAssocID="{D77C6265-F09B-42CB-A46B-A57B97953310}" presName="parTxOnly" presStyleLbl="node1" presStyleIdx="0" presStyleCnt="1" custScaleX="99195" custScaleY="33004">
        <dgm:presLayoutVars>
          <dgm:chMax val="0"/>
          <dgm:chPref val="0"/>
          <dgm:bulletEnabled val="1"/>
        </dgm:presLayoutVars>
      </dgm:prSet>
      <dgm:spPr/>
      <dgm:t>
        <a:bodyPr/>
        <a:lstStyle/>
        <a:p>
          <a:endParaRPr lang="en-US"/>
        </a:p>
      </dgm:t>
    </dgm:pt>
  </dgm:ptLst>
  <dgm:cxnLst>
    <dgm:cxn modelId="{B2C2343E-B0AB-40ED-8A2E-78CC46AD2FDC}" srcId="{B4DC6683-F2C0-4082-9FAE-0753CFF53269}" destId="{D77C6265-F09B-42CB-A46B-A57B97953310}" srcOrd="0" destOrd="0" parTransId="{AA01005F-EF15-42AB-873B-0935C9539FCA}" sibTransId="{71145D77-1AC2-4C6C-AB22-0F173F2B7868}"/>
    <dgm:cxn modelId="{060D2869-BC3F-42B4-AD9F-C89C79375842}" type="presOf" srcId="{B4DC6683-F2C0-4082-9FAE-0753CFF53269}" destId="{1A49E4FE-EB66-4EAB-AFEF-957D544456EC}" srcOrd="0" destOrd="0" presId="urn:microsoft.com/office/officeart/2005/8/layout/chevron1"/>
    <dgm:cxn modelId="{EF113ABB-7198-43DE-A040-34F8AEA8DB8F}" type="presOf" srcId="{D77C6265-F09B-42CB-A46B-A57B97953310}" destId="{16E6CA92-C027-4DCB-90E3-4929B3631FF0}" srcOrd="0" destOrd="0" presId="urn:microsoft.com/office/officeart/2005/8/layout/chevron1"/>
    <dgm:cxn modelId="{37E0841D-8BE6-43C4-8969-8272E3BC333A}" type="presParOf" srcId="{1A49E4FE-EB66-4EAB-AFEF-957D544456EC}" destId="{16E6CA92-C027-4DCB-90E3-4929B3631FF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C3FE0B1-A997-4F46-88F7-FA1B5115DE6B}"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0880E89D-6DF6-4ABA-A106-16F72A94D69F}">
      <dgm:prSet/>
      <dgm:spPr/>
      <dgm:t>
        <a:bodyPr/>
        <a:lstStyle/>
        <a:p>
          <a:pPr rtl="0"/>
          <a:r>
            <a:rPr lang="en-US" b="1" smtClean="0"/>
            <a:t>Khái niệm: Đối tương</a:t>
          </a:r>
          <a:endParaRPr lang="en-US"/>
        </a:p>
      </dgm:t>
    </dgm:pt>
    <dgm:pt modelId="{EE47BD7E-F808-4768-8D94-0C36B7451802}" type="parTrans" cxnId="{1CE5B48C-D821-427C-A3D9-67E19ADE7884}">
      <dgm:prSet/>
      <dgm:spPr/>
      <dgm:t>
        <a:bodyPr/>
        <a:lstStyle/>
        <a:p>
          <a:endParaRPr lang="en-US"/>
        </a:p>
      </dgm:t>
    </dgm:pt>
    <dgm:pt modelId="{F92BCD6F-396E-433A-A811-A550EF575F80}" type="sibTrans" cxnId="{1CE5B48C-D821-427C-A3D9-67E19ADE7884}">
      <dgm:prSet/>
      <dgm:spPr/>
      <dgm:t>
        <a:bodyPr/>
        <a:lstStyle/>
        <a:p>
          <a:endParaRPr lang="en-US"/>
        </a:p>
      </dgm:t>
    </dgm:pt>
    <dgm:pt modelId="{FCFCF645-EA6C-4EF1-9E99-4EB27B9368D0}" type="pres">
      <dgm:prSet presAssocID="{4C3FE0B1-A997-4F46-88F7-FA1B5115DE6B}" presName="Name0" presStyleCnt="0">
        <dgm:presLayoutVars>
          <dgm:dir/>
          <dgm:animLvl val="lvl"/>
          <dgm:resizeHandles val="exact"/>
        </dgm:presLayoutVars>
      </dgm:prSet>
      <dgm:spPr/>
    </dgm:pt>
    <dgm:pt modelId="{B5B87DF0-4FE6-44C4-A5C5-1D7DFA96F5C5}" type="pres">
      <dgm:prSet presAssocID="{0880E89D-6DF6-4ABA-A106-16F72A94D69F}" presName="parTxOnly" presStyleLbl="node1" presStyleIdx="0" presStyleCnt="1" custScaleX="98432" custScaleY="52894">
        <dgm:presLayoutVars>
          <dgm:chMax val="0"/>
          <dgm:chPref val="0"/>
          <dgm:bulletEnabled val="1"/>
        </dgm:presLayoutVars>
      </dgm:prSet>
      <dgm:spPr/>
    </dgm:pt>
  </dgm:ptLst>
  <dgm:cxnLst>
    <dgm:cxn modelId="{D483F36D-E7A7-4198-B3F2-8212D387155C}" type="presOf" srcId="{4C3FE0B1-A997-4F46-88F7-FA1B5115DE6B}" destId="{FCFCF645-EA6C-4EF1-9E99-4EB27B9368D0}" srcOrd="0" destOrd="0" presId="urn:microsoft.com/office/officeart/2005/8/layout/chevron1"/>
    <dgm:cxn modelId="{1CE5B48C-D821-427C-A3D9-67E19ADE7884}" srcId="{4C3FE0B1-A997-4F46-88F7-FA1B5115DE6B}" destId="{0880E89D-6DF6-4ABA-A106-16F72A94D69F}" srcOrd="0" destOrd="0" parTransId="{EE47BD7E-F808-4768-8D94-0C36B7451802}" sibTransId="{F92BCD6F-396E-433A-A811-A550EF575F80}"/>
    <dgm:cxn modelId="{22AD3E92-681F-4D03-B2A2-1711D435DE1C}" type="presOf" srcId="{0880E89D-6DF6-4ABA-A106-16F72A94D69F}" destId="{B5B87DF0-4FE6-44C4-A5C5-1D7DFA96F5C5}" srcOrd="0" destOrd="0" presId="urn:microsoft.com/office/officeart/2005/8/layout/chevron1"/>
    <dgm:cxn modelId="{17E70C8B-EFD2-41ED-964C-E0EA9DF09557}" type="presParOf" srcId="{FCFCF645-EA6C-4EF1-9E99-4EB27B9368D0}" destId="{B5B87DF0-4FE6-44C4-A5C5-1D7DFA96F5C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D3294FE-9625-4B64-8096-2BC88331773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C56D5F6-97BE-47BB-834E-9FA5FABC706C}">
      <dgm:prSet/>
      <dgm:spPr/>
      <dgm:t>
        <a:bodyPr/>
        <a:lstStyle/>
        <a:p>
          <a:pPr rtl="0"/>
          <a:r>
            <a:rPr lang="en-US" smtClean="0"/>
            <a:t>Biểu diễn một đối tượng trong thế giới thực</a:t>
          </a:r>
          <a:endParaRPr lang="en-US"/>
        </a:p>
      </dgm:t>
    </dgm:pt>
    <dgm:pt modelId="{4712C265-74D0-4D5D-A772-8A727B23F6DA}" type="parTrans" cxnId="{6928DB7D-2278-4B7F-81B7-4CAB86D4DF5A}">
      <dgm:prSet/>
      <dgm:spPr/>
      <dgm:t>
        <a:bodyPr/>
        <a:lstStyle/>
        <a:p>
          <a:endParaRPr lang="en-US"/>
        </a:p>
      </dgm:t>
    </dgm:pt>
    <dgm:pt modelId="{B6DB5152-E2F8-4B39-A2E9-183365DB50F3}" type="sibTrans" cxnId="{6928DB7D-2278-4B7F-81B7-4CAB86D4DF5A}">
      <dgm:prSet/>
      <dgm:spPr/>
      <dgm:t>
        <a:bodyPr/>
        <a:lstStyle/>
        <a:p>
          <a:endParaRPr lang="en-US"/>
        </a:p>
      </dgm:t>
    </dgm:pt>
    <dgm:pt modelId="{7F1FB692-F791-4A04-9FC7-0D595E5A8FE4}">
      <dgm:prSet/>
      <dgm:spPr/>
      <dgm:t>
        <a:bodyPr/>
        <a:lstStyle/>
        <a:p>
          <a:pPr rtl="0"/>
          <a:r>
            <a:rPr lang="en-US" smtClean="0"/>
            <a:t>Mỗi đối tượng đặc trưng bởi các thuộc tính và hành vi riêng của nó</a:t>
          </a:r>
          <a:endParaRPr lang="en-US"/>
        </a:p>
      </dgm:t>
    </dgm:pt>
    <dgm:pt modelId="{EC767B4D-0CC2-4198-BD1C-FC1EC867D7C5}" type="parTrans" cxnId="{901B6C84-0C87-47A6-AAD4-DF153CF424B3}">
      <dgm:prSet/>
      <dgm:spPr/>
      <dgm:t>
        <a:bodyPr/>
        <a:lstStyle/>
        <a:p>
          <a:endParaRPr lang="en-US"/>
        </a:p>
      </dgm:t>
    </dgm:pt>
    <dgm:pt modelId="{6BCE2A25-C900-485C-A4E7-7BBA29EE371E}" type="sibTrans" cxnId="{901B6C84-0C87-47A6-AAD4-DF153CF424B3}">
      <dgm:prSet/>
      <dgm:spPr/>
      <dgm:t>
        <a:bodyPr/>
        <a:lstStyle/>
        <a:p>
          <a:endParaRPr lang="en-US"/>
        </a:p>
      </dgm:t>
    </dgm:pt>
    <dgm:pt modelId="{4DA77522-5E2B-499A-BE88-B1FF678820AF}" type="pres">
      <dgm:prSet presAssocID="{6D3294FE-9625-4B64-8096-2BC88331773D}" presName="linear" presStyleCnt="0">
        <dgm:presLayoutVars>
          <dgm:animLvl val="lvl"/>
          <dgm:resizeHandles val="exact"/>
        </dgm:presLayoutVars>
      </dgm:prSet>
      <dgm:spPr/>
    </dgm:pt>
    <dgm:pt modelId="{26C2C36F-F3B5-4B97-B355-8965EE29F1D0}" type="pres">
      <dgm:prSet presAssocID="{8C56D5F6-97BE-47BB-834E-9FA5FABC706C}" presName="parentText" presStyleLbl="node1" presStyleIdx="0" presStyleCnt="2">
        <dgm:presLayoutVars>
          <dgm:chMax val="0"/>
          <dgm:bulletEnabled val="1"/>
        </dgm:presLayoutVars>
      </dgm:prSet>
      <dgm:spPr/>
    </dgm:pt>
    <dgm:pt modelId="{8E36E985-B583-4122-B40A-0E7EE668E968}" type="pres">
      <dgm:prSet presAssocID="{B6DB5152-E2F8-4B39-A2E9-183365DB50F3}" presName="spacer" presStyleCnt="0"/>
      <dgm:spPr/>
    </dgm:pt>
    <dgm:pt modelId="{4836DB07-5FDB-4AB9-9D49-BC78D6552681}" type="pres">
      <dgm:prSet presAssocID="{7F1FB692-F791-4A04-9FC7-0D595E5A8FE4}" presName="parentText" presStyleLbl="node1" presStyleIdx="1" presStyleCnt="2">
        <dgm:presLayoutVars>
          <dgm:chMax val="0"/>
          <dgm:bulletEnabled val="1"/>
        </dgm:presLayoutVars>
      </dgm:prSet>
      <dgm:spPr/>
    </dgm:pt>
  </dgm:ptLst>
  <dgm:cxnLst>
    <dgm:cxn modelId="{901B6C84-0C87-47A6-AAD4-DF153CF424B3}" srcId="{6D3294FE-9625-4B64-8096-2BC88331773D}" destId="{7F1FB692-F791-4A04-9FC7-0D595E5A8FE4}" srcOrd="1" destOrd="0" parTransId="{EC767B4D-0CC2-4198-BD1C-FC1EC867D7C5}" sibTransId="{6BCE2A25-C900-485C-A4E7-7BBA29EE371E}"/>
    <dgm:cxn modelId="{153E4F70-4A8D-46C6-BCED-4D8B43FA04EF}" type="presOf" srcId="{7F1FB692-F791-4A04-9FC7-0D595E5A8FE4}" destId="{4836DB07-5FDB-4AB9-9D49-BC78D6552681}" srcOrd="0" destOrd="0" presId="urn:microsoft.com/office/officeart/2005/8/layout/vList2"/>
    <dgm:cxn modelId="{6928DB7D-2278-4B7F-81B7-4CAB86D4DF5A}" srcId="{6D3294FE-9625-4B64-8096-2BC88331773D}" destId="{8C56D5F6-97BE-47BB-834E-9FA5FABC706C}" srcOrd="0" destOrd="0" parTransId="{4712C265-74D0-4D5D-A772-8A727B23F6DA}" sibTransId="{B6DB5152-E2F8-4B39-A2E9-183365DB50F3}"/>
    <dgm:cxn modelId="{A5E5CBA2-445E-47CA-93BB-180CBD0A3FE3}" type="presOf" srcId="{8C56D5F6-97BE-47BB-834E-9FA5FABC706C}" destId="{26C2C36F-F3B5-4B97-B355-8965EE29F1D0}" srcOrd="0" destOrd="0" presId="urn:microsoft.com/office/officeart/2005/8/layout/vList2"/>
    <dgm:cxn modelId="{72C0EA65-0C76-4E03-ADF4-ACEF3DFC94CA}" type="presOf" srcId="{6D3294FE-9625-4B64-8096-2BC88331773D}" destId="{4DA77522-5E2B-499A-BE88-B1FF678820AF}" srcOrd="0" destOrd="0" presId="urn:microsoft.com/office/officeart/2005/8/layout/vList2"/>
    <dgm:cxn modelId="{A8648B5D-1276-45B7-849A-01FA716A5787}" type="presParOf" srcId="{4DA77522-5E2B-499A-BE88-B1FF678820AF}" destId="{26C2C36F-F3B5-4B97-B355-8965EE29F1D0}" srcOrd="0" destOrd="0" presId="urn:microsoft.com/office/officeart/2005/8/layout/vList2"/>
    <dgm:cxn modelId="{3A73ADDF-3461-4744-B80A-4FC269E5CA45}" type="presParOf" srcId="{4DA77522-5E2B-499A-BE88-B1FF678820AF}" destId="{8E36E985-B583-4122-B40A-0E7EE668E968}" srcOrd="1" destOrd="0" presId="urn:microsoft.com/office/officeart/2005/8/layout/vList2"/>
    <dgm:cxn modelId="{44A193F5-2E7B-428F-AC25-AE931832677C}" type="presParOf" srcId="{4DA77522-5E2B-499A-BE88-B1FF678820AF}" destId="{4836DB07-5FDB-4AB9-9D49-BC78D6552681}"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602ED3-7E12-4703-BB46-1D174D23B4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7C7CE4-BB5A-438E-BA40-9A842B8DB1D6}">
      <dgm:prSet/>
      <dgm:spPr/>
      <dgm:t>
        <a:bodyPr/>
        <a:lstStyle/>
        <a:p>
          <a:pPr rtl="0"/>
          <a:r>
            <a:rPr lang="en-US" dirty="0" smtClean="0"/>
            <a:t>Nguyễn Công Hoan</a:t>
          </a:r>
          <a:endParaRPr lang="en-US" dirty="0"/>
        </a:p>
      </dgm:t>
    </dgm:pt>
    <dgm:pt modelId="{257ABBFE-7CBC-44DE-9EEC-B4D20C1E0B55}" type="parTrans" cxnId="{683EB113-2781-435F-959B-BC72B8DC3A94}">
      <dgm:prSet/>
      <dgm:spPr/>
      <dgm:t>
        <a:bodyPr/>
        <a:lstStyle/>
        <a:p>
          <a:endParaRPr lang="en-US"/>
        </a:p>
      </dgm:t>
    </dgm:pt>
    <dgm:pt modelId="{46F77D8E-C086-4259-9F76-DB71BC29BC45}" type="sibTrans" cxnId="{683EB113-2781-435F-959B-BC72B8DC3A94}">
      <dgm:prSet/>
      <dgm:spPr/>
      <dgm:t>
        <a:bodyPr/>
        <a:lstStyle/>
        <a:p>
          <a:endParaRPr lang="en-US"/>
        </a:p>
      </dgm:t>
    </dgm:pt>
    <dgm:pt modelId="{DF05CEED-D4F8-4700-B39F-F4938C5260D4}" type="pres">
      <dgm:prSet presAssocID="{A3602ED3-7E12-4703-BB46-1D174D23B41D}" presName="linear" presStyleCnt="0">
        <dgm:presLayoutVars>
          <dgm:animLvl val="lvl"/>
          <dgm:resizeHandles val="exact"/>
        </dgm:presLayoutVars>
      </dgm:prSet>
      <dgm:spPr/>
    </dgm:pt>
    <dgm:pt modelId="{0BFF720E-82DB-446A-AC31-BFCA5E7BED2F}" type="pres">
      <dgm:prSet presAssocID="{937C7CE4-BB5A-438E-BA40-9A842B8DB1D6}" presName="parentText" presStyleLbl="node1" presStyleIdx="0" presStyleCnt="1">
        <dgm:presLayoutVars>
          <dgm:chMax val="0"/>
          <dgm:bulletEnabled val="1"/>
        </dgm:presLayoutVars>
      </dgm:prSet>
      <dgm:spPr/>
    </dgm:pt>
  </dgm:ptLst>
  <dgm:cxnLst>
    <dgm:cxn modelId="{1F1DDF38-4E74-431A-9157-DF8F5402F0F3}" type="presOf" srcId="{A3602ED3-7E12-4703-BB46-1D174D23B41D}" destId="{DF05CEED-D4F8-4700-B39F-F4938C5260D4}" srcOrd="0" destOrd="0" presId="urn:microsoft.com/office/officeart/2005/8/layout/vList2"/>
    <dgm:cxn modelId="{683EB113-2781-435F-959B-BC72B8DC3A94}" srcId="{A3602ED3-7E12-4703-BB46-1D174D23B41D}" destId="{937C7CE4-BB5A-438E-BA40-9A842B8DB1D6}" srcOrd="0" destOrd="0" parTransId="{257ABBFE-7CBC-44DE-9EEC-B4D20C1E0B55}" sibTransId="{46F77D8E-C086-4259-9F76-DB71BC29BC45}"/>
    <dgm:cxn modelId="{880CA039-B570-4619-BDD2-60A0C9FB3317}" type="presOf" srcId="{937C7CE4-BB5A-438E-BA40-9A842B8DB1D6}" destId="{0BFF720E-82DB-446A-AC31-BFCA5E7BED2F}" srcOrd="0" destOrd="0" presId="urn:microsoft.com/office/officeart/2005/8/layout/vList2"/>
    <dgm:cxn modelId="{8E0BF7AA-975D-4DE5-83D1-4C7EC0B283BB}" type="presParOf" srcId="{DF05CEED-D4F8-4700-B39F-F4938C5260D4}" destId="{0BFF720E-82DB-446A-AC31-BFCA5E7BED2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69293C9-ED03-44F1-81E9-BD37583A10F0}"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EA1A54E3-D00C-45BF-9408-CD15FED1A2A5}">
      <dgm:prSet/>
      <dgm:spPr/>
      <dgm:t>
        <a:bodyPr/>
        <a:lstStyle/>
        <a:p>
          <a:pPr rtl="0"/>
          <a:r>
            <a:rPr lang="en-US" b="1" smtClean="0"/>
            <a:t>Trừu tượng hóa (abstraction)</a:t>
          </a:r>
          <a:endParaRPr lang="en-US"/>
        </a:p>
      </dgm:t>
    </dgm:pt>
    <dgm:pt modelId="{2F60FDC9-C1B6-48CB-82D9-9EB61202C2F6}" type="parTrans" cxnId="{26235AB8-D40E-41E3-BE59-23D585473430}">
      <dgm:prSet/>
      <dgm:spPr/>
      <dgm:t>
        <a:bodyPr/>
        <a:lstStyle/>
        <a:p>
          <a:endParaRPr lang="en-US"/>
        </a:p>
      </dgm:t>
    </dgm:pt>
    <dgm:pt modelId="{B08A371D-7891-4221-A7DB-8D2EFC0E0E5B}" type="sibTrans" cxnId="{26235AB8-D40E-41E3-BE59-23D585473430}">
      <dgm:prSet/>
      <dgm:spPr/>
      <dgm:t>
        <a:bodyPr/>
        <a:lstStyle/>
        <a:p>
          <a:endParaRPr lang="en-US"/>
        </a:p>
      </dgm:t>
    </dgm:pt>
    <dgm:pt modelId="{475E2072-4214-4006-8C50-B2942EC62A46}" type="pres">
      <dgm:prSet presAssocID="{E69293C9-ED03-44F1-81E9-BD37583A10F0}" presName="Name0" presStyleCnt="0">
        <dgm:presLayoutVars>
          <dgm:dir/>
          <dgm:animLvl val="lvl"/>
          <dgm:resizeHandles val="exact"/>
        </dgm:presLayoutVars>
      </dgm:prSet>
      <dgm:spPr/>
    </dgm:pt>
    <dgm:pt modelId="{117B315B-C64D-4C11-8FAE-B1672C539C11}" type="pres">
      <dgm:prSet presAssocID="{EA1A54E3-D00C-45BF-9408-CD15FED1A2A5}" presName="parTxOnly" presStyleLbl="node1" presStyleIdx="0" presStyleCnt="1" custScaleX="95423" custScaleY="46746">
        <dgm:presLayoutVars>
          <dgm:chMax val="0"/>
          <dgm:chPref val="0"/>
          <dgm:bulletEnabled val="1"/>
        </dgm:presLayoutVars>
      </dgm:prSet>
      <dgm:spPr/>
    </dgm:pt>
  </dgm:ptLst>
  <dgm:cxnLst>
    <dgm:cxn modelId="{26235AB8-D40E-41E3-BE59-23D585473430}" srcId="{E69293C9-ED03-44F1-81E9-BD37583A10F0}" destId="{EA1A54E3-D00C-45BF-9408-CD15FED1A2A5}" srcOrd="0" destOrd="0" parTransId="{2F60FDC9-C1B6-48CB-82D9-9EB61202C2F6}" sibTransId="{B08A371D-7891-4221-A7DB-8D2EFC0E0E5B}"/>
    <dgm:cxn modelId="{C655B8FF-0531-4D07-83EF-BD0BD37242F4}" type="presOf" srcId="{EA1A54E3-D00C-45BF-9408-CD15FED1A2A5}" destId="{117B315B-C64D-4C11-8FAE-B1672C539C11}" srcOrd="0" destOrd="0" presId="urn:microsoft.com/office/officeart/2005/8/layout/chevron1"/>
    <dgm:cxn modelId="{68CCCEEC-B6D9-489A-BE34-1F97FA351C9E}" type="presOf" srcId="{E69293C9-ED03-44F1-81E9-BD37583A10F0}" destId="{475E2072-4214-4006-8C50-B2942EC62A46}" srcOrd="0" destOrd="0" presId="urn:microsoft.com/office/officeart/2005/8/layout/chevron1"/>
    <dgm:cxn modelId="{7FEF179A-A147-4702-865D-7E06C73E8D27}" type="presParOf" srcId="{475E2072-4214-4006-8C50-B2942EC62A46}" destId="{117B315B-C64D-4C11-8FAE-B1672C539C11}"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C61CC9E-AD13-4CC9-821C-DD8197ABFA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F2F89ED-AEE5-4DE0-ADF6-4C3773F9E89A}">
      <dgm:prSet/>
      <dgm:spPr/>
      <dgm:t>
        <a:bodyPr/>
        <a:lstStyle/>
        <a:p>
          <a:pPr rtl="0"/>
          <a:r>
            <a:rPr lang="en-US" smtClean="0"/>
            <a:t>Trừu tượng hóa là quá trình làm đơn giản hóa một đối tượng.</a:t>
          </a:r>
          <a:endParaRPr lang="en-US"/>
        </a:p>
      </dgm:t>
    </dgm:pt>
    <dgm:pt modelId="{EC8D9F40-267D-4FE8-BA57-4199FC05D1D7}" type="parTrans" cxnId="{2186FE5C-BFB5-4ADE-A427-880ECA282985}">
      <dgm:prSet/>
      <dgm:spPr/>
      <dgm:t>
        <a:bodyPr/>
        <a:lstStyle/>
        <a:p>
          <a:endParaRPr lang="en-US"/>
        </a:p>
      </dgm:t>
    </dgm:pt>
    <dgm:pt modelId="{9CE8AD20-49C4-431D-83B0-282A4FC877AA}" type="sibTrans" cxnId="{2186FE5C-BFB5-4ADE-A427-880ECA282985}">
      <dgm:prSet/>
      <dgm:spPr/>
      <dgm:t>
        <a:bodyPr/>
        <a:lstStyle/>
        <a:p>
          <a:endParaRPr lang="en-US"/>
        </a:p>
      </dgm:t>
    </dgm:pt>
    <dgm:pt modelId="{719F67A8-1B9E-4A48-B208-393530D48A87}">
      <dgm:prSet/>
      <dgm:spPr/>
      <dgm:t>
        <a:bodyPr/>
        <a:lstStyle/>
        <a:p>
          <a:pPr rtl="0"/>
          <a:r>
            <a:rPr lang="en-US" smtClean="0"/>
            <a:t>Bao gồm những đặc điểm quan tâm và bỏ qua những đặc điểm chi tiết nhỏ</a:t>
          </a:r>
          <a:endParaRPr lang="en-US"/>
        </a:p>
      </dgm:t>
    </dgm:pt>
    <dgm:pt modelId="{3216E927-5042-4EAC-B449-9D45D9832E85}" type="parTrans" cxnId="{2A54EF98-55C1-40AD-A92D-ABBD3262580F}">
      <dgm:prSet/>
      <dgm:spPr/>
      <dgm:t>
        <a:bodyPr/>
        <a:lstStyle/>
        <a:p>
          <a:endParaRPr lang="en-US"/>
        </a:p>
      </dgm:t>
    </dgm:pt>
    <dgm:pt modelId="{63C0FD68-178F-4920-8592-8301093B9228}" type="sibTrans" cxnId="{2A54EF98-55C1-40AD-A92D-ABBD3262580F}">
      <dgm:prSet/>
      <dgm:spPr/>
      <dgm:t>
        <a:bodyPr/>
        <a:lstStyle/>
        <a:p>
          <a:endParaRPr lang="en-US"/>
        </a:p>
      </dgm:t>
    </dgm:pt>
    <dgm:pt modelId="{C15654F0-1047-4EBA-8501-09D970BB8EA9}">
      <dgm:prSet/>
      <dgm:spPr/>
      <dgm:t>
        <a:bodyPr/>
        <a:lstStyle/>
        <a:p>
          <a:pPr rtl="0"/>
          <a:r>
            <a:rPr lang="en-US" smtClean="0"/>
            <a:t>Xác định những thuộc tính và hành động nào của đối tượng cần thiết sử dụng cho trương trình. </a:t>
          </a:r>
          <a:endParaRPr lang="en-US"/>
        </a:p>
      </dgm:t>
    </dgm:pt>
    <dgm:pt modelId="{BFCEE50A-E2C0-440F-A955-C6A4F666B129}" type="parTrans" cxnId="{2955EC24-ACE2-468B-ACB3-2C3D0E8DE756}">
      <dgm:prSet/>
      <dgm:spPr/>
      <dgm:t>
        <a:bodyPr/>
        <a:lstStyle/>
        <a:p>
          <a:endParaRPr lang="en-US"/>
        </a:p>
      </dgm:t>
    </dgm:pt>
    <dgm:pt modelId="{8B01E582-B805-444F-9150-110F491B309A}" type="sibTrans" cxnId="{2955EC24-ACE2-468B-ACB3-2C3D0E8DE756}">
      <dgm:prSet/>
      <dgm:spPr/>
      <dgm:t>
        <a:bodyPr/>
        <a:lstStyle/>
        <a:p>
          <a:endParaRPr lang="en-US"/>
        </a:p>
      </dgm:t>
    </dgm:pt>
    <dgm:pt modelId="{A8A637CD-5537-436D-B7E4-E1698FA7BB1E}">
      <dgm:prSet/>
      <dgm:spPr/>
      <dgm:t>
        <a:bodyPr/>
        <a:lstStyle/>
        <a:p>
          <a:pPr rtl="0"/>
          <a:r>
            <a:rPr lang="en-US" smtClean="0"/>
            <a:t>Đối tượng = Thuộc tính + Phương thức</a:t>
          </a:r>
          <a:endParaRPr lang="en-US"/>
        </a:p>
      </dgm:t>
    </dgm:pt>
    <dgm:pt modelId="{B3BC6F81-2BD4-466E-9B8E-B857DA66E71A}" type="parTrans" cxnId="{5299922F-7D61-4480-8D78-7BEEC3D65554}">
      <dgm:prSet/>
      <dgm:spPr/>
      <dgm:t>
        <a:bodyPr/>
        <a:lstStyle/>
        <a:p>
          <a:endParaRPr lang="en-US"/>
        </a:p>
      </dgm:t>
    </dgm:pt>
    <dgm:pt modelId="{C947E553-520C-4F0D-9989-A71EEEEED61B}" type="sibTrans" cxnId="{5299922F-7D61-4480-8D78-7BEEC3D65554}">
      <dgm:prSet/>
      <dgm:spPr/>
      <dgm:t>
        <a:bodyPr/>
        <a:lstStyle/>
        <a:p>
          <a:endParaRPr lang="en-US"/>
        </a:p>
      </dgm:t>
    </dgm:pt>
    <dgm:pt modelId="{3D5290D8-1CFF-43F6-8A01-BA086B2E829B}" type="pres">
      <dgm:prSet presAssocID="{4C61CC9E-AD13-4CC9-821C-DD8197ABFA8E}" presName="linear" presStyleCnt="0">
        <dgm:presLayoutVars>
          <dgm:animLvl val="lvl"/>
          <dgm:resizeHandles val="exact"/>
        </dgm:presLayoutVars>
      </dgm:prSet>
      <dgm:spPr/>
    </dgm:pt>
    <dgm:pt modelId="{F0CE4543-B72F-421B-A512-043765AF40C2}" type="pres">
      <dgm:prSet presAssocID="{CF2F89ED-AEE5-4DE0-ADF6-4C3773F9E89A}" presName="parentText" presStyleLbl="node1" presStyleIdx="0" presStyleCnt="4">
        <dgm:presLayoutVars>
          <dgm:chMax val="0"/>
          <dgm:bulletEnabled val="1"/>
        </dgm:presLayoutVars>
      </dgm:prSet>
      <dgm:spPr/>
    </dgm:pt>
    <dgm:pt modelId="{8339C4B0-D0FB-489C-A36D-C9163023C6A2}" type="pres">
      <dgm:prSet presAssocID="{9CE8AD20-49C4-431D-83B0-282A4FC877AA}" presName="spacer" presStyleCnt="0"/>
      <dgm:spPr/>
    </dgm:pt>
    <dgm:pt modelId="{87B86FC8-E643-4625-BF26-2099C235B97A}" type="pres">
      <dgm:prSet presAssocID="{719F67A8-1B9E-4A48-B208-393530D48A87}" presName="parentText" presStyleLbl="node1" presStyleIdx="1" presStyleCnt="4">
        <dgm:presLayoutVars>
          <dgm:chMax val="0"/>
          <dgm:bulletEnabled val="1"/>
        </dgm:presLayoutVars>
      </dgm:prSet>
      <dgm:spPr/>
    </dgm:pt>
    <dgm:pt modelId="{7D5F164A-389D-4ADD-B65A-0513B8D5F986}" type="pres">
      <dgm:prSet presAssocID="{63C0FD68-178F-4920-8592-8301093B9228}" presName="spacer" presStyleCnt="0"/>
      <dgm:spPr/>
    </dgm:pt>
    <dgm:pt modelId="{331D7204-885B-400D-AF8D-42EA0FB6C793}" type="pres">
      <dgm:prSet presAssocID="{C15654F0-1047-4EBA-8501-09D970BB8EA9}" presName="parentText" presStyleLbl="node1" presStyleIdx="2" presStyleCnt="4">
        <dgm:presLayoutVars>
          <dgm:chMax val="0"/>
          <dgm:bulletEnabled val="1"/>
        </dgm:presLayoutVars>
      </dgm:prSet>
      <dgm:spPr/>
    </dgm:pt>
    <dgm:pt modelId="{7495F47B-564B-4F86-95B9-FAF17BE4B43A}" type="pres">
      <dgm:prSet presAssocID="{8B01E582-B805-444F-9150-110F491B309A}" presName="spacer" presStyleCnt="0"/>
      <dgm:spPr/>
    </dgm:pt>
    <dgm:pt modelId="{608D7286-3A56-47A6-B7F0-8B1CE3172A41}" type="pres">
      <dgm:prSet presAssocID="{A8A637CD-5537-436D-B7E4-E1698FA7BB1E}" presName="parentText" presStyleLbl="node1" presStyleIdx="3" presStyleCnt="4">
        <dgm:presLayoutVars>
          <dgm:chMax val="0"/>
          <dgm:bulletEnabled val="1"/>
        </dgm:presLayoutVars>
      </dgm:prSet>
      <dgm:spPr/>
    </dgm:pt>
  </dgm:ptLst>
  <dgm:cxnLst>
    <dgm:cxn modelId="{511D1569-097C-45D4-836B-21E3B97C36D9}" type="presOf" srcId="{C15654F0-1047-4EBA-8501-09D970BB8EA9}" destId="{331D7204-885B-400D-AF8D-42EA0FB6C793}" srcOrd="0" destOrd="0" presId="urn:microsoft.com/office/officeart/2005/8/layout/vList2"/>
    <dgm:cxn modelId="{2955EC24-ACE2-468B-ACB3-2C3D0E8DE756}" srcId="{4C61CC9E-AD13-4CC9-821C-DD8197ABFA8E}" destId="{C15654F0-1047-4EBA-8501-09D970BB8EA9}" srcOrd="2" destOrd="0" parTransId="{BFCEE50A-E2C0-440F-A955-C6A4F666B129}" sibTransId="{8B01E582-B805-444F-9150-110F491B309A}"/>
    <dgm:cxn modelId="{5299922F-7D61-4480-8D78-7BEEC3D65554}" srcId="{4C61CC9E-AD13-4CC9-821C-DD8197ABFA8E}" destId="{A8A637CD-5537-436D-B7E4-E1698FA7BB1E}" srcOrd="3" destOrd="0" parTransId="{B3BC6F81-2BD4-466E-9B8E-B857DA66E71A}" sibTransId="{C947E553-520C-4F0D-9989-A71EEEEED61B}"/>
    <dgm:cxn modelId="{2A54EF98-55C1-40AD-A92D-ABBD3262580F}" srcId="{4C61CC9E-AD13-4CC9-821C-DD8197ABFA8E}" destId="{719F67A8-1B9E-4A48-B208-393530D48A87}" srcOrd="1" destOrd="0" parTransId="{3216E927-5042-4EAC-B449-9D45D9832E85}" sibTransId="{63C0FD68-178F-4920-8592-8301093B9228}"/>
    <dgm:cxn modelId="{2186FE5C-BFB5-4ADE-A427-880ECA282985}" srcId="{4C61CC9E-AD13-4CC9-821C-DD8197ABFA8E}" destId="{CF2F89ED-AEE5-4DE0-ADF6-4C3773F9E89A}" srcOrd="0" destOrd="0" parTransId="{EC8D9F40-267D-4FE8-BA57-4199FC05D1D7}" sibTransId="{9CE8AD20-49C4-431D-83B0-282A4FC877AA}"/>
    <dgm:cxn modelId="{0698752F-E9CD-4D0D-B89E-9A8E5B58A555}" type="presOf" srcId="{CF2F89ED-AEE5-4DE0-ADF6-4C3773F9E89A}" destId="{F0CE4543-B72F-421B-A512-043765AF40C2}" srcOrd="0" destOrd="0" presId="urn:microsoft.com/office/officeart/2005/8/layout/vList2"/>
    <dgm:cxn modelId="{C702EC41-6BC2-4B02-B6FE-6AFC3A94864E}" type="presOf" srcId="{4C61CC9E-AD13-4CC9-821C-DD8197ABFA8E}" destId="{3D5290D8-1CFF-43F6-8A01-BA086B2E829B}" srcOrd="0" destOrd="0" presId="urn:microsoft.com/office/officeart/2005/8/layout/vList2"/>
    <dgm:cxn modelId="{2DA59018-C09C-431B-A3B6-E817E064278D}" type="presOf" srcId="{A8A637CD-5537-436D-B7E4-E1698FA7BB1E}" destId="{608D7286-3A56-47A6-B7F0-8B1CE3172A41}" srcOrd="0" destOrd="0" presId="urn:microsoft.com/office/officeart/2005/8/layout/vList2"/>
    <dgm:cxn modelId="{EC519790-2E8B-4587-A4C8-E39415020B2B}" type="presOf" srcId="{719F67A8-1B9E-4A48-B208-393530D48A87}" destId="{87B86FC8-E643-4625-BF26-2099C235B97A}" srcOrd="0" destOrd="0" presId="urn:microsoft.com/office/officeart/2005/8/layout/vList2"/>
    <dgm:cxn modelId="{959A94A3-C12F-4B60-94E9-3FCA3C4002C4}" type="presParOf" srcId="{3D5290D8-1CFF-43F6-8A01-BA086B2E829B}" destId="{F0CE4543-B72F-421B-A512-043765AF40C2}" srcOrd="0" destOrd="0" presId="urn:microsoft.com/office/officeart/2005/8/layout/vList2"/>
    <dgm:cxn modelId="{2F38DB1A-6DA4-4053-B1C1-0C94833E901F}" type="presParOf" srcId="{3D5290D8-1CFF-43F6-8A01-BA086B2E829B}" destId="{8339C4B0-D0FB-489C-A36D-C9163023C6A2}" srcOrd="1" destOrd="0" presId="urn:microsoft.com/office/officeart/2005/8/layout/vList2"/>
    <dgm:cxn modelId="{BE0B576B-E394-4AFF-A9F7-ECD79D6289F9}" type="presParOf" srcId="{3D5290D8-1CFF-43F6-8A01-BA086B2E829B}" destId="{87B86FC8-E643-4625-BF26-2099C235B97A}" srcOrd="2" destOrd="0" presId="urn:microsoft.com/office/officeart/2005/8/layout/vList2"/>
    <dgm:cxn modelId="{F3B6C7BD-A9CB-4B42-B1AE-4E85586B55BE}" type="presParOf" srcId="{3D5290D8-1CFF-43F6-8A01-BA086B2E829B}" destId="{7D5F164A-389D-4ADD-B65A-0513B8D5F986}" srcOrd="3" destOrd="0" presId="urn:microsoft.com/office/officeart/2005/8/layout/vList2"/>
    <dgm:cxn modelId="{52043292-45AE-4BDF-825E-8EEC3AE89D27}" type="presParOf" srcId="{3D5290D8-1CFF-43F6-8A01-BA086B2E829B}" destId="{331D7204-885B-400D-AF8D-42EA0FB6C793}" srcOrd="4" destOrd="0" presId="urn:microsoft.com/office/officeart/2005/8/layout/vList2"/>
    <dgm:cxn modelId="{99BC0455-C075-42AC-A592-0BFE513665EE}" type="presParOf" srcId="{3D5290D8-1CFF-43F6-8A01-BA086B2E829B}" destId="{7495F47B-564B-4F86-95B9-FAF17BE4B43A}" srcOrd="5" destOrd="0" presId="urn:microsoft.com/office/officeart/2005/8/layout/vList2"/>
    <dgm:cxn modelId="{E1BD7CD9-4615-482F-BBA8-B3E8CA12BE8D}" type="presParOf" srcId="{3D5290D8-1CFF-43F6-8A01-BA086B2E829B}" destId="{608D7286-3A56-47A6-B7F0-8B1CE3172A41}"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6B7BB62-579E-4971-8D3C-84A8E728C8A4}"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C46941D1-8C68-49FD-89D8-27F7F64EFBF9}">
      <dgm:prSet/>
      <dgm:spPr/>
      <dgm:t>
        <a:bodyPr/>
        <a:lstStyle/>
        <a:p>
          <a:pPr rtl="0"/>
          <a:r>
            <a:rPr lang="en-US" b="1" smtClean="0"/>
            <a:t>Lớp (Class)</a:t>
          </a:r>
          <a:endParaRPr lang="en-US"/>
        </a:p>
      </dgm:t>
    </dgm:pt>
    <dgm:pt modelId="{C48F6A96-6974-4965-9891-53913CD696FD}" type="parTrans" cxnId="{85E44B0F-094C-4650-813C-8A3DBF7C0EAE}">
      <dgm:prSet/>
      <dgm:spPr/>
      <dgm:t>
        <a:bodyPr/>
        <a:lstStyle/>
        <a:p>
          <a:endParaRPr lang="en-US"/>
        </a:p>
      </dgm:t>
    </dgm:pt>
    <dgm:pt modelId="{A7DFED79-133F-4CA0-860E-71BD72DA3D35}" type="sibTrans" cxnId="{85E44B0F-094C-4650-813C-8A3DBF7C0EAE}">
      <dgm:prSet/>
      <dgm:spPr/>
      <dgm:t>
        <a:bodyPr/>
        <a:lstStyle/>
        <a:p>
          <a:endParaRPr lang="en-US"/>
        </a:p>
      </dgm:t>
    </dgm:pt>
    <dgm:pt modelId="{E5C1A8DA-0B29-4125-A55D-A17B50D21657}" type="pres">
      <dgm:prSet presAssocID="{E6B7BB62-579E-4971-8D3C-84A8E728C8A4}" presName="Name0" presStyleCnt="0">
        <dgm:presLayoutVars>
          <dgm:dir/>
          <dgm:animLvl val="lvl"/>
          <dgm:resizeHandles val="exact"/>
        </dgm:presLayoutVars>
      </dgm:prSet>
      <dgm:spPr/>
    </dgm:pt>
    <dgm:pt modelId="{86B90B39-705F-47FC-A8E4-7B0232E20116}" type="pres">
      <dgm:prSet presAssocID="{C46941D1-8C68-49FD-89D8-27F7F64EFBF9}" presName="parTxOnly" presStyleLbl="node1" presStyleIdx="0" presStyleCnt="1" custScaleX="69087" custScaleY="56966">
        <dgm:presLayoutVars>
          <dgm:chMax val="0"/>
          <dgm:chPref val="0"/>
          <dgm:bulletEnabled val="1"/>
        </dgm:presLayoutVars>
      </dgm:prSet>
      <dgm:spPr/>
    </dgm:pt>
  </dgm:ptLst>
  <dgm:cxnLst>
    <dgm:cxn modelId="{85E44B0F-094C-4650-813C-8A3DBF7C0EAE}" srcId="{E6B7BB62-579E-4971-8D3C-84A8E728C8A4}" destId="{C46941D1-8C68-49FD-89D8-27F7F64EFBF9}" srcOrd="0" destOrd="0" parTransId="{C48F6A96-6974-4965-9891-53913CD696FD}" sibTransId="{A7DFED79-133F-4CA0-860E-71BD72DA3D35}"/>
    <dgm:cxn modelId="{8D6F71F3-4C23-4E5E-838B-BF84267722F7}" type="presOf" srcId="{C46941D1-8C68-49FD-89D8-27F7F64EFBF9}" destId="{86B90B39-705F-47FC-A8E4-7B0232E20116}" srcOrd="0" destOrd="0" presId="urn:microsoft.com/office/officeart/2005/8/layout/chevron1"/>
    <dgm:cxn modelId="{65A53CED-DB94-47AB-92B8-1AC7783EE4EB}" type="presOf" srcId="{E6B7BB62-579E-4971-8D3C-84A8E728C8A4}" destId="{E5C1A8DA-0B29-4125-A55D-A17B50D21657}" srcOrd="0" destOrd="0" presId="urn:microsoft.com/office/officeart/2005/8/layout/chevron1"/>
    <dgm:cxn modelId="{0DB8027B-B100-4D59-9292-3DF2C6C3D412}" type="presParOf" srcId="{E5C1A8DA-0B29-4125-A55D-A17B50D21657}" destId="{86B90B39-705F-47FC-A8E4-7B0232E2011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EDA0A23-B80A-416E-9149-1CA216FCDB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743939-E5F6-41E5-B13B-9248A08CC49F}">
      <dgm:prSet/>
      <dgm:spPr/>
      <dgm:t>
        <a:bodyPr/>
        <a:lstStyle/>
        <a:p>
          <a:pPr rtl="0"/>
          <a:r>
            <a:rPr lang="en-US" smtClean="0"/>
            <a:t>Lớp là một thiết kế hay mẫu cho các đối tượng cùng kiểu. </a:t>
          </a:r>
          <a:endParaRPr lang="en-US"/>
        </a:p>
      </dgm:t>
    </dgm:pt>
    <dgm:pt modelId="{E17849DC-582E-4F59-9FF4-E97555669305}" type="parTrans" cxnId="{6DF0441A-FB81-478D-9E85-180AB4A42206}">
      <dgm:prSet/>
      <dgm:spPr/>
      <dgm:t>
        <a:bodyPr/>
        <a:lstStyle/>
        <a:p>
          <a:endParaRPr lang="en-US"/>
        </a:p>
      </dgm:t>
    </dgm:pt>
    <dgm:pt modelId="{1AF476EA-E148-4AC2-BE6B-FAE0154A3977}" type="sibTrans" cxnId="{6DF0441A-FB81-478D-9E85-180AB4A42206}">
      <dgm:prSet/>
      <dgm:spPr/>
      <dgm:t>
        <a:bodyPr/>
        <a:lstStyle/>
        <a:p>
          <a:endParaRPr lang="en-US"/>
        </a:p>
      </dgm:t>
    </dgm:pt>
    <dgm:pt modelId="{BC50BA18-018F-4596-A8D1-8AD8EC43E958}">
      <dgm:prSet/>
      <dgm:spPr/>
      <dgm:t>
        <a:bodyPr/>
        <a:lstStyle/>
        <a:p>
          <a:pPr rtl="0"/>
          <a:r>
            <a:rPr lang="en-US" dirty="0" err="1" smtClean="0"/>
            <a:t>Lớp</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chung</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nào</a:t>
          </a:r>
          <a:r>
            <a:rPr lang="en-US" dirty="0" smtClean="0"/>
            <a:t> </a:t>
          </a:r>
          <a:r>
            <a:rPr lang="en-US" dirty="0" err="1" smtClean="0"/>
            <a:t>đó</a:t>
          </a:r>
          <a:r>
            <a:rPr lang="en-US" dirty="0" smtClean="0"/>
            <a:t>. </a:t>
          </a:r>
          <a:endParaRPr lang="en-US" dirty="0"/>
        </a:p>
      </dgm:t>
    </dgm:pt>
    <dgm:pt modelId="{CCE26BDB-B1DE-4DF5-9DD9-D580DA1620C0}" type="parTrans" cxnId="{4CC8D258-4EEA-4AA8-8953-9B7D3421AE8D}">
      <dgm:prSet/>
      <dgm:spPr/>
      <dgm:t>
        <a:bodyPr/>
        <a:lstStyle/>
        <a:p>
          <a:endParaRPr lang="en-US"/>
        </a:p>
      </dgm:t>
    </dgm:pt>
    <dgm:pt modelId="{C4CBD174-7D01-4B96-9DEE-6EEBBEF288D8}" type="sibTrans" cxnId="{4CC8D258-4EEA-4AA8-8953-9B7D3421AE8D}">
      <dgm:prSet/>
      <dgm:spPr/>
      <dgm:t>
        <a:bodyPr/>
        <a:lstStyle/>
        <a:p>
          <a:endParaRPr lang="en-US"/>
        </a:p>
      </dgm:t>
    </dgm:pt>
    <dgm:pt modelId="{EB12FFBA-7A5E-4AC9-8AC4-6847E07A59F1}">
      <dgm:prSet/>
      <dgm:spPr/>
      <dgm:t>
        <a:bodyPr/>
        <a:lstStyle/>
        <a:p>
          <a:pPr rtl="0"/>
          <a:r>
            <a:rPr lang="en-US" smtClean="0"/>
            <a:t>Một đối tượng là một thể hiện cụ thể của lớp</a:t>
          </a:r>
          <a:endParaRPr lang="en-US"/>
        </a:p>
      </dgm:t>
    </dgm:pt>
    <dgm:pt modelId="{99EEAEFA-FBE7-43ED-803B-C7499BEB798F}" type="parTrans" cxnId="{BED70C91-C866-4154-8AE7-C0E5CADF985E}">
      <dgm:prSet/>
      <dgm:spPr/>
      <dgm:t>
        <a:bodyPr/>
        <a:lstStyle/>
        <a:p>
          <a:endParaRPr lang="en-US"/>
        </a:p>
      </dgm:t>
    </dgm:pt>
    <dgm:pt modelId="{48F148A5-125E-44DD-90F8-DAFC8C067DC5}" type="sibTrans" cxnId="{BED70C91-C866-4154-8AE7-C0E5CADF985E}">
      <dgm:prSet/>
      <dgm:spPr/>
      <dgm:t>
        <a:bodyPr/>
        <a:lstStyle/>
        <a:p>
          <a:endParaRPr lang="en-US"/>
        </a:p>
      </dgm:t>
    </dgm:pt>
    <dgm:pt modelId="{0E332AA2-6F66-44A7-A310-A50049ABFC9A}" type="pres">
      <dgm:prSet presAssocID="{DEDA0A23-B80A-416E-9149-1CA216FCDB25}" presName="linear" presStyleCnt="0">
        <dgm:presLayoutVars>
          <dgm:animLvl val="lvl"/>
          <dgm:resizeHandles val="exact"/>
        </dgm:presLayoutVars>
      </dgm:prSet>
      <dgm:spPr/>
    </dgm:pt>
    <dgm:pt modelId="{369541EB-8F42-46E8-904B-F9BCDF64A7EC}" type="pres">
      <dgm:prSet presAssocID="{5B743939-E5F6-41E5-B13B-9248A08CC49F}" presName="parentText" presStyleLbl="node1" presStyleIdx="0" presStyleCnt="3">
        <dgm:presLayoutVars>
          <dgm:chMax val="0"/>
          <dgm:bulletEnabled val="1"/>
        </dgm:presLayoutVars>
      </dgm:prSet>
      <dgm:spPr/>
    </dgm:pt>
    <dgm:pt modelId="{B47AE344-936E-402D-9C1B-8205508016D5}" type="pres">
      <dgm:prSet presAssocID="{1AF476EA-E148-4AC2-BE6B-FAE0154A3977}" presName="spacer" presStyleCnt="0"/>
      <dgm:spPr/>
    </dgm:pt>
    <dgm:pt modelId="{352CA3D0-6307-4616-BC9A-3BC9286FC1F0}" type="pres">
      <dgm:prSet presAssocID="{BC50BA18-018F-4596-A8D1-8AD8EC43E958}" presName="parentText" presStyleLbl="node1" presStyleIdx="1" presStyleCnt="3">
        <dgm:presLayoutVars>
          <dgm:chMax val="0"/>
          <dgm:bulletEnabled val="1"/>
        </dgm:presLayoutVars>
      </dgm:prSet>
      <dgm:spPr/>
    </dgm:pt>
    <dgm:pt modelId="{9FD85985-8543-4851-9F6E-C0BA00BF8656}" type="pres">
      <dgm:prSet presAssocID="{C4CBD174-7D01-4B96-9DEE-6EEBBEF288D8}" presName="spacer" presStyleCnt="0"/>
      <dgm:spPr/>
    </dgm:pt>
    <dgm:pt modelId="{1C6A6312-CADF-4BCC-8505-03A935EDBB58}" type="pres">
      <dgm:prSet presAssocID="{EB12FFBA-7A5E-4AC9-8AC4-6847E07A59F1}" presName="parentText" presStyleLbl="node1" presStyleIdx="2" presStyleCnt="3">
        <dgm:presLayoutVars>
          <dgm:chMax val="0"/>
          <dgm:bulletEnabled val="1"/>
        </dgm:presLayoutVars>
      </dgm:prSet>
      <dgm:spPr/>
    </dgm:pt>
  </dgm:ptLst>
  <dgm:cxnLst>
    <dgm:cxn modelId="{9EDAB0DE-BCE9-47B5-9209-203C84146798}" type="presOf" srcId="{EB12FFBA-7A5E-4AC9-8AC4-6847E07A59F1}" destId="{1C6A6312-CADF-4BCC-8505-03A935EDBB58}" srcOrd="0" destOrd="0" presId="urn:microsoft.com/office/officeart/2005/8/layout/vList2"/>
    <dgm:cxn modelId="{6DF0441A-FB81-478D-9E85-180AB4A42206}" srcId="{DEDA0A23-B80A-416E-9149-1CA216FCDB25}" destId="{5B743939-E5F6-41E5-B13B-9248A08CC49F}" srcOrd="0" destOrd="0" parTransId="{E17849DC-582E-4F59-9FF4-E97555669305}" sibTransId="{1AF476EA-E148-4AC2-BE6B-FAE0154A3977}"/>
    <dgm:cxn modelId="{BED70C91-C866-4154-8AE7-C0E5CADF985E}" srcId="{DEDA0A23-B80A-416E-9149-1CA216FCDB25}" destId="{EB12FFBA-7A5E-4AC9-8AC4-6847E07A59F1}" srcOrd="2" destOrd="0" parTransId="{99EEAEFA-FBE7-43ED-803B-C7499BEB798F}" sibTransId="{48F148A5-125E-44DD-90F8-DAFC8C067DC5}"/>
    <dgm:cxn modelId="{BCAFADC2-3E46-442D-8E0C-3494DDC8AB87}" type="presOf" srcId="{5B743939-E5F6-41E5-B13B-9248A08CC49F}" destId="{369541EB-8F42-46E8-904B-F9BCDF64A7EC}" srcOrd="0" destOrd="0" presId="urn:microsoft.com/office/officeart/2005/8/layout/vList2"/>
    <dgm:cxn modelId="{994F2953-3913-4C7C-9993-7E750C642A7E}" type="presOf" srcId="{DEDA0A23-B80A-416E-9149-1CA216FCDB25}" destId="{0E332AA2-6F66-44A7-A310-A50049ABFC9A}" srcOrd="0" destOrd="0" presId="urn:microsoft.com/office/officeart/2005/8/layout/vList2"/>
    <dgm:cxn modelId="{4CC8D258-4EEA-4AA8-8953-9B7D3421AE8D}" srcId="{DEDA0A23-B80A-416E-9149-1CA216FCDB25}" destId="{BC50BA18-018F-4596-A8D1-8AD8EC43E958}" srcOrd="1" destOrd="0" parTransId="{CCE26BDB-B1DE-4DF5-9DD9-D580DA1620C0}" sibTransId="{C4CBD174-7D01-4B96-9DEE-6EEBBEF288D8}"/>
    <dgm:cxn modelId="{74B925A2-BF99-4D73-8F93-7E81FDE19582}" type="presOf" srcId="{BC50BA18-018F-4596-A8D1-8AD8EC43E958}" destId="{352CA3D0-6307-4616-BC9A-3BC9286FC1F0}" srcOrd="0" destOrd="0" presId="urn:microsoft.com/office/officeart/2005/8/layout/vList2"/>
    <dgm:cxn modelId="{CE941EFF-A2C7-4259-B325-65A512555139}" type="presParOf" srcId="{0E332AA2-6F66-44A7-A310-A50049ABFC9A}" destId="{369541EB-8F42-46E8-904B-F9BCDF64A7EC}" srcOrd="0" destOrd="0" presId="urn:microsoft.com/office/officeart/2005/8/layout/vList2"/>
    <dgm:cxn modelId="{8EB75818-28FE-4D20-B7D2-41B15B1F4B8F}" type="presParOf" srcId="{0E332AA2-6F66-44A7-A310-A50049ABFC9A}" destId="{B47AE344-936E-402D-9C1B-8205508016D5}" srcOrd="1" destOrd="0" presId="urn:microsoft.com/office/officeart/2005/8/layout/vList2"/>
    <dgm:cxn modelId="{331EDF82-774B-4CDB-94E8-BE8D2F154813}" type="presParOf" srcId="{0E332AA2-6F66-44A7-A310-A50049ABFC9A}" destId="{352CA3D0-6307-4616-BC9A-3BC9286FC1F0}" srcOrd="2" destOrd="0" presId="urn:microsoft.com/office/officeart/2005/8/layout/vList2"/>
    <dgm:cxn modelId="{4B9DAC5B-CD52-4CA2-8C2D-CE724F73DDF0}" type="presParOf" srcId="{0E332AA2-6F66-44A7-A310-A50049ABFC9A}" destId="{9FD85985-8543-4851-9F6E-C0BA00BF8656}" srcOrd="3" destOrd="0" presId="urn:microsoft.com/office/officeart/2005/8/layout/vList2"/>
    <dgm:cxn modelId="{2F603CBB-BFE7-43CF-A670-F731588DBC59}" type="presParOf" srcId="{0E332AA2-6F66-44A7-A310-A50049ABFC9A}" destId="{1C6A6312-CADF-4BCC-8505-03A935EDBB58}"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3E2DE86-DF18-4A50-AD93-2C7D97FF8529}"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2518D584-EF01-4A4A-8096-CFD0F1FEA184}">
      <dgm:prSet/>
      <dgm:spPr/>
      <dgm:t>
        <a:bodyPr/>
        <a:lstStyle/>
        <a:p>
          <a:pPr rtl="0"/>
          <a:r>
            <a:rPr lang="en-US" b="1" dirty="0" smtClean="0"/>
            <a:t>Class </a:t>
          </a:r>
          <a:r>
            <a:rPr lang="en-US" b="1" dirty="0" err="1" smtClean="0"/>
            <a:t>trong</a:t>
          </a:r>
          <a:r>
            <a:rPr lang="en-US" b="1" dirty="0" smtClean="0"/>
            <a:t> PHP</a:t>
          </a:r>
          <a:endParaRPr lang="en-US" dirty="0"/>
        </a:p>
      </dgm:t>
    </dgm:pt>
    <dgm:pt modelId="{B321BD84-B5BF-4A2D-9AD4-CD81796E5BAF}" type="parTrans" cxnId="{5D6493FA-6E3B-4A96-B792-B1560B9FAFA2}">
      <dgm:prSet/>
      <dgm:spPr/>
      <dgm:t>
        <a:bodyPr/>
        <a:lstStyle/>
        <a:p>
          <a:endParaRPr lang="en-US"/>
        </a:p>
      </dgm:t>
    </dgm:pt>
    <dgm:pt modelId="{88F81FF8-0E01-4A25-A17F-87695899539A}" type="sibTrans" cxnId="{5D6493FA-6E3B-4A96-B792-B1560B9FAFA2}">
      <dgm:prSet/>
      <dgm:spPr/>
      <dgm:t>
        <a:bodyPr/>
        <a:lstStyle/>
        <a:p>
          <a:endParaRPr lang="en-US"/>
        </a:p>
      </dgm:t>
    </dgm:pt>
    <dgm:pt modelId="{934924AA-3276-43EC-A7A1-24EAEBDFCE2B}" type="pres">
      <dgm:prSet presAssocID="{D3E2DE86-DF18-4A50-AD93-2C7D97FF8529}" presName="Name0" presStyleCnt="0">
        <dgm:presLayoutVars>
          <dgm:dir/>
          <dgm:animLvl val="lvl"/>
          <dgm:resizeHandles val="exact"/>
        </dgm:presLayoutVars>
      </dgm:prSet>
      <dgm:spPr/>
    </dgm:pt>
    <dgm:pt modelId="{CC30FC61-16CE-4B4C-84DD-5091A1F634FC}" type="pres">
      <dgm:prSet presAssocID="{2518D584-EF01-4A4A-8096-CFD0F1FEA184}" presName="parTxOnly" presStyleLbl="node1" presStyleIdx="0" presStyleCnt="1" custScaleX="100000" custScaleY="80210">
        <dgm:presLayoutVars>
          <dgm:chMax val="0"/>
          <dgm:chPref val="0"/>
          <dgm:bulletEnabled val="1"/>
        </dgm:presLayoutVars>
      </dgm:prSet>
      <dgm:spPr/>
    </dgm:pt>
  </dgm:ptLst>
  <dgm:cxnLst>
    <dgm:cxn modelId="{578DFA61-5085-435B-9EFB-BFACA6C15AA9}" type="presOf" srcId="{2518D584-EF01-4A4A-8096-CFD0F1FEA184}" destId="{CC30FC61-16CE-4B4C-84DD-5091A1F634FC}" srcOrd="0" destOrd="0" presId="urn:microsoft.com/office/officeart/2005/8/layout/chevron1"/>
    <dgm:cxn modelId="{5D6493FA-6E3B-4A96-B792-B1560B9FAFA2}" srcId="{D3E2DE86-DF18-4A50-AD93-2C7D97FF8529}" destId="{2518D584-EF01-4A4A-8096-CFD0F1FEA184}" srcOrd="0" destOrd="0" parTransId="{B321BD84-B5BF-4A2D-9AD4-CD81796E5BAF}" sibTransId="{88F81FF8-0E01-4A25-A17F-87695899539A}"/>
    <dgm:cxn modelId="{E60F806C-C280-4315-A702-396B580F54B2}" type="presOf" srcId="{D3E2DE86-DF18-4A50-AD93-2C7D97FF8529}" destId="{934924AA-3276-43EC-A7A1-24EAEBDFCE2B}" srcOrd="0" destOrd="0" presId="urn:microsoft.com/office/officeart/2005/8/layout/chevron1"/>
    <dgm:cxn modelId="{BB3DAE64-6583-43A6-A2CA-D6E53DDDEBCF}" type="presParOf" srcId="{934924AA-3276-43EC-A7A1-24EAEBDFCE2B}" destId="{CC30FC61-16CE-4B4C-84DD-5091A1F634FC}"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3081299-809A-4697-A632-08A7024F2A6A}"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B5328901-A1C9-4A1C-8AFE-1FD2EBF75D53}">
      <dgm:prSet/>
      <dgm:spPr/>
      <dgm:t>
        <a:bodyPr/>
        <a:lstStyle/>
        <a:p>
          <a:pPr rtl="0"/>
          <a:r>
            <a:rPr lang="en-US" b="1" smtClean="0"/>
            <a:t>Hàm khởi tạo </a:t>
          </a:r>
          <a:endParaRPr lang="en-US"/>
        </a:p>
      </dgm:t>
    </dgm:pt>
    <dgm:pt modelId="{E4340699-A12B-4F25-8099-F72CBC95FC6C}" type="parTrans" cxnId="{63162D03-434C-4BB7-A553-8C1A9140F4FB}">
      <dgm:prSet/>
      <dgm:spPr/>
      <dgm:t>
        <a:bodyPr/>
        <a:lstStyle/>
        <a:p>
          <a:endParaRPr lang="en-US"/>
        </a:p>
      </dgm:t>
    </dgm:pt>
    <dgm:pt modelId="{A4F5F030-37C2-4C1D-B219-05F9E7943EAF}" type="sibTrans" cxnId="{63162D03-434C-4BB7-A553-8C1A9140F4FB}">
      <dgm:prSet/>
      <dgm:spPr/>
      <dgm:t>
        <a:bodyPr/>
        <a:lstStyle/>
        <a:p>
          <a:endParaRPr lang="en-US"/>
        </a:p>
      </dgm:t>
    </dgm:pt>
    <dgm:pt modelId="{88AB3E83-6D0A-4F02-852C-D45B655A1EFA}" type="pres">
      <dgm:prSet presAssocID="{A3081299-809A-4697-A632-08A7024F2A6A}" presName="Name0" presStyleCnt="0">
        <dgm:presLayoutVars>
          <dgm:dir/>
          <dgm:animLvl val="lvl"/>
          <dgm:resizeHandles val="exact"/>
        </dgm:presLayoutVars>
      </dgm:prSet>
      <dgm:spPr/>
    </dgm:pt>
    <dgm:pt modelId="{0F47E572-21C5-42D3-B9C5-385B155B6EE5}" type="pres">
      <dgm:prSet presAssocID="{B5328901-A1C9-4A1C-8AFE-1FD2EBF75D53}" presName="parTxOnly" presStyleLbl="node1" presStyleIdx="0" presStyleCnt="1">
        <dgm:presLayoutVars>
          <dgm:chMax val="0"/>
          <dgm:chPref val="0"/>
          <dgm:bulletEnabled val="1"/>
        </dgm:presLayoutVars>
      </dgm:prSet>
      <dgm:spPr/>
    </dgm:pt>
  </dgm:ptLst>
  <dgm:cxnLst>
    <dgm:cxn modelId="{387AE034-60D3-41DC-9B9C-7D1D9A93C45F}" type="presOf" srcId="{B5328901-A1C9-4A1C-8AFE-1FD2EBF75D53}" destId="{0F47E572-21C5-42D3-B9C5-385B155B6EE5}" srcOrd="0" destOrd="0" presId="urn:microsoft.com/office/officeart/2005/8/layout/chevron1"/>
    <dgm:cxn modelId="{63162D03-434C-4BB7-A553-8C1A9140F4FB}" srcId="{A3081299-809A-4697-A632-08A7024F2A6A}" destId="{B5328901-A1C9-4A1C-8AFE-1FD2EBF75D53}" srcOrd="0" destOrd="0" parTransId="{E4340699-A12B-4F25-8099-F72CBC95FC6C}" sibTransId="{A4F5F030-37C2-4C1D-B219-05F9E7943EAF}"/>
    <dgm:cxn modelId="{2DC8B0DC-A3E2-475C-BF4B-4F5325A28AA5}" type="presOf" srcId="{A3081299-809A-4697-A632-08A7024F2A6A}" destId="{88AB3E83-6D0A-4F02-852C-D45B655A1EFA}" srcOrd="0" destOrd="0" presId="urn:microsoft.com/office/officeart/2005/8/layout/chevron1"/>
    <dgm:cxn modelId="{2BF7CC37-AE22-4A89-81D8-3D560932A624}" type="presParOf" srcId="{88AB3E83-6D0A-4F02-852C-D45B655A1EFA}" destId="{0F47E572-21C5-42D3-B9C5-385B155B6EE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0CB1023-2B0A-4F05-97A4-2D25577041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6ED9B0-7785-4FBD-8CF8-E707691FF064}">
      <dgm:prSet/>
      <dgm:spPr/>
      <dgm:t>
        <a:bodyPr/>
        <a:lstStyle/>
        <a:p>
          <a:pPr rtl="0"/>
          <a:r>
            <a:rPr lang="en-US" smtClean="0"/>
            <a:t>Hàm khởi tạo có đặc điểm nó luôn được gọi tới khi ta khởi tạo đối tượng.</a:t>
          </a:r>
          <a:endParaRPr lang="en-US"/>
        </a:p>
      </dgm:t>
    </dgm:pt>
    <dgm:pt modelId="{0195DFA9-C877-47F9-B6D6-443A2481EA01}" type="parTrans" cxnId="{23957959-5610-4567-B89A-545289AC5743}">
      <dgm:prSet/>
      <dgm:spPr/>
      <dgm:t>
        <a:bodyPr/>
        <a:lstStyle/>
        <a:p>
          <a:endParaRPr lang="en-US"/>
        </a:p>
      </dgm:t>
    </dgm:pt>
    <dgm:pt modelId="{66434355-A97C-4349-A36D-1A4B93A2D83B}" type="sibTrans" cxnId="{23957959-5610-4567-B89A-545289AC5743}">
      <dgm:prSet/>
      <dgm:spPr/>
      <dgm:t>
        <a:bodyPr/>
        <a:lstStyle/>
        <a:p>
          <a:endParaRPr lang="en-US"/>
        </a:p>
      </dgm:t>
    </dgm:pt>
    <dgm:pt modelId="{590A4ABE-486D-4C5C-AB44-11091AAF76C6}">
      <dgm:prSet/>
      <dgm:spPr/>
      <dgm:t>
        <a:bodyPr/>
        <a:lstStyle/>
        <a:p>
          <a:pPr rtl="0"/>
          <a:r>
            <a:rPr lang="en-US" smtClean="0"/>
            <a:t>Hàm khởi tạo có thể có tham số hoặc không</a:t>
          </a:r>
          <a:endParaRPr lang="en-US"/>
        </a:p>
      </dgm:t>
    </dgm:pt>
    <dgm:pt modelId="{101C5926-A1A3-4CF3-8E4C-81910302325D}" type="parTrans" cxnId="{756111F7-C092-4A93-B8F0-F389805F1618}">
      <dgm:prSet/>
      <dgm:spPr/>
      <dgm:t>
        <a:bodyPr/>
        <a:lstStyle/>
        <a:p>
          <a:endParaRPr lang="en-US"/>
        </a:p>
      </dgm:t>
    </dgm:pt>
    <dgm:pt modelId="{5CB190C0-C607-411C-98D5-122B584AFF2F}" type="sibTrans" cxnId="{756111F7-C092-4A93-B8F0-F389805F1618}">
      <dgm:prSet/>
      <dgm:spPr/>
      <dgm:t>
        <a:bodyPr/>
        <a:lstStyle/>
        <a:p>
          <a:endParaRPr lang="en-US"/>
        </a:p>
      </dgm:t>
    </dgm:pt>
    <dgm:pt modelId="{191E8869-069E-47BA-9683-8C65CCA47F11}" type="pres">
      <dgm:prSet presAssocID="{50CB1023-2B0A-4F05-97A4-2D25577041BE}" presName="linear" presStyleCnt="0">
        <dgm:presLayoutVars>
          <dgm:animLvl val="lvl"/>
          <dgm:resizeHandles val="exact"/>
        </dgm:presLayoutVars>
      </dgm:prSet>
      <dgm:spPr/>
    </dgm:pt>
    <dgm:pt modelId="{EBFFBEDD-71ED-485E-8D3F-9AB1F2A404DE}" type="pres">
      <dgm:prSet presAssocID="{296ED9B0-7785-4FBD-8CF8-E707691FF064}" presName="parentText" presStyleLbl="node1" presStyleIdx="0" presStyleCnt="2">
        <dgm:presLayoutVars>
          <dgm:chMax val="0"/>
          <dgm:bulletEnabled val="1"/>
        </dgm:presLayoutVars>
      </dgm:prSet>
      <dgm:spPr/>
    </dgm:pt>
    <dgm:pt modelId="{C921E2E3-9390-4BA0-B39C-FE30B3627229}" type="pres">
      <dgm:prSet presAssocID="{66434355-A97C-4349-A36D-1A4B93A2D83B}" presName="spacer" presStyleCnt="0"/>
      <dgm:spPr/>
    </dgm:pt>
    <dgm:pt modelId="{D373381C-2E3E-4E42-8020-DB8B2405F283}" type="pres">
      <dgm:prSet presAssocID="{590A4ABE-486D-4C5C-AB44-11091AAF76C6}" presName="parentText" presStyleLbl="node1" presStyleIdx="1" presStyleCnt="2">
        <dgm:presLayoutVars>
          <dgm:chMax val="0"/>
          <dgm:bulletEnabled val="1"/>
        </dgm:presLayoutVars>
      </dgm:prSet>
      <dgm:spPr/>
    </dgm:pt>
  </dgm:ptLst>
  <dgm:cxnLst>
    <dgm:cxn modelId="{04911834-CB1F-4484-B850-8E273248D966}" type="presOf" srcId="{590A4ABE-486D-4C5C-AB44-11091AAF76C6}" destId="{D373381C-2E3E-4E42-8020-DB8B2405F283}" srcOrd="0" destOrd="0" presId="urn:microsoft.com/office/officeart/2005/8/layout/vList2"/>
    <dgm:cxn modelId="{23957959-5610-4567-B89A-545289AC5743}" srcId="{50CB1023-2B0A-4F05-97A4-2D25577041BE}" destId="{296ED9B0-7785-4FBD-8CF8-E707691FF064}" srcOrd="0" destOrd="0" parTransId="{0195DFA9-C877-47F9-B6D6-443A2481EA01}" sibTransId="{66434355-A97C-4349-A36D-1A4B93A2D83B}"/>
    <dgm:cxn modelId="{756111F7-C092-4A93-B8F0-F389805F1618}" srcId="{50CB1023-2B0A-4F05-97A4-2D25577041BE}" destId="{590A4ABE-486D-4C5C-AB44-11091AAF76C6}" srcOrd="1" destOrd="0" parTransId="{101C5926-A1A3-4CF3-8E4C-81910302325D}" sibTransId="{5CB190C0-C607-411C-98D5-122B584AFF2F}"/>
    <dgm:cxn modelId="{33DEA8E7-FE40-40A6-9A2A-FC7B4E34380B}" type="presOf" srcId="{50CB1023-2B0A-4F05-97A4-2D25577041BE}" destId="{191E8869-069E-47BA-9683-8C65CCA47F11}" srcOrd="0" destOrd="0" presId="urn:microsoft.com/office/officeart/2005/8/layout/vList2"/>
    <dgm:cxn modelId="{E0EFB770-F0DA-4D90-852B-DF621D75D9B7}" type="presOf" srcId="{296ED9B0-7785-4FBD-8CF8-E707691FF064}" destId="{EBFFBEDD-71ED-485E-8D3F-9AB1F2A404DE}" srcOrd="0" destOrd="0" presId="urn:microsoft.com/office/officeart/2005/8/layout/vList2"/>
    <dgm:cxn modelId="{8812CB1F-9228-4C50-A066-2A8DF5805BE6}" type="presParOf" srcId="{191E8869-069E-47BA-9683-8C65CCA47F11}" destId="{EBFFBEDD-71ED-485E-8D3F-9AB1F2A404DE}" srcOrd="0" destOrd="0" presId="urn:microsoft.com/office/officeart/2005/8/layout/vList2"/>
    <dgm:cxn modelId="{BD847149-2728-4249-94BB-5EDB63729079}" type="presParOf" srcId="{191E8869-069E-47BA-9683-8C65CCA47F11}" destId="{C921E2E3-9390-4BA0-B39C-FE30B3627229}" srcOrd="1" destOrd="0" presId="urn:microsoft.com/office/officeart/2005/8/layout/vList2"/>
    <dgm:cxn modelId="{DD40FBFF-B86C-449B-A6CA-228BEF9FB476}" type="presParOf" srcId="{191E8869-069E-47BA-9683-8C65CCA47F11}" destId="{D373381C-2E3E-4E42-8020-DB8B2405F283}"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6F64E6-19B3-4666-ABC2-FAE059B3D35C}"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07311BE1-8C19-4285-B9B3-DAABE1B24B8E}">
      <dgm:prSet/>
      <dgm:spPr/>
      <dgm:t>
        <a:bodyPr/>
        <a:lstStyle/>
        <a:p>
          <a:pPr rtl="0"/>
          <a:r>
            <a:rPr lang="en-US" b="1" dirty="0" err="1" smtClean="0"/>
            <a:t>Kế</a:t>
          </a:r>
          <a:r>
            <a:rPr lang="en-US" b="1" dirty="0" smtClean="0"/>
            <a:t> </a:t>
          </a:r>
          <a:r>
            <a:rPr lang="en-US" b="1" dirty="0" err="1" smtClean="0"/>
            <a:t>thừa</a:t>
          </a:r>
          <a:endParaRPr lang="en-US" dirty="0"/>
        </a:p>
      </dgm:t>
    </dgm:pt>
    <dgm:pt modelId="{FAB7F1BE-94D9-418A-A715-B5BA93C6A49C}" type="parTrans" cxnId="{3DADE9DD-A404-4B1C-AE0F-3247ADD754AE}">
      <dgm:prSet/>
      <dgm:spPr/>
      <dgm:t>
        <a:bodyPr/>
        <a:lstStyle/>
        <a:p>
          <a:endParaRPr lang="en-US"/>
        </a:p>
      </dgm:t>
    </dgm:pt>
    <dgm:pt modelId="{540A7143-F9B9-4E16-8153-AD5047FA1AAC}" type="sibTrans" cxnId="{3DADE9DD-A404-4B1C-AE0F-3247ADD754AE}">
      <dgm:prSet/>
      <dgm:spPr/>
      <dgm:t>
        <a:bodyPr/>
        <a:lstStyle/>
        <a:p>
          <a:endParaRPr lang="en-US"/>
        </a:p>
      </dgm:t>
    </dgm:pt>
    <dgm:pt modelId="{F94250D4-4FDA-4561-B7CC-D2ECDB42C0D7}" type="pres">
      <dgm:prSet presAssocID="{FC6F64E6-19B3-4666-ABC2-FAE059B3D35C}" presName="Name0" presStyleCnt="0">
        <dgm:presLayoutVars>
          <dgm:dir/>
          <dgm:animLvl val="lvl"/>
          <dgm:resizeHandles val="exact"/>
        </dgm:presLayoutVars>
      </dgm:prSet>
      <dgm:spPr/>
    </dgm:pt>
    <dgm:pt modelId="{FAFF06CF-1CB5-4911-B4F4-DF3AEE281F4A}" type="pres">
      <dgm:prSet presAssocID="{07311BE1-8C19-4285-B9B3-DAABE1B24B8E}" presName="parTxOnly" presStyleLbl="node1" presStyleIdx="0" presStyleCnt="1">
        <dgm:presLayoutVars>
          <dgm:chMax val="0"/>
          <dgm:chPref val="0"/>
          <dgm:bulletEnabled val="1"/>
        </dgm:presLayoutVars>
      </dgm:prSet>
      <dgm:spPr/>
    </dgm:pt>
  </dgm:ptLst>
  <dgm:cxnLst>
    <dgm:cxn modelId="{A94B0A5B-E575-4FA7-8A8D-15A15CCACAD7}" type="presOf" srcId="{07311BE1-8C19-4285-B9B3-DAABE1B24B8E}" destId="{FAFF06CF-1CB5-4911-B4F4-DF3AEE281F4A}" srcOrd="0" destOrd="0" presId="urn:microsoft.com/office/officeart/2005/8/layout/chevron1"/>
    <dgm:cxn modelId="{4B756D0F-EC8C-4415-A295-72E11EB248AC}" type="presOf" srcId="{FC6F64E6-19B3-4666-ABC2-FAE059B3D35C}" destId="{F94250D4-4FDA-4561-B7CC-D2ECDB42C0D7}" srcOrd="0" destOrd="0" presId="urn:microsoft.com/office/officeart/2005/8/layout/chevron1"/>
    <dgm:cxn modelId="{3DADE9DD-A404-4B1C-AE0F-3247ADD754AE}" srcId="{FC6F64E6-19B3-4666-ABC2-FAE059B3D35C}" destId="{07311BE1-8C19-4285-B9B3-DAABE1B24B8E}" srcOrd="0" destOrd="0" parTransId="{FAB7F1BE-94D9-418A-A715-B5BA93C6A49C}" sibTransId="{540A7143-F9B9-4E16-8153-AD5047FA1AAC}"/>
    <dgm:cxn modelId="{0EFCE753-3AB5-4075-93A0-A25D249E688E}" type="presParOf" srcId="{F94250D4-4FDA-4561-B7CC-D2ECDB42C0D7}" destId="{FAFF06CF-1CB5-4911-B4F4-DF3AEE281F4A}"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F98B731-B23E-44FF-8F4B-D9F1DE93D02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30CEBF5-2CB8-4C2C-9D4B-FE6E66A483A1}">
      <dgm:prSet/>
      <dgm:spPr/>
      <dgm:t>
        <a:bodyPr/>
        <a:lstStyle/>
        <a:p>
          <a:pPr rtl="0"/>
          <a:r>
            <a:rPr lang="en-US" smtClean="0"/>
            <a:t>Gọi từ bên ngoài:</a:t>
          </a:r>
          <a:endParaRPr lang="en-US"/>
        </a:p>
      </dgm:t>
    </dgm:pt>
    <dgm:pt modelId="{918884F4-F6B2-4CD0-9D77-5FB4BCB80C3C}" type="parTrans" cxnId="{FD099ADD-4702-4690-B0A9-2879073F0185}">
      <dgm:prSet/>
      <dgm:spPr/>
      <dgm:t>
        <a:bodyPr/>
        <a:lstStyle/>
        <a:p>
          <a:endParaRPr lang="en-US"/>
        </a:p>
      </dgm:t>
    </dgm:pt>
    <dgm:pt modelId="{9107B0C7-A440-4468-A446-15C62516BC33}" type="sibTrans" cxnId="{FD099ADD-4702-4690-B0A9-2879073F0185}">
      <dgm:prSet/>
      <dgm:spPr/>
      <dgm:t>
        <a:bodyPr/>
        <a:lstStyle/>
        <a:p>
          <a:endParaRPr lang="en-US"/>
        </a:p>
      </dgm:t>
    </dgm:pt>
    <dgm:pt modelId="{6E76F23C-BE30-4BE6-BEAB-D651A0EF4A5C}">
      <dgm:prSet custT="1"/>
      <dgm:spPr/>
      <dgm:t>
        <a:bodyPr/>
        <a:lstStyle/>
        <a:p>
          <a:pPr rtl="0"/>
          <a:r>
            <a:rPr lang="en-US" sz="2100" smtClean="0"/>
            <a:t>$doituong-&gt;thuoctinh</a:t>
          </a:r>
          <a:endParaRPr lang="en-US" sz="2100"/>
        </a:p>
      </dgm:t>
    </dgm:pt>
    <dgm:pt modelId="{8B330BAC-C9C3-4FC3-8B69-0BD69694E567}" type="parTrans" cxnId="{42FBC57C-C54D-417D-A98E-41AC965DF766}">
      <dgm:prSet/>
      <dgm:spPr/>
      <dgm:t>
        <a:bodyPr/>
        <a:lstStyle/>
        <a:p>
          <a:endParaRPr lang="en-US"/>
        </a:p>
      </dgm:t>
    </dgm:pt>
    <dgm:pt modelId="{5A5EA6FC-E759-423F-A84C-5D23E0CAECD1}" type="sibTrans" cxnId="{42FBC57C-C54D-417D-A98E-41AC965DF766}">
      <dgm:prSet/>
      <dgm:spPr/>
      <dgm:t>
        <a:bodyPr/>
        <a:lstStyle/>
        <a:p>
          <a:endParaRPr lang="en-US"/>
        </a:p>
      </dgm:t>
    </dgm:pt>
    <dgm:pt modelId="{811C249F-F20A-4DE6-9A98-3A8D33236E15}">
      <dgm:prSet custT="1"/>
      <dgm:spPr/>
      <dgm:t>
        <a:bodyPr/>
        <a:lstStyle/>
        <a:p>
          <a:pPr rtl="0"/>
          <a:r>
            <a:rPr lang="en-US" sz="2100" dirty="0" smtClean="0"/>
            <a:t>$</a:t>
          </a:r>
          <a:r>
            <a:rPr lang="en-US" sz="2100" dirty="0" err="1" smtClean="0"/>
            <a:t>doituong</a:t>
          </a:r>
          <a:r>
            <a:rPr lang="en-US" sz="2100" dirty="0" smtClean="0"/>
            <a:t>-&gt;</a:t>
          </a:r>
          <a:r>
            <a:rPr lang="en-US" sz="2100" dirty="0" err="1" smtClean="0"/>
            <a:t>phuongthuc</a:t>
          </a:r>
          <a:r>
            <a:rPr lang="en-US" sz="2100" dirty="0" smtClean="0"/>
            <a:t>()</a:t>
          </a:r>
          <a:endParaRPr lang="en-US" sz="2100" dirty="0"/>
        </a:p>
      </dgm:t>
    </dgm:pt>
    <dgm:pt modelId="{1BF8BE49-6698-471A-A2CE-F9AF745AF60A}" type="parTrans" cxnId="{F001DF3B-8359-475F-A3A7-0926D2F554EE}">
      <dgm:prSet/>
      <dgm:spPr/>
      <dgm:t>
        <a:bodyPr/>
        <a:lstStyle/>
        <a:p>
          <a:endParaRPr lang="en-US"/>
        </a:p>
      </dgm:t>
    </dgm:pt>
    <dgm:pt modelId="{B3DFB513-A3E8-4BB2-A6CE-DF8CA562ECC4}" type="sibTrans" cxnId="{F001DF3B-8359-475F-A3A7-0926D2F554EE}">
      <dgm:prSet/>
      <dgm:spPr/>
      <dgm:t>
        <a:bodyPr/>
        <a:lstStyle/>
        <a:p>
          <a:endParaRPr lang="en-US"/>
        </a:p>
      </dgm:t>
    </dgm:pt>
    <dgm:pt modelId="{B92FBD09-982A-4D37-997F-60E6BB9681AA}">
      <dgm:prSet/>
      <dgm:spPr/>
      <dgm:t>
        <a:bodyPr/>
        <a:lstStyle/>
        <a:p>
          <a:pPr rtl="0"/>
          <a:r>
            <a:rPr lang="en-US" smtClean="0"/>
            <a:t>Gọi từ lớp con: </a:t>
          </a:r>
          <a:endParaRPr lang="en-US"/>
        </a:p>
      </dgm:t>
    </dgm:pt>
    <dgm:pt modelId="{76144344-7470-4733-8C7C-9F26F5DF3B9D}" type="parTrans" cxnId="{5221F84A-6846-419A-9AB4-C089917EDB05}">
      <dgm:prSet/>
      <dgm:spPr/>
      <dgm:t>
        <a:bodyPr/>
        <a:lstStyle/>
        <a:p>
          <a:endParaRPr lang="en-US"/>
        </a:p>
      </dgm:t>
    </dgm:pt>
    <dgm:pt modelId="{492DB158-A221-49E5-B203-F9D80C005574}" type="sibTrans" cxnId="{5221F84A-6846-419A-9AB4-C089917EDB05}">
      <dgm:prSet/>
      <dgm:spPr/>
      <dgm:t>
        <a:bodyPr/>
        <a:lstStyle/>
        <a:p>
          <a:endParaRPr lang="en-US"/>
        </a:p>
      </dgm:t>
    </dgm:pt>
    <dgm:pt modelId="{6A83B83A-0D83-4116-8DD8-A8734DDA1DDF}">
      <dgm:prSet custT="1"/>
      <dgm:spPr/>
      <dgm:t>
        <a:bodyPr/>
        <a:lstStyle/>
        <a:p>
          <a:pPr rtl="0"/>
          <a:r>
            <a:rPr lang="en-US" sz="2100" smtClean="0"/>
            <a:t>$this-&gt;thuoctinh</a:t>
          </a:r>
          <a:endParaRPr lang="en-US" sz="2100"/>
        </a:p>
      </dgm:t>
    </dgm:pt>
    <dgm:pt modelId="{58FD2836-9AB7-4770-9BC3-0A3B9328D878}" type="parTrans" cxnId="{C17E086E-A755-4988-B91A-2CC379A5A83F}">
      <dgm:prSet/>
      <dgm:spPr/>
      <dgm:t>
        <a:bodyPr/>
        <a:lstStyle/>
        <a:p>
          <a:endParaRPr lang="en-US"/>
        </a:p>
      </dgm:t>
    </dgm:pt>
    <dgm:pt modelId="{80B90E58-7DED-43B0-99A0-ADE8421D9951}" type="sibTrans" cxnId="{C17E086E-A755-4988-B91A-2CC379A5A83F}">
      <dgm:prSet/>
      <dgm:spPr/>
      <dgm:t>
        <a:bodyPr/>
        <a:lstStyle/>
        <a:p>
          <a:endParaRPr lang="en-US"/>
        </a:p>
      </dgm:t>
    </dgm:pt>
    <dgm:pt modelId="{7EEC9532-038A-4B3F-834A-68E7666AE9A0}">
      <dgm:prSet custT="1"/>
      <dgm:spPr/>
      <dgm:t>
        <a:bodyPr/>
        <a:lstStyle/>
        <a:p>
          <a:pPr rtl="0"/>
          <a:r>
            <a:rPr lang="en-US" sz="2100" dirty="0" smtClean="0"/>
            <a:t>$this-&gt;</a:t>
          </a:r>
          <a:r>
            <a:rPr lang="en-US" sz="2100" dirty="0" err="1" smtClean="0"/>
            <a:t>phuong_thuc</a:t>
          </a:r>
          <a:r>
            <a:rPr lang="en-US" sz="2100" dirty="0" smtClean="0"/>
            <a:t>()</a:t>
          </a:r>
          <a:endParaRPr lang="en-US" sz="2100" dirty="0"/>
        </a:p>
      </dgm:t>
    </dgm:pt>
    <dgm:pt modelId="{0BA8EB7F-9A5D-4402-88DB-11585DE348F5}" type="parTrans" cxnId="{09FEB36A-3EC2-4864-9790-051E414F2195}">
      <dgm:prSet/>
      <dgm:spPr/>
      <dgm:t>
        <a:bodyPr/>
        <a:lstStyle/>
        <a:p>
          <a:endParaRPr lang="en-US"/>
        </a:p>
      </dgm:t>
    </dgm:pt>
    <dgm:pt modelId="{90AEF5F3-11FB-41BF-816A-26F1B0F1225D}" type="sibTrans" cxnId="{09FEB36A-3EC2-4864-9790-051E414F2195}">
      <dgm:prSet/>
      <dgm:spPr/>
      <dgm:t>
        <a:bodyPr/>
        <a:lstStyle/>
        <a:p>
          <a:endParaRPr lang="en-US"/>
        </a:p>
      </dgm:t>
    </dgm:pt>
    <dgm:pt modelId="{B1EA79F1-CCAD-4D3A-9180-96B2144A6082}">
      <dgm:prSet custT="1"/>
      <dgm:spPr/>
      <dgm:t>
        <a:bodyPr/>
        <a:lstStyle/>
        <a:p>
          <a:pPr rtl="0"/>
          <a:r>
            <a:rPr lang="en-US" sz="2100" dirty="0" smtClean="0"/>
            <a:t>parent::</a:t>
          </a:r>
          <a:r>
            <a:rPr lang="en-US" sz="2100" dirty="0" err="1" smtClean="0"/>
            <a:t>thuoctinh</a:t>
          </a:r>
          <a:endParaRPr lang="en-US" sz="2100" dirty="0"/>
        </a:p>
      </dgm:t>
    </dgm:pt>
    <dgm:pt modelId="{E40D1894-1643-4501-86A9-A51648F60745}" type="parTrans" cxnId="{BB1639FE-C323-4CDA-B890-43F1F26DFC74}">
      <dgm:prSet/>
      <dgm:spPr/>
      <dgm:t>
        <a:bodyPr/>
        <a:lstStyle/>
        <a:p>
          <a:endParaRPr lang="en-US"/>
        </a:p>
      </dgm:t>
    </dgm:pt>
    <dgm:pt modelId="{9E0DCF18-D8DD-460B-A1EA-C73018892708}" type="sibTrans" cxnId="{BB1639FE-C323-4CDA-B890-43F1F26DFC74}">
      <dgm:prSet/>
      <dgm:spPr/>
      <dgm:t>
        <a:bodyPr/>
        <a:lstStyle/>
        <a:p>
          <a:endParaRPr lang="en-US"/>
        </a:p>
      </dgm:t>
    </dgm:pt>
    <dgm:pt modelId="{4602538C-37D6-45DF-9C24-48FE77EF574F}">
      <dgm:prSet custT="1"/>
      <dgm:spPr/>
      <dgm:t>
        <a:bodyPr/>
        <a:lstStyle/>
        <a:p>
          <a:pPr rtl="0"/>
          <a:r>
            <a:rPr lang="en-US" sz="2100" dirty="0" smtClean="0"/>
            <a:t>parent::</a:t>
          </a:r>
          <a:r>
            <a:rPr lang="en-US" sz="2100" dirty="0" err="1" smtClean="0"/>
            <a:t>phuong_thuc</a:t>
          </a:r>
          <a:r>
            <a:rPr lang="en-US" sz="2100" dirty="0" smtClean="0"/>
            <a:t>()</a:t>
          </a:r>
          <a:endParaRPr lang="en-US" sz="2100" dirty="0"/>
        </a:p>
      </dgm:t>
    </dgm:pt>
    <dgm:pt modelId="{4E77D6E4-B534-4CE8-8A55-7DDB85CC3986}" type="parTrans" cxnId="{E11C916D-86CF-479F-9CB7-738675231B2F}">
      <dgm:prSet/>
      <dgm:spPr/>
      <dgm:t>
        <a:bodyPr/>
        <a:lstStyle/>
        <a:p>
          <a:endParaRPr lang="en-US"/>
        </a:p>
      </dgm:t>
    </dgm:pt>
    <dgm:pt modelId="{54FBDC44-D2F4-4F53-81AA-F3CD81BD1C40}" type="sibTrans" cxnId="{E11C916D-86CF-479F-9CB7-738675231B2F}">
      <dgm:prSet/>
      <dgm:spPr/>
      <dgm:t>
        <a:bodyPr/>
        <a:lstStyle/>
        <a:p>
          <a:endParaRPr lang="en-US"/>
        </a:p>
      </dgm:t>
    </dgm:pt>
    <dgm:pt modelId="{9CA02AD2-DD28-4187-9312-E03CBC742290}" type="pres">
      <dgm:prSet presAssocID="{2F98B731-B23E-44FF-8F4B-D9F1DE93D02A}" presName="linearFlow" presStyleCnt="0">
        <dgm:presLayoutVars>
          <dgm:dir/>
          <dgm:animLvl val="lvl"/>
          <dgm:resizeHandles val="exact"/>
        </dgm:presLayoutVars>
      </dgm:prSet>
      <dgm:spPr/>
    </dgm:pt>
    <dgm:pt modelId="{9D4F51ED-F516-413A-AF35-4792E7244C57}" type="pres">
      <dgm:prSet presAssocID="{C30CEBF5-2CB8-4C2C-9D4B-FE6E66A483A1}" presName="composite" presStyleCnt="0"/>
      <dgm:spPr/>
    </dgm:pt>
    <dgm:pt modelId="{592D9532-0403-40E3-8604-62602E116993}" type="pres">
      <dgm:prSet presAssocID="{C30CEBF5-2CB8-4C2C-9D4B-FE6E66A483A1}" presName="parentText" presStyleLbl="alignNode1" presStyleIdx="0" presStyleCnt="2">
        <dgm:presLayoutVars>
          <dgm:chMax val="1"/>
          <dgm:bulletEnabled val="1"/>
        </dgm:presLayoutVars>
      </dgm:prSet>
      <dgm:spPr/>
    </dgm:pt>
    <dgm:pt modelId="{23DEAD71-7008-4A4F-A6D0-8318D6326C88}" type="pres">
      <dgm:prSet presAssocID="{C30CEBF5-2CB8-4C2C-9D4B-FE6E66A483A1}" presName="descendantText" presStyleLbl="alignAcc1" presStyleIdx="0" presStyleCnt="2">
        <dgm:presLayoutVars>
          <dgm:bulletEnabled val="1"/>
        </dgm:presLayoutVars>
      </dgm:prSet>
      <dgm:spPr/>
    </dgm:pt>
    <dgm:pt modelId="{E4748634-3533-4D6B-BBEC-51D63A0258FF}" type="pres">
      <dgm:prSet presAssocID="{9107B0C7-A440-4468-A446-15C62516BC33}" presName="sp" presStyleCnt="0"/>
      <dgm:spPr/>
    </dgm:pt>
    <dgm:pt modelId="{E8548202-7C5A-4E69-AB60-03EA08635922}" type="pres">
      <dgm:prSet presAssocID="{B92FBD09-982A-4D37-997F-60E6BB9681AA}" presName="composite" presStyleCnt="0"/>
      <dgm:spPr/>
    </dgm:pt>
    <dgm:pt modelId="{5EB2A2D2-9085-489E-B23F-7C5644BE4B40}" type="pres">
      <dgm:prSet presAssocID="{B92FBD09-982A-4D37-997F-60E6BB9681AA}" presName="parentText" presStyleLbl="alignNode1" presStyleIdx="1" presStyleCnt="2">
        <dgm:presLayoutVars>
          <dgm:chMax val="1"/>
          <dgm:bulletEnabled val="1"/>
        </dgm:presLayoutVars>
      </dgm:prSet>
      <dgm:spPr/>
    </dgm:pt>
    <dgm:pt modelId="{C358B60F-91F6-43D5-9027-021C4D65FD2D}" type="pres">
      <dgm:prSet presAssocID="{B92FBD09-982A-4D37-997F-60E6BB9681AA}" presName="descendantText" presStyleLbl="alignAcc1" presStyleIdx="1" presStyleCnt="2" custScaleY="184236">
        <dgm:presLayoutVars>
          <dgm:bulletEnabled val="1"/>
        </dgm:presLayoutVars>
      </dgm:prSet>
      <dgm:spPr/>
    </dgm:pt>
  </dgm:ptLst>
  <dgm:cxnLst>
    <dgm:cxn modelId="{09FEB36A-3EC2-4864-9790-051E414F2195}" srcId="{B92FBD09-982A-4D37-997F-60E6BB9681AA}" destId="{7EEC9532-038A-4B3F-834A-68E7666AE9A0}" srcOrd="1" destOrd="0" parTransId="{0BA8EB7F-9A5D-4402-88DB-11585DE348F5}" sibTransId="{90AEF5F3-11FB-41BF-816A-26F1B0F1225D}"/>
    <dgm:cxn modelId="{1CCFAEEB-30A6-403A-9770-60556E00C16B}" type="presOf" srcId="{6E76F23C-BE30-4BE6-BEAB-D651A0EF4A5C}" destId="{23DEAD71-7008-4A4F-A6D0-8318D6326C88}" srcOrd="0" destOrd="0" presId="urn:microsoft.com/office/officeart/2005/8/layout/chevron2"/>
    <dgm:cxn modelId="{713FE991-C658-4574-9C9B-D0F142419E43}" type="presOf" srcId="{B92FBD09-982A-4D37-997F-60E6BB9681AA}" destId="{5EB2A2D2-9085-489E-B23F-7C5644BE4B40}" srcOrd="0" destOrd="0" presId="urn:microsoft.com/office/officeart/2005/8/layout/chevron2"/>
    <dgm:cxn modelId="{329FA98E-819F-4640-BA4B-8891D54AC3BE}" type="presOf" srcId="{4602538C-37D6-45DF-9C24-48FE77EF574F}" destId="{C358B60F-91F6-43D5-9027-021C4D65FD2D}" srcOrd="0" destOrd="3" presId="urn:microsoft.com/office/officeart/2005/8/layout/chevron2"/>
    <dgm:cxn modelId="{3B8A8629-131A-4B09-A5BE-4CBD36FAF017}" type="presOf" srcId="{C30CEBF5-2CB8-4C2C-9D4B-FE6E66A483A1}" destId="{592D9532-0403-40E3-8604-62602E116993}" srcOrd="0" destOrd="0" presId="urn:microsoft.com/office/officeart/2005/8/layout/chevron2"/>
    <dgm:cxn modelId="{E11C916D-86CF-479F-9CB7-738675231B2F}" srcId="{B92FBD09-982A-4D37-997F-60E6BB9681AA}" destId="{4602538C-37D6-45DF-9C24-48FE77EF574F}" srcOrd="3" destOrd="0" parTransId="{4E77D6E4-B534-4CE8-8A55-7DDB85CC3986}" sibTransId="{54FBDC44-D2F4-4F53-81AA-F3CD81BD1C40}"/>
    <dgm:cxn modelId="{8BB820F2-411E-4D83-B957-18A7D0304449}" type="presOf" srcId="{B1EA79F1-CCAD-4D3A-9180-96B2144A6082}" destId="{C358B60F-91F6-43D5-9027-021C4D65FD2D}" srcOrd="0" destOrd="2" presId="urn:microsoft.com/office/officeart/2005/8/layout/chevron2"/>
    <dgm:cxn modelId="{77255682-13B8-4342-ADF7-5C3A01CADB81}" type="presOf" srcId="{811C249F-F20A-4DE6-9A98-3A8D33236E15}" destId="{23DEAD71-7008-4A4F-A6D0-8318D6326C88}" srcOrd="0" destOrd="1" presId="urn:microsoft.com/office/officeart/2005/8/layout/chevron2"/>
    <dgm:cxn modelId="{BB1639FE-C323-4CDA-B890-43F1F26DFC74}" srcId="{B92FBD09-982A-4D37-997F-60E6BB9681AA}" destId="{B1EA79F1-CCAD-4D3A-9180-96B2144A6082}" srcOrd="2" destOrd="0" parTransId="{E40D1894-1643-4501-86A9-A51648F60745}" sibTransId="{9E0DCF18-D8DD-460B-A1EA-C73018892708}"/>
    <dgm:cxn modelId="{C17E086E-A755-4988-B91A-2CC379A5A83F}" srcId="{B92FBD09-982A-4D37-997F-60E6BB9681AA}" destId="{6A83B83A-0D83-4116-8DD8-A8734DDA1DDF}" srcOrd="0" destOrd="0" parTransId="{58FD2836-9AB7-4770-9BC3-0A3B9328D878}" sibTransId="{80B90E58-7DED-43B0-99A0-ADE8421D9951}"/>
    <dgm:cxn modelId="{F001DF3B-8359-475F-A3A7-0926D2F554EE}" srcId="{C30CEBF5-2CB8-4C2C-9D4B-FE6E66A483A1}" destId="{811C249F-F20A-4DE6-9A98-3A8D33236E15}" srcOrd="1" destOrd="0" parTransId="{1BF8BE49-6698-471A-A2CE-F9AF745AF60A}" sibTransId="{B3DFB513-A3E8-4BB2-A6CE-DF8CA562ECC4}"/>
    <dgm:cxn modelId="{42FBC57C-C54D-417D-A98E-41AC965DF766}" srcId="{C30CEBF5-2CB8-4C2C-9D4B-FE6E66A483A1}" destId="{6E76F23C-BE30-4BE6-BEAB-D651A0EF4A5C}" srcOrd="0" destOrd="0" parTransId="{8B330BAC-C9C3-4FC3-8B69-0BD69694E567}" sibTransId="{5A5EA6FC-E759-423F-A84C-5D23E0CAECD1}"/>
    <dgm:cxn modelId="{7394F037-9BD2-4E5A-91F6-6E58E151F85A}" type="presOf" srcId="{2F98B731-B23E-44FF-8F4B-D9F1DE93D02A}" destId="{9CA02AD2-DD28-4187-9312-E03CBC742290}" srcOrd="0" destOrd="0" presId="urn:microsoft.com/office/officeart/2005/8/layout/chevron2"/>
    <dgm:cxn modelId="{FD099ADD-4702-4690-B0A9-2879073F0185}" srcId="{2F98B731-B23E-44FF-8F4B-D9F1DE93D02A}" destId="{C30CEBF5-2CB8-4C2C-9D4B-FE6E66A483A1}" srcOrd="0" destOrd="0" parTransId="{918884F4-F6B2-4CD0-9D77-5FB4BCB80C3C}" sibTransId="{9107B0C7-A440-4468-A446-15C62516BC33}"/>
    <dgm:cxn modelId="{5221F84A-6846-419A-9AB4-C089917EDB05}" srcId="{2F98B731-B23E-44FF-8F4B-D9F1DE93D02A}" destId="{B92FBD09-982A-4D37-997F-60E6BB9681AA}" srcOrd="1" destOrd="0" parTransId="{76144344-7470-4733-8C7C-9F26F5DF3B9D}" sibTransId="{492DB158-A221-49E5-B203-F9D80C005574}"/>
    <dgm:cxn modelId="{8C1F8D08-A1B4-420C-AF1C-09D8F5786914}" type="presOf" srcId="{6A83B83A-0D83-4116-8DD8-A8734DDA1DDF}" destId="{C358B60F-91F6-43D5-9027-021C4D65FD2D}" srcOrd="0" destOrd="0" presId="urn:microsoft.com/office/officeart/2005/8/layout/chevron2"/>
    <dgm:cxn modelId="{BDDEE224-BE3B-433B-ACCA-35365562F1B1}" type="presOf" srcId="{7EEC9532-038A-4B3F-834A-68E7666AE9A0}" destId="{C358B60F-91F6-43D5-9027-021C4D65FD2D}" srcOrd="0" destOrd="1" presId="urn:microsoft.com/office/officeart/2005/8/layout/chevron2"/>
    <dgm:cxn modelId="{9207A81B-8BFF-40BF-BD25-2BC80771CA43}" type="presParOf" srcId="{9CA02AD2-DD28-4187-9312-E03CBC742290}" destId="{9D4F51ED-F516-413A-AF35-4792E7244C57}" srcOrd="0" destOrd="0" presId="urn:microsoft.com/office/officeart/2005/8/layout/chevron2"/>
    <dgm:cxn modelId="{E7E24936-E62E-4CA1-A553-CB6248A06205}" type="presParOf" srcId="{9D4F51ED-F516-413A-AF35-4792E7244C57}" destId="{592D9532-0403-40E3-8604-62602E116993}" srcOrd="0" destOrd="0" presId="urn:microsoft.com/office/officeart/2005/8/layout/chevron2"/>
    <dgm:cxn modelId="{A8EAF805-23B0-4D19-9496-D8FF7C8D89CB}" type="presParOf" srcId="{9D4F51ED-F516-413A-AF35-4792E7244C57}" destId="{23DEAD71-7008-4A4F-A6D0-8318D6326C88}" srcOrd="1" destOrd="0" presId="urn:microsoft.com/office/officeart/2005/8/layout/chevron2"/>
    <dgm:cxn modelId="{48BE1202-AC13-4A11-87C6-A0AC31CB2C22}" type="presParOf" srcId="{9CA02AD2-DD28-4187-9312-E03CBC742290}" destId="{E4748634-3533-4D6B-BBEC-51D63A0258FF}" srcOrd="1" destOrd="0" presId="urn:microsoft.com/office/officeart/2005/8/layout/chevron2"/>
    <dgm:cxn modelId="{EDC3875F-30EA-4082-8EC5-20D6E3D51204}" type="presParOf" srcId="{9CA02AD2-DD28-4187-9312-E03CBC742290}" destId="{E8548202-7C5A-4E69-AB60-03EA08635922}" srcOrd="2" destOrd="0" presId="urn:microsoft.com/office/officeart/2005/8/layout/chevron2"/>
    <dgm:cxn modelId="{A76AF993-1389-4C20-B68D-41F3176A9E38}" type="presParOf" srcId="{E8548202-7C5A-4E69-AB60-03EA08635922}" destId="{5EB2A2D2-9085-489E-B23F-7C5644BE4B40}" srcOrd="0" destOrd="0" presId="urn:microsoft.com/office/officeart/2005/8/layout/chevron2"/>
    <dgm:cxn modelId="{C7736D2E-98A8-4471-9670-0A4A02C16330}" type="presParOf" srcId="{E8548202-7C5A-4E69-AB60-03EA08635922}" destId="{C358B60F-91F6-43D5-9027-021C4D65FD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CC8E4C0-8423-4D8E-B033-49F36E9AD9CC}"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B1877C07-1C0B-4E84-8350-7488A8C28295}">
      <dgm:prSet/>
      <dgm:spPr/>
      <dgm:t>
        <a:bodyPr/>
        <a:lstStyle/>
        <a:p>
          <a:pPr rtl="0"/>
          <a:r>
            <a:rPr lang="en-US" b="1" dirty="0" err="1" smtClean="0"/>
            <a:t>Các</a:t>
          </a:r>
          <a:r>
            <a:rPr lang="en-US" b="1" dirty="0" smtClean="0"/>
            <a:t> </a:t>
          </a:r>
          <a:r>
            <a:rPr lang="en-US" b="1" dirty="0" err="1" smtClean="0"/>
            <a:t>mức</a:t>
          </a:r>
          <a:r>
            <a:rPr lang="en-US" b="1" dirty="0" smtClean="0"/>
            <a:t> </a:t>
          </a:r>
          <a:r>
            <a:rPr lang="en-US" b="1" dirty="0" err="1" smtClean="0"/>
            <a:t>truy</a:t>
          </a:r>
          <a:r>
            <a:rPr lang="en-US" b="1" dirty="0" smtClean="0"/>
            <a:t> </a:t>
          </a:r>
          <a:r>
            <a:rPr lang="en-US" b="1" dirty="0" err="1" smtClean="0"/>
            <a:t>cập</a:t>
          </a:r>
          <a:endParaRPr lang="en-US" dirty="0"/>
        </a:p>
      </dgm:t>
    </dgm:pt>
    <dgm:pt modelId="{0772AC77-021A-448F-9CE0-24761617D274}" type="parTrans" cxnId="{D8E20A60-32A2-4A5E-85E8-06D4032770DE}">
      <dgm:prSet/>
      <dgm:spPr/>
      <dgm:t>
        <a:bodyPr/>
        <a:lstStyle/>
        <a:p>
          <a:endParaRPr lang="en-US"/>
        </a:p>
      </dgm:t>
    </dgm:pt>
    <dgm:pt modelId="{D959DBEE-9B93-414A-8C65-670F3EB6F93C}" type="sibTrans" cxnId="{D8E20A60-32A2-4A5E-85E8-06D4032770DE}">
      <dgm:prSet/>
      <dgm:spPr/>
      <dgm:t>
        <a:bodyPr/>
        <a:lstStyle/>
        <a:p>
          <a:endParaRPr lang="en-US"/>
        </a:p>
      </dgm:t>
    </dgm:pt>
    <dgm:pt modelId="{38D845CF-134B-4E03-A181-4ABFAC25F34D}" type="pres">
      <dgm:prSet presAssocID="{8CC8E4C0-8423-4D8E-B033-49F36E9AD9CC}" presName="Name0" presStyleCnt="0">
        <dgm:presLayoutVars>
          <dgm:dir/>
          <dgm:animLvl val="lvl"/>
          <dgm:resizeHandles val="exact"/>
        </dgm:presLayoutVars>
      </dgm:prSet>
      <dgm:spPr/>
    </dgm:pt>
    <dgm:pt modelId="{B555414D-123B-463B-AB9B-1FD18B5D2BBA}" type="pres">
      <dgm:prSet presAssocID="{B1877C07-1C0B-4E84-8350-7488A8C28295}" presName="parTxOnly" presStyleLbl="node1" presStyleIdx="0" presStyleCnt="1">
        <dgm:presLayoutVars>
          <dgm:chMax val="0"/>
          <dgm:chPref val="0"/>
          <dgm:bulletEnabled val="1"/>
        </dgm:presLayoutVars>
      </dgm:prSet>
      <dgm:spPr/>
    </dgm:pt>
  </dgm:ptLst>
  <dgm:cxnLst>
    <dgm:cxn modelId="{B5894A37-8059-4207-940F-389EBCA63C58}" type="presOf" srcId="{8CC8E4C0-8423-4D8E-B033-49F36E9AD9CC}" destId="{38D845CF-134B-4E03-A181-4ABFAC25F34D}" srcOrd="0" destOrd="0" presId="urn:microsoft.com/office/officeart/2005/8/layout/chevron1"/>
    <dgm:cxn modelId="{D8E20A60-32A2-4A5E-85E8-06D4032770DE}" srcId="{8CC8E4C0-8423-4D8E-B033-49F36E9AD9CC}" destId="{B1877C07-1C0B-4E84-8350-7488A8C28295}" srcOrd="0" destOrd="0" parTransId="{0772AC77-021A-448F-9CE0-24761617D274}" sibTransId="{D959DBEE-9B93-414A-8C65-670F3EB6F93C}"/>
    <dgm:cxn modelId="{3B6B5AA4-0403-4CD0-A218-29C3B5631241}" type="presOf" srcId="{B1877C07-1C0B-4E84-8350-7488A8C28295}" destId="{B555414D-123B-463B-AB9B-1FD18B5D2BBA}" srcOrd="0" destOrd="0" presId="urn:microsoft.com/office/officeart/2005/8/layout/chevron1"/>
    <dgm:cxn modelId="{0BF8E220-66F2-4774-A492-32D3DE434521}" type="presParOf" srcId="{38D845CF-134B-4E03-A181-4ABFAC25F34D}" destId="{B555414D-123B-463B-AB9B-1FD18B5D2BBA}"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0686E8-4FA5-43AA-BE68-9914AD979F49}"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B7271EF7-A109-432C-9C9F-5BBDA2DBA5F6}">
      <dgm:prSet/>
      <dgm:spPr/>
      <dgm:t>
        <a:bodyPr/>
        <a:lstStyle/>
        <a:p>
          <a:pPr rtl="0"/>
          <a:r>
            <a:rPr lang="en-US" b="1" dirty="0" err="1" smtClean="0"/>
            <a:t>Đặt</a:t>
          </a:r>
          <a:r>
            <a:rPr lang="en-US" b="1" dirty="0" smtClean="0"/>
            <a:t> </a:t>
          </a:r>
          <a:r>
            <a:rPr lang="en-US" b="1" dirty="0" err="1" smtClean="0"/>
            <a:t>vấn</a:t>
          </a:r>
          <a:r>
            <a:rPr lang="en-US" b="1" dirty="0" smtClean="0"/>
            <a:t> </a:t>
          </a:r>
          <a:r>
            <a:rPr lang="en-US" b="1" dirty="0" err="1" smtClean="0"/>
            <a:t>đề</a:t>
          </a:r>
          <a:endParaRPr lang="en-US" dirty="0"/>
        </a:p>
      </dgm:t>
    </dgm:pt>
    <dgm:pt modelId="{889CCC28-ED92-460A-A623-21DF609274D2}" type="parTrans" cxnId="{B34E9AF0-B387-44BA-A38E-385E0B7F0F3C}">
      <dgm:prSet/>
      <dgm:spPr/>
      <dgm:t>
        <a:bodyPr/>
        <a:lstStyle/>
        <a:p>
          <a:endParaRPr lang="en-US"/>
        </a:p>
      </dgm:t>
    </dgm:pt>
    <dgm:pt modelId="{19F7D83F-3DB2-4268-BB57-1463BED2DC23}" type="sibTrans" cxnId="{B34E9AF0-B387-44BA-A38E-385E0B7F0F3C}">
      <dgm:prSet/>
      <dgm:spPr/>
      <dgm:t>
        <a:bodyPr/>
        <a:lstStyle/>
        <a:p>
          <a:endParaRPr lang="en-US"/>
        </a:p>
      </dgm:t>
    </dgm:pt>
    <dgm:pt modelId="{E1155A1F-F86F-4791-8F23-6878926BDF79}" type="pres">
      <dgm:prSet presAssocID="{300686E8-4FA5-43AA-BE68-9914AD979F49}" presName="Name0" presStyleCnt="0">
        <dgm:presLayoutVars>
          <dgm:dir/>
          <dgm:animLvl val="lvl"/>
          <dgm:resizeHandles val="exact"/>
        </dgm:presLayoutVars>
      </dgm:prSet>
      <dgm:spPr/>
    </dgm:pt>
    <dgm:pt modelId="{03A0EA66-7DF1-4EEC-BBC7-794EBCF93678}" type="pres">
      <dgm:prSet presAssocID="{B7271EF7-A109-432C-9C9F-5BBDA2DBA5F6}" presName="parTxOnly" presStyleLbl="node1" presStyleIdx="0" presStyleCnt="1">
        <dgm:presLayoutVars>
          <dgm:chMax val="0"/>
          <dgm:chPref val="0"/>
          <dgm:bulletEnabled val="1"/>
        </dgm:presLayoutVars>
      </dgm:prSet>
      <dgm:spPr/>
    </dgm:pt>
  </dgm:ptLst>
  <dgm:cxnLst>
    <dgm:cxn modelId="{B34E9AF0-B387-44BA-A38E-385E0B7F0F3C}" srcId="{300686E8-4FA5-43AA-BE68-9914AD979F49}" destId="{B7271EF7-A109-432C-9C9F-5BBDA2DBA5F6}" srcOrd="0" destOrd="0" parTransId="{889CCC28-ED92-460A-A623-21DF609274D2}" sibTransId="{19F7D83F-3DB2-4268-BB57-1463BED2DC23}"/>
    <dgm:cxn modelId="{A6098579-B1FE-4B19-8809-900C401BC649}" type="presOf" srcId="{B7271EF7-A109-432C-9C9F-5BBDA2DBA5F6}" destId="{03A0EA66-7DF1-4EEC-BBC7-794EBCF93678}" srcOrd="0" destOrd="0" presId="urn:microsoft.com/office/officeart/2005/8/layout/chevron1"/>
    <dgm:cxn modelId="{3E032B44-6B75-49A6-8B58-9896118226AA}" type="presOf" srcId="{300686E8-4FA5-43AA-BE68-9914AD979F49}" destId="{E1155A1F-F86F-4791-8F23-6878926BDF79}" srcOrd="0" destOrd="0" presId="urn:microsoft.com/office/officeart/2005/8/layout/chevron1"/>
    <dgm:cxn modelId="{14B09A86-2944-4899-BE30-882C1C8CE0E4}" type="presParOf" srcId="{E1155A1F-F86F-4791-8F23-6878926BDF79}" destId="{03A0EA66-7DF1-4EEC-BBC7-794EBCF93678}"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A0BC634-1A45-47A7-89AA-EF6501B0A81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5C5C402-6849-4F16-B9B1-2382D3C9B659}">
      <dgm:prSet/>
      <dgm:spPr/>
      <dgm:t>
        <a:bodyPr/>
        <a:lstStyle/>
        <a:p>
          <a:pPr rtl="0"/>
          <a:r>
            <a:rPr lang="en-US" dirty="0" smtClean="0">
              <a:solidFill>
                <a:srgbClr val="FF0000"/>
              </a:solidFill>
            </a:rPr>
            <a:t>Private</a:t>
          </a:r>
          <a:r>
            <a:rPr lang="en-US" dirty="0" smtClean="0"/>
            <a:t>: </a:t>
          </a:r>
          <a:r>
            <a:rPr lang="en-US" dirty="0" err="1" smtClean="0"/>
            <a:t>Chỉ</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được</a:t>
          </a:r>
          <a:r>
            <a:rPr lang="en-US" dirty="0" smtClean="0"/>
            <a:t> </a:t>
          </a:r>
          <a:r>
            <a:rPr lang="en-US" dirty="0" err="1" smtClean="0"/>
            <a:t>trong</a:t>
          </a:r>
          <a:r>
            <a:rPr lang="en-US" dirty="0" smtClean="0"/>
            <a:t> </a:t>
          </a:r>
          <a:r>
            <a:rPr lang="en-US" dirty="0" err="1" smtClean="0"/>
            <a:t>nội</a:t>
          </a:r>
          <a:r>
            <a:rPr lang="en-US" dirty="0" smtClean="0"/>
            <a:t> </a:t>
          </a:r>
          <a:r>
            <a:rPr lang="en-US" dirty="0" err="1" smtClean="0"/>
            <a:t>bộ</a:t>
          </a:r>
          <a:r>
            <a:rPr lang="en-US" dirty="0" smtClean="0"/>
            <a:t> </a:t>
          </a:r>
          <a:r>
            <a:rPr lang="en-US" dirty="0" err="1" smtClean="0"/>
            <a:t>của</a:t>
          </a:r>
          <a:r>
            <a:rPr lang="en-US" dirty="0" smtClean="0"/>
            <a:t> </a:t>
          </a:r>
          <a:r>
            <a:rPr lang="en-US" dirty="0" err="1" smtClean="0"/>
            <a:t>lớp</a:t>
          </a:r>
          <a:endParaRPr lang="en-US" dirty="0"/>
        </a:p>
      </dgm:t>
    </dgm:pt>
    <dgm:pt modelId="{46A5CE65-1901-4594-A54A-A22ABDEE50E1}" type="parTrans" cxnId="{C108619C-EB86-4943-8535-D1336A4A76F3}">
      <dgm:prSet/>
      <dgm:spPr/>
      <dgm:t>
        <a:bodyPr/>
        <a:lstStyle/>
        <a:p>
          <a:endParaRPr lang="en-US"/>
        </a:p>
      </dgm:t>
    </dgm:pt>
    <dgm:pt modelId="{9364500F-3E5E-4538-A826-FFCFDCBBDCE0}" type="sibTrans" cxnId="{C108619C-EB86-4943-8535-D1336A4A76F3}">
      <dgm:prSet/>
      <dgm:spPr/>
      <dgm:t>
        <a:bodyPr/>
        <a:lstStyle/>
        <a:p>
          <a:endParaRPr lang="en-US"/>
        </a:p>
      </dgm:t>
    </dgm:pt>
    <dgm:pt modelId="{167C9612-E203-49D1-B533-21FA8ED55E63}">
      <dgm:prSet/>
      <dgm:spPr/>
      <dgm:t>
        <a:bodyPr/>
        <a:lstStyle/>
        <a:p>
          <a:pPr rtl="0"/>
          <a:r>
            <a:rPr lang="en-US" dirty="0" smtClean="0">
              <a:solidFill>
                <a:schemeClr val="accent4">
                  <a:lumMod val="60000"/>
                  <a:lumOff val="40000"/>
                </a:schemeClr>
              </a:solidFill>
            </a:rPr>
            <a:t>Protected</a:t>
          </a:r>
          <a:r>
            <a:rPr lang="en-US" dirty="0" smtClean="0"/>
            <a:t>: Cho </a:t>
          </a:r>
          <a:r>
            <a:rPr lang="en-US" dirty="0" err="1" smtClean="0"/>
            <a:t>phép</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nội</a:t>
          </a:r>
          <a:r>
            <a:rPr lang="en-US" dirty="0" smtClean="0"/>
            <a:t> </a:t>
          </a:r>
          <a:r>
            <a:rPr lang="en-US" dirty="0" err="1" smtClean="0"/>
            <a:t>bộ</a:t>
          </a:r>
          <a:r>
            <a:rPr lang="en-US" dirty="0" smtClean="0"/>
            <a:t> </a:t>
          </a:r>
          <a:r>
            <a:rPr lang="en-US" dirty="0" err="1" smtClean="0"/>
            <a:t>trong</a:t>
          </a:r>
          <a:r>
            <a:rPr lang="en-US" dirty="0" smtClean="0"/>
            <a:t> </a:t>
          </a:r>
          <a:r>
            <a:rPr lang="en-US" dirty="0" err="1" smtClean="0"/>
            <a:t>lớp</a:t>
          </a:r>
          <a:r>
            <a:rPr lang="en-US" dirty="0" smtClean="0"/>
            <a:t> </a:t>
          </a:r>
          <a:r>
            <a:rPr lang="en-US" dirty="0" err="1" smtClean="0"/>
            <a:t>đó</a:t>
          </a:r>
          <a:r>
            <a:rPr lang="en-US" dirty="0" smtClean="0"/>
            <a:t> </a:t>
          </a:r>
          <a:r>
            <a:rPr lang="en-US" dirty="0" err="1" smtClean="0"/>
            <a:t>và</a:t>
          </a:r>
          <a:r>
            <a:rPr lang="en-US" dirty="0" smtClean="0"/>
            <a:t> </a:t>
          </a:r>
          <a:r>
            <a:rPr lang="en-US" dirty="0" err="1" smtClean="0"/>
            <a:t>lớp</a:t>
          </a:r>
          <a:r>
            <a:rPr lang="en-US" dirty="0" smtClean="0"/>
            <a:t> </a:t>
          </a:r>
          <a:r>
            <a:rPr lang="en-US" dirty="0" err="1" smtClean="0"/>
            <a:t>kế</a:t>
          </a:r>
          <a:r>
            <a:rPr lang="en-US" dirty="0" smtClean="0"/>
            <a:t> </a:t>
          </a:r>
          <a:r>
            <a:rPr lang="en-US" dirty="0" err="1" smtClean="0"/>
            <a:t>thừa</a:t>
          </a:r>
          <a:endParaRPr lang="en-US" dirty="0"/>
        </a:p>
      </dgm:t>
    </dgm:pt>
    <dgm:pt modelId="{A0CECDD7-646A-497E-A718-2A4621F033A0}" type="parTrans" cxnId="{9E239C45-CD20-4BC2-B466-7FE888058906}">
      <dgm:prSet/>
      <dgm:spPr/>
      <dgm:t>
        <a:bodyPr/>
        <a:lstStyle/>
        <a:p>
          <a:endParaRPr lang="en-US"/>
        </a:p>
      </dgm:t>
    </dgm:pt>
    <dgm:pt modelId="{693F84C0-D9AD-44C7-8D76-873C49E9D3A6}" type="sibTrans" cxnId="{9E239C45-CD20-4BC2-B466-7FE888058906}">
      <dgm:prSet/>
      <dgm:spPr/>
      <dgm:t>
        <a:bodyPr/>
        <a:lstStyle/>
        <a:p>
          <a:endParaRPr lang="en-US"/>
        </a:p>
      </dgm:t>
    </dgm:pt>
    <dgm:pt modelId="{DC752F2C-1AB0-47C1-8980-E597C8C134C7}">
      <dgm:prSet/>
      <dgm:spPr/>
      <dgm:t>
        <a:bodyPr/>
        <a:lstStyle/>
        <a:p>
          <a:pPr rtl="0"/>
          <a:r>
            <a:rPr lang="en-US" dirty="0" smtClean="0">
              <a:solidFill>
                <a:srgbClr val="00B050"/>
              </a:solidFill>
            </a:rPr>
            <a:t>Public</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tới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ở </a:t>
          </a:r>
          <a:r>
            <a:rPr lang="en-US" dirty="0" err="1" smtClean="0"/>
            <a:t>bất</a:t>
          </a:r>
          <a:r>
            <a:rPr lang="en-US" dirty="0" smtClean="0"/>
            <a:t> </a:t>
          </a:r>
          <a:r>
            <a:rPr lang="en-US" dirty="0" err="1" smtClean="0"/>
            <a:t>cứ</a:t>
          </a:r>
          <a:r>
            <a:rPr lang="en-US" dirty="0" smtClean="0"/>
            <a:t> </a:t>
          </a:r>
          <a:r>
            <a:rPr lang="en-US" dirty="0" err="1" smtClean="0"/>
            <a:t>đâu</a:t>
          </a:r>
          <a:r>
            <a:rPr lang="en-US" dirty="0" smtClean="0"/>
            <a:t>.</a:t>
          </a:r>
          <a:endParaRPr lang="en-US" dirty="0"/>
        </a:p>
      </dgm:t>
    </dgm:pt>
    <dgm:pt modelId="{65F5CCAE-2A0A-4DAF-9493-C6CD521DFD97}" type="parTrans" cxnId="{A5CA4768-B80C-4E05-BB29-8101C1ADC4F5}">
      <dgm:prSet/>
      <dgm:spPr/>
      <dgm:t>
        <a:bodyPr/>
        <a:lstStyle/>
        <a:p>
          <a:endParaRPr lang="en-US"/>
        </a:p>
      </dgm:t>
    </dgm:pt>
    <dgm:pt modelId="{235469B2-CD08-4C27-8845-FF0FF7EB74D7}" type="sibTrans" cxnId="{A5CA4768-B80C-4E05-BB29-8101C1ADC4F5}">
      <dgm:prSet/>
      <dgm:spPr/>
      <dgm:t>
        <a:bodyPr/>
        <a:lstStyle/>
        <a:p>
          <a:endParaRPr lang="en-US"/>
        </a:p>
      </dgm:t>
    </dgm:pt>
    <dgm:pt modelId="{EC749957-7621-4A1C-B321-8C4CF0E4BCA3}" type="pres">
      <dgm:prSet presAssocID="{2A0BC634-1A45-47A7-89AA-EF6501B0A81B}" presName="linear" presStyleCnt="0">
        <dgm:presLayoutVars>
          <dgm:animLvl val="lvl"/>
          <dgm:resizeHandles val="exact"/>
        </dgm:presLayoutVars>
      </dgm:prSet>
      <dgm:spPr/>
    </dgm:pt>
    <dgm:pt modelId="{BCA98F2E-997C-4724-9617-9A336CBF8DD1}" type="pres">
      <dgm:prSet presAssocID="{C5C5C402-6849-4F16-B9B1-2382D3C9B659}" presName="parentText" presStyleLbl="node1" presStyleIdx="0" presStyleCnt="3">
        <dgm:presLayoutVars>
          <dgm:chMax val="0"/>
          <dgm:bulletEnabled val="1"/>
        </dgm:presLayoutVars>
      </dgm:prSet>
      <dgm:spPr/>
    </dgm:pt>
    <dgm:pt modelId="{2D296F85-DAD5-4B84-9D8A-909F5CBDA6BC}" type="pres">
      <dgm:prSet presAssocID="{9364500F-3E5E-4538-A826-FFCFDCBBDCE0}" presName="spacer" presStyleCnt="0"/>
      <dgm:spPr/>
    </dgm:pt>
    <dgm:pt modelId="{62387821-ADB9-4DAB-8983-8B88021DCAD6}" type="pres">
      <dgm:prSet presAssocID="{167C9612-E203-49D1-B533-21FA8ED55E63}" presName="parentText" presStyleLbl="node1" presStyleIdx="1" presStyleCnt="3">
        <dgm:presLayoutVars>
          <dgm:chMax val="0"/>
          <dgm:bulletEnabled val="1"/>
        </dgm:presLayoutVars>
      </dgm:prSet>
      <dgm:spPr/>
    </dgm:pt>
    <dgm:pt modelId="{9C4289E4-9AB3-4510-88B5-07D74D3A1E6D}" type="pres">
      <dgm:prSet presAssocID="{693F84C0-D9AD-44C7-8D76-873C49E9D3A6}" presName="spacer" presStyleCnt="0"/>
      <dgm:spPr/>
    </dgm:pt>
    <dgm:pt modelId="{4A3FADA5-D9D3-470D-B767-D675396F94BB}" type="pres">
      <dgm:prSet presAssocID="{DC752F2C-1AB0-47C1-8980-E597C8C134C7}" presName="parentText" presStyleLbl="node1" presStyleIdx="2" presStyleCnt="3">
        <dgm:presLayoutVars>
          <dgm:chMax val="0"/>
          <dgm:bulletEnabled val="1"/>
        </dgm:presLayoutVars>
      </dgm:prSet>
      <dgm:spPr/>
    </dgm:pt>
  </dgm:ptLst>
  <dgm:cxnLst>
    <dgm:cxn modelId="{5AFA50C5-565F-41DA-BB8C-BAB958F465DB}" type="presOf" srcId="{2A0BC634-1A45-47A7-89AA-EF6501B0A81B}" destId="{EC749957-7621-4A1C-B321-8C4CF0E4BCA3}" srcOrd="0" destOrd="0" presId="urn:microsoft.com/office/officeart/2005/8/layout/vList2"/>
    <dgm:cxn modelId="{30360996-83B7-477E-9EFC-3FB7A43015A5}" type="presOf" srcId="{DC752F2C-1AB0-47C1-8980-E597C8C134C7}" destId="{4A3FADA5-D9D3-470D-B767-D675396F94BB}" srcOrd="0" destOrd="0" presId="urn:microsoft.com/office/officeart/2005/8/layout/vList2"/>
    <dgm:cxn modelId="{A6EEEF84-4E72-4BF8-9BA4-4B08C6946213}" type="presOf" srcId="{167C9612-E203-49D1-B533-21FA8ED55E63}" destId="{62387821-ADB9-4DAB-8983-8B88021DCAD6}" srcOrd="0" destOrd="0" presId="urn:microsoft.com/office/officeart/2005/8/layout/vList2"/>
    <dgm:cxn modelId="{9E239C45-CD20-4BC2-B466-7FE888058906}" srcId="{2A0BC634-1A45-47A7-89AA-EF6501B0A81B}" destId="{167C9612-E203-49D1-B533-21FA8ED55E63}" srcOrd="1" destOrd="0" parTransId="{A0CECDD7-646A-497E-A718-2A4621F033A0}" sibTransId="{693F84C0-D9AD-44C7-8D76-873C49E9D3A6}"/>
    <dgm:cxn modelId="{C108619C-EB86-4943-8535-D1336A4A76F3}" srcId="{2A0BC634-1A45-47A7-89AA-EF6501B0A81B}" destId="{C5C5C402-6849-4F16-B9B1-2382D3C9B659}" srcOrd="0" destOrd="0" parTransId="{46A5CE65-1901-4594-A54A-A22ABDEE50E1}" sibTransId="{9364500F-3E5E-4538-A826-FFCFDCBBDCE0}"/>
    <dgm:cxn modelId="{408B99EB-AD9A-4058-9EA9-3DF609DCAB2B}" type="presOf" srcId="{C5C5C402-6849-4F16-B9B1-2382D3C9B659}" destId="{BCA98F2E-997C-4724-9617-9A336CBF8DD1}" srcOrd="0" destOrd="0" presId="urn:microsoft.com/office/officeart/2005/8/layout/vList2"/>
    <dgm:cxn modelId="{A5CA4768-B80C-4E05-BB29-8101C1ADC4F5}" srcId="{2A0BC634-1A45-47A7-89AA-EF6501B0A81B}" destId="{DC752F2C-1AB0-47C1-8980-E597C8C134C7}" srcOrd="2" destOrd="0" parTransId="{65F5CCAE-2A0A-4DAF-9493-C6CD521DFD97}" sibTransId="{235469B2-CD08-4C27-8845-FF0FF7EB74D7}"/>
    <dgm:cxn modelId="{C7CBFBFA-8963-4980-9E40-639589634172}" type="presParOf" srcId="{EC749957-7621-4A1C-B321-8C4CF0E4BCA3}" destId="{BCA98F2E-997C-4724-9617-9A336CBF8DD1}" srcOrd="0" destOrd="0" presId="urn:microsoft.com/office/officeart/2005/8/layout/vList2"/>
    <dgm:cxn modelId="{E7B9B797-4312-4FF0-BBE2-E3D0020D4E42}" type="presParOf" srcId="{EC749957-7621-4A1C-B321-8C4CF0E4BCA3}" destId="{2D296F85-DAD5-4B84-9D8A-909F5CBDA6BC}" srcOrd="1" destOrd="0" presId="urn:microsoft.com/office/officeart/2005/8/layout/vList2"/>
    <dgm:cxn modelId="{8C36FEFB-8621-449A-B25A-37688A4AB410}" type="presParOf" srcId="{EC749957-7621-4A1C-B321-8C4CF0E4BCA3}" destId="{62387821-ADB9-4DAB-8983-8B88021DCAD6}" srcOrd="2" destOrd="0" presId="urn:microsoft.com/office/officeart/2005/8/layout/vList2"/>
    <dgm:cxn modelId="{8BB63DD0-5C01-432B-AE16-5F597F664E06}" type="presParOf" srcId="{EC749957-7621-4A1C-B321-8C4CF0E4BCA3}" destId="{9C4289E4-9AB3-4510-88B5-07D74D3A1E6D}" srcOrd="3" destOrd="0" presId="urn:microsoft.com/office/officeart/2005/8/layout/vList2"/>
    <dgm:cxn modelId="{69E1AD86-E685-4A2C-BBB2-5D7473D80705}" type="presParOf" srcId="{EC749957-7621-4A1C-B321-8C4CF0E4BCA3}" destId="{4A3FADA5-D9D3-470D-B767-D675396F94BB}"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181A384-1692-4986-9AAE-402154095995}"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E58D6BDB-F212-440F-8235-951E59E0C224}">
      <dgm:prSet/>
      <dgm:spPr/>
      <dgm:t>
        <a:bodyPr/>
        <a:lstStyle/>
        <a:p>
          <a:pPr rtl="0"/>
          <a:r>
            <a:rPr lang="en-US" b="1" dirty="0" err="1" smtClean="0"/>
            <a:t>Khi</a:t>
          </a:r>
          <a:r>
            <a:rPr lang="en-US" b="1" dirty="0" smtClean="0"/>
            <a:t> </a:t>
          </a:r>
          <a:r>
            <a:rPr lang="en-US" b="1" dirty="0" err="1" smtClean="0"/>
            <a:t>nào</a:t>
          </a:r>
          <a:r>
            <a:rPr lang="en-US" b="1" dirty="0" smtClean="0"/>
            <a:t> </a:t>
          </a:r>
          <a:r>
            <a:rPr lang="en-US" b="1" dirty="0" err="1" smtClean="0"/>
            <a:t>sử</a:t>
          </a:r>
          <a:r>
            <a:rPr lang="en-US" b="1" dirty="0" smtClean="0"/>
            <a:t> </a:t>
          </a:r>
          <a:r>
            <a:rPr lang="en-US" b="1" dirty="0" err="1" smtClean="0"/>
            <a:t>dụng</a:t>
          </a:r>
          <a:r>
            <a:rPr lang="en-US" b="1" dirty="0" smtClean="0"/>
            <a:t>	</a:t>
          </a:r>
          <a:endParaRPr lang="en-US" dirty="0"/>
        </a:p>
      </dgm:t>
    </dgm:pt>
    <dgm:pt modelId="{8EA9D2FF-85D4-47F9-91EE-ED7659479EAE}" type="parTrans" cxnId="{804C495F-8E23-46CB-8EB7-66251EE9F34C}">
      <dgm:prSet/>
      <dgm:spPr/>
      <dgm:t>
        <a:bodyPr/>
        <a:lstStyle/>
        <a:p>
          <a:endParaRPr lang="en-US"/>
        </a:p>
      </dgm:t>
    </dgm:pt>
    <dgm:pt modelId="{38933CDE-4213-4740-9D8F-CCA7406C3AEF}" type="sibTrans" cxnId="{804C495F-8E23-46CB-8EB7-66251EE9F34C}">
      <dgm:prSet/>
      <dgm:spPr/>
      <dgm:t>
        <a:bodyPr/>
        <a:lstStyle/>
        <a:p>
          <a:endParaRPr lang="en-US"/>
        </a:p>
      </dgm:t>
    </dgm:pt>
    <dgm:pt modelId="{3CA12129-2836-4C0F-BA62-D42F0EFD6BDF}" type="pres">
      <dgm:prSet presAssocID="{D181A384-1692-4986-9AAE-402154095995}" presName="Name0" presStyleCnt="0">
        <dgm:presLayoutVars>
          <dgm:dir/>
          <dgm:animLvl val="lvl"/>
          <dgm:resizeHandles val="exact"/>
        </dgm:presLayoutVars>
      </dgm:prSet>
      <dgm:spPr/>
    </dgm:pt>
    <dgm:pt modelId="{1F1CD7D0-F8AB-4B7F-8716-ABBFE75823D5}" type="pres">
      <dgm:prSet presAssocID="{E58D6BDB-F212-440F-8235-951E59E0C224}" presName="parTxOnly" presStyleLbl="node1" presStyleIdx="0" presStyleCnt="1">
        <dgm:presLayoutVars>
          <dgm:chMax val="0"/>
          <dgm:chPref val="0"/>
          <dgm:bulletEnabled val="1"/>
        </dgm:presLayoutVars>
      </dgm:prSet>
      <dgm:spPr/>
    </dgm:pt>
  </dgm:ptLst>
  <dgm:cxnLst>
    <dgm:cxn modelId="{B5616982-B9DA-4D6D-A6B5-29ED1E1020D2}" type="presOf" srcId="{D181A384-1692-4986-9AAE-402154095995}" destId="{3CA12129-2836-4C0F-BA62-D42F0EFD6BDF}" srcOrd="0" destOrd="0" presId="urn:microsoft.com/office/officeart/2005/8/layout/chevron1"/>
    <dgm:cxn modelId="{EAF6E63F-AAA9-4B89-AFD0-CC522CF60841}" type="presOf" srcId="{E58D6BDB-F212-440F-8235-951E59E0C224}" destId="{1F1CD7D0-F8AB-4B7F-8716-ABBFE75823D5}" srcOrd="0" destOrd="0" presId="urn:microsoft.com/office/officeart/2005/8/layout/chevron1"/>
    <dgm:cxn modelId="{804C495F-8E23-46CB-8EB7-66251EE9F34C}" srcId="{D181A384-1692-4986-9AAE-402154095995}" destId="{E58D6BDB-F212-440F-8235-951E59E0C224}" srcOrd="0" destOrd="0" parTransId="{8EA9D2FF-85D4-47F9-91EE-ED7659479EAE}" sibTransId="{38933CDE-4213-4740-9D8F-CCA7406C3AEF}"/>
    <dgm:cxn modelId="{36D4E394-E0A8-4E5C-828E-AB0F9175D4A3}" type="presParOf" srcId="{3CA12129-2836-4C0F-BA62-D42F0EFD6BDF}" destId="{1F1CD7D0-F8AB-4B7F-8716-ABBFE75823D5}"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1BFA045-6187-4578-AE0B-892EEE3DBD71}"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3DAE6769-536D-490A-9209-59017AC96912}">
      <dgm:prSet/>
      <dgm:spPr/>
      <dgm:t>
        <a:bodyPr/>
        <a:lstStyle/>
        <a:p>
          <a:pPr rtl="0"/>
          <a:r>
            <a:rPr lang="en-US" smtClean="0"/>
            <a:t>Private: </a:t>
          </a:r>
          <a:endParaRPr lang="en-US"/>
        </a:p>
      </dgm:t>
    </dgm:pt>
    <dgm:pt modelId="{14B6D055-74B1-443E-9B59-8172FDA39438}" type="parTrans" cxnId="{B8927EBF-65E9-4883-B429-AD8190DE6E68}">
      <dgm:prSet/>
      <dgm:spPr/>
      <dgm:t>
        <a:bodyPr/>
        <a:lstStyle/>
        <a:p>
          <a:endParaRPr lang="en-US"/>
        </a:p>
      </dgm:t>
    </dgm:pt>
    <dgm:pt modelId="{E425394C-CAC3-43B7-9508-734641B1BC6A}" type="sibTrans" cxnId="{B8927EBF-65E9-4883-B429-AD8190DE6E68}">
      <dgm:prSet/>
      <dgm:spPr/>
      <dgm:t>
        <a:bodyPr/>
        <a:lstStyle/>
        <a:p>
          <a:endParaRPr lang="en-US"/>
        </a:p>
      </dgm:t>
    </dgm:pt>
    <dgm:pt modelId="{B0E65A7C-DB10-4743-AC53-AA3224648EC8}">
      <dgm:prSet/>
      <dgm:spPr/>
      <dgm:t>
        <a:bodyPr/>
        <a:lstStyle/>
        <a:p>
          <a:pPr rtl="0"/>
          <a:r>
            <a:rPr lang="en-US" smtClean="0"/>
            <a:t>Những thuộc tính biến đổi dữ liệu khi nhập và lấy dữ liệu: Username , Password</a:t>
          </a:r>
          <a:endParaRPr lang="en-US"/>
        </a:p>
      </dgm:t>
    </dgm:pt>
    <dgm:pt modelId="{4F9444C2-B889-41D1-8B9B-8AB8B1380F23}" type="parTrans" cxnId="{0368390D-22C1-438E-8D46-9ABA7D635B34}">
      <dgm:prSet/>
      <dgm:spPr/>
      <dgm:t>
        <a:bodyPr/>
        <a:lstStyle/>
        <a:p>
          <a:endParaRPr lang="en-US"/>
        </a:p>
      </dgm:t>
    </dgm:pt>
    <dgm:pt modelId="{F2C1FD4D-2E38-4C36-9EBD-7088BCE00D79}" type="sibTrans" cxnId="{0368390D-22C1-438E-8D46-9ABA7D635B34}">
      <dgm:prSet/>
      <dgm:spPr/>
      <dgm:t>
        <a:bodyPr/>
        <a:lstStyle/>
        <a:p>
          <a:endParaRPr lang="en-US"/>
        </a:p>
      </dgm:t>
    </dgm:pt>
    <dgm:pt modelId="{AA314519-5777-496A-B073-D3BCA1518674}">
      <dgm:prSet/>
      <dgm:spPr/>
      <dgm:t>
        <a:bodyPr/>
        <a:lstStyle/>
        <a:p>
          <a:pPr rtl="0"/>
          <a:r>
            <a:rPr lang="en-US" smtClean="0"/>
            <a:t>Những phương thức chỉ dung trong nội bộ lớp đó</a:t>
          </a:r>
          <a:endParaRPr lang="en-US"/>
        </a:p>
      </dgm:t>
    </dgm:pt>
    <dgm:pt modelId="{ED3F170D-25F8-4DBE-908A-C275E4C74AD6}" type="parTrans" cxnId="{524384DD-C731-42A8-8690-587475F44FB9}">
      <dgm:prSet/>
      <dgm:spPr/>
      <dgm:t>
        <a:bodyPr/>
        <a:lstStyle/>
        <a:p>
          <a:endParaRPr lang="en-US"/>
        </a:p>
      </dgm:t>
    </dgm:pt>
    <dgm:pt modelId="{63E1F037-4988-4C19-A1AF-7095DA702D69}" type="sibTrans" cxnId="{524384DD-C731-42A8-8690-587475F44FB9}">
      <dgm:prSet/>
      <dgm:spPr/>
      <dgm:t>
        <a:bodyPr/>
        <a:lstStyle/>
        <a:p>
          <a:endParaRPr lang="en-US"/>
        </a:p>
      </dgm:t>
    </dgm:pt>
    <dgm:pt modelId="{50BF5BA2-41AE-44B8-87B2-A90B8571EF89}">
      <dgm:prSet/>
      <dgm:spPr/>
      <dgm:t>
        <a:bodyPr/>
        <a:lstStyle/>
        <a:p>
          <a:pPr rtl="0"/>
          <a:r>
            <a:rPr lang="en-US" smtClean="0"/>
            <a:t>Protected</a:t>
          </a:r>
          <a:endParaRPr lang="en-US"/>
        </a:p>
      </dgm:t>
    </dgm:pt>
    <dgm:pt modelId="{FADEF3D9-E307-4D76-9D4F-0005EED5F0D6}" type="parTrans" cxnId="{006E41D3-FC14-4EEE-B2BC-95272E7A010C}">
      <dgm:prSet/>
      <dgm:spPr/>
      <dgm:t>
        <a:bodyPr/>
        <a:lstStyle/>
        <a:p>
          <a:endParaRPr lang="en-US"/>
        </a:p>
      </dgm:t>
    </dgm:pt>
    <dgm:pt modelId="{5F01B070-C6DE-4180-8753-21652A798A19}" type="sibTrans" cxnId="{006E41D3-FC14-4EEE-B2BC-95272E7A010C}">
      <dgm:prSet/>
      <dgm:spPr/>
      <dgm:t>
        <a:bodyPr/>
        <a:lstStyle/>
        <a:p>
          <a:endParaRPr lang="en-US"/>
        </a:p>
      </dgm:t>
    </dgm:pt>
    <dgm:pt modelId="{12423D65-2D77-4179-A3B9-27747965FDE7}">
      <dgm:prSet/>
      <dgm:spPr/>
      <dgm:t>
        <a:bodyPr/>
        <a:lstStyle/>
        <a:p>
          <a:pPr rtl="0"/>
          <a:r>
            <a:rPr lang="en-US" smtClean="0"/>
            <a:t>Khi cần để cho lớp khác sẽ kế thừa lớp này với phương thức và thuộc tính chỉ dung trong kế thừa của nó</a:t>
          </a:r>
          <a:endParaRPr lang="en-US"/>
        </a:p>
      </dgm:t>
    </dgm:pt>
    <dgm:pt modelId="{15D2210F-242D-448D-93DA-B08B4DC57129}" type="parTrans" cxnId="{39F843DD-8FE8-4597-ADD5-48B26E8E1DDC}">
      <dgm:prSet/>
      <dgm:spPr/>
      <dgm:t>
        <a:bodyPr/>
        <a:lstStyle/>
        <a:p>
          <a:endParaRPr lang="en-US"/>
        </a:p>
      </dgm:t>
    </dgm:pt>
    <dgm:pt modelId="{58B712CE-9C22-4C67-862D-B4906532A076}" type="sibTrans" cxnId="{39F843DD-8FE8-4597-ADD5-48B26E8E1DDC}">
      <dgm:prSet/>
      <dgm:spPr/>
      <dgm:t>
        <a:bodyPr/>
        <a:lstStyle/>
        <a:p>
          <a:endParaRPr lang="en-US"/>
        </a:p>
      </dgm:t>
    </dgm:pt>
    <dgm:pt modelId="{850CDC2A-A3A0-4C5B-8FB4-EAB4C810B73E}">
      <dgm:prSet/>
      <dgm:spPr/>
      <dgm:t>
        <a:bodyPr/>
        <a:lstStyle/>
        <a:p>
          <a:pPr rtl="0"/>
          <a:r>
            <a:rPr lang="en-US" smtClean="0"/>
            <a:t>Public: </a:t>
          </a:r>
          <a:endParaRPr lang="en-US"/>
        </a:p>
      </dgm:t>
    </dgm:pt>
    <dgm:pt modelId="{09B636F1-CA01-4B1F-99FC-D4BC7041AB9F}" type="parTrans" cxnId="{E4012153-E6D9-4AED-B64D-91410BEF42A2}">
      <dgm:prSet/>
      <dgm:spPr/>
      <dgm:t>
        <a:bodyPr/>
        <a:lstStyle/>
        <a:p>
          <a:endParaRPr lang="en-US"/>
        </a:p>
      </dgm:t>
    </dgm:pt>
    <dgm:pt modelId="{770F9BD8-CA27-4FA7-866C-F27989038572}" type="sibTrans" cxnId="{E4012153-E6D9-4AED-B64D-91410BEF42A2}">
      <dgm:prSet/>
      <dgm:spPr/>
      <dgm:t>
        <a:bodyPr/>
        <a:lstStyle/>
        <a:p>
          <a:endParaRPr lang="en-US"/>
        </a:p>
      </dgm:t>
    </dgm:pt>
    <dgm:pt modelId="{100BED68-6FE5-40CD-9C75-935F04B2E991}">
      <dgm:prSet/>
      <dgm:spPr/>
      <dgm:t>
        <a:bodyPr/>
        <a:lstStyle/>
        <a:p>
          <a:pPr rtl="0"/>
          <a:r>
            <a:rPr lang="en-US" smtClean="0"/>
            <a:t>Dùng để lấy dữ liệu và xuất dữ liệu ra ngoài: get(), set()</a:t>
          </a:r>
          <a:endParaRPr lang="en-US"/>
        </a:p>
      </dgm:t>
    </dgm:pt>
    <dgm:pt modelId="{463038C8-0340-4D53-99C0-94207CC9B95F}" type="parTrans" cxnId="{CB2B2E0F-168F-461C-9DE3-260D91892BEA}">
      <dgm:prSet/>
      <dgm:spPr/>
      <dgm:t>
        <a:bodyPr/>
        <a:lstStyle/>
        <a:p>
          <a:endParaRPr lang="en-US"/>
        </a:p>
      </dgm:t>
    </dgm:pt>
    <dgm:pt modelId="{6390AFBE-9E4A-4518-964A-FADED214A8A5}" type="sibTrans" cxnId="{CB2B2E0F-168F-461C-9DE3-260D91892BEA}">
      <dgm:prSet/>
      <dgm:spPr/>
      <dgm:t>
        <a:bodyPr/>
        <a:lstStyle/>
        <a:p>
          <a:endParaRPr lang="en-US"/>
        </a:p>
      </dgm:t>
    </dgm:pt>
    <dgm:pt modelId="{9E63A981-FFF3-4D91-97F4-68377DE58109}">
      <dgm:prSet/>
      <dgm:spPr/>
      <dgm:t>
        <a:bodyPr/>
        <a:lstStyle/>
        <a:p>
          <a:pPr rtl="0"/>
          <a:r>
            <a:rPr lang="en-US" smtClean="0"/>
            <a:t>Những hàm thao tác cuối cùng với coder.</a:t>
          </a:r>
          <a:endParaRPr lang="en-US"/>
        </a:p>
      </dgm:t>
    </dgm:pt>
    <dgm:pt modelId="{5F0DF888-DDA2-431E-A77A-1FDA9DBCA9DC}" type="parTrans" cxnId="{AAB30903-C1F6-40A4-812F-A1ECC1AE3AB6}">
      <dgm:prSet/>
      <dgm:spPr/>
      <dgm:t>
        <a:bodyPr/>
        <a:lstStyle/>
        <a:p>
          <a:endParaRPr lang="en-US"/>
        </a:p>
      </dgm:t>
    </dgm:pt>
    <dgm:pt modelId="{7DDA3C36-EA93-40D2-BFD8-42FAA3A8F20A}" type="sibTrans" cxnId="{AAB30903-C1F6-40A4-812F-A1ECC1AE3AB6}">
      <dgm:prSet/>
      <dgm:spPr/>
      <dgm:t>
        <a:bodyPr/>
        <a:lstStyle/>
        <a:p>
          <a:endParaRPr lang="en-US"/>
        </a:p>
      </dgm:t>
    </dgm:pt>
    <dgm:pt modelId="{089575EC-7B44-4450-901D-398E1D2646EF}" type="pres">
      <dgm:prSet presAssocID="{71BFA045-6187-4578-AE0B-892EEE3DBD71}" presName="linearFlow" presStyleCnt="0">
        <dgm:presLayoutVars>
          <dgm:dir/>
          <dgm:animLvl val="lvl"/>
          <dgm:resizeHandles val="exact"/>
        </dgm:presLayoutVars>
      </dgm:prSet>
      <dgm:spPr/>
    </dgm:pt>
    <dgm:pt modelId="{5CA3D2E2-3562-4A9B-B812-B5F723399DC5}" type="pres">
      <dgm:prSet presAssocID="{3DAE6769-536D-490A-9209-59017AC96912}" presName="composite" presStyleCnt="0"/>
      <dgm:spPr/>
    </dgm:pt>
    <dgm:pt modelId="{F0F59C3A-A4AD-4798-88DE-F14411104D2B}" type="pres">
      <dgm:prSet presAssocID="{3DAE6769-536D-490A-9209-59017AC96912}" presName="parentText" presStyleLbl="alignNode1" presStyleIdx="0" presStyleCnt="3">
        <dgm:presLayoutVars>
          <dgm:chMax val="1"/>
          <dgm:bulletEnabled val="1"/>
        </dgm:presLayoutVars>
      </dgm:prSet>
      <dgm:spPr/>
    </dgm:pt>
    <dgm:pt modelId="{31578FBE-083B-45BB-8734-F85AD6AB26D9}" type="pres">
      <dgm:prSet presAssocID="{3DAE6769-536D-490A-9209-59017AC96912}" presName="descendantText" presStyleLbl="alignAcc1" presStyleIdx="0" presStyleCnt="3">
        <dgm:presLayoutVars>
          <dgm:bulletEnabled val="1"/>
        </dgm:presLayoutVars>
      </dgm:prSet>
      <dgm:spPr/>
    </dgm:pt>
    <dgm:pt modelId="{13FF6D94-50E9-45B0-B65F-8A7F9841873D}" type="pres">
      <dgm:prSet presAssocID="{E425394C-CAC3-43B7-9508-734641B1BC6A}" presName="sp" presStyleCnt="0"/>
      <dgm:spPr/>
    </dgm:pt>
    <dgm:pt modelId="{0C9698AF-73D1-465C-A6BD-AB8E5079E16E}" type="pres">
      <dgm:prSet presAssocID="{50BF5BA2-41AE-44B8-87B2-A90B8571EF89}" presName="composite" presStyleCnt="0"/>
      <dgm:spPr/>
    </dgm:pt>
    <dgm:pt modelId="{FD3AF96F-DEBA-4BB2-9CA5-6A2E996D229C}" type="pres">
      <dgm:prSet presAssocID="{50BF5BA2-41AE-44B8-87B2-A90B8571EF89}" presName="parentText" presStyleLbl="alignNode1" presStyleIdx="1" presStyleCnt="3">
        <dgm:presLayoutVars>
          <dgm:chMax val="1"/>
          <dgm:bulletEnabled val="1"/>
        </dgm:presLayoutVars>
      </dgm:prSet>
      <dgm:spPr/>
    </dgm:pt>
    <dgm:pt modelId="{EB54CC71-2E1B-4FE3-A426-3EF0D377CD3A}" type="pres">
      <dgm:prSet presAssocID="{50BF5BA2-41AE-44B8-87B2-A90B8571EF89}" presName="descendantText" presStyleLbl="alignAcc1" presStyleIdx="1" presStyleCnt="3">
        <dgm:presLayoutVars>
          <dgm:bulletEnabled val="1"/>
        </dgm:presLayoutVars>
      </dgm:prSet>
      <dgm:spPr/>
    </dgm:pt>
    <dgm:pt modelId="{2382378B-8FEE-4999-A41A-D8EB4EC5AED5}" type="pres">
      <dgm:prSet presAssocID="{5F01B070-C6DE-4180-8753-21652A798A19}" presName="sp" presStyleCnt="0"/>
      <dgm:spPr/>
    </dgm:pt>
    <dgm:pt modelId="{F4726B7A-CFFC-40AD-A0D8-CC8006442D30}" type="pres">
      <dgm:prSet presAssocID="{850CDC2A-A3A0-4C5B-8FB4-EAB4C810B73E}" presName="composite" presStyleCnt="0"/>
      <dgm:spPr/>
    </dgm:pt>
    <dgm:pt modelId="{0472462C-52F9-4D1E-BD57-117FE5D79BFD}" type="pres">
      <dgm:prSet presAssocID="{850CDC2A-A3A0-4C5B-8FB4-EAB4C810B73E}" presName="parentText" presStyleLbl="alignNode1" presStyleIdx="2" presStyleCnt="3">
        <dgm:presLayoutVars>
          <dgm:chMax val="1"/>
          <dgm:bulletEnabled val="1"/>
        </dgm:presLayoutVars>
      </dgm:prSet>
      <dgm:spPr/>
    </dgm:pt>
    <dgm:pt modelId="{02AD00FE-129F-4F5B-B351-9C58FD7915C4}" type="pres">
      <dgm:prSet presAssocID="{850CDC2A-A3A0-4C5B-8FB4-EAB4C810B73E}" presName="descendantText" presStyleLbl="alignAcc1" presStyleIdx="2" presStyleCnt="3">
        <dgm:presLayoutVars>
          <dgm:bulletEnabled val="1"/>
        </dgm:presLayoutVars>
      </dgm:prSet>
      <dgm:spPr/>
    </dgm:pt>
  </dgm:ptLst>
  <dgm:cxnLst>
    <dgm:cxn modelId="{3C16BCD2-58FD-432E-B44B-39055B3CC978}" type="presOf" srcId="{9E63A981-FFF3-4D91-97F4-68377DE58109}" destId="{02AD00FE-129F-4F5B-B351-9C58FD7915C4}" srcOrd="0" destOrd="1" presId="urn:microsoft.com/office/officeart/2005/8/layout/chevron2"/>
    <dgm:cxn modelId="{E4012153-E6D9-4AED-B64D-91410BEF42A2}" srcId="{71BFA045-6187-4578-AE0B-892EEE3DBD71}" destId="{850CDC2A-A3A0-4C5B-8FB4-EAB4C810B73E}" srcOrd="2" destOrd="0" parTransId="{09B636F1-CA01-4B1F-99FC-D4BC7041AB9F}" sibTransId="{770F9BD8-CA27-4FA7-866C-F27989038572}"/>
    <dgm:cxn modelId="{006E41D3-FC14-4EEE-B2BC-95272E7A010C}" srcId="{71BFA045-6187-4578-AE0B-892EEE3DBD71}" destId="{50BF5BA2-41AE-44B8-87B2-A90B8571EF89}" srcOrd="1" destOrd="0" parTransId="{FADEF3D9-E307-4D76-9D4F-0005EED5F0D6}" sibTransId="{5F01B070-C6DE-4180-8753-21652A798A19}"/>
    <dgm:cxn modelId="{402D6AD3-036D-4322-92B6-DBBA7F4A6A7B}" type="presOf" srcId="{100BED68-6FE5-40CD-9C75-935F04B2E991}" destId="{02AD00FE-129F-4F5B-B351-9C58FD7915C4}" srcOrd="0" destOrd="0" presId="urn:microsoft.com/office/officeart/2005/8/layout/chevron2"/>
    <dgm:cxn modelId="{C299D558-8522-498B-8211-28770E14F5F2}" type="presOf" srcId="{B0E65A7C-DB10-4743-AC53-AA3224648EC8}" destId="{31578FBE-083B-45BB-8734-F85AD6AB26D9}" srcOrd="0" destOrd="0" presId="urn:microsoft.com/office/officeart/2005/8/layout/chevron2"/>
    <dgm:cxn modelId="{EC3FBC06-810A-4660-902E-C6DC04A8CB71}" type="presOf" srcId="{50BF5BA2-41AE-44B8-87B2-A90B8571EF89}" destId="{FD3AF96F-DEBA-4BB2-9CA5-6A2E996D229C}" srcOrd="0" destOrd="0" presId="urn:microsoft.com/office/officeart/2005/8/layout/chevron2"/>
    <dgm:cxn modelId="{C42FE45A-8647-456D-9790-213C7D8F9AA5}" type="presOf" srcId="{3DAE6769-536D-490A-9209-59017AC96912}" destId="{F0F59C3A-A4AD-4798-88DE-F14411104D2B}" srcOrd="0" destOrd="0" presId="urn:microsoft.com/office/officeart/2005/8/layout/chevron2"/>
    <dgm:cxn modelId="{CB2B2E0F-168F-461C-9DE3-260D91892BEA}" srcId="{850CDC2A-A3A0-4C5B-8FB4-EAB4C810B73E}" destId="{100BED68-6FE5-40CD-9C75-935F04B2E991}" srcOrd="0" destOrd="0" parTransId="{463038C8-0340-4D53-99C0-94207CC9B95F}" sibTransId="{6390AFBE-9E4A-4518-964A-FADED214A8A5}"/>
    <dgm:cxn modelId="{ECB0CBE9-BF8D-4C8F-A800-93DD1838FFB1}" type="presOf" srcId="{12423D65-2D77-4179-A3B9-27747965FDE7}" destId="{EB54CC71-2E1B-4FE3-A426-3EF0D377CD3A}" srcOrd="0" destOrd="0" presId="urn:microsoft.com/office/officeart/2005/8/layout/chevron2"/>
    <dgm:cxn modelId="{39F843DD-8FE8-4597-ADD5-48B26E8E1DDC}" srcId="{50BF5BA2-41AE-44B8-87B2-A90B8571EF89}" destId="{12423D65-2D77-4179-A3B9-27747965FDE7}" srcOrd="0" destOrd="0" parTransId="{15D2210F-242D-448D-93DA-B08B4DC57129}" sibTransId="{58B712CE-9C22-4C67-862D-B4906532A076}"/>
    <dgm:cxn modelId="{2BE0DC83-8F45-4219-A5B7-FF4AC2687744}" type="presOf" srcId="{850CDC2A-A3A0-4C5B-8FB4-EAB4C810B73E}" destId="{0472462C-52F9-4D1E-BD57-117FE5D79BFD}" srcOrd="0" destOrd="0" presId="urn:microsoft.com/office/officeart/2005/8/layout/chevron2"/>
    <dgm:cxn modelId="{AAB30903-C1F6-40A4-812F-A1ECC1AE3AB6}" srcId="{850CDC2A-A3A0-4C5B-8FB4-EAB4C810B73E}" destId="{9E63A981-FFF3-4D91-97F4-68377DE58109}" srcOrd="1" destOrd="0" parTransId="{5F0DF888-DDA2-431E-A77A-1FDA9DBCA9DC}" sibTransId="{7DDA3C36-EA93-40D2-BFD8-42FAA3A8F20A}"/>
    <dgm:cxn modelId="{11A41443-E2BA-4EB7-A606-297F7DC34108}" type="presOf" srcId="{71BFA045-6187-4578-AE0B-892EEE3DBD71}" destId="{089575EC-7B44-4450-901D-398E1D2646EF}" srcOrd="0" destOrd="0" presId="urn:microsoft.com/office/officeart/2005/8/layout/chevron2"/>
    <dgm:cxn modelId="{0368390D-22C1-438E-8D46-9ABA7D635B34}" srcId="{3DAE6769-536D-490A-9209-59017AC96912}" destId="{B0E65A7C-DB10-4743-AC53-AA3224648EC8}" srcOrd="0" destOrd="0" parTransId="{4F9444C2-B889-41D1-8B9B-8AB8B1380F23}" sibTransId="{F2C1FD4D-2E38-4C36-9EBD-7088BCE00D79}"/>
    <dgm:cxn modelId="{B8927EBF-65E9-4883-B429-AD8190DE6E68}" srcId="{71BFA045-6187-4578-AE0B-892EEE3DBD71}" destId="{3DAE6769-536D-490A-9209-59017AC96912}" srcOrd="0" destOrd="0" parTransId="{14B6D055-74B1-443E-9B59-8172FDA39438}" sibTransId="{E425394C-CAC3-43B7-9508-734641B1BC6A}"/>
    <dgm:cxn modelId="{C0358528-A3E1-45A1-96F2-A3560875BA74}" type="presOf" srcId="{AA314519-5777-496A-B073-D3BCA1518674}" destId="{31578FBE-083B-45BB-8734-F85AD6AB26D9}" srcOrd="0" destOrd="1" presId="urn:microsoft.com/office/officeart/2005/8/layout/chevron2"/>
    <dgm:cxn modelId="{524384DD-C731-42A8-8690-587475F44FB9}" srcId="{3DAE6769-536D-490A-9209-59017AC96912}" destId="{AA314519-5777-496A-B073-D3BCA1518674}" srcOrd="1" destOrd="0" parTransId="{ED3F170D-25F8-4DBE-908A-C275E4C74AD6}" sibTransId="{63E1F037-4988-4C19-A1AF-7095DA702D69}"/>
    <dgm:cxn modelId="{4CD40A89-11E4-48C2-846F-466C8047BE1E}" type="presParOf" srcId="{089575EC-7B44-4450-901D-398E1D2646EF}" destId="{5CA3D2E2-3562-4A9B-B812-B5F723399DC5}" srcOrd="0" destOrd="0" presId="urn:microsoft.com/office/officeart/2005/8/layout/chevron2"/>
    <dgm:cxn modelId="{8CFE4F2B-CB4C-467F-8EB7-EB2FB6827DDE}" type="presParOf" srcId="{5CA3D2E2-3562-4A9B-B812-B5F723399DC5}" destId="{F0F59C3A-A4AD-4798-88DE-F14411104D2B}" srcOrd="0" destOrd="0" presId="urn:microsoft.com/office/officeart/2005/8/layout/chevron2"/>
    <dgm:cxn modelId="{6F5037E5-27B3-4F9E-B28A-21DA0FA2C9C9}" type="presParOf" srcId="{5CA3D2E2-3562-4A9B-B812-B5F723399DC5}" destId="{31578FBE-083B-45BB-8734-F85AD6AB26D9}" srcOrd="1" destOrd="0" presId="urn:microsoft.com/office/officeart/2005/8/layout/chevron2"/>
    <dgm:cxn modelId="{B83A76B0-C77C-47FA-9605-85703A2FAB16}" type="presParOf" srcId="{089575EC-7B44-4450-901D-398E1D2646EF}" destId="{13FF6D94-50E9-45B0-B65F-8A7F9841873D}" srcOrd="1" destOrd="0" presId="urn:microsoft.com/office/officeart/2005/8/layout/chevron2"/>
    <dgm:cxn modelId="{F47B9B55-6491-48C9-9864-D8A4055D86B7}" type="presParOf" srcId="{089575EC-7B44-4450-901D-398E1D2646EF}" destId="{0C9698AF-73D1-465C-A6BD-AB8E5079E16E}" srcOrd="2" destOrd="0" presId="urn:microsoft.com/office/officeart/2005/8/layout/chevron2"/>
    <dgm:cxn modelId="{F3B33D96-C9A0-4BF3-80D2-4165FDEDC809}" type="presParOf" srcId="{0C9698AF-73D1-465C-A6BD-AB8E5079E16E}" destId="{FD3AF96F-DEBA-4BB2-9CA5-6A2E996D229C}" srcOrd="0" destOrd="0" presId="urn:microsoft.com/office/officeart/2005/8/layout/chevron2"/>
    <dgm:cxn modelId="{A50A8567-2064-4858-9BB1-90F5B47C0458}" type="presParOf" srcId="{0C9698AF-73D1-465C-A6BD-AB8E5079E16E}" destId="{EB54CC71-2E1B-4FE3-A426-3EF0D377CD3A}" srcOrd="1" destOrd="0" presId="urn:microsoft.com/office/officeart/2005/8/layout/chevron2"/>
    <dgm:cxn modelId="{C645D8FA-906C-4EDA-B37F-A3BD1EF2B7C9}" type="presParOf" srcId="{089575EC-7B44-4450-901D-398E1D2646EF}" destId="{2382378B-8FEE-4999-A41A-D8EB4EC5AED5}" srcOrd="3" destOrd="0" presId="urn:microsoft.com/office/officeart/2005/8/layout/chevron2"/>
    <dgm:cxn modelId="{45E76F1C-AC27-4F0F-AA1A-5F09E8085543}" type="presParOf" srcId="{089575EC-7B44-4450-901D-398E1D2646EF}" destId="{F4726B7A-CFFC-40AD-A0D8-CC8006442D30}" srcOrd="4" destOrd="0" presId="urn:microsoft.com/office/officeart/2005/8/layout/chevron2"/>
    <dgm:cxn modelId="{D39C8B3C-1234-4580-9240-3AF92A08AF0C}" type="presParOf" srcId="{F4726B7A-CFFC-40AD-A0D8-CC8006442D30}" destId="{0472462C-52F9-4D1E-BD57-117FE5D79BFD}" srcOrd="0" destOrd="0" presId="urn:microsoft.com/office/officeart/2005/8/layout/chevron2"/>
    <dgm:cxn modelId="{B3DEDFEF-F56B-4014-B057-A5CB3D9C36FB}" type="presParOf" srcId="{F4726B7A-CFFC-40AD-A0D8-CC8006442D30}" destId="{02AD00FE-129F-4F5B-B351-9C58FD7915C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8E7E19A-3C63-47F7-A32F-DE79F652E557}"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181E45F8-31EA-4059-959A-59F2D0A2E7D3}">
      <dgm:prSet/>
      <dgm:spPr/>
      <dgm:t>
        <a:bodyPr/>
        <a:lstStyle/>
        <a:p>
          <a:pPr rtl="0"/>
          <a:r>
            <a:rPr lang="en-US" b="1" dirty="0" smtClean="0"/>
            <a:t>Private</a:t>
          </a:r>
          <a:endParaRPr lang="en-US" dirty="0"/>
        </a:p>
      </dgm:t>
    </dgm:pt>
    <dgm:pt modelId="{33C375B3-657C-45B3-A84E-CAF7171E978E}" type="parTrans" cxnId="{94D95AA4-7811-4FDC-9F40-86F89A58EBF0}">
      <dgm:prSet/>
      <dgm:spPr/>
      <dgm:t>
        <a:bodyPr/>
        <a:lstStyle/>
        <a:p>
          <a:endParaRPr lang="en-US"/>
        </a:p>
      </dgm:t>
    </dgm:pt>
    <dgm:pt modelId="{A3D14085-921E-4A28-8574-EFD772E8C2D6}" type="sibTrans" cxnId="{94D95AA4-7811-4FDC-9F40-86F89A58EBF0}">
      <dgm:prSet/>
      <dgm:spPr/>
      <dgm:t>
        <a:bodyPr/>
        <a:lstStyle/>
        <a:p>
          <a:endParaRPr lang="en-US"/>
        </a:p>
      </dgm:t>
    </dgm:pt>
    <dgm:pt modelId="{25D87BC7-8E17-47D6-A2AA-CE185255E1C1}" type="pres">
      <dgm:prSet presAssocID="{68E7E19A-3C63-47F7-A32F-DE79F652E557}" presName="Name0" presStyleCnt="0">
        <dgm:presLayoutVars>
          <dgm:dir/>
          <dgm:animLvl val="lvl"/>
          <dgm:resizeHandles val="exact"/>
        </dgm:presLayoutVars>
      </dgm:prSet>
      <dgm:spPr/>
    </dgm:pt>
    <dgm:pt modelId="{63646937-AB25-4C11-B67D-570906B928FC}" type="pres">
      <dgm:prSet presAssocID="{181E45F8-31EA-4059-959A-59F2D0A2E7D3}" presName="parTxOnly" presStyleLbl="node1" presStyleIdx="0" presStyleCnt="1">
        <dgm:presLayoutVars>
          <dgm:chMax val="0"/>
          <dgm:chPref val="0"/>
          <dgm:bulletEnabled val="1"/>
        </dgm:presLayoutVars>
      </dgm:prSet>
      <dgm:spPr/>
      <dgm:t>
        <a:bodyPr/>
        <a:lstStyle/>
        <a:p>
          <a:endParaRPr lang="en-US"/>
        </a:p>
      </dgm:t>
    </dgm:pt>
  </dgm:ptLst>
  <dgm:cxnLst>
    <dgm:cxn modelId="{94D95AA4-7811-4FDC-9F40-86F89A58EBF0}" srcId="{68E7E19A-3C63-47F7-A32F-DE79F652E557}" destId="{181E45F8-31EA-4059-959A-59F2D0A2E7D3}" srcOrd="0" destOrd="0" parTransId="{33C375B3-657C-45B3-A84E-CAF7171E978E}" sibTransId="{A3D14085-921E-4A28-8574-EFD772E8C2D6}"/>
    <dgm:cxn modelId="{2A345E2A-5799-4D39-B2CF-0D2B25DD7FA2}" type="presOf" srcId="{181E45F8-31EA-4059-959A-59F2D0A2E7D3}" destId="{63646937-AB25-4C11-B67D-570906B928FC}" srcOrd="0" destOrd="0" presId="urn:microsoft.com/office/officeart/2005/8/layout/chevron1"/>
    <dgm:cxn modelId="{ECEED77E-0DA9-4BBD-9B51-822C02491362}" type="presOf" srcId="{68E7E19A-3C63-47F7-A32F-DE79F652E557}" destId="{25D87BC7-8E17-47D6-A2AA-CE185255E1C1}" srcOrd="0" destOrd="0" presId="urn:microsoft.com/office/officeart/2005/8/layout/chevron1"/>
    <dgm:cxn modelId="{7BC7496B-3C08-416F-AACE-5F3644365372}" type="presParOf" srcId="{25D87BC7-8E17-47D6-A2AA-CE185255E1C1}" destId="{63646937-AB25-4C11-B67D-570906B928FC}"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714B486-03DA-4F12-B131-12156CE0CC04}"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F481F211-2F18-4F98-A551-04D829A0377F}">
      <dgm:prSet/>
      <dgm:spPr/>
      <dgm:t>
        <a:bodyPr/>
        <a:lstStyle/>
        <a:p>
          <a:pPr rtl="0"/>
          <a:r>
            <a:rPr lang="en-US" b="1" smtClean="0"/>
            <a:t>Protected</a:t>
          </a:r>
          <a:endParaRPr lang="en-US"/>
        </a:p>
      </dgm:t>
    </dgm:pt>
    <dgm:pt modelId="{25C8D009-E084-4CCC-8F9C-E1E106EF9D15}" type="parTrans" cxnId="{80427D5C-B5EF-4F96-B59C-14254777A640}">
      <dgm:prSet/>
      <dgm:spPr/>
      <dgm:t>
        <a:bodyPr/>
        <a:lstStyle/>
        <a:p>
          <a:endParaRPr lang="en-US"/>
        </a:p>
      </dgm:t>
    </dgm:pt>
    <dgm:pt modelId="{D65DFFBF-20A9-4F5C-AB74-872C3645E050}" type="sibTrans" cxnId="{80427D5C-B5EF-4F96-B59C-14254777A640}">
      <dgm:prSet/>
      <dgm:spPr/>
      <dgm:t>
        <a:bodyPr/>
        <a:lstStyle/>
        <a:p>
          <a:endParaRPr lang="en-US"/>
        </a:p>
      </dgm:t>
    </dgm:pt>
    <dgm:pt modelId="{6571831B-63F9-482E-BD27-7345F635ACA2}" type="pres">
      <dgm:prSet presAssocID="{3714B486-03DA-4F12-B131-12156CE0CC04}" presName="Name0" presStyleCnt="0">
        <dgm:presLayoutVars>
          <dgm:dir/>
          <dgm:animLvl val="lvl"/>
          <dgm:resizeHandles val="exact"/>
        </dgm:presLayoutVars>
      </dgm:prSet>
      <dgm:spPr/>
    </dgm:pt>
    <dgm:pt modelId="{9C1C9301-1FC7-4224-9FE9-84F49652F352}" type="pres">
      <dgm:prSet presAssocID="{F481F211-2F18-4F98-A551-04D829A0377F}" presName="parTxOnly" presStyleLbl="node1" presStyleIdx="0" presStyleCnt="1">
        <dgm:presLayoutVars>
          <dgm:chMax val="0"/>
          <dgm:chPref val="0"/>
          <dgm:bulletEnabled val="1"/>
        </dgm:presLayoutVars>
      </dgm:prSet>
      <dgm:spPr/>
    </dgm:pt>
  </dgm:ptLst>
  <dgm:cxnLst>
    <dgm:cxn modelId="{FAB4F8AA-4745-40F1-8449-75E14E244ADD}" type="presOf" srcId="{3714B486-03DA-4F12-B131-12156CE0CC04}" destId="{6571831B-63F9-482E-BD27-7345F635ACA2}" srcOrd="0" destOrd="0" presId="urn:microsoft.com/office/officeart/2005/8/layout/chevron1"/>
    <dgm:cxn modelId="{4979C060-F8A4-47D5-B065-8175D23A892B}" type="presOf" srcId="{F481F211-2F18-4F98-A551-04D829A0377F}" destId="{9C1C9301-1FC7-4224-9FE9-84F49652F352}" srcOrd="0" destOrd="0" presId="urn:microsoft.com/office/officeart/2005/8/layout/chevron1"/>
    <dgm:cxn modelId="{80427D5C-B5EF-4F96-B59C-14254777A640}" srcId="{3714B486-03DA-4F12-B131-12156CE0CC04}" destId="{F481F211-2F18-4F98-A551-04D829A0377F}" srcOrd="0" destOrd="0" parTransId="{25C8D009-E084-4CCC-8F9C-E1E106EF9D15}" sibTransId="{D65DFFBF-20A9-4F5C-AB74-872C3645E050}"/>
    <dgm:cxn modelId="{724CC84A-BA21-4CDA-A4F1-7639FBA2B20B}" type="presParOf" srcId="{6571831B-63F9-482E-BD27-7345F635ACA2}" destId="{9C1C9301-1FC7-4224-9FE9-84F49652F352}"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EC30E3C-51B6-456A-B629-C7ACB6679294}"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4895457A-DDAD-47F8-BF8A-20EC0D6794F2}">
      <dgm:prSet/>
      <dgm:spPr/>
      <dgm:t>
        <a:bodyPr/>
        <a:lstStyle/>
        <a:p>
          <a:pPr rtl="0"/>
          <a:r>
            <a:rPr lang="en-US" b="1" smtClean="0"/>
            <a:t>Tính đa hình</a:t>
          </a:r>
          <a:endParaRPr lang="en-US"/>
        </a:p>
      </dgm:t>
    </dgm:pt>
    <dgm:pt modelId="{6ACEA5D2-7AF9-4AC2-8AB5-C6E1E5FCECC8}" type="parTrans" cxnId="{AB7C1C85-6492-4CDA-987A-AC9104B2EA26}">
      <dgm:prSet/>
      <dgm:spPr/>
      <dgm:t>
        <a:bodyPr/>
        <a:lstStyle/>
        <a:p>
          <a:endParaRPr lang="en-US"/>
        </a:p>
      </dgm:t>
    </dgm:pt>
    <dgm:pt modelId="{A48CE946-6A69-469A-9CFD-C06EA71A17B6}" type="sibTrans" cxnId="{AB7C1C85-6492-4CDA-987A-AC9104B2EA26}">
      <dgm:prSet/>
      <dgm:spPr/>
      <dgm:t>
        <a:bodyPr/>
        <a:lstStyle/>
        <a:p>
          <a:endParaRPr lang="en-US"/>
        </a:p>
      </dgm:t>
    </dgm:pt>
    <dgm:pt modelId="{79C76CD9-4AEE-4A03-BEFF-69C5064B6347}" type="pres">
      <dgm:prSet presAssocID="{6EC30E3C-51B6-456A-B629-C7ACB6679294}" presName="Name0" presStyleCnt="0">
        <dgm:presLayoutVars>
          <dgm:dir/>
          <dgm:animLvl val="lvl"/>
          <dgm:resizeHandles val="exact"/>
        </dgm:presLayoutVars>
      </dgm:prSet>
      <dgm:spPr/>
    </dgm:pt>
    <dgm:pt modelId="{78FE5230-C26D-4415-968D-E74A572B451D}" type="pres">
      <dgm:prSet presAssocID="{4895457A-DDAD-47F8-BF8A-20EC0D6794F2}" presName="parTxOnly" presStyleLbl="node1" presStyleIdx="0" presStyleCnt="1">
        <dgm:presLayoutVars>
          <dgm:chMax val="0"/>
          <dgm:chPref val="0"/>
          <dgm:bulletEnabled val="1"/>
        </dgm:presLayoutVars>
      </dgm:prSet>
      <dgm:spPr/>
    </dgm:pt>
  </dgm:ptLst>
  <dgm:cxnLst>
    <dgm:cxn modelId="{BFE19D37-6BF5-4B9E-9906-B4F7BFBB800D}" type="presOf" srcId="{6EC30E3C-51B6-456A-B629-C7ACB6679294}" destId="{79C76CD9-4AEE-4A03-BEFF-69C5064B6347}" srcOrd="0" destOrd="0" presId="urn:microsoft.com/office/officeart/2005/8/layout/chevron1"/>
    <dgm:cxn modelId="{86368E38-E95A-4254-9471-52E7ED5B601E}" type="presOf" srcId="{4895457A-DDAD-47F8-BF8A-20EC0D6794F2}" destId="{78FE5230-C26D-4415-968D-E74A572B451D}" srcOrd="0" destOrd="0" presId="urn:microsoft.com/office/officeart/2005/8/layout/chevron1"/>
    <dgm:cxn modelId="{AB7C1C85-6492-4CDA-987A-AC9104B2EA26}" srcId="{6EC30E3C-51B6-456A-B629-C7ACB6679294}" destId="{4895457A-DDAD-47F8-BF8A-20EC0D6794F2}" srcOrd="0" destOrd="0" parTransId="{6ACEA5D2-7AF9-4AC2-8AB5-C6E1E5FCECC8}" sibTransId="{A48CE946-6A69-469A-9CFD-C06EA71A17B6}"/>
    <dgm:cxn modelId="{E166BA20-B482-4204-8925-2EC5A6F50C67}" type="presParOf" srcId="{79C76CD9-4AEE-4A03-BEFF-69C5064B6347}" destId="{78FE5230-C26D-4415-968D-E74A572B451D}"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D20591F-8DAC-4BC0-8AF6-FAE65E9388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C42542B-D765-4EE9-97BB-6748621A9814}">
      <dgm:prSet/>
      <dgm:spPr/>
      <dgm:t>
        <a:bodyPr/>
        <a:lstStyle/>
        <a:p>
          <a:pPr rtl="0"/>
          <a:r>
            <a:rPr lang="en-US" smtClean="0"/>
            <a:t>Sự đa dạng của mỗi hành động cụ thể ở mỗi đối tượng khác nhau.</a:t>
          </a:r>
          <a:endParaRPr lang="en-US"/>
        </a:p>
      </dgm:t>
    </dgm:pt>
    <dgm:pt modelId="{CDD1F870-28F3-4A76-94E1-397252612470}" type="parTrans" cxnId="{BBAFC71D-CF58-4DCB-9DE2-973AAAD464A1}">
      <dgm:prSet/>
      <dgm:spPr/>
      <dgm:t>
        <a:bodyPr/>
        <a:lstStyle/>
        <a:p>
          <a:endParaRPr lang="en-US"/>
        </a:p>
      </dgm:t>
    </dgm:pt>
    <dgm:pt modelId="{4F2893AA-CE0E-48D7-9314-BDBA93C64073}" type="sibTrans" cxnId="{BBAFC71D-CF58-4DCB-9DE2-973AAAD464A1}">
      <dgm:prSet/>
      <dgm:spPr/>
      <dgm:t>
        <a:bodyPr/>
        <a:lstStyle/>
        <a:p>
          <a:endParaRPr lang="en-US"/>
        </a:p>
      </dgm:t>
    </dgm:pt>
    <dgm:pt modelId="{61723045-BF61-48CE-B7EF-7EC4DCA8503F}">
      <dgm:prSet/>
      <dgm:spPr/>
      <dgm:t>
        <a:bodyPr/>
        <a:lstStyle/>
        <a:p>
          <a:pPr rtl="0"/>
          <a:r>
            <a:rPr lang="en-US" smtClean="0"/>
            <a:t>Trong lập trình, đa hình được hiểu là lớp con viết lại những phương thức ở lớp cha (overwrite)</a:t>
          </a:r>
          <a:endParaRPr lang="en-US"/>
        </a:p>
      </dgm:t>
    </dgm:pt>
    <dgm:pt modelId="{820B1426-26CB-4EA1-AF36-2EE66CB5D8C9}" type="parTrans" cxnId="{8B3BB6A6-F96D-4BBB-814C-556F52FE7BA1}">
      <dgm:prSet/>
      <dgm:spPr/>
      <dgm:t>
        <a:bodyPr/>
        <a:lstStyle/>
        <a:p>
          <a:endParaRPr lang="en-US"/>
        </a:p>
      </dgm:t>
    </dgm:pt>
    <dgm:pt modelId="{AA372E59-C5BD-43A0-B3FB-995189E3AF25}" type="sibTrans" cxnId="{8B3BB6A6-F96D-4BBB-814C-556F52FE7BA1}">
      <dgm:prSet/>
      <dgm:spPr/>
      <dgm:t>
        <a:bodyPr/>
        <a:lstStyle/>
        <a:p>
          <a:endParaRPr lang="en-US"/>
        </a:p>
      </dgm:t>
    </dgm:pt>
    <dgm:pt modelId="{5D8C156F-F5EC-4B14-9D46-28F0BEA163BD}">
      <dgm:prSet/>
      <dgm:spPr/>
      <dgm:t>
        <a:bodyPr/>
        <a:lstStyle/>
        <a:p>
          <a:pPr rtl="0"/>
          <a:r>
            <a:rPr lang="en-US" smtClean="0"/>
            <a:t>Là kỹ thuật thay đổi nội dung cùng một hành vi trong hai lớp cha và con. </a:t>
          </a:r>
          <a:endParaRPr lang="en-US"/>
        </a:p>
      </dgm:t>
    </dgm:pt>
    <dgm:pt modelId="{77A68461-1F22-43CA-9D21-0F614798FB11}" type="parTrans" cxnId="{4939F7A7-B467-47F4-AC5E-FE58155EB029}">
      <dgm:prSet/>
      <dgm:spPr/>
      <dgm:t>
        <a:bodyPr/>
        <a:lstStyle/>
        <a:p>
          <a:endParaRPr lang="en-US"/>
        </a:p>
      </dgm:t>
    </dgm:pt>
    <dgm:pt modelId="{78807D2D-751E-44F6-9AED-3AF8070042A4}" type="sibTrans" cxnId="{4939F7A7-B467-47F4-AC5E-FE58155EB029}">
      <dgm:prSet/>
      <dgm:spPr/>
      <dgm:t>
        <a:bodyPr/>
        <a:lstStyle/>
        <a:p>
          <a:endParaRPr lang="en-US"/>
        </a:p>
      </dgm:t>
    </dgm:pt>
    <dgm:pt modelId="{B4E0D913-2978-44A4-A4CF-DD9BDF3634E8}" type="pres">
      <dgm:prSet presAssocID="{9D20591F-8DAC-4BC0-8AF6-FAE65E93889C}" presName="linear" presStyleCnt="0">
        <dgm:presLayoutVars>
          <dgm:animLvl val="lvl"/>
          <dgm:resizeHandles val="exact"/>
        </dgm:presLayoutVars>
      </dgm:prSet>
      <dgm:spPr/>
    </dgm:pt>
    <dgm:pt modelId="{48796C02-343A-419C-8309-B7A7603E4AA3}" type="pres">
      <dgm:prSet presAssocID="{3C42542B-D765-4EE9-97BB-6748621A9814}" presName="parentText" presStyleLbl="node1" presStyleIdx="0" presStyleCnt="3">
        <dgm:presLayoutVars>
          <dgm:chMax val="0"/>
          <dgm:bulletEnabled val="1"/>
        </dgm:presLayoutVars>
      </dgm:prSet>
      <dgm:spPr/>
    </dgm:pt>
    <dgm:pt modelId="{79A28561-6189-4D00-8102-1FBB4644E3B4}" type="pres">
      <dgm:prSet presAssocID="{4F2893AA-CE0E-48D7-9314-BDBA93C64073}" presName="spacer" presStyleCnt="0"/>
      <dgm:spPr/>
    </dgm:pt>
    <dgm:pt modelId="{497AEA9C-C27C-4FC6-B3D8-570A8EC24E13}" type="pres">
      <dgm:prSet presAssocID="{61723045-BF61-48CE-B7EF-7EC4DCA8503F}" presName="parentText" presStyleLbl="node1" presStyleIdx="1" presStyleCnt="3">
        <dgm:presLayoutVars>
          <dgm:chMax val="0"/>
          <dgm:bulletEnabled val="1"/>
        </dgm:presLayoutVars>
      </dgm:prSet>
      <dgm:spPr/>
    </dgm:pt>
    <dgm:pt modelId="{062529A9-10E0-4B3C-87FE-4A48085AB718}" type="pres">
      <dgm:prSet presAssocID="{AA372E59-C5BD-43A0-B3FB-995189E3AF25}" presName="spacer" presStyleCnt="0"/>
      <dgm:spPr/>
    </dgm:pt>
    <dgm:pt modelId="{2E7CE299-9FC1-4F31-84CA-1A75D029A044}" type="pres">
      <dgm:prSet presAssocID="{5D8C156F-F5EC-4B14-9D46-28F0BEA163BD}" presName="parentText" presStyleLbl="node1" presStyleIdx="2" presStyleCnt="3">
        <dgm:presLayoutVars>
          <dgm:chMax val="0"/>
          <dgm:bulletEnabled val="1"/>
        </dgm:presLayoutVars>
      </dgm:prSet>
      <dgm:spPr/>
    </dgm:pt>
  </dgm:ptLst>
  <dgm:cxnLst>
    <dgm:cxn modelId="{F0E1C178-4064-48CD-9673-1CCA7A02FA1E}" type="presOf" srcId="{5D8C156F-F5EC-4B14-9D46-28F0BEA163BD}" destId="{2E7CE299-9FC1-4F31-84CA-1A75D029A044}" srcOrd="0" destOrd="0" presId="urn:microsoft.com/office/officeart/2005/8/layout/vList2"/>
    <dgm:cxn modelId="{5A70D472-A8B8-40E5-9459-1EDBE42F490E}" type="presOf" srcId="{9D20591F-8DAC-4BC0-8AF6-FAE65E93889C}" destId="{B4E0D913-2978-44A4-A4CF-DD9BDF3634E8}" srcOrd="0" destOrd="0" presId="urn:microsoft.com/office/officeart/2005/8/layout/vList2"/>
    <dgm:cxn modelId="{8B3BB6A6-F96D-4BBB-814C-556F52FE7BA1}" srcId="{9D20591F-8DAC-4BC0-8AF6-FAE65E93889C}" destId="{61723045-BF61-48CE-B7EF-7EC4DCA8503F}" srcOrd="1" destOrd="0" parTransId="{820B1426-26CB-4EA1-AF36-2EE66CB5D8C9}" sibTransId="{AA372E59-C5BD-43A0-B3FB-995189E3AF25}"/>
    <dgm:cxn modelId="{BBAFC71D-CF58-4DCB-9DE2-973AAAD464A1}" srcId="{9D20591F-8DAC-4BC0-8AF6-FAE65E93889C}" destId="{3C42542B-D765-4EE9-97BB-6748621A9814}" srcOrd="0" destOrd="0" parTransId="{CDD1F870-28F3-4A76-94E1-397252612470}" sibTransId="{4F2893AA-CE0E-48D7-9314-BDBA93C64073}"/>
    <dgm:cxn modelId="{134D2758-828F-4012-AAC4-413AE7ED0A4A}" type="presOf" srcId="{3C42542B-D765-4EE9-97BB-6748621A9814}" destId="{48796C02-343A-419C-8309-B7A7603E4AA3}" srcOrd="0" destOrd="0" presId="urn:microsoft.com/office/officeart/2005/8/layout/vList2"/>
    <dgm:cxn modelId="{4939F7A7-B467-47F4-AC5E-FE58155EB029}" srcId="{9D20591F-8DAC-4BC0-8AF6-FAE65E93889C}" destId="{5D8C156F-F5EC-4B14-9D46-28F0BEA163BD}" srcOrd="2" destOrd="0" parTransId="{77A68461-1F22-43CA-9D21-0F614798FB11}" sibTransId="{78807D2D-751E-44F6-9AED-3AF8070042A4}"/>
    <dgm:cxn modelId="{44E31C4E-971D-4F29-845B-3A3B916B9CA8}" type="presOf" srcId="{61723045-BF61-48CE-B7EF-7EC4DCA8503F}" destId="{497AEA9C-C27C-4FC6-B3D8-570A8EC24E13}" srcOrd="0" destOrd="0" presId="urn:microsoft.com/office/officeart/2005/8/layout/vList2"/>
    <dgm:cxn modelId="{CD5B9324-3370-4E67-8606-B1BC7259CA9F}" type="presParOf" srcId="{B4E0D913-2978-44A4-A4CF-DD9BDF3634E8}" destId="{48796C02-343A-419C-8309-B7A7603E4AA3}" srcOrd="0" destOrd="0" presId="urn:microsoft.com/office/officeart/2005/8/layout/vList2"/>
    <dgm:cxn modelId="{C3EFCDA9-49FA-47F4-99B8-D337053536BE}" type="presParOf" srcId="{B4E0D913-2978-44A4-A4CF-DD9BDF3634E8}" destId="{79A28561-6189-4D00-8102-1FBB4644E3B4}" srcOrd="1" destOrd="0" presId="urn:microsoft.com/office/officeart/2005/8/layout/vList2"/>
    <dgm:cxn modelId="{D9669F6F-4813-42EC-9032-E931866827EB}" type="presParOf" srcId="{B4E0D913-2978-44A4-A4CF-DD9BDF3634E8}" destId="{497AEA9C-C27C-4FC6-B3D8-570A8EC24E13}" srcOrd="2" destOrd="0" presId="urn:microsoft.com/office/officeart/2005/8/layout/vList2"/>
    <dgm:cxn modelId="{DE3EB11E-5EC1-4CE5-8952-797213E21AD8}" type="presParOf" srcId="{B4E0D913-2978-44A4-A4CF-DD9BDF3634E8}" destId="{062529A9-10E0-4B3C-87FE-4A48085AB718}" srcOrd="3" destOrd="0" presId="urn:microsoft.com/office/officeart/2005/8/layout/vList2"/>
    <dgm:cxn modelId="{07E5379C-4B07-46A3-8126-0E0FE2C6BD1A}" type="presParOf" srcId="{B4E0D913-2978-44A4-A4CF-DD9BDF3634E8}" destId="{2E7CE299-9FC1-4F31-84CA-1A75D029A044}"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939602D-D31A-4593-A578-214CA255245B}"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A9CAEF8D-9455-48E2-9EB9-682D083B8340}">
      <dgm:prSet/>
      <dgm:spPr/>
      <dgm:t>
        <a:bodyPr/>
        <a:lstStyle/>
        <a:p>
          <a:pPr rtl="0"/>
          <a:r>
            <a:rPr lang="en-US" smtClean="0"/>
            <a:t>Tính đa hình</a:t>
          </a:r>
          <a:endParaRPr lang="en-US"/>
        </a:p>
      </dgm:t>
    </dgm:pt>
    <dgm:pt modelId="{75946EA5-D500-4AB5-932B-7A633D16D319}" type="parTrans" cxnId="{96D53AE8-788C-4D85-86D1-7D488A0F4790}">
      <dgm:prSet/>
      <dgm:spPr/>
      <dgm:t>
        <a:bodyPr/>
        <a:lstStyle/>
        <a:p>
          <a:endParaRPr lang="en-US"/>
        </a:p>
      </dgm:t>
    </dgm:pt>
    <dgm:pt modelId="{3FEAE6A1-1316-4B78-B86C-FBFCFF30BED6}" type="sibTrans" cxnId="{96D53AE8-788C-4D85-86D1-7D488A0F4790}">
      <dgm:prSet/>
      <dgm:spPr/>
      <dgm:t>
        <a:bodyPr/>
        <a:lstStyle/>
        <a:p>
          <a:endParaRPr lang="en-US"/>
        </a:p>
      </dgm:t>
    </dgm:pt>
    <dgm:pt modelId="{57C9A357-2602-4D72-969A-8AA8BE303BBC}" type="pres">
      <dgm:prSet presAssocID="{5939602D-D31A-4593-A578-214CA255245B}" presName="Name0" presStyleCnt="0">
        <dgm:presLayoutVars>
          <dgm:dir/>
          <dgm:animLvl val="lvl"/>
          <dgm:resizeHandles val="exact"/>
        </dgm:presLayoutVars>
      </dgm:prSet>
      <dgm:spPr/>
    </dgm:pt>
    <dgm:pt modelId="{02AEAD76-B9CA-4D5C-AA4E-2BDEBF88828F}" type="pres">
      <dgm:prSet presAssocID="{A9CAEF8D-9455-48E2-9EB9-682D083B8340}" presName="parTxOnly" presStyleLbl="node1" presStyleIdx="0" presStyleCnt="1">
        <dgm:presLayoutVars>
          <dgm:chMax val="0"/>
          <dgm:chPref val="0"/>
          <dgm:bulletEnabled val="1"/>
        </dgm:presLayoutVars>
      </dgm:prSet>
      <dgm:spPr/>
    </dgm:pt>
  </dgm:ptLst>
  <dgm:cxnLst>
    <dgm:cxn modelId="{16E63103-73C3-4C7B-8822-48A4A3B1F53C}" type="presOf" srcId="{A9CAEF8D-9455-48E2-9EB9-682D083B8340}" destId="{02AEAD76-B9CA-4D5C-AA4E-2BDEBF88828F}" srcOrd="0" destOrd="0" presId="urn:microsoft.com/office/officeart/2005/8/layout/chevron1"/>
    <dgm:cxn modelId="{2F6CDA32-7C5E-4845-B325-1B409DDC26BF}" type="presOf" srcId="{5939602D-D31A-4593-A578-214CA255245B}" destId="{57C9A357-2602-4D72-969A-8AA8BE303BBC}" srcOrd="0" destOrd="0" presId="urn:microsoft.com/office/officeart/2005/8/layout/chevron1"/>
    <dgm:cxn modelId="{96D53AE8-788C-4D85-86D1-7D488A0F4790}" srcId="{5939602D-D31A-4593-A578-214CA255245B}" destId="{A9CAEF8D-9455-48E2-9EB9-682D083B8340}" srcOrd="0" destOrd="0" parTransId="{75946EA5-D500-4AB5-932B-7A633D16D319}" sibTransId="{3FEAE6A1-1316-4B78-B86C-FBFCFF30BED6}"/>
    <dgm:cxn modelId="{7FFE9907-4A66-4DAC-A979-56AFF5C51E11}" type="presParOf" srcId="{57C9A357-2602-4D72-969A-8AA8BE303BBC}" destId="{02AEAD76-B9CA-4D5C-AA4E-2BDEBF88828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CDF4E294-5ECA-4191-9633-46E9AF763A46}"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B6702E71-6699-4BB6-941D-961B47F48EA3}">
      <dgm:prSet/>
      <dgm:spPr/>
      <dgm:t>
        <a:bodyPr/>
        <a:lstStyle/>
        <a:p>
          <a:pPr rtl="0"/>
          <a:r>
            <a:rPr lang="en-US" smtClean="0"/>
            <a:t>Tính đóng gói</a:t>
          </a:r>
          <a:endParaRPr lang="en-US"/>
        </a:p>
      </dgm:t>
    </dgm:pt>
    <dgm:pt modelId="{93F5AF8B-6A3A-40BF-837B-59C26E1B2C29}" type="parTrans" cxnId="{D62DEE7C-6363-46BA-844D-5270E14ADEF5}">
      <dgm:prSet/>
      <dgm:spPr/>
      <dgm:t>
        <a:bodyPr/>
        <a:lstStyle/>
        <a:p>
          <a:endParaRPr lang="en-US"/>
        </a:p>
      </dgm:t>
    </dgm:pt>
    <dgm:pt modelId="{131F68C2-C564-41F8-8A04-998D1B9F81D8}" type="sibTrans" cxnId="{D62DEE7C-6363-46BA-844D-5270E14ADEF5}">
      <dgm:prSet/>
      <dgm:spPr/>
      <dgm:t>
        <a:bodyPr/>
        <a:lstStyle/>
        <a:p>
          <a:endParaRPr lang="en-US"/>
        </a:p>
      </dgm:t>
    </dgm:pt>
    <dgm:pt modelId="{42B41A8E-F7E0-48C4-A631-9A73D2096CB9}" type="pres">
      <dgm:prSet presAssocID="{CDF4E294-5ECA-4191-9633-46E9AF763A46}" presName="Name0" presStyleCnt="0">
        <dgm:presLayoutVars>
          <dgm:dir/>
          <dgm:animLvl val="lvl"/>
          <dgm:resizeHandles val="exact"/>
        </dgm:presLayoutVars>
      </dgm:prSet>
      <dgm:spPr/>
    </dgm:pt>
    <dgm:pt modelId="{594FC40C-0693-4603-BD93-16DA687C6C13}" type="pres">
      <dgm:prSet presAssocID="{B6702E71-6699-4BB6-941D-961B47F48EA3}" presName="parTxOnly" presStyleLbl="node1" presStyleIdx="0" presStyleCnt="1">
        <dgm:presLayoutVars>
          <dgm:chMax val="0"/>
          <dgm:chPref val="0"/>
          <dgm:bulletEnabled val="1"/>
        </dgm:presLayoutVars>
      </dgm:prSet>
      <dgm:spPr/>
    </dgm:pt>
  </dgm:ptLst>
  <dgm:cxnLst>
    <dgm:cxn modelId="{D62DEE7C-6363-46BA-844D-5270E14ADEF5}" srcId="{CDF4E294-5ECA-4191-9633-46E9AF763A46}" destId="{B6702E71-6699-4BB6-941D-961B47F48EA3}" srcOrd="0" destOrd="0" parTransId="{93F5AF8B-6A3A-40BF-837B-59C26E1B2C29}" sibTransId="{131F68C2-C564-41F8-8A04-998D1B9F81D8}"/>
    <dgm:cxn modelId="{EBA09678-F44C-43E2-AAD5-DA0D1C365FD6}" type="presOf" srcId="{CDF4E294-5ECA-4191-9633-46E9AF763A46}" destId="{42B41A8E-F7E0-48C4-A631-9A73D2096CB9}" srcOrd="0" destOrd="0" presId="urn:microsoft.com/office/officeart/2005/8/layout/chevron1"/>
    <dgm:cxn modelId="{8B687666-4764-4640-8FBB-4738F12B3EDC}" type="presOf" srcId="{B6702E71-6699-4BB6-941D-961B47F48EA3}" destId="{594FC40C-0693-4603-BD93-16DA687C6C13}" srcOrd="0" destOrd="0" presId="urn:microsoft.com/office/officeart/2005/8/layout/chevron1"/>
    <dgm:cxn modelId="{7C6DCA5D-B9ED-4529-8E3A-B9DF573EB789}" type="presParOf" srcId="{42B41A8E-F7E0-48C4-A631-9A73D2096CB9}" destId="{594FC40C-0693-4603-BD93-16DA687C6C13}"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76EBED9F-7251-4E6F-982E-942B3C3403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586F284-579D-44F8-9E4C-E0F1A91CAB62}">
      <dgm:prSet/>
      <dgm:spPr/>
      <dgm:t>
        <a:bodyPr/>
        <a:lstStyle/>
        <a:p>
          <a:pPr rtl="0"/>
          <a:r>
            <a:rPr lang="en-US" smtClean="0"/>
            <a:t>Không cho bên ngoài biết được bên trong đối tượng có những gì hay được cài đặt như thế nào.</a:t>
          </a:r>
          <a:endParaRPr lang="en-US"/>
        </a:p>
      </dgm:t>
    </dgm:pt>
    <dgm:pt modelId="{9ED4A476-3FC0-4CBD-9179-826D3DA90BF0}" type="parTrans" cxnId="{5C793DB7-51DB-466D-81FB-DA0DA9871B47}">
      <dgm:prSet/>
      <dgm:spPr/>
      <dgm:t>
        <a:bodyPr/>
        <a:lstStyle/>
        <a:p>
          <a:endParaRPr lang="en-US"/>
        </a:p>
      </dgm:t>
    </dgm:pt>
    <dgm:pt modelId="{B782CC6B-35FB-4C56-B973-A90C5E0B4B77}" type="sibTrans" cxnId="{5C793DB7-51DB-466D-81FB-DA0DA9871B47}">
      <dgm:prSet/>
      <dgm:spPr/>
      <dgm:t>
        <a:bodyPr/>
        <a:lstStyle/>
        <a:p>
          <a:endParaRPr lang="en-US"/>
        </a:p>
      </dgm:t>
    </dgm:pt>
    <dgm:pt modelId="{46D5645F-B732-491B-A4C8-6713EE80B27E}">
      <dgm:prSet/>
      <dgm:spPr/>
      <dgm:t>
        <a:bodyPr/>
        <a:lstStyle/>
        <a:p>
          <a:pPr rtl="0"/>
          <a:r>
            <a:rPr lang="en-US" smtClean="0"/>
            <a:t>Không cho phép người dung hay đối tượng khác thay đổi dữ liệu thành viên của đối tượng</a:t>
          </a:r>
          <a:endParaRPr lang="en-US"/>
        </a:p>
      </dgm:t>
    </dgm:pt>
    <dgm:pt modelId="{853F9B1B-6623-447E-90BF-22FCA5FCD073}" type="parTrans" cxnId="{03C7D5FF-DD10-4796-B292-408EDA2C1E79}">
      <dgm:prSet/>
      <dgm:spPr/>
      <dgm:t>
        <a:bodyPr/>
        <a:lstStyle/>
        <a:p>
          <a:endParaRPr lang="en-US"/>
        </a:p>
      </dgm:t>
    </dgm:pt>
    <dgm:pt modelId="{C7865660-51EF-4390-8427-3A4949AAC4FA}" type="sibTrans" cxnId="{03C7D5FF-DD10-4796-B292-408EDA2C1E79}">
      <dgm:prSet/>
      <dgm:spPr/>
      <dgm:t>
        <a:bodyPr/>
        <a:lstStyle/>
        <a:p>
          <a:endParaRPr lang="en-US"/>
        </a:p>
      </dgm:t>
    </dgm:pt>
    <dgm:pt modelId="{F409C5E8-758A-4E4F-B13B-C12CF07B3D85}">
      <dgm:prSet/>
      <dgm:spPr/>
      <dgm:t>
        <a:bodyPr/>
        <a:lstStyle/>
        <a:p>
          <a:pPr rtl="0"/>
          <a:r>
            <a:rPr lang="en-US" smtClean="0"/>
            <a:t>Chỉ các hàm thành viên của đối tượng đó mới có quyền thay đổi giá trị của nó. </a:t>
          </a:r>
          <a:endParaRPr lang="en-US"/>
        </a:p>
      </dgm:t>
    </dgm:pt>
    <dgm:pt modelId="{3270F0D9-B34C-4274-A4AE-074EA7C2656C}" type="parTrans" cxnId="{F5B8AB17-5377-4ABF-8F51-50F3D4F28468}">
      <dgm:prSet/>
      <dgm:spPr/>
      <dgm:t>
        <a:bodyPr/>
        <a:lstStyle/>
        <a:p>
          <a:endParaRPr lang="en-US"/>
        </a:p>
      </dgm:t>
    </dgm:pt>
    <dgm:pt modelId="{E2A9C034-1F9D-4736-9D35-8577CDBC66C5}" type="sibTrans" cxnId="{F5B8AB17-5377-4ABF-8F51-50F3D4F28468}">
      <dgm:prSet/>
      <dgm:spPr/>
      <dgm:t>
        <a:bodyPr/>
        <a:lstStyle/>
        <a:p>
          <a:endParaRPr lang="en-US"/>
        </a:p>
      </dgm:t>
    </dgm:pt>
    <dgm:pt modelId="{E9749112-4883-4C55-A300-A54F6341FB42}" type="pres">
      <dgm:prSet presAssocID="{76EBED9F-7251-4E6F-982E-942B3C340363}" presName="linear" presStyleCnt="0">
        <dgm:presLayoutVars>
          <dgm:animLvl val="lvl"/>
          <dgm:resizeHandles val="exact"/>
        </dgm:presLayoutVars>
      </dgm:prSet>
      <dgm:spPr/>
    </dgm:pt>
    <dgm:pt modelId="{7B8BC74F-B504-4273-97F6-F1495326B26E}" type="pres">
      <dgm:prSet presAssocID="{E586F284-579D-44F8-9E4C-E0F1A91CAB62}" presName="parentText" presStyleLbl="node1" presStyleIdx="0" presStyleCnt="3">
        <dgm:presLayoutVars>
          <dgm:chMax val="0"/>
          <dgm:bulletEnabled val="1"/>
        </dgm:presLayoutVars>
      </dgm:prSet>
      <dgm:spPr/>
    </dgm:pt>
    <dgm:pt modelId="{0419A75C-93BB-474F-A467-FAC993C6E3D0}" type="pres">
      <dgm:prSet presAssocID="{B782CC6B-35FB-4C56-B973-A90C5E0B4B77}" presName="spacer" presStyleCnt="0"/>
      <dgm:spPr/>
    </dgm:pt>
    <dgm:pt modelId="{48F28A39-7D73-4D6F-B4EF-79F40467C1FB}" type="pres">
      <dgm:prSet presAssocID="{46D5645F-B732-491B-A4C8-6713EE80B27E}" presName="parentText" presStyleLbl="node1" presStyleIdx="1" presStyleCnt="3">
        <dgm:presLayoutVars>
          <dgm:chMax val="0"/>
          <dgm:bulletEnabled val="1"/>
        </dgm:presLayoutVars>
      </dgm:prSet>
      <dgm:spPr/>
    </dgm:pt>
    <dgm:pt modelId="{10B59E60-AC37-439B-9B13-8F4AE6C50E15}" type="pres">
      <dgm:prSet presAssocID="{C7865660-51EF-4390-8427-3A4949AAC4FA}" presName="spacer" presStyleCnt="0"/>
      <dgm:spPr/>
    </dgm:pt>
    <dgm:pt modelId="{712F54A0-7599-49C0-8656-68F2C466330A}" type="pres">
      <dgm:prSet presAssocID="{F409C5E8-758A-4E4F-B13B-C12CF07B3D85}" presName="parentText" presStyleLbl="node1" presStyleIdx="2" presStyleCnt="3">
        <dgm:presLayoutVars>
          <dgm:chMax val="0"/>
          <dgm:bulletEnabled val="1"/>
        </dgm:presLayoutVars>
      </dgm:prSet>
      <dgm:spPr/>
    </dgm:pt>
  </dgm:ptLst>
  <dgm:cxnLst>
    <dgm:cxn modelId="{C7A97F3E-4744-46B0-89D8-F2336EB45AA8}" type="presOf" srcId="{E586F284-579D-44F8-9E4C-E0F1A91CAB62}" destId="{7B8BC74F-B504-4273-97F6-F1495326B26E}" srcOrd="0" destOrd="0" presId="urn:microsoft.com/office/officeart/2005/8/layout/vList2"/>
    <dgm:cxn modelId="{7ED99D9F-6E09-4D3E-90AB-E5C248B20687}" type="presOf" srcId="{76EBED9F-7251-4E6F-982E-942B3C340363}" destId="{E9749112-4883-4C55-A300-A54F6341FB42}" srcOrd="0" destOrd="0" presId="urn:microsoft.com/office/officeart/2005/8/layout/vList2"/>
    <dgm:cxn modelId="{5C793DB7-51DB-466D-81FB-DA0DA9871B47}" srcId="{76EBED9F-7251-4E6F-982E-942B3C340363}" destId="{E586F284-579D-44F8-9E4C-E0F1A91CAB62}" srcOrd="0" destOrd="0" parTransId="{9ED4A476-3FC0-4CBD-9179-826D3DA90BF0}" sibTransId="{B782CC6B-35FB-4C56-B973-A90C5E0B4B77}"/>
    <dgm:cxn modelId="{F3D21894-C216-4B11-B647-FA14E13E289A}" type="presOf" srcId="{46D5645F-B732-491B-A4C8-6713EE80B27E}" destId="{48F28A39-7D73-4D6F-B4EF-79F40467C1FB}" srcOrd="0" destOrd="0" presId="urn:microsoft.com/office/officeart/2005/8/layout/vList2"/>
    <dgm:cxn modelId="{03C7D5FF-DD10-4796-B292-408EDA2C1E79}" srcId="{76EBED9F-7251-4E6F-982E-942B3C340363}" destId="{46D5645F-B732-491B-A4C8-6713EE80B27E}" srcOrd="1" destOrd="0" parTransId="{853F9B1B-6623-447E-90BF-22FCA5FCD073}" sibTransId="{C7865660-51EF-4390-8427-3A4949AAC4FA}"/>
    <dgm:cxn modelId="{69389DCE-FF72-4F36-B1C2-FFE4D13C9506}" type="presOf" srcId="{F409C5E8-758A-4E4F-B13B-C12CF07B3D85}" destId="{712F54A0-7599-49C0-8656-68F2C466330A}" srcOrd="0" destOrd="0" presId="urn:microsoft.com/office/officeart/2005/8/layout/vList2"/>
    <dgm:cxn modelId="{F5B8AB17-5377-4ABF-8F51-50F3D4F28468}" srcId="{76EBED9F-7251-4E6F-982E-942B3C340363}" destId="{F409C5E8-758A-4E4F-B13B-C12CF07B3D85}" srcOrd="2" destOrd="0" parTransId="{3270F0D9-B34C-4274-A4AE-074EA7C2656C}" sibTransId="{E2A9C034-1F9D-4736-9D35-8577CDBC66C5}"/>
    <dgm:cxn modelId="{6BE2654D-96A9-45D0-90FA-FC7B2B3B3C06}" type="presParOf" srcId="{E9749112-4883-4C55-A300-A54F6341FB42}" destId="{7B8BC74F-B504-4273-97F6-F1495326B26E}" srcOrd="0" destOrd="0" presId="urn:microsoft.com/office/officeart/2005/8/layout/vList2"/>
    <dgm:cxn modelId="{B0885B31-12E3-40D7-983A-FEE90E11E011}" type="presParOf" srcId="{E9749112-4883-4C55-A300-A54F6341FB42}" destId="{0419A75C-93BB-474F-A467-FAC993C6E3D0}" srcOrd="1" destOrd="0" presId="urn:microsoft.com/office/officeart/2005/8/layout/vList2"/>
    <dgm:cxn modelId="{7E4E3639-D728-46BF-A929-BFD8E978C86C}" type="presParOf" srcId="{E9749112-4883-4C55-A300-A54F6341FB42}" destId="{48F28A39-7D73-4D6F-B4EF-79F40467C1FB}" srcOrd="2" destOrd="0" presId="urn:microsoft.com/office/officeart/2005/8/layout/vList2"/>
    <dgm:cxn modelId="{13D8524D-8B35-4D23-BCC3-02F4BE56459F}" type="presParOf" srcId="{E9749112-4883-4C55-A300-A54F6341FB42}" destId="{10B59E60-AC37-439B-9B13-8F4AE6C50E15}" srcOrd="3" destOrd="0" presId="urn:microsoft.com/office/officeart/2005/8/layout/vList2"/>
    <dgm:cxn modelId="{6E41BDD4-47A3-4A0C-A652-D5C6E0A0DBCB}" type="presParOf" srcId="{E9749112-4883-4C55-A300-A54F6341FB42}" destId="{712F54A0-7599-49C0-8656-68F2C466330A}"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1E8F44-F967-484D-8DAB-8F04405E2F89}"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5FAEB389-76C4-4700-B170-08AD4E4292E3}">
      <dgm:prSet/>
      <dgm:spPr/>
      <dgm:t>
        <a:bodyPr/>
        <a:lstStyle/>
        <a:p>
          <a:pPr rtl="0"/>
          <a:r>
            <a:rPr lang="en-US" b="1" dirty="0" err="1" smtClean="0"/>
            <a:t>Khác</a:t>
          </a:r>
          <a:r>
            <a:rPr lang="en-US" b="1" dirty="0" smtClean="0"/>
            <a:t> </a:t>
          </a:r>
          <a:r>
            <a:rPr lang="en-US" b="1" dirty="0" err="1" smtClean="0"/>
            <a:t>hàng</a:t>
          </a:r>
          <a:r>
            <a:rPr lang="en-US" b="1" dirty="0" smtClean="0"/>
            <a:t> </a:t>
          </a:r>
          <a:r>
            <a:rPr lang="en-US" b="1" dirty="0" err="1" smtClean="0"/>
            <a:t>có</a:t>
          </a:r>
          <a:r>
            <a:rPr lang="en-US" b="1" dirty="0" smtClean="0"/>
            <a:t> </a:t>
          </a:r>
          <a:r>
            <a:rPr lang="en-US" b="1" dirty="0" err="1" smtClean="0"/>
            <a:t>các</a:t>
          </a:r>
          <a:r>
            <a:rPr lang="en-US" b="1" dirty="0" smtClean="0"/>
            <a:t> </a:t>
          </a:r>
          <a:r>
            <a:rPr lang="en-US" b="1" dirty="0" err="1" smtClean="0"/>
            <a:t>giao</a:t>
          </a:r>
          <a:r>
            <a:rPr lang="en-US" b="1" dirty="0" smtClean="0"/>
            <a:t> </a:t>
          </a:r>
          <a:r>
            <a:rPr lang="en-US" b="1" dirty="0" err="1" smtClean="0"/>
            <a:t>dịch</a:t>
          </a:r>
          <a:r>
            <a:rPr lang="en-US" b="1" dirty="0" smtClean="0"/>
            <a:t> </a:t>
          </a:r>
          <a:endParaRPr lang="en-US" b="1" dirty="0"/>
        </a:p>
      </dgm:t>
    </dgm:pt>
    <dgm:pt modelId="{3DDF2284-4294-40FA-B2E6-ABB855F4050B}" type="parTrans" cxnId="{75F0BB3D-4A95-43FE-8BF7-8C747A532C0A}">
      <dgm:prSet/>
      <dgm:spPr/>
      <dgm:t>
        <a:bodyPr/>
        <a:lstStyle/>
        <a:p>
          <a:endParaRPr lang="en-US"/>
        </a:p>
      </dgm:t>
    </dgm:pt>
    <dgm:pt modelId="{46823BE8-FB71-4EF4-B5C5-5085C2A93CC2}" type="sibTrans" cxnId="{75F0BB3D-4A95-43FE-8BF7-8C747A532C0A}">
      <dgm:prSet/>
      <dgm:spPr/>
      <dgm:t>
        <a:bodyPr/>
        <a:lstStyle/>
        <a:p>
          <a:endParaRPr lang="en-US"/>
        </a:p>
      </dgm:t>
    </dgm:pt>
    <dgm:pt modelId="{A5D8BBE3-580F-4A14-91F7-2292F5627D6B}">
      <dgm:prSet/>
      <dgm:spPr/>
      <dgm:t>
        <a:bodyPr/>
        <a:lstStyle/>
        <a:p>
          <a:pPr rtl="0"/>
          <a:r>
            <a:rPr lang="en-US" dirty="0" err="1" smtClean="0"/>
            <a:t>Nạp</a:t>
          </a:r>
          <a:r>
            <a:rPr lang="en-US" dirty="0" smtClean="0"/>
            <a:t> </a:t>
          </a:r>
          <a:r>
            <a:rPr lang="en-US" dirty="0" err="1" smtClean="0"/>
            <a:t>tiền</a:t>
          </a:r>
          <a:r>
            <a:rPr lang="en-US" dirty="0" smtClean="0"/>
            <a:t> </a:t>
          </a:r>
          <a:r>
            <a:rPr lang="en-US" dirty="0" err="1" smtClean="0"/>
            <a:t>vào</a:t>
          </a:r>
          <a:r>
            <a:rPr lang="en-US" dirty="0" smtClean="0"/>
            <a:t> </a:t>
          </a:r>
          <a:r>
            <a:rPr lang="en-US" dirty="0" err="1" smtClean="0"/>
            <a:t>tài</a:t>
          </a:r>
          <a:r>
            <a:rPr lang="en-US" dirty="0" smtClean="0"/>
            <a:t> </a:t>
          </a:r>
          <a:r>
            <a:rPr lang="en-US" dirty="0" err="1" smtClean="0"/>
            <a:t>khoản</a:t>
          </a:r>
          <a:endParaRPr lang="en-US" dirty="0"/>
        </a:p>
      </dgm:t>
    </dgm:pt>
    <dgm:pt modelId="{F908E489-32A7-436B-A216-71540517CC47}" type="parTrans" cxnId="{22F7D7BD-010D-457D-B4D2-E3F27F5EB406}">
      <dgm:prSet/>
      <dgm:spPr/>
      <dgm:t>
        <a:bodyPr/>
        <a:lstStyle/>
        <a:p>
          <a:endParaRPr lang="en-US"/>
        </a:p>
      </dgm:t>
    </dgm:pt>
    <dgm:pt modelId="{0AA302A3-D2A8-44C3-B145-07741A29AF9A}" type="sibTrans" cxnId="{22F7D7BD-010D-457D-B4D2-E3F27F5EB406}">
      <dgm:prSet/>
      <dgm:spPr/>
      <dgm:t>
        <a:bodyPr/>
        <a:lstStyle/>
        <a:p>
          <a:endParaRPr lang="en-US"/>
        </a:p>
      </dgm:t>
    </dgm:pt>
    <dgm:pt modelId="{E43EF401-BB69-40A2-8B12-D30D8452F62C}">
      <dgm:prSet/>
      <dgm:spPr/>
      <dgm:t>
        <a:bodyPr/>
        <a:lstStyle/>
        <a:p>
          <a:pPr rtl="0"/>
          <a:r>
            <a:rPr lang="en-US" dirty="0" err="1" smtClean="0"/>
            <a:t>Rút</a:t>
          </a:r>
          <a:r>
            <a:rPr lang="en-US" dirty="0" smtClean="0"/>
            <a:t> </a:t>
          </a:r>
          <a:r>
            <a:rPr lang="en-US" dirty="0" err="1" smtClean="0"/>
            <a:t>tiền</a:t>
          </a:r>
          <a:r>
            <a:rPr lang="en-US" dirty="0" smtClean="0"/>
            <a:t> </a:t>
          </a:r>
          <a:r>
            <a:rPr lang="en-US" dirty="0" err="1" smtClean="0"/>
            <a:t>từ</a:t>
          </a:r>
          <a:r>
            <a:rPr lang="en-US" dirty="0" smtClean="0"/>
            <a:t> </a:t>
          </a:r>
          <a:r>
            <a:rPr lang="en-US" dirty="0" err="1" smtClean="0"/>
            <a:t>tài</a:t>
          </a:r>
          <a:r>
            <a:rPr lang="en-US" dirty="0" smtClean="0"/>
            <a:t> </a:t>
          </a:r>
          <a:r>
            <a:rPr lang="en-US" dirty="0" err="1" smtClean="0"/>
            <a:t>khoản</a:t>
          </a:r>
          <a:endParaRPr lang="en-US" dirty="0"/>
        </a:p>
      </dgm:t>
    </dgm:pt>
    <dgm:pt modelId="{DEA0FB68-4BF8-4FF4-967F-C4FA94BF49A9}" type="parTrans" cxnId="{375F9A42-21A3-4468-9464-67DC2CB14B11}">
      <dgm:prSet/>
      <dgm:spPr/>
      <dgm:t>
        <a:bodyPr/>
        <a:lstStyle/>
        <a:p>
          <a:endParaRPr lang="en-US"/>
        </a:p>
      </dgm:t>
    </dgm:pt>
    <dgm:pt modelId="{77F699BA-93F4-4AFE-8A20-4A5694F0788F}" type="sibTrans" cxnId="{375F9A42-21A3-4468-9464-67DC2CB14B11}">
      <dgm:prSet/>
      <dgm:spPr/>
      <dgm:t>
        <a:bodyPr/>
        <a:lstStyle/>
        <a:p>
          <a:endParaRPr lang="en-US"/>
        </a:p>
      </dgm:t>
    </dgm:pt>
    <dgm:pt modelId="{1F4F65FE-A62E-49DA-81D3-F78C0DE3D292}">
      <dgm:prSet/>
      <dgm:spPr/>
      <dgm:t>
        <a:bodyPr/>
        <a:lstStyle/>
        <a:p>
          <a:pPr rtl="0"/>
          <a:r>
            <a:rPr lang="en-US" dirty="0" err="1" smtClean="0"/>
            <a:t>Chuyển</a:t>
          </a:r>
          <a:r>
            <a:rPr lang="en-US" dirty="0" smtClean="0"/>
            <a:t> </a:t>
          </a:r>
          <a:r>
            <a:rPr lang="en-US" dirty="0" err="1" smtClean="0"/>
            <a:t>khoản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tài</a:t>
          </a:r>
          <a:r>
            <a:rPr lang="en-US" dirty="0" smtClean="0"/>
            <a:t> </a:t>
          </a:r>
          <a:r>
            <a:rPr lang="en-US" dirty="0" err="1" smtClean="0"/>
            <a:t>khoản</a:t>
          </a:r>
          <a:endParaRPr lang="en-US" dirty="0"/>
        </a:p>
      </dgm:t>
    </dgm:pt>
    <dgm:pt modelId="{EC2220C3-7D46-4EBB-A50A-D3D1D567BA72}" type="parTrans" cxnId="{BB2C1C33-F2CB-4D67-9883-3BD5E378578C}">
      <dgm:prSet/>
      <dgm:spPr/>
      <dgm:t>
        <a:bodyPr/>
        <a:lstStyle/>
        <a:p>
          <a:endParaRPr lang="en-US"/>
        </a:p>
      </dgm:t>
    </dgm:pt>
    <dgm:pt modelId="{579DC92F-1097-45BB-8A3D-5F37547149C0}" type="sibTrans" cxnId="{BB2C1C33-F2CB-4D67-9883-3BD5E378578C}">
      <dgm:prSet/>
      <dgm:spPr/>
      <dgm:t>
        <a:bodyPr/>
        <a:lstStyle/>
        <a:p>
          <a:endParaRPr lang="en-US"/>
        </a:p>
      </dgm:t>
    </dgm:pt>
    <dgm:pt modelId="{1FDFE655-6104-4F54-B05D-0CA78121AC11}" type="pres">
      <dgm:prSet presAssocID="{DD1E8F44-F967-484D-8DAB-8F04405E2F89}" presName="Name0" presStyleCnt="0">
        <dgm:presLayoutVars>
          <dgm:chMax val="1"/>
          <dgm:chPref val="1"/>
          <dgm:dir/>
          <dgm:animOne val="branch"/>
          <dgm:animLvl val="lvl"/>
        </dgm:presLayoutVars>
      </dgm:prSet>
      <dgm:spPr/>
    </dgm:pt>
    <dgm:pt modelId="{DC61009E-9258-4E2A-B1D8-C40F97BCF531}" type="pres">
      <dgm:prSet presAssocID="{5FAEB389-76C4-4700-B170-08AD4E4292E3}" presName="singleCycle" presStyleCnt="0"/>
      <dgm:spPr/>
    </dgm:pt>
    <dgm:pt modelId="{BEC1B0E5-8C57-46BE-803F-D6C95819A256}" type="pres">
      <dgm:prSet presAssocID="{5FAEB389-76C4-4700-B170-08AD4E4292E3}" presName="singleCenter" presStyleLbl="node1" presStyleIdx="0" presStyleCnt="4" custLinFactNeighborY="-7452">
        <dgm:presLayoutVars>
          <dgm:chMax val="7"/>
          <dgm:chPref val="7"/>
        </dgm:presLayoutVars>
      </dgm:prSet>
      <dgm:spPr/>
      <dgm:t>
        <a:bodyPr/>
        <a:lstStyle/>
        <a:p>
          <a:endParaRPr lang="en-US"/>
        </a:p>
      </dgm:t>
    </dgm:pt>
    <dgm:pt modelId="{F20C23EA-F1BD-4C94-AF96-FA7768BE545C}" type="pres">
      <dgm:prSet presAssocID="{F908E489-32A7-436B-A216-71540517CC47}" presName="Name56" presStyleLbl="parChTrans1D2" presStyleIdx="0" presStyleCnt="3"/>
      <dgm:spPr/>
    </dgm:pt>
    <dgm:pt modelId="{75B9A877-4730-4390-9E83-306EA299BF02}" type="pres">
      <dgm:prSet presAssocID="{A5D8BBE3-580F-4A14-91F7-2292F5627D6B}" presName="text0" presStyleLbl="node1" presStyleIdx="1" presStyleCnt="4" custScaleX="291165">
        <dgm:presLayoutVars>
          <dgm:bulletEnabled val="1"/>
        </dgm:presLayoutVars>
      </dgm:prSet>
      <dgm:spPr/>
    </dgm:pt>
    <dgm:pt modelId="{DFC1D5E6-D4F4-4B46-90D4-6AACCA835714}" type="pres">
      <dgm:prSet presAssocID="{DEA0FB68-4BF8-4FF4-967F-C4FA94BF49A9}" presName="Name56" presStyleLbl="parChTrans1D2" presStyleIdx="1" presStyleCnt="3"/>
      <dgm:spPr/>
    </dgm:pt>
    <dgm:pt modelId="{ED92D97F-FDF0-4510-8F84-D6768618F3B2}" type="pres">
      <dgm:prSet presAssocID="{E43EF401-BB69-40A2-8B12-D30D8452F62C}" presName="text0" presStyleLbl="node1" presStyleIdx="2" presStyleCnt="4" custScaleX="239208">
        <dgm:presLayoutVars>
          <dgm:bulletEnabled val="1"/>
        </dgm:presLayoutVars>
      </dgm:prSet>
      <dgm:spPr/>
    </dgm:pt>
    <dgm:pt modelId="{0F61FFA7-683B-4B05-A2F4-B3A3E2EA6E34}" type="pres">
      <dgm:prSet presAssocID="{EC2220C3-7D46-4EBB-A50A-D3D1D567BA72}" presName="Name56" presStyleLbl="parChTrans1D2" presStyleIdx="2" presStyleCnt="3"/>
      <dgm:spPr/>
    </dgm:pt>
    <dgm:pt modelId="{52361775-137B-4415-9F34-F4EBCE454CC0}" type="pres">
      <dgm:prSet presAssocID="{1F4F65FE-A62E-49DA-81D3-F78C0DE3D292}" presName="text0" presStyleLbl="node1" presStyleIdx="3" presStyleCnt="4" custScaleX="268892">
        <dgm:presLayoutVars>
          <dgm:bulletEnabled val="1"/>
        </dgm:presLayoutVars>
      </dgm:prSet>
      <dgm:spPr/>
    </dgm:pt>
  </dgm:ptLst>
  <dgm:cxnLst>
    <dgm:cxn modelId="{6D36531A-B21B-47A6-89EA-6415CBB55E01}" type="presOf" srcId="{F908E489-32A7-436B-A216-71540517CC47}" destId="{F20C23EA-F1BD-4C94-AF96-FA7768BE545C}" srcOrd="0" destOrd="0" presId="urn:microsoft.com/office/officeart/2008/layout/RadialCluster"/>
    <dgm:cxn modelId="{22F7D7BD-010D-457D-B4D2-E3F27F5EB406}" srcId="{5FAEB389-76C4-4700-B170-08AD4E4292E3}" destId="{A5D8BBE3-580F-4A14-91F7-2292F5627D6B}" srcOrd="0" destOrd="0" parTransId="{F908E489-32A7-436B-A216-71540517CC47}" sibTransId="{0AA302A3-D2A8-44C3-B145-07741A29AF9A}"/>
    <dgm:cxn modelId="{75F0BB3D-4A95-43FE-8BF7-8C747A532C0A}" srcId="{DD1E8F44-F967-484D-8DAB-8F04405E2F89}" destId="{5FAEB389-76C4-4700-B170-08AD4E4292E3}" srcOrd="0" destOrd="0" parTransId="{3DDF2284-4294-40FA-B2E6-ABB855F4050B}" sibTransId="{46823BE8-FB71-4EF4-B5C5-5085C2A93CC2}"/>
    <dgm:cxn modelId="{5F7271EB-BC33-4BBB-9B52-38947288779D}" type="presOf" srcId="{DEA0FB68-4BF8-4FF4-967F-C4FA94BF49A9}" destId="{DFC1D5E6-D4F4-4B46-90D4-6AACCA835714}" srcOrd="0" destOrd="0" presId="urn:microsoft.com/office/officeart/2008/layout/RadialCluster"/>
    <dgm:cxn modelId="{1ED48B42-EE43-4360-925E-E4DCD28831E9}" type="presOf" srcId="{E43EF401-BB69-40A2-8B12-D30D8452F62C}" destId="{ED92D97F-FDF0-4510-8F84-D6768618F3B2}" srcOrd="0" destOrd="0" presId="urn:microsoft.com/office/officeart/2008/layout/RadialCluster"/>
    <dgm:cxn modelId="{BB2C1C33-F2CB-4D67-9883-3BD5E378578C}" srcId="{5FAEB389-76C4-4700-B170-08AD4E4292E3}" destId="{1F4F65FE-A62E-49DA-81D3-F78C0DE3D292}" srcOrd="2" destOrd="0" parTransId="{EC2220C3-7D46-4EBB-A50A-D3D1D567BA72}" sibTransId="{579DC92F-1097-45BB-8A3D-5F37547149C0}"/>
    <dgm:cxn modelId="{A625732F-1623-4C21-B211-9EACE320789A}" type="presOf" srcId="{5FAEB389-76C4-4700-B170-08AD4E4292E3}" destId="{BEC1B0E5-8C57-46BE-803F-D6C95819A256}" srcOrd="0" destOrd="0" presId="urn:microsoft.com/office/officeart/2008/layout/RadialCluster"/>
    <dgm:cxn modelId="{375F9A42-21A3-4468-9464-67DC2CB14B11}" srcId="{5FAEB389-76C4-4700-B170-08AD4E4292E3}" destId="{E43EF401-BB69-40A2-8B12-D30D8452F62C}" srcOrd="1" destOrd="0" parTransId="{DEA0FB68-4BF8-4FF4-967F-C4FA94BF49A9}" sibTransId="{77F699BA-93F4-4AFE-8A20-4A5694F0788F}"/>
    <dgm:cxn modelId="{AE10DF25-76E3-4B69-A764-C264F1B7885F}" type="presOf" srcId="{DD1E8F44-F967-484D-8DAB-8F04405E2F89}" destId="{1FDFE655-6104-4F54-B05D-0CA78121AC11}" srcOrd="0" destOrd="0" presId="urn:microsoft.com/office/officeart/2008/layout/RadialCluster"/>
    <dgm:cxn modelId="{18DA2DF1-61B4-40E5-9522-99BAF4EA44F9}" type="presOf" srcId="{EC2220C3-7D46-4EBB-A50A-D3D1D567BA72}" destId="{0F61FFA7-683B-4B05-A2F4-B3A3E2EA6E34}" srcOrd="0" destOrd="0" presId="urn:microsoft.com/office/officeart/2008/layout/RadialCluster"/>
    <dgm:cxn modelId="{D5ACEF46-4FFE-4C0A-ADFD-F4D2C5D32754}" type="presOf" srcId="{A5D8BBE3-580F-4A14-91F7-2292F5627D6B}" destId="{75B9A877-4730-4390-9E83-306EA299BF02}" srcOrd="0" destOrd="0" presId="urn:microsoft.com/office/officeart/2008/layout/RadialCluster"/>
    <dgm:cxn modelId="{4E407B1A-23B4-4E0E-BDEA-129BFCD1B546}" type="presOf" srcId="{1F4F65FE-A62E-49DA-81D3-F78C0DE3D292}" destId="{52361775-137B-4415-9F34-F4EBCE454CC0}" srcOrd="0" destOrd="0" presId="urn:microsoft.com/office/officeart/2008/layout/RadialCluster"/>
    <dgm:cxn modelId="{A4A774BA-3527-4D11-BC86-80A5DF282BC0}" type="presParOf" srcId="{1FDFE655-6104-4F54-B05D-0CA78121AC11}" destId="{DC61009E-9258-4E2A-B1D8-C40F97BCF531}" srcOrd="0" destOrd="0" presId="urn:microsoft.com/office/officeart/2008/layout/RadialCluster"/>
    <dgm:cxn modelId="{F4FD1A8A-DFB3-49B5-91DF-E98960058AF5}" type="presParOf" srcId="{DC61009E-9258-4E2A-B1D8-C40F97BCF531}" destId="{BEC1B0E5-8C57-46BE-803F-D6C95819A256}" srcOrd="0" destOrd="0" presId="urn:microsoft.com/office/officeart/2008/layout/RadialCluster"/>
    <dgm:cxn modelId="{A5B24AF0-0F25-43CB-966A-7D2FC97C7EC2}" type="presParOf" srcId="{DC61009E-9258-4E2A-B1D8-C40F97BCF531}" destId="{F20C23EA-F1BD-4C94-AF96-FA7768BE545C}" srcOrd="1" destOrd="0" presId="urn:microsoft.com/office/officeart/2008/layout/RadialCluster"/>
    <dgm:cxn modelId="{E82976E4-6D2D-45A2-8FAC-D861407B3CD5}" type="presParOf" srcId="{DC61009E-9258-4E2A-B1D8-C40F97BCF531}" destId="{75B9A877-4730-4390-9E83-306EA299BF02}" srcOrd="2" destOrd="0" presId="urn:microsoft.com/office/officeart/2008/layout/RadialCluster"/>
    <dgm:cxn modelId="{E6E7AFCB-B63F-44BF-9BEA-D9A46F1A26DF}" type="presParOf" srcId="{DC61009E-9258-4E2A-B1D8-C40F97BCF531}" destId="{DFC1D5E6-D4F4-4B46-90D4-6AACCA835714}" srcOrd="3" destOrd="0" presId="urn:microsoft.com/office/officeart/2008/layout/RadialCluster"/>
    <dgm:cxn modelId="{E14B58D7-0379-4930-8B51-EA41B5C70F05}" type="presParOf" srcId="{DC61009E-9258-4E2A-B1D8-C40F97BCF531}" destId="{ED92D97F-FDF0-4510-8F84-D6768618F3B2}" srcOrd="4" destOrd="0" presId="urn:microsoft.com/office/officeart/2008/layout/RadialCluster"/>
    <dgm:cxn modelId="{28D14735-9342-4EAB-967E-D2C0F4C54311}" type="presParOf" srcId="{DC61009E-9258-4E2A-B1D8-C40F97BCF531}" destId="{0F61FFA7-683B-4B05-A2F4-B3A3E2EA6E34}" srcOrd="5" destOrd="0" presId="urn:microsoft.com/office/officeart/2008/layout/RadialCluster"/>
    <dgm:cxn modelId="{094E8367-8A9E-4C0A-B1DF-8E620999E2D0}" type="presParOf" srcId="{DC61009E-9258-4E2A-B1D8-C40F97BCF531}" destId="{52361775-137B-4415-9F34-F4EBCE454CC0}"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62CFB4F-7F6D-4CFE-AF7B-21C3AF9DB2CC}"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DEB67615-F0A6-4209-8075-AD15214292E7}">
      <dgm:prSet/>
      <dgm:spPr/>
      <dgm:t>
        <a:bodyPr/>
        <a:lstStyle/>
        <a:p>
          <a:pPr rtl="0"/>
          <a:r>
            <a:rPr lang="en-US" b="1" dirty="0" err="1" smtClean="0"/>
            <a:t>Lớp</a:t>
          </a:r>
          <a:r>
            <a:rPr lang="en-US" b="1" dirty="0" smtClean="0"/>
            <a:t> </a:t>
          </a:r>
          <a:r>
            <a:rPr lang="en-US" b="1" dirty="0" err="1" smtClean="0"/>
            <a:t>trừa</a:t>
          </a:r>
          <a:r>
            <a:rPr lang="en-US" b="1" dirty="0" smtClean="0"/>
            <a:t> </a:t>
          </a:r>
          <a:r>
            <a:rPr lang="en-US" b="1" dirty="0" err="1" smtClean="0"/>
            <a:t>tượng</a:t>
          </a:r>
          <a:r>
            <a:rPr lang="en-US" b="1" dirty="0" smtClean="0"/>
            <a:t> (Abstract)</a:t>
          </a:r>
          <a:endParaRPr lang="en-US" dirty="0"/>
        </a:p>
      </dgm:t>
    </dgm:pt>
    <dgm:pt modelId="{A4D7599F-2684-42DA-9DCA-D0426241BE59}" type="parTrans" cxnId="{3EF2DDFF-E94F-4604-A639-27B6668A2D33}">
      <dgm:prSet/>
      <dgm:spPr/>
      <dgm:t>
        <a:bodyPr/>
        <a:lstStyle/>
        <a:p>
          <a:endParaRPr lang="en-US"/>
        </a:p>
      </dgm:t>
    </dgm:pt>
    <dgm:pt modelId="{2FB5AD3B-FF5D-413A-9A47-11B88C6A8687}" type="sibTrans" cxnId="{3EF2DDFF-E94F-4604-A639-27B6668A2D33}">
      <dgm:prSet/>
      <dgm:spPr/>
      <dgm:t>
        <a:bodyPr/>
        <a:lstStyle/>
        <a:p>
          <a:endParaRPr lang="en-US"/>
        </a:p>
      </dgm:t>
    </dgm:pt>
    <dgm:pt modelId="{091F81FD-7E8F-42FC-AB4C-9999A27D18A1}" type="pres">
      <dgm:prSet presAssocID="{262CFB4F-7F6D-4CFE-AF7B-21C3AF9DB2CC}" presName="Name0" presStyleCnt="0">
        <dgm:presLayoutVars>
          <dgm:dir/>
          <dgm:animLvl val="lvl"/>
          <dgm:resizeHandles val="exact"/>
        </dgm:presLayoutVars>
      </dgm:prSet>
      <dgm:spPr/>
    </dgm:pt>
    <dgm:pt modelId="{EC883957-7FCD-4EA6-A00C-658153AABEFE}" type="pres">
      <dgm:prSet presAssocID="{DEB67615-F0A6-4209-8075-AD15214292E7}" presName="parTxOnly" presStyleLbl="node1" presStyleIdx="0" presStyleCnt="1">
        <dgm:presLayoutVars>
          <dgm:chMax val="0"/>
          <dgm:chPref val="0"/>
          <dgm:bulletEnabled val="1"/>
        </dgm:presLayoutVars>
      </dgm:prSet>
      <dgm:spPr/>
    </dgm:pt>
  </dgm:ptLst>
  <dgm:cxnLst>
    <dgm:cxn modelId="{5390BCB3-90E1-4ABF-8180-10DDB10A32D2}" type="presOf" srcId="{262CFB4F-7F6D-4CFE-AF7B-21C3AF9DB2CC}" destId="{091F81FD-7E8F-42FC-AB4C-9999A27D18A1}" srcOrd="0" destOrd="0" presId="urn:microsoft.com/office/officeart/2005/8/layout/chevron1"/>
    <dgm:cxn modelId="{3EF2DDFF-E94F-4604-A639-27B6668A2D33}" srcId="{262CFB4F-7F6D-4CFE-AF7B-21C3AF9DB2CC}" destId="{DEB67615-F0A6-4209-8075-AD15214292E7}" srcOrd="0" destOrd="0" parTransId="{A4D7599F-2684-42DA-9DCA-D0426241BE59}" sibTransId="{2FB5AD3B-FF5D-413A-9A47-11B88C6A8687}"/>
    <dgm:cxn modelId="{F526CDAE-2590-4950-8C09-3C40E52B45AF}" type="presOf" srcId="{DEB67615-F0A6-4209-8075-AD15214292E7}" destId="{EC883957-7FCD-4EA6-A00C-658153AABEFE}" srcOrd="0" destOrd="0" presId="urn:microsoft.com/office/officeart/2005/8/layout/chevron1"/>
    <dgm:cxn modelId="{89239E4D-D4DB-49F3-97C0-9A46E3926261}" type="presParOf" srcId="{091F81FD-7E8F-42FC-AB4C-9999A27D18A1}" destId="{EC883957-7FCD-4EA6-A00C-658153AABEFE}"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1C1F641-BA0C-4C00-85A4-3ACA3216F20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C7D856-6264-4711-AD22-C0F0CA447DF9}">
      <dgm:prSet/>
      <dgm:spPr/>
      <dgm:t>
        <a:bodyPr/>
        <a:lstStyle/>
        <a:p>
          <a:pPr rtl="0"/>
          <a:r>
            <a:rPr lang="en-US" smtClean="0"/>
            <a:t>Định nghĩa các hàm mà từ đó các lớp con sẽ kế thừa và ghi đè (tính đa hình)</a:t>
          </a:r>
          <a:endParaRPr lang="en-US"/>
        </a:p>
      </dgm:t>
    </dgm:pt>
    <dgm:pt modelId="{D89291A9-AE78-4F40-AC2A-1CF5226937C4}" type="parTrans" cxnId="{294DC017-7451-428B-89E4-9CB0F9F8B48F}">
      <dgm:prSet/>
      <dgm:spPr/>
      <dgm:t>
        <a:bodyPr/>
        <a:lstStyle/>
        <a:p>
          <a:endParaRPr lang="en-US"/>
        </a:p>
      </dgm:t>
    </dgm:pt>
    <dgm:pt modelId="{320B84D9-BDB6-4DEE-8E3E-0A53D486F486}" type="sibTrans" cxnId="{294DC017-7451-428B-89E4-9CB0F9F8B48F}">
      <dgm:prSet/>
      <dgm:spPr/>
      <dgm:t>
        <a:bodyPr/>
        <a:lstStyle/>
        <a:p>
          <a:endParaRPr lang="en-US"/>
        </a:p>
      </dgm:t>
    </dgm:pt>
    <dgm:pt modelId="{C4BCE920-6278-4BC2-9743-8197066A6B30}">
      <dgm:prSet/>
      <dgm:spPr/>
      <dgm:t>
        <a:bodyPr/>
        <a:lstStyle/>
        <a:p>
          <a:pPr rtl="0"/>
          <a:r>
            <a:rPr lang="en-US" smtClean="0"/>
            <a:t>Tất cả phương thức của lớp abstract đều khai báo từ khóa abstract và ở mức protected hoặc public</a:t>
          </a:r>
          <a:endParaRPr lang="en-US"/>
        </a:p>
      </dgm:t>
    </dgm:pt>
    <dgm:pt modelId="{D8050875-0C4A-4A1B-92F6-2E0AC5A4DF2F}" type="parTrans" cxnId="{C82FE9DC-3AD0-46C0-9847-DF5E079325A6}">
      <dgm:prSet/>
      <dgm:spPr/>
      <dgm:t>
        <a:bodyPr/>
        <a:lstStyle/>
        <a:p>
          <a:endParaRPr lang="en-US"/>
        </a:p>
      </dgm:t>
    </dgm:pt>
    <dgm:pt modelId="{24C381AE-330C-4540-A16D-2956A0C4E4AF}" type="sibTrans" cxnId="{C82FE9DC-3AD0-46C0-9847-DF5E079325A6}">
      <dgm:prSet/>
      <dgm:spPr/>
      <dgm:t>
        <a:bodyPr/>
        <a:lstStyle/>
        <a:p>
          <a:endParaRPr lang="en-US"/>
        </a:p>
      </dgm:t>
    </dgm:pt>
    <dgm:pt modelId="{34C821C0-D03D-40AA-B7C9-88838266672F}">
      <dgm:prSet/>
      <dgm:spPr/>
      <dgm:t>
        <a:bodyPr/>
        <a:lstStyle/>
        <a:p>
          <a:pPr rtl="0"/>
          <a:r>
            <a:rPr lang="en-US" smtClean="0"/>
            <a:t>Có thể có thuộc tính nhưng không khai báo là abstract và không khởi tạo một viến của lớp abstract. </a:t>
          </a:r>
          <a:endParaRPr lang="en-US"/>
        </a:p>
      </dgm:t>
    </dgm:pt>
    <dgm:pt modelId="{AEE699B1-47D2-437B-B661-EE62026F9B92}" type="parTrans" cxnId="{DAD4447A-4CE9-4889-BB49-5204AB88BFB4}">
      <dgm:prSet/>
      <dgm:spPr/>
      <dgm:t>
        <a:bodyPr/>
        <a:lstStyle/>
        <a:p>
          <a:endParaRPr lang="en-US"/>
        </a:p>
      </dgm:t>
    </dgm:pt>
    <dgm:pt modelId="{48FCE5A6-E907-4CB6-AF0D-67088203EB63}" type="sibTrans" cxnId="{DAD4447A-4CE9-4889-BB49-5204AB88BFB4}">
      <dgm:prSet/>
      <dgm:spPr/>
      <dgm:t>
        <a:bodyPr/>
        <a:lstStyle/>
        <a:p>
          <a:endParaRPr lang="en-US"/>
        </a:p>
      </dgm:t>
    </dgm:pt>
    <dgm:pt modelId="{B2416D3B-14D0-494D-9E91-D5717356F13C}">
      <dgm:prSet/>
      <dgm:spPr/>
      <dgm:t>
        <a:bodyPr/>
        <a:lstStyle/>
        <a:p>
          <a:pPr rtl="0"/>
          <a:r>
            <a:rPr lang="en-US" smtClean="0"/>
            <a:t>Không thể tạo một biến đối tượng mới của Abstract</a:t>
          </a:r>
          <a:endParaRPr lang="en-US"/>
        </a:p>
      </dgm:t>
    </dgm:pt>
    <dgm:pt modelId="{FE0411F6-ACC1-436C-92E1-90E2351E0BA6}" type="parTrans" cxnId="{927E3D08-93F0-402D-A71E-AE4C3748F032}">
      <dgm:prSet/>
      <dgm:spPr/>
      <dgm:t>
        <a:bodyPr/>
        <a:lstStyle/>
        <a:p>
          <a:endParaRPr lang="en-US"/>
        </a:p>
      </dgm:t>
    </dgm:pt>
    <dgm:pt modelId="{5B49AB69-E40B-400A-8F2E-D40B17FA370D}" type="sibTrans" cxnId="{927E3D08-93F0-402D-A71E-AE4C3748F032}">
      <dgm:prSet/>
      <dgm:spPr/>
      <dgm:t>
        <a:bodyPr/>
        <a:lstStyle/>
        <a:p>
          <a:endParaRPr lang="en-US"/>
        </a:p>
      </dgm:t>
    </dgm:pt>
    <dgm:pt modelId="{468D4B60-7EE8-4DDE-A33C-5D9F87674083}" type="pres">
      <dgm:prSet presAssocID="{51C1F641-BA0C-4C00-85A4-3ACA3216F204}" presName="linear" presStyleCnt="0">
        <dgm:presLayoutVars>
          <dgm:animLvl val="lvl"/>
          <dgm:resizeHandles val="exact"/>
        </dgm:presLayoutVars>
      </dgm:prSet>
      <dgm:spPr/>
    </dgm:pt>
    <dgm:pt modelId="{4278EF09-0847-4F55-A827-C71308A64CF7}" type="pres">
      <dgm:prSet presAssocID="{28C7D856-6264-4711-AD22-C0F0CA447DF9}" presName="parentText" presStyleLbl="node1" presStyleIdx="0" presStyleCnt="4">
        <dgm:presLayoutVars>
          <dgm:chMax val="0"/>
          <dgm:bulletEnabled val="1"/>
        </dgm:presLayoutVars>
      </dgm:prSet>
      <dgm:spPr/>
    </dgm:pt>
    <dgm:pt modelId="{5F63762C-78EC-4660-A5D6-50FD0B84BBA3}" type="pres">
      <dgm:prSet presAssocID="{320B84D9-BDB6-4DEE-8E3E-0A53D486F486}" presName="spacer" presStyleCnt="0"/>
      <dgm:spPr/>
    </dgm:pt>
    <dgm:pt modelId="{ED7A71FE-3988-4EF2-8515-4FB6543C111F}" type="pres">
      <dgm:prSet presAssocID="{C4BCE920-6278-4BC2-9743-8197066A6B30}" presName="parentText" presStyleLbl="node1" presStyleIdx="1" presStyleCnt="4">
        <dgm:presLayoutVars>
          <dgm:chMax val="0"/>
          <dgm:bulletEnabled val="1"/>
        </dgm:presLayoutVars>
      </dgm:prSet>
      <dgm:spPr/>
    </dgm:pt>
    <dgm:pt modelId="{3878225F-5DCD-43EA-8F98-A0BC0EAE5CBC}" type="pres">
      <dgm:prSet presAssocID="{24C381AE-330C-4540-A16D-2956A0C4E4AF}" presName="spacer" presStyleCnt="0"/>
      <dgm:spPr/>
    </dgm:pt>
    <dgm:pt modelId="{D081FB35-C864-457D-969A-D15B7FC614C1}" type="pres">
      <dgm:prSet presAssocID="{34C821C0-D03D-40AA-B7C9-88838266672F}" presName="parentText" presStyleLbl="node1" presStyleIdx="2" presStyleCnt="4">
        <dgm:presLayoutVars>
          <dgm:chMax val="0"/>
          <dgm:bulletEnabled val="1"/>
        </dgm:presLayoutVars>
      </dgm:prSet>
      <dgm:spPr/>
    </dgm:pt>
    <dgm:pt modelId="{00BA6027-4CCF-4951-8FE1-30DEF35615F3}" type="pres">
      <dgm:prSet presAssocID="{48FCE5A6-E907-4CB6-AF0D-67088203EB63}" presName="spacer" presStyleCnt="0"/>
      <dgm:spPr/>
    </dgm:pt>
    <dgm:pt modelId="{22D680AD-25F3-46B0-9767-F93426280487}" type="pres">
      <dgm:prSet presAssocID="{B2416D3B-14D0-494D-9E91-D5717356F13C}" presName="parentText" presStyleLbl="node1" presStyleIdx="3" presStyleCnt="4">
        <dgm:presLayoutVars>
          <dgm:chMax val="0"/>
          <dgm:bulletEnabled val="1"/>
        </dgm:presLayoutVars>
      </dgm:prSet>
      <dgm:spPr/>
    </dgm:pt>
  </dgm:ptLst>
  <dgm:cxnLst>
    <dgm:cxn modelId="{8D51C0A1-1AA6-4362-BDA8-F25F306BBDEA}" type="presOf" srcId="{B2416D3B-14D0-494D-9E91-D5717356F13C}" destId="{22D680AD-25F3-46B0-9767-F93426280487}" srcOrd="0" destOrd="0" presId="urn:microsoft.com/office/officeart/2005/8/layout/vList2"/>
    <dgm:cxn modelId="{294DC017-7451-428B-89E4-9CB0F9F8B48F}" srcId="{51C1F641-BA0C-4C00-85A4-3ACA3216F204}" destId="{28C7D856-6264-4711-AD22-C0F0CA447DF9}" srcOrd="0" destOrd="0" parTransId="{D89291A9-AE78-4F40-AC2A-1CF5226937C4}" sibTransId="{320B84D9-BDB6-4DEE-8E3E-0A53D486F486}"/>
    <dgm:cxn modelId="{7B8C1E43-2D5D-4848-8576-ABCA9AF938A5}" type="presOf" srcId="{C4BCE920-6278-4BC2-9743-8197066A6B30}" destId="{ED7A71FE-3988-4EF2-8515-4FB6543C111F}" srcOrd="0" destOrd="0" presId="urn:microsoft.com/office/officeart/2005/8/layout/vList2"/>
    <dgm:cxn modelId="{44DB3127-33F9-4604-AE07-53C2335B1B14}" type="presOf" srcId="{34C821C0-D03D-40AA-B7C9-88838266672F}" destId="{D081FB35-C864-457D-969A-D15B7FC614C1}" srcOrd="0" destOrd="0" presId="urn:microsoft.com/office/officeart/2005/8/layout/vList2"/>
    <dgm:cxn modelId="{C82FE9DC-3AD0-46C0-9847-DF5E079325A6}" srcId="{51C1F641-BA0C-4C00-85A4-3ACA3216F204}" destId="{C4BCE920-6278-4BC2-9743-8197066A6B30}" srcOrd="1" destOrd="0" parTransId="{D8050875-0C4A-4A1B-92F6-2E0AC5A4DF2F}" sibTransId="{24C381AE-330C-4540-A16D-2956A0C4E4AF}"/>
    <dgm:cxn modelId="{F4F07D3C-BC99-4CD4-B909-5830E1125A9C}" type="presOf" srcId="{28C7D856-6264-4711-AD22-C0F0CA447DF9}" destId="{4278EF09-0847-4F55-A827-C71308A64CF7}" srcOrd="0" destOrd="0" presId="urn:microsoft.com/office/officeart/2005/8/layout/vList2"/>
    <dgm:cxn modelId="{ACB882F4-725E-4EDD-824F-450C9039FCBE}" type="presOf" srcId="{51C1F641-BA0C-4C00-85A4-3ACA3216F204}" destId="{468D4B60-7EE8-4DDE-A33C-5D9F87674083}" srcOrd="0" destOrd="0" presId="urn:microsoft.com/office/officeart/2005/8/layout/vList2"/>
    <dgm:cxn modelId="{DAD4447A-4CE9-4889-BB49-5204AB88BFB4}" srcId="{51C1F641-BA0C-4C00-85A4-3ACA3216F204}" destId="{34C821C0-D03D-40AA-B7C9-88838266672F}" srcOrd="2" destOrd="0" parTransId="{AEE699B1-47D2-437B-B661-EE62026F9B92}" sibTransId="{48FCE5A6-E907-4CB6-AF0D-67088203EB63}"/>
    <dgm:cxn modelId="{927E3D08-93F0-402D-A71E-AE4C3748F032}" srcId="{51C1F641-BA0C-4C00-85A4-3ACA3216F204}" destId="{B2416D3B-14D0-494D-9E91-D5717356F13C}" srcOrd="3" destOrd="0" parTransId="{FE0411F6-ACC1-436C-92E1-90E2351E0BA6}" sibTransId="{5B49AB69-E40B-400A-8F2E-D40B17FA370D}"/>
    <dgm:cxn modelId="{C47C6630-75F4-4763-9524-1241C52C50C8}" type="presParOf" srcId="{468D4B60-7EE8-4DDE-A33C-5D9F87674083}" destId="{4278EF09-0847-4F55-A827-C71308A64CF7}" srcOrd="0" destOrd="0" presId="urn:microsoft.com/office/officeart/2005/8/layout/vList2"/>
    <dgm:cxn modelId="{69EBB0FC-E27F-4601-AE07-B1AB24997453}" type="presParOf" srcId="{468D4B60-7EE8-4DDE-A33C-5D9F87674083}" destId="{5F63762C-78EC-4660-A5D6-50FD0B84BBA3}" srcOrd="1" destOrd="0" presId="urn:microsoft.com/office/officeart/2005/8/layout/vList2"/>
    <dgm:cxn modelId="{5912BE43-E96F-44EE-A988-14AA604D4EB6}" type="presParOf" srcId="{468D4B60-7EE8-4DDE-A33C-5D9F87674083}" destId="{ED7A71FE-3988-4EF2-8515-4FB6543C111F}" srcOrd="2" destOrd="0" presId="urn:microsoft.com/office/officeart/2005/8/layout/vList2"/>
    <dgm:cxn modelId="{711981D1-8FC9-4833-8868-E9C48FC187C8}" type="presParOf" srcId="{468D4B60-7EE8-4DDE-A33C-5D9F87674083}" destId="{3878225F-5DCD-43EA-8F98-A0BC0EAE5CBC}" srcOrd="3" destOrd="0" presId="urn:microsoft.com/office/officeart/2005/8/layout/vList2"/>
    <dgm:cxn modelId="{F675ECFF-0AB3-4088-B390-AE191011B303}" type="presParOf" srcId="{468D4B60-7EE8-4DDE-A33C-5D9F87674083}" destId="{D081FB35-C864-457D-969A-D15B7FC614C1}" srcOrd="4" destOrd="0" presId="urn:microsoft.com/office/officeart/2005/8/layout/vList2"/>
    <dgm:cxn modelId="{28BEB406-2716-4B55-A609-0263C6A403CB}" type="presParOf" srcId="{468D4B60-7EE8-4DDE-A33C-5D9F87674083}" destId="{00BA6027-4CCF-4951-8FE1-30DEF35615F3}" srcOrd="5" destOrd="0" presId="urn:microsoft.com/office/officeart/2005/8/layout/vList2"/>
    <dgm:cxn modelId="{86A66616-62BC-44C0-9997-688FC2D4907C}" type="presParOf" srcId="{468D4B60-7EE8-4DDE-A33C-5D9F87674083}" destId="{22D680AD-25F3-46B0-9767-F93426280487}"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A2C19E29-87E6-43D6-BB14-0C6A7D3193EB}"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36D19557-FFE7-45B5-8B79-200A50F2CE54}">
      <dgm:prSet/>
      <dgm:spPr/>
      <dgm:t>
        <a:bodyPr/>
        <a:lstStyle/>
        <a:p>
          <a:pPr rtl="0"/>
          <a:r>
            <a:rPr lang="en-US" smtClean="0"/>
            <a:t>Abstract</a:t>
          </a:r>
          <a:endParaRPr lang="en-US"/>
        </a:p>
      </dgm:t>
    </dgm:pt>
    <dgm:pt modelId="{2FBBC67B-042E-4D0E-A698-A86F4960EB74}" type="parTrans" cxnId="{8CE33726-8B10-4F72-8ECE-0AB619615417}">
      <dgm:prSet/>
      <dgm:spPr/>
      <dgm:t>
        <a:bodyPr/>
        <a:lstStyle/>
        <a:p>
          <a:endParaRPr lang="en-US"/>
        </a:p>
      </dgm:t>
    </dgm:pt>
    <dgm:pt modelId="{3E471020-74CC-4495-8923-D314ECD81927}" type="sibTrans" cxnId="{8CE33726-8B10-4F72-8ECE-0AB619615417}">
      <dgm:prSet/>
      <dgm:spPr/>
      <dgm:t>
        <a:bodyPr/>
        <a:lstStyle/>
        <a:p>
          <a:endParaRPr lang="en-US"/>
        </a:p>
      </dgm:t>
    </dgm:pt>
    <dgm:pt modelId="{34B5EE4D-63C6-482E-AD8E-77C6942EEB6A}" type="pres">
      <dgm:prSet presAssocID="{A2C19E29-87E6-43D6-BB14-0C6A7D3193EB}" presName="Name0" presStyleCnt="0">
        <dgm:presLayoutVars>
          <dgm:dir/>
          <dgm:animLvl val="lvl"/>
          <dgm:resizeHandles val="exact"/>
        </dgm:presLayoutVars>
      </dgm:prSet>
      <dgm:spPr/>
    </dgm:pt>
    <dgm:pt modelId="{AD414A86-8E3E-46D5-B5EE-973DE1E102C9}" type="pres">
      <dgm:prSet presAssocID="{36D19557-FFE7-45B5-8B79-200A50F2CE54}" presName="parTxOnly" presStyleLbl="node1" presStyleIdx="0" presStyleCnt="1">
        <dgm:presLayoutVars>
          <dgm:chMax val="0"/>
          <dgm:chPref val="0"/>
          <dgm:bulletEnabled val="1"/>
        </dgm:presLayoutVars>
      </dgm:prSet>
      <dgm:spPr/>
    </dgm:pt>
  </dgm:ptLst>
  <dgm:cxnLst>
    <dgm:cxn modelId="{31D3EFE1-FB8E-4752-B59A-2509E059F492}" type="presOf" srcId="{36D19557-FFE7-45B5-8B79-200A50F2CE54}" destId="{AD414A86-8E3E-46D5-B5EE-973DE1E102C9}" srcOrd="0" destOrd="0" presId="urn:microsoft.com/office/officeart/2005/8/layout/chevron1"/>
    <dgm:cxn modelId="{8A916F7A-DC3D-4F18-AC3D-F80400EF9711}" type="presOf" srcId="{A2C19E29-87E6-43D6-BB14-0C6A7D3193EB}" destId="{34B5EE4D-63C6-482E-AD8E-77C6942EEB6A}" srcOrd="0" destOrd="0" presId="urn:microsoft.com/office/officeart/2005/8/layout/chevron1"/>
    <dgm:cxn modelId="{8CE33726-8B10-4F72-8ECE-0AB619615417}" srcId="{A2C19E29-87E6-43D6-BB14-0C6A7D3193EB}" destId="{36D19557-FFE7-45B5-8B79-200A50F2CE54}" srcOrd="0" destOrd="0" parTransId="{2FBBC67B-042E-4D0E-A698-A86F4960EB74}" sibTransId="{3E471020-74CC-4495-8923-D314ECD81927}"/>
    <dgm:cxn modelId="{DD02F734-24CB-4698-8744-CF9812A7C314}" type="presParOf" srcId="{34B5EE4D-63C6-482E-AD8E-77C6942EEB6A}" destId="{AD414A86-8E3E-46D5-B5EE-973DE1E102C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EE3BE501-0F39-42EE-976F-09E36DAA34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D552B1E-E7BA-4911-B85D-C045C9811252}">
      <dgm:prSet/>
      <dgm:spPr/>
      <dgm:t>
        <a:bodyPr/>
        <a:lstStyle/>
        <a:p>
          <a:pPr rtl="0"/>
          <a:r>
            <a:rPr lang="en-US" smtClean="0"/>
            <a:t>Lớp kế thừa từ lớp Abstract phải viết lại tất cả các phương thức.</a:t>
          </a:r>
          <a:endParaRPr lang="en-US"/>
        </a:p>
      </dgm:t>
    </dgm:pt>
    <dgm:pt modelId="{AB539C2D-AA4A-45BF-AB7B-5D3C8EEF5CC7}" type="parTrans" cxnId="{6440867C-CB26-41C7-B4F6-500CBF1DDED8}">
      <dgm:prSet/>
      <dgm:spPr/>
      <dgm:t>
        <a:bodyPr/>
        <a:lstStyle/>
        <a:p>
          <a:endParaRPr lang="en-US"/>
        </a:p>
      </dgm:t>
    </dgm:pt>
    <dgm:pt modelId="{C0A10C7C-C324-4573-BEE6-2F3AAF5BD921}" type="sibTrans" cxnId="{6440867C-CB26-41C7-B4F6-500CBF1DDED8}">
      <dgm:prSet/>
      <dgm:spPr/>
      <dgm:t>
        <a:bodyPr/>
        <a:lstStyle/>
        <a:p>
          <a:endParaRPr lang="en-US"/>
        </a:p>
      </dgm:t>
    </dgm:pt>
    <dgm:pt modelId="{987C2B64-61AD-4890-ACE3-44E4BC27C94E}" type="pres">
      <dgm:prSet presAssocID="{EE3BE501-0F39-42EE-976F-09E36DAA3403}" presName="linear" presStyleCnt="0">
        <dgm:presLayoutVars>
          <dgm:animLvl val="lvl"/>
          <dgm:resizeHandles val="exact"/>
        </dgm:presLayoutVars>
      </dgm:prSet>
      <dgm:spPr/>
    </dgm:pt>
    <dgm:pt modelId="{A5DF7FBC-EBDD-463E-B5E1-5428F8DF4F83}" type="pres">
      <dgm:prSet presAssocID="{5D552B1E-E7BA-4911-B85D-C045C9811252}" presName="parentText" presStyleLbl="node1" presStyleIdx="0" presStyleCnt="1">
        <dgm:presLayoutVars>
          <dgm:chMax val="0"/>
          <dgm:bulletEnabled val="1"/>
        </dgm:presLayoutVars>
      </dgm:prSet>
      <dgm:spPr/>
    </dgm:pt>
  </dgm:ptLst>
  <dgm:cxnLst>
    <dgm:cxn modelId="{AB8898CD-76ED-49B8-A2C5-705894899D3E}" type="presOf" srcId="{5D552B1E-E7BA-4911-B85D-C045C9811252}" destId="{A5DF7FBC-EBDD-463E-B5E1-5428F8DF4F83}" srcOrd="0" destOrd="0" presId="urn:microsoft.com/office/officeart/2005/8/layout/vList2"/>
    <dgm:cxn modelId="{6834C1F8-E5B8-435F-A3A4-5D5A89639B05}" type="presOf" srcId="{EE3BE501-0F39-42EE-976F-09E36DAA3403}" destId="{987C2B64-61AD-4890-ACE3-44E4BC27C94E}" srcOrd="0" destOrd="0" presId="urn:microsoft.com/office/officeart/2005/8/layout/vList2"/>
    <dgm:cxn modelId="{6440867C-CB26-41C7-B4F6-500CBF1DDED8}" srcId="{EE3BE501-0F39-42EE-976F-09E36DAA3403}" destId="{5D552B1E-E7BA-4911-B85D-C045C9811252}" srcOrd="0" destOrd="0" parTransId="{AB539C2D-AA4A-45BF-AB7B-5D3C8EEF5CC7}" sibTransId="{C0A10C7C-C324-4573-BEE6-2F3AAF5BD921}"/>
    <dgm:cxn modelId="{D09667C6-E604-42F0-B889-5CB1A17A69C0}" type="presParOf" srcId="{987C2B64-61AD-4890-ACE3-44E4BC27C94E}" destId="{A5DF7FBC-EBDD-463E-B5E1-5428F8DF4F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2C19E29-87E6-43D6-BB14-0C6A7D3193EB}"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36D19557-FFE7-45B5-8B79-200A50F2CE54}">
      <dgm:prSet/>
      <dgm:spPr/>
      <dgm:t>
        <a:bodyPr/>
        <a:lstStyle/>
        <a:p>
          <a:pPr rtl="0"/>
          <a:r>
            <a:rPr lang="en-US" smtClean="0"/>
            <a:t>Abstract</a:t>
          </a:r>
          <a:endParaRPr lang="en-US"/>
        </a:p>
      </dgm:t>
    </dgm:pt>
    <dgm:pt modelId="{2FBBC67B-042E-4D0E-A698-A86F4960EB74}" type="parTrans" cxnId="{8CE33726-8B10-4F72-8ECE-0AB619615417}">
      <dgm:prSet/>
      <dgm:spPr/>
      <dgm:t>
        <a:bodyPr/>
        <a:lstStyle/>
        <a:p>
          <a:endParaRPr lang="en-US"/>
        </a:p>
      </dgm:t>
    </dgm:pt>
    <dgm:pt modelId="{3E471020-74CC-4495-8923-D314ECD81927}" type="sibTrans" cxnId="{8CE33726-8B10-4F72-8ECE-0AB619615417}">
      <dgm:prSet/>
      <dgm:spPr/>
      <dgm:t>
        <a:bodyPr/>
        <a:lstStyle/>
        <a:p>
          <a:endParaRPr lang="en-US"/>
        </a:p>
      </dgm:t>
    </dgm:pt>
    <dgm:pt modelId="{34B5EE4D-63C6-482E-AD8E-77C6942EEB6A}" type="pres">
      <dgm:prSet presAssocID="{A2C19E29-87E6-43D6-BB14-0C6A7D3193EB}" presName="Name0" presStyleCnt="0">
        <dgm:presLayoutVars>
          <dgm:dir/>
          <dgm:animLvl val="lvl"/>
          <dgm:resizeHandles val="exact"/>
        </dgm:presLayoutVars>
      </dgm:prSet>
      <dgm:spPr/>
    </dgm:pt>
    <dgm:pt modelId="{AD414A86-8E3E-46D5-B5EE-973DE1E102C9}" type="pres">
      <dgm:prSet presAssocID="{36D19557-FFE7-45B5-8B79-200A50F2CE54}" presName="parTxOnly" presStyleLbl="node1" presStyleIdx="0" presStyleCnt="1">
        <dgm:presLayoutVars>
          <dgm:chMax val="0"/>
          <dgm:chPref val="0"/>
          <dgm:bulletEnabled val="1"/>
        </dgm:presLayoutVars>
      </dgm:prSet>
      <dgm:spPr/>
    </dgm:pt>
  </dgm:ptLst>
  <dgm:cxnLst>
    <dgm:cxn modelId="{4E44126A-B20D-494E-A1A8-4666E3AB6D73}" type="presOf" srcId="{36D19557-FFE7-45B5-8B79-200A50F2CE54}" destId="{AD414A86-8E3E-46D5-B5EE-973DE1E102C9}" srcOrd="0" destOrd="0" presId="urn:microsoft.com/office/officeart/2005/8/layout/chevron1"/>
    <dgm:cxn modelId="{8CE33726-8B10-4F72-8ECE-0AB619615417}" srcId="{A2C19E29-87E6-43D6-BB14-0C6A7D3193EB}" destId="{36D19557-FFE7-45B5-8B79-200A50F2CE54}" srcOrd="0" destOrd="0" parTransId="{2FBBC67B-042E-4D0E-A698-A86F4960EB74}" sibTransId="{3E471020-74CC-4495-8923-D314ECD81927}"/>
    <dgm:cxn modelId="{F72CC1EC-95EB-4486-BE99-A3CC40655E52}" type="presOf" srcId="{A2C19E29-87E6-43D6-BB14-0C6A7D3193EB}" destId="{34B5EE4D-63C6-482E-AD8E-77C6942EEB6A}" srcOrd="0" destOrd="0" presId="urn:microsoft.com/office/officeart/2005/8/layout/chevron1"/>
    <dgm:cxn modelId="{1B1BCE9B-A078-4961-BDBE-BB476F645D1B}" type="presParOf" srcId="{34B5EE4D-63C6-482E-AD8E-77C6942EEB6A}" destId="{AD414A86-8E3E-46D5-B5EE-973DE1E102C9}"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228945A-E2C5-430D-8109-A9CF8C93520C}"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4DDE42CA-38F3-4853-ADB1-BD772901F0A9}">
      <dgm:prSet/>
      <dgm:spPr/>
      <dgm:t>
        <a:bodyPr/>
        <a:lstStyle/>
        <a:p>
          <a:pPr rtl="0"/>
          <a:r>
            <a:rPr lang="en-US" b="1" smtClean="0"/>
            <a:t>Interface</a:t>
          </a:r>
          <a:endParaRPr lang="en-US"/>
        </a:p>
      </dgm:t>
    </dgm:pt>
    <dgm:pt modelId="{FA23A3F3-108B-4814-A8EC-95D9A542DC7F}" type="parTrans" cxnId="{29D9B063-C6BA-4110-BC9D-F2435A4D8E9B}">
      <dgm:prSet/>
      <dgm:spPr/>
      <dgm:t>
        <a:bodyPr/>
        <a:lstStyle/>
        <a:p>
          <a:endParaRPr lang="en-US"/>
        </a:p>
      </dgm:t>
    </dgm:pt>
    <dgm:pt modelId="{713FC0E3-BCBC-4EC9-9757-ACE3F3C6CC01}" type="sibTrans" cxnId="{29D9B063-C6BA-4110-BC9D-F2435A4D8E9B}">
      <dgm:prSet/>
      <dgm:spPr/>
      <dgm:t>
        <a:bodyPr/>
        <a:lstStyle/>
        <a:p>
          <a:endParaRPr lang="en-US"/>
        </a:p>
      </dgm:t>
    </dgm:pt>
    <dgm:pt modelId="{11A4C5FC-E56A-4AA9-8CF7-F51AA52C75BE}" type="pres">
      <dgm:prSet presAssocID="{5228945A-E2C5-430D-8109-A9CF8C93520C}" presName="Name0" presStyleCnt="0">
        <dgm:presLayoutVars>
          <dgm:dir/>
          <dgm:animLvl val="lvl"/>
          <dgm:resizeHandles val="exact"/>
        </dgm:presLayoutVars>
      </dgm:prSet>
      <dgm:spPr/>
    </dgm:pt>
    <dgm:pt modelId="{12EBCA86-D55B-42FB-A9B6-A3BB234DAFF4}" type="pres">
      <dgm:prSet presAssocID="{4DDE42CA-38F3-4853-ADB1-BD772901F0A9}" presName="parTxOnly" presStyleLbl="node1" presStyleIdx="0" presStyleCnt="1">
        <dgm:presLayoutVars>
          <dgm:chMax val="0"/>
          <dgm:chPref val="0"/>
          <dgm:bulletEnabled val="1"/>
        </dgm:presLayoutVars>
      </dgm:prSet>
      <dgm:spPr/>
    </dgm:pt>
  </dgm:ptLst>
  <dgm:cxnLst>
    <dgm:cxn modelId="{C18B6C41-9EBE-45DC-ADAC-439C9461B9C2}" type="presOf" srcId="{4DDE42CA-38F3-4853-ADB1-BD772901F0A9}" destId="{12EBCA86-D55B-42FB-A9B6-A3BB234DAFF4}" srcOrd="0" destOrd="0" presId="urn:microsoft.com/office/officeart/2005/8/layout/chevron1"/>
    <dgm:cxn modelId="{6EFD4B97-6DF0-437A-A0DF-28AA5D631BD7}" type="presOf" srcId="{5228945A-E2C5-430D-8109-A9CF8C93520C}" destId="{11A4C5FC-E56A-4AA9-8CF7-F51AA52C75BE}" srcOrd="0" destOrd="0" presId="urn:microsoft.com/office/officeart/2005/8/layout/chevron1"/>
    <dgm:cxn modelId="{29D9B063-C6BA-4110-BC9D-F2435A4D8E9B}" srcId="{5228945A-E2C5-430D-8109-A9CF8C93520C}" destId="{4DDE42CA-38F3-4853-ADB1-BD772901F0A9}" srcOrd="0" destOrd="0" parTransId="{FA23A3F3-108B-4814-A8EC-95D9A542DC7F}" sibTransId="{713FC0E3-BCBC-4EC9-9757-ACE3F3C6CC01}"/>
    <dgm:cxn modelId="{DC960570-8409-41D1-AEC2-48FAC573A9FD}" type="presParOf" srcId="{11A4C5FC-E56A-4AA9-8CF7-F51AA52C75BE}" destId="{12EBCA86-D55B-42FB-A9B6-A3BB234DAFF4}"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B8848A4-E64F-4DF3-A7F0-0C1B9364A4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9EB943-9117-4DC0-B77A-7DB31130D061}">
      <dgm:prSet/>
      <dgm:spPr/>
      <dgm:t>
        <a:bodyPr/>
        <a:lstStyle/>
        <a:p>
          <a:pPr rtl="0"/>
          <a:r>
            <a:rPr lang="en-US" smtClean="0"/>
            <a:t>Bề nhìn từ ngoài của 1 lớp đối tượng và từ đó ta có thể biết được tất cả các hàm của đối tượng.</a:t>
          </a:r>
          <a:endParaRPr lang="en-US"/>
        </a:p>
      </dgm:t>
    </dgm:pt>
    <dgm:pt modelId="{F99046F2-2986-4DF1-A35E-5BF86AD175BC}" type="parTrans" cxnId="{2857031B-11C8-47BE-B281-3827C874CC8F}">
      <dgm:prSet/>
      <dgm:spPr/>
      <dgm:t>
        <a:bodyPr/>
        <a:lstStyle/>
        <a:p>
          <a:endParaRPr lang="en-US"/>
        </a:p>
      </dgm:t>
    </dgm:pt>
    <dgm:pt modelId="{6380C6FA-EEB3-4D9B-B7CB-DCEC30D65214}" type="sibTrans" cxnId="{2857031B-11C8-47BE-B281-3827C874CC8F}">
      <dgm:prSet/>
      <dgm:spPr/>
      <dgm:t>
        <a:bodyPr/>
        <a:lstStyle/>
        <a:p>
          <a:endParaRPr lang="en-US"/>
        </a:p>
      </dgm:t>
    </dgm:pt>
    <dgm:pt modelId="{431DE3E2-35DF-463B-8AED-F6B3EF19AA73}">
      <dgm:prSet/>
      <dgm:spPr/>
      <dgm:t>
        <a:bodyPr/>
        <a:lstStyle/>
        <a:p>
          <a:pPr rtl="0"/>
          <a:r>
            <a:rPr lang="en-US" smtClean="0"/>
            <a:t>Tất cả các hàm trong Interface đều ở dạng khai báo và không định nghĩa. </a:t>
          </a:r>
          <a:endParaRPr lang="en-US"/>
        </a:p>
      </dgm:t>
    </dgm:pt>
    <dgm:pt modelId="{62475848-13C3-4DF8-B544-31774DF26D1A}" type="parTrans" cxnId="{5DA9B25B-1302-40FB-A90B-3B4CC3688F06}">
      <dgm:prSet/>
      <dgm:spPr/>
      <dgm:t>
        <a:bodyPr/>
        <a:lstStyle/>
        <a:p>
          <a:endParaRPr lang="en-US"/>
        </a:p>
      </dgm:t>
    </dgm:pt>
    <dgm:pt modelId="{3360D991-3466-4F8D-8DC3-F81605EFCA4A}" type="sibTrans" cxnId="{5DA9B25B-1302-40FB-A90B-3B4CC3688F06}">
      <dgm:prSet/>
      <dgm:spPr/>
      <dgm:t>
        <a:bodyPr/>
        <a:lstStyle/>
        <a:p>
          <a:endParaRPr lang="en-US"/>
        </a:p>
      </dgm:t>
    </dgm:pt>
    <dgm:pt modelId="{EB3B7A13-E64F-4957-A657-A731ECBD610A}">
      <dgm:prSet/>
      <dgm:spPr/>
      <dgm:t>
        <a:bodyPr/>
        <a:lstStyle/>
        <a:p>
          <a:pPr rtl="0"/>
          <a:r>
            <a:rPr lang="en-US" smtClean="0"/>
            <a:t>Khi một đối tượng implement một interface thì nó phải khai báo và định nghĩa tất cả các hàm trong Interface. </a:t>
          </a:r>
          <a:endParaRPr lang="en-US"/>
        </a:p>
      </dgm:t>
    </dgm:pt>
    <dgm:pt modelId="{FC8C467E-4DAC-43C3-8DD7-33A6878FD08C}" type="parTrans" cxnId="{D5AEBB5F-D072-4A59-A07D-2803D1B20501}">
      <dgm:prSet/>
      <dgm:spPr/>
      <dgm:t>
        <a:bodyPr/>
        <a:lstStyle/>
        <a:p>
          <a:endParaRPr lang="en-US"/>
        </a:p>
      </dgm:t>
    </dgm:pt>
    <dgm:pt modelId="{1D51930F-0E19-4E33-B5DE-5D56DD1C450F}" type="sibTrans" cxnId="{D5AEBB5F-D072-4A59-A07D-2803D1B20501}">
      <dgm:prSet/>
      <dgm:spPr/>
      <dgm:t>
        <a:bodyPr/>
        <a:lstStyle/>
        <a:p>
          <a:endParaRPr lang="en-US"/>
        </a:p>
      </dgm:t>
    </dgm:pt>
    <dgm:pt modelId="{CAFA8A4A-B27A-43C0-B8DF-8C2FE890FEC8}" type="pres">
      <dgm:prSet presAssocID="{3B8848A4-E64F-4DF3-A7F0-0C1B9364A457}" presName="linear" presStyleCnt="0">
        <dgm:presLayoutVars>
          <dgm:animLvl val="lvl"/>
          <dgm:resizeHandles val="exact"/>
        </dgm:presLayoutVars>
      </dgm:prSet>
      <dgm:spPr/>
    </dgm:pt>
    <dgm:pt modelId="{35F96742-6488-4D72-8CF8-706FA3AA1132}" type="pres">
      <dgm:prSet presAssocID="{509EB943-9117-4DC0-B77A-7DB31130D061}" presName="parentText" presStyleLbl="node1" presStyleIdx="0" presStyleCnt="3">
        <dgm:presLayoutVars>
          <dgm:chMax val="0"/>
          <dgm:bulletEnabled val="1"/>
        </dgm:presLayoutVars>
      </dgm:prSet>
      <dgm:spPr/>
    </dgm:pt>
    <dgm:pt modelId="{AD41F4A1-C61B-414C-B368-F18DC7480D45}" type="pres">
      <dgm:prSet presAssocID="{6380C6FA-EEB3-4D9B-B7CB-DCEC30D65214}" presName="spacer" presStyleCnt="0"/>
      <dgm:spPr/>
    </dgm:pt>
    <dgm:pt modelId="{02A1E6DF-2923-415B-B584-B0FE52D59DED}" type="pres">
      <dgm:prSet presAssocID="{431DE3E2-35DF-463B-8AED-F6B3EF19AA73}" presName="parentText" presStyleLbl="node1" presStyleIdx="1" presStyleCnt="3">
        <dgm:presLayoutVars>
          <dgm:chMax val="0"/>
          <dgm:bulletEnabled val="1"/>
        </dgm:presLayoutVars>
      </dgm:prSet>
      <dgm:spPr/>
    </dgm:pt>
    <dgm:pt modelId="{D106BEF6-E29C-4A0D-8E3C-ACFE388AEBE4}" type="pres">
      <dgm:prSet presAssocID="{3360D991-3466-4F8D-8DC3-F81605EFCA4A}" presName="spacer" presStyleCnt="0"/>
      <dgm:spPr/>
    </dgm:pt>
    <dgm:pt modelId="{DE07B078-D332-498D-91DA-831546DCE640}" type="pres">
      <dgm:prSet presAssocID="{EB3B7A13-E64F-4957-A657-A731ECBD610A}" presName="parentText" presStyleLbl="node1" presStyleIdx="2" presStyleCnt="3">
        <dgm:presLayoutVars>
          <dgm:chMax val="0"/>
          <dgm:bulletEnabled val="1"/>
        </dgm:presLayoutVars>
      </dgm:prSet>
      <dgm:spPr/>
    </dgm:pt>
  </dgm:ptLst>
  <dgm:cxnLst>
    <dgm:cxn modelId="{2857031B-11C8-47BE-B281-3827C874CC8F}" srcId="{3B8848A4-E64F-4DF3-A7F0-0C1B9364A457}" destId="{509EB943-9117-4DC0-B77A-7DB31130D061}" srcOrd="0" destOrd="0" parTransId="{F99046F2-2986-4DF1-A35E-5BF86AD175BC}" sibTransId="{6380C6FA-EEB3-4D9B-B7CB-DCEC30D65214}"/>
    <dgm:cxn modelId="{5DA9B25B-1302-40FB-A90B-3B4CC3688F06}" srcId="{3B8848A4-E64F-4DF3-A7F0-0C1B9364A457}" destId="{431DE3E2-35DF-463B-8AED-F6B3EF19AA73}" srcOrd="1" destOrd="0" parTransId="{62475848-13C3-4DF8-B544-31774DF26D1A}" sibTransId="{3360D991-3466-4F8D-8DC3-F81605EFCA4A}"/>
    <dgm:cxn modelId="{8C6642D5-6D4A-4834-B8C6-4B24BAF67C9F}" type="presOf" srcId="{431DE3E2-35DF-463B-8AED-F6B3EF19AA73}" destId="{02A1E6DF-2923-415B-B584-B0FE52D59DED}" srcOrd="0" destOrd="0" presId="urn:microsoft.com/office/officeart/2005/8/layout/vList2"/>
    <dgm:cxn modelId="{3AD496C1-E1E1-4309-A4A6-49974C2F1EF6}" type="presOf" srcId="{509EB943-9117-4DC0-B77A-7DB31130D061}" destId="{35F96742-6488-4D72-8CF8-706FA3AA1132}" srcOrd="0" destOrd="0" presId="urn:microsoft.com/office/officeart/2005/8/layout/vList2"/>
    <dgm:cxn modelId="{AFA6E851-1983-481C-9234-C383FB1BED88}" type="presOf" srcId="{EB3B7A13-E64F-4957-A657-A731ECBD610A}" destId="{DE07B078-D332-498D-91DA-831546DCE640}" srcOrd="0" destOrd="0" presId="urn:microsoft.com/office/officeart/2005/8/layout/vList2"/>
    <dgm:cxn modelId="{D5AEBB5F-D072-4A59-A07D-2803D1B20501}" srcId="{3B8848A4-E64F-4DF3-A7F0-0C1B9364A457}" destId="{EB3B7A13-E64F-4957-A657-A731ECBD610A}" srcOrd="2" destOrd="0" parTransId="{FC8C467E-4DAC-43C3-8DD7-33A6878FD08C}" sibTransId="{1D51930F-0E19-4E33-B5DE-5D56DD1C450F}"/>
    <dgm:cxn modelId="{85D5CD38-D7FB-4A78-8DBE-BDF847604FF6}" type="presOf" srcId="{3B8848A4-E64F-4DF3-A7F0-0C1B9364A457}" destId="{CAFA8A4A-B27A-43C0-B8DF-8C2FE890FEC8}" srcOrd="0" destOrd="0" presId="urn:microsoft.com/office/officeart/2005/8/layout/vList2"/>
    <dgm:cxn modelId="{55229D1C-BF7C-4804-BC7F-4D05052560A4}" type="presParOf" srcId="{CAFA8A4A-B27A-43C0-B8DF-8C2FE890FEC8}" destId="{35F96742-6488-4D72-8CF8-706FA3AA1132}" srcOrd="0" destOrd="0" presId="urn:microsoft.com/office/officeart/2005/8/layout/vList2"/>
    <dgm:cxn modelId="{CC39DDED-1F1E-4AC7-BF2B-A82BC4F91505}" type="presParOf" srcId="{CAFA8A4A-B27A-43C0-B8DF-8C2FE890FEC8}" destId="{AD41F4A1-C61B-414C-B368-F18DC7480D45}" srcOrd="1" destOrd="0" presId="urn:microsoft.com/office/officeart/2005/8/layout/vList2"/>
    <dgm:cxn modelId="{F32048FB-1ADD-4FEF-BBFE-A455E1074395}" type="presParOf" srcId="{CAFA8A4A-B27A-43C0-B8DF-8C2FE890FEC8}" destId="{02A1E6DF-2923-415B-B584-B0FE52D59DED}" srcOrd="2" destOrd="0" presId="urn:microsoft.com/office/officeart/2005/8/layout/vList2"/>
    <dgm:cxn modelId="{49DC74F6-FC47-482F-9B88-D0CAE320F50F}" type="presParOf" srcId="{CAFA8A4A-B27A-43C0-B8DF-8C2FE890FEC8}" destId="{D106BEF6-E29C-4A0D-8E3C-ACFE388AEBE4}" srcOrd="3" destOrd="0" presId="urn:microsoft.com/office/officeart/2005/8/layout/vList2"/>
    <dgm:cxn modelId="{EFABAF83-2075-4D51-BC42-5D4A379DC847}" type="presParOf" srcId="{CAFA8A4A-B27A-43C0-B8DF-8C2FE890FEC8}" destId="{DE07B078-D332-498D-91DA-831546DCE640}"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159F0CFC-03FD-40DF-813C-A3C927A49D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82CA73-AD13-45E2-9E4C-583BF4AE90D4}">
      <dgm:prSet/>
      <dgm:spPr/>
      <dgm:t>
        <a:bodyPr/>
        <a:lstStyle/>
        <a:p>
          <a:pPr rtl="0"/>
          <a:r>
            <a:rPr lang="en-US" b="1" smtClean="0"/>
            <a:t>Định nghĩa hằng	</a:t>
          </a:r>
          <a:endParaRPr lang="en-US"/>
        </a:p>
      </dgm:t>
    </dgm:pt>
    <dgm:pt modelId="{E76514B7-C999-4CB3-BDDC-2108A0907252}" type="parTrans" cxnId="{ED1E7FFA-619D-4CA8-8068-909F9217B975}">
      <dgm:prSet/>
      <dgm:spPr/>
      <dgm:t>
        <a:bodyPr/>
        <a:lstStyle/>
        <a:p>
          <a:endParaRPr lang="en-US"/>
        </a:p>
      </dgm:t>
    </dgm:pt>
    <dgm:pt modelId="{908388C4-1F18-4BAF-964A-2971343C15C7}" type="sibTrans" cxnId="{ED1E7FFA-619D-4CA8-8068-909F9217B975}">
      <dgm:prSet/>
      <dgm:spPr/>
      <dgm:t>
        <a:bodyPr/>
        <a:lstStyle/>
        <a:p>
          <a:endParaRPr lang="en-US"/>
        </a:p>
      </dgm:t>
    </dgm:pt>
    <dgm:pt modelId="{18E42465-A136-42F1-9621-E38688DF606C}" type="pres">
      <dgm:prSet presAssocID="{159F0CFC-03FD-40DF-813C-A3C927A49D32}" presName="linear" presStyleCnt="0">
        <dgm:presLayoutVars>
          <dgm:animLvl val="lvl"/>
          <dgm:resizeHandles val="exact"/>
        </dgm:presLayoutVars>
      </dgm:prSet>
      <dgm:spPr/>
    </dgm:pt>
    <dgm:pt modelId="{E8A32E7F-1FDD-4DAA-B9A4-0AD5F9C78EE6}" type="pres">
      <dgm:prSet presAssocID="{B882CA73-AD13-45E2-9E4C-583BF4AE90D4}" presName="parentText" presStyleLbl="node1" presStyleIdx="0" presStyleCnt="1">
        <dgm:presLayoutVars>
          <dgm:chMax val="0"/>
          <dgm:bulletEnabled val="1"/>
        </dgm:presLayoutVars>
      </dgm:prSet>
      <dgm:spPr/>
    </dgm:pt>
  </dgm:ptLst>
  <dgm:cxnLst>
    <dgm:cxn modelId="{A61B184E-34E9-41C7-8FBD-B7BBFFA6F4EC}" type="presOf" srcId="{B882CA73-AD13-45E2-9E4C-583BF4AE90D4}" destId="{E8A32E7F-1FDD-4DAA-B9A4-0AD5F9C78EE6}" srcOrd="0" destOrd="0" presId="urn:microsoft.com/office/officeart/2005/8/layout/vList2"/>
    <dgm:cxn modelId="{8826D0B1-66D1-4C4D-B818-371AE4E09CD0}" type="presOf" srcId="{159F0CFC-03FD-40DF-813C-A3C927A49D32}" destId="{18E42465-A136-42F1-9621-E38688DF606C}" srcOrd="0" destOrd="0" presId="urn:microsoft.com/office/officeart/2005/8/layout/vList2"/>
    <dgm:cxn modelId="{ED1E7FFA-619D-4CA8-8068-909F9217B975}" srcId="{159F0CFC-03FD-40DF-813C-A3C927A49D32}" destId="{B882CA73-AD13-45E2-9E4C-583BF4AE90D4}" srcOrd="0" destOrd="0" parTransId="{E76514B7-C999-4CB3-BDDC-2108A0907252}" sibTransId="{908388C4-1F18-4BAF-964A-2971343C15C7}"/>
    <dgm:cxn modelId="{F74567B0-FB93-43A3-BC53-B53B39C93CBA}" type="presParOf" srcId="{18E42465-A136-42F1-9621-E38688DF606C}" destId="{E8A32E7F-1FDD-4DAA-B9A4-0AD5F9C78E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15ACF47B-E540-4CFB-8842-FA54BFA02B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2DF8D4-B61E-4A88-B8C5-5FC608747586}">
      <dgm:prSet/>
      <dgm:spPr/>
      <dgm:t>
        <a:bodyPr/>
        <a:lstStyle/>
        <a:p>
          <a:pPr rtl="0"/>
          <a:r>
            <a:rPr lang="en-US" b="1" smtClean="0"/>
            <a:t>Định nghĩa mức truy cập</a:t>
          </a:r>
          <a:endParaRPr lang="en-US"/>
        </a:p>
      </dgm:t>
    </dgm:pt>
    <dgm:pt modelId="{453FA22B-E75E-492B-B0F3-CFFE415A5E87}" type="parTrans" cxnId="{D4703279-21A4-40A8-A8DB-0A9ADA9281B1}">
      <dgm:prSet/>
      <dgm:spPr/>
      <dgm:t>
        <a:bodyPr/>
        <a:lstStyle/>
        <a:p>
          <a:endParaRPr lang="en-US"/>
        </a:p>
      </dgm:t>
    </dgm:pt>
    <dgm:pt modelId="{23875AD7-7F71-4A1B-A6B5-74260FD4493E}" type="sibTrans" cxnId="{D4703279-21A4-40A8-A8DB-0A9ADA9281B1}">
      <dgm:prSet/>
      <dgm:spPr/>
      <dgm:t>
        <a:bodyPr/>
        <a:lstStyle/>
        <a:p>
          <a:endParaRPr lang="en-US"/>
        </a:p>
      </dgm:t>
    </dgm:pt>
    <dgm:pt modelId="{C38B8A84-66D3-4DD7-9FFB-3E2720F341AC}" type="pres">
      <dgm:prSet presAssocID="{15ACF47B-E540-4CFB-8842-FA54BFA02B9D}" presName="linear" presStyleCnt="0">
        <dgm:presLayoutVars>
          <dgm:animLvl val="lvl"/>
          <dgm:resizeHandles val="exact"/>
        </dgm:presLayoutVars>
      </dgm:prSet>
      <dgm:spPr/>
    </dgm:pt>
    <dgm:pt modelId="{4EA69DED-D7E9-43DE-A027-4A663778B812}" type="pres">
      <dgm:prSet presAssocID="{122DF8D4-B61E-4A88-B8C5-5FC608747586}" presName="parentText" presStyleLbl="node1" presStyleIdx="0" presStyleCnt="1">
        <dgm:presLayoutVars>
          <dgm:chMax val="0"/>
          <dgm:bulletEnabled val="1"/>
        </dgm:presLayoutVars>
      </dgm:prSet>
      <dgm:spPr/>
    </dgm:pt>
  </dgm:ptLst>
  <dgm:cxnLst>
    <dgm:cxn modelId="{D4703279-21A4-40A8-A8DB-0A9ADA9281B1}" srcId="{15ACF47B-E540-4CFB-8842-FA54BFA02B9D}" destId="{122DF8D4-B61E-4A88-B8C5-5FC608747586}" srcOrd="0" destOrd="0" parTransId="{453FA22B-E75E-492B-B0F3-CFFE415A5E87}" sibTransId="{23875AD7-7F71-4A1B-A6B5-74260FD4493E}"/>
    <dgm:cxn modelId="{5EA0FE2A-907D-4BE8-8515-8EA8629A67ED}" type="presOf" srcId="{122DF8D4-B61E-4A88-B8C5-5FC608747586}" destId="{4EA69DED-D7E9-43DE-A027-4A663778B812}" srcOrd="0" destOrd="0" presId="urn:microsoft.com/office/officeart/2005/8/layout/vList2"/>
    <dgm:cxn modelId="{77CFF780-02DA-4959-B52B-548112E2DB95}" type="presOf" srcId="{15ACF47B-E540-4CFB-8842-FA54BFA02B9D}" destId="{C38B8A84-66D3-4DD7-9FFB-3E2720F341AC}" srcOrd="0" destOrd="0" presId="urn:microsoft.com/office/officeart/2005/8/layout/vList2"/>
    <dgm:cxn modelId="{6C7B0594-3DBE-436D-8888-A2F31126D91C}" type="presParOf" srcId="{C38B8A84-66D3-4DD7-9FFB-3E2720F341AC}" destId="{4EA69DED-D7E9-43DE-A027-4A663778B812}"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2D55888F-DCE7-4527-890D-3926FA72E1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4F9FFFB-BCF7-4D21-9344-E8B20D81F5C4}">
      <dgm:prSet/>
      <dgm:spPr/>
      <dgm:t>
        <a:bodyPr/>
        <a:lstStyle/>
        <a:p>
          <a:pPr rtl="0"/>
          <a:r>
            <a:rPr lang="en-US" smtClean="0"/>
            <a:t>Lớp final</a:t>
          </a:r>
          <a:endParaRPr lang="en-US"/>
        </a:p>
      </dgm:t>
    </dgm:pt>
    <dgm:pt modelId="{711E3A81-9E0A-4E29-BB86-BDFCD6030960}" type="parTrans" cxnId="{FA1E6B90-1AB3-4A02-A3BD-231B8894B5C8}">
      <dgm:prSet/>
      <dgm:spPr/>
      <dgm:t>
        <a:bodyPr/>
        <a:lstStyle/>
        <a:p>
          <a:endParaRPr lang="en-US"/>
        </a:p>
      </dgm:t>
    </dgm:pt>
    <dgm:pt modelId="{68C68B79-A9F4-4F12-8D20-3887A9549793}" type="sibTrans" cxnId="{FA1E6B90-1AB3-4A02-A3BD-231B8894B5C8}">
      <dgm:prSet/>
      <dgm:spPr/>
      <dgm:t>
        <a:bodyPr/>
        <a:lstStyle/>
        <a:p>
          <a:endParaRPr lang="en-US"/>
        </a:p>
      </dgm:t>
    </dgm:pt>
    <dgm:pt modelId="{621E8D00-207D-4351-88BF-8F99BC0FFAE5}">
      <dgm:prSet/>
      <dgm:spPr/>
      <dgm:t>
        <a:bodyPr/>
        <a:lstStyle/>
        <a:p>
          <a:pPr rtl="0"/>
          <a:r>
            <a:rPr lang="en-US" smtClean="0"/>
            <a:t>Hiểu là lớp được khai báo là lớp cuối cùng.</a:t>
          </a:r>
          <a:endParaRPr lang="en-US"/>
        </a:p>
      </dgm:t>
    </dgm:pt>
    <dgm:pt modelId="{E2A206F9-B767-4C1F-B26D-DD8CA85243E3}" type="parTrans" cxnId="{A35E8EEC-B4FB-4E73-8112-AA9A23DFEEE6}">
      <dgm:prSet/>
      <dgm:spPr/>
      <dgm:t>
        <a:bodyPr/>
        <a:lstStyle/>
        <a:p>
          <a:endParaRPr lang="en-US"/>
        </a:p>
      </dgm:t>
    </dgm:pt>
    <dgm:pt modelId="{8C9DE1A2-CC90-4BDB-992D-37802FCA5A78}" type="sibTrans" cxnId="{A35E8EEC-B4FB-4E73-8112-AA9A23DFEEE6}">
      <dgm:prSet/>
      <dgm:spPr/>
      <dgm:t>
        <a:bodyPr/>
        <a:lstStyle/>
        <a:p>
          <a:endParaRPr lang="en-US"/>
        </a:p>
      </dgm:t>
    </dgm:pt>
    <dgm:pt modelId="{1E2A99C0-50AE-4EC3-B82A-3EFD7174315C}">
      <dgm:prSet/>
      <dgm:spPr/>
      <dgm:t>
        <a:bodyPr/>
        <a:lstStyle/>
        <a:p>
          <a:pPr rtl="0"/>
          <a:r>
            <a:rPr lang="en-US" smtClean="0"/>
            <a:t>Không có bất cứ lớp nào có thể kế thừa được nó.</a:t>
          </a:r>
          <a:endParaRPr lang="en-US"/>
        </a:p>
      </dgm:t>
    </dgm:pt>
    <dgm:pt modelId="{3629024E-6F7D-49C4-808F-086315452A97}" type="parTrans" cxnId="{B9790022-D28C-449D-B90B-B73B6292EFF0}">
      <dgm:prSet/>
      <dgm:spPr/>
      <dgm:t>
        <a:bodyPr/>
        <a:lstStyle/>
        <a:p>
          <a:endParaRPr lang="en-US"/>
        </a:p>
      </dgm:t>
    </dgm:pt>
    <dgm:pt modelId="{4966916E-DCBD-4A4F-83F0-38C9347F89AC}" type="sibTrans" cxnId="{B9790022-D28C-449D-B90B-B73B6292EFF0}">
      <dgm:prSet/>
      <dgm:spPr/>
      <dgm:t>
        <a:bodyPr/>
        <a:lstStyle/>
        <a:p>
          <a:endParaRPr lang="en-US"/>
        </a:p>
      </dgm:t>
    </dgm:pt>
    <dgm:pt modelId="{F21A5072-A2D6-4643-80C5-4B2EA630033B}">
      <dgm:prSet/>
      <dgm:spPr/>
      <dgm:t>
        <a:bodyPr/>
        <a:lstStyle/>
        <a:p>
          <a:pPr rtl="0"/>
          <a:r>
            <a:rPr lang="en-US" smtClean="0"/>
            <a:t>Hàm final </a:t>
          </a:r>
          <a:endParaRPr lang="en-US"/>
        </a:p>
      </dgm:t>
    </dgm:pt>
    <dgm:pt modelId="{6F6ED2F9-7DA5-4DD2-A24F-0C3F45E6569B}" type="parTrans" cxnId="{8D751EF1-4112-4241-9905-4964576FBECF}">
      <dgm:prSet/>
      <dgm:spPr/>
      <dgm:t>
        <a:bodyPr/>
        <a:lstStyle/>
        <a:p>
          <a:endParaRPr lang="en-US"/>
        </a:p>
      </dgm:t>
    </dgm:pt>
    <dgm:pt modelId="{B87FA522-056D-4E6D-8BCC-1E1EECB170C0}" type="sibTrans" cxnId="{8D751EF1-4112-4241-9905-4964576FBECF}">
      <dgm:prSet/>
      <dgm:spPr/>
      <dgm:t>
        <a:bodyPr/>
        <a:lstStyle/>
        <a:p>
          <a:endParaRPr lang="en-US"/>
        </a:p>
      </dgm:t>
    </dgm:pt>
    <dgm:pt modelId="{FC3FA512-15E3-43BF-AAEF-988B55D76A54}">
      <dgm:prSet/>
      <dgm:spPr/>
      <dgm:t>
        <a:bodyPr/>
        <a:lstStyle/>
        <a:p>
          <a:pPr rtl="0"/>
          <a:r>
            <a:rPr lang="en-US" smtClean="0"/>
            <a:t>Chỉ được gọi để sử dụng, không được viết lại</a:t>
          </a:r>
          <a:endParaRPr lang="en-US"/>
        </a:p>
      </dgm:t>
    </dgm:pt>
    <dgm:pt modelId="{63662B72-6B0D-4F3B-B9C6-16387DDD39D8}" type="parTrans" cxnId="{303C009F-0EB0-4A64-9E6E-29E55D59B5F8}">
      <dgm:prSet/>
      <dgm:spPr/>
      <dgm:t>
        <a:bodyPr/>
        <a:lstStyle/>
        <a:p>
          <a:endParaRPr lang="en-US"/>
        </a:p>
      </dgm:t>
    </dgm:pt>
    <dgm:pt modelId="{BEDC7766-CA7B-4EFC-B9B0-9FE129C4FD62}" type="sibTrans" cxnId="{303C009F-0EB0-4A64-9E6E-29E55D59B5F8}">
      <dgm:prSet/>
      <dgm:spPr/>
      <dgm:t>
        <a:bodyPr/>
        <a:lstStyle/>
        <a:p>
          <a:endParaRPr lang="en-US"/>
        </a:p>
      </dgm:t>
    </dgm:pt>
    <dgm:pt modelId="{A208B54A-820E-46A2-A987-DC831F7C32A7}" type="pres">
      <dgm:prSet presAssocID="{2D55888F-DCE7-4527-890D-3926FA72E186}" presName="linear" presStyleCnt="0">
        <dgm:presLayoutVars>
          <dgm:animLvl val="lvl"/>
          <dgm:resizeHandles val="exact"/>
        </dgm:presLayoutVars>
      </dgm:prSet>
      <dgm:spPr/>
    </dgm:pt>
    <dgm:pt modelId="{F7EC6793-1374-4A8B-90E2-09BBF3DEC1E4}" type="pres">
      <dgm:prSet presAssocID="{64F9FFFB-BCF7-4D21-9344-E8B20D81F5C4}" presName="parentText" presStyleLbl="node1" presStyleIdx="0" presStyleCnt="2">
        <dgm:presLayoutVars>
          <dgm:chMax val="0"/>
          <dgm:bulletEnabled val="1"/>
        </dgm:presLayoutVars>
      </dgm:prSet>
      <dgm:spPr/>
    </dgm:pt>
    <dgm:pt modelId="{A607BD49-681A-496F-9A2C-D2C4DA8CA9C1}" type="pres">
      <dgm:prSet presAssocID="{64F9FFFB-BCF7-4D21-9344-E8B20D81F5C4}" presName="childText" presStyleLbl="revTx" presStyleIdx="0" presStyleCnt="2">
        <dgm:presLayoutVars>
          <dgm:bulletEnabled val="1"/>
        </dgm:presLayoutVars>
      </dgm:prSet>
      <dgm:spPr/>
    </dgm:pt>
    <dgm:pt modelId="{0DCFAF81-A05D-4776-9754-37286163342B}" type="pres">
      <dgm:prSet presAssocID="{F21A5072-A2D6-4643-80C5-4B2EA630033B}" presName="parentText" presStyleLbl="node1" presStyleIdx="1" presStyleCnt="2">
        <dgm:presLayoutVars>
          <dgm:chMax val="0"/>
          <dgm:bulletEnabled val="1"/>
        </dgm:presLayoutVars>
      </dgm:prSet>
      <dgm:spPr/>
    </dgm:pt>
    <dgm:pt modelId="{39E240F7-0F14-4E45-AE15-4EF734F147D3}" type="pres">
      <dgm:prSet presAssocID="{F21A5072-A2D6-4643-80C5-4B2EA630033B}" presName="childText" presStyleLbl="revTx" presStyleIdx="1" presStyleCnt="2">
        <dgm:presLayoutVars>
          <dgm:bulletEnabled val="1"/>
        </dgm:presLayoutVars>
      </dgm:prSet>
      <dgm:spPr/>
    </dgm:pt>
  </dgm:ptLst>
  <dgm:cxnLst>
    <dgm:cxn modelId="{B9790022-D28C-449D-B90B-B73B6292EFF0}" srcId="{64F9FFFB-BCF7-4D21-9344-E8B20D81F5C4}" destId="{1E2A99C0-50AE-4EC3-B82A-3EFD7174315C}" srcOrd="1" destOrd="0" parTransId="{3629024E-6F7D-49C4-808F-086315452A97}" sibTransId="{4966916E-DCBD-4A4F-83F0-38C9347F89AC}"/>
    <dgm:cxn modelId="{A35E8EEC-B4FB-4E73-8112-AA9A23DFEEE6}" srcId="{64F9FFFB-BCF7-4D21-9344-E8B20D81F5C4}" destId="{621E8D00-207D-4351-88BF-8F99BC0FFAE5}" srcOrd="0" destOrd="0" parTransId="{E2A206F9-B767-4C1F-B26D-DD8CA85243E3}" sibTransId="{8C9DE1A2-CC90-4BDB-992D-37802FCA5A78}"/>
    <dgm:cxn modelId="{8F5B0A35-68E2-418C-B53A-CDF5EFD7E7DD}" type="presOf" srcId="{FC3FA512-15E3-43BF-AAEF-988B55D76A54}" destId="{39E240F7-0F14-4E45-AE15-4EF734F147D3}" srcOrd="0" destOrd="0" presId="urn:microsoft.com/office/officeart/2005/8/layout/vList2"/>
    <dgm:cxn modelId="{F9AEB157-2BA5-4036-B6E2-2E488FE45287}" type="presOf" srcId="{1E2A99C0-50AE-4EC3-B82A-3EFD7174315C}" destId="{A607BD49-681A-496F-9A2C-D2C4DA8CA9C1}" srcOrd="0" destOrd="1" presId="urn:microsoft.com/office/officeart/2005/8/layout/vList2"/>
    <dgm:cxn modelId="{8D751EF1-4112-4241-9905-4964576FBECF}" srcId="{2D55888F-DCE7-4527-890D-3926FA72E186}" destId="{F21A5072-A2D6-4643-80C5-4B2EA630033B}" srcOrd="1" destOrd="0" parTransId="{6F6ED2F9-7DA5-4DD2-A24F-0C3F45E6569B}" sibTransId="{B87FA522-056D-4E6D-8BCC-1E1EECB170C0}"/>
    <dgm:cxn modelId="{B7F52F1C-4A99-490D-B053-6288E064529B}" type="presOf" srcId="{F21A5072-A2D6-4643-80C5-4B2EA630033B}" destId="{0DCFAF81-A05D-4776-9754-37286163342B}" srcOrd="0" destOrd="0" presId="urn:microsoft.com/office/officeart/2005/8/layout/vList2"/>
    <dgm:cxn modelId="{303C009F-0EB0-4A64-9E6E-29E55D59B5F8}" srcId="{F21A5072-A2D6-4643-80C5-4B2EA630033B}" destId="{FC3FA512-15E3-43BF-AAEF-988B55D76A54}" srcOrd="0" destOrd="0" parTransId="{63662B72-6B0D-4F3B-B9C6-16387DDD39D8}" sibTransId="{BEDC7766-CA7B-4EFC-B9B0-9FE129C4FD62}"/>
    <dgm:cxn modelId="{869F0987-DFC9-4A58-A4A8-A780AE722087}" type="presOf" srcId="{621E8D00-207D-4351-88BF-8F99BC0FFAE5}" destId="{A607BD49-681A-496F-9A2C-D2C4DA8CA9C1}" srcOrd="0" destOrd="0" presId="urn:microsoft.com/office/officeart/2005/8/layout/vList2"/>
    <dgm:cxn modelId="{3DF4D20C-3EF6-4858-BE09-F7B4122DC202}" type="presOf" srcId="{2D55888F-DCE7-4527-890D-3926FA72E186}" destId="{A208B54A-820E-46A2-A987-DC831F7C32A7}" srcOrd="0" destOrd="0" presId="urn:microsoft.com/office/officeart/2005/8/layout/vList2"/>
    <dgm:cxn modelId="{0B4EFCF0-AFE1-437C-9E1C-9C5A0E9E8001}" type="presOf" srcId="{64F9FFFB-BCF7-4D21-9344-E8B20D81F5C4}" destId="{F7EC6793-1374-4A8B-90E2-09BBF3DEC1E4}" srcOrd="0" destOrd="0" presId="urn:microsoft.com/office/officeart/2005/8/layout/vList2"/>
    <dgm:cxn modelId="{FA1E6B90-1AB3-4A02-A3BD-231B8894B5C8}" srcId="{2D55888F-DCE7-4527-890D-3926FA72E186}" destId="{64F9FFFB-BCF7-4D21-9344-E8B20D81F5C4}" srcOrd="0" destOrd="0" parTransId="{711E3A81-9E0A-4E29-BB86-BDFCD6030960}" sibTransId="{68C68B79-A9F4-4F12-8D20-3887A9549793}"/>
    <dgm:cxn modelId="{681DFE9A-E273-4145-96E5-786361D7C341}" type="presParOf" srcId="{A208B54A-820E-46A2-A987-DC831F7C32A7}" destId="{F7EC6793-1374-4A8B-90E2-09BBF3DEC1E4}" srcOrd="0" destOrd="0" presId="urn:microsoft.com/office/officeart/2005/8/layout/vList2"/>
    <dgm:cxn modelId="{416AEA7C-61E7-45BB-8B54-EC6313AC6FD6}" type="presParOf" srcId="{A208B54A-820E-46A2-A987-DC831F7C32A7}" destId="{A607BD49-681A-496F-9A2C-D2C4DA8CA9C1}" srcOrd="1" destOrd="0" presId="urn:microsoft.com/office/officeart/2005/8/layout/vList2"/>
    <dgm:cxn modelId="{C8E25C8E-D9CE-4FD6-819C-D1978A565287}" type="presParOf" srcId="{A208B54A-820E-46A2-A987-DC831F7C32A7}" destId="{0DCFAF81-A05D-4776-9754-37286163342B}" srcOrd="2" destOrd="0" presId="urn:microsoft.com/office/officeart/2005/8/layout/vList2"/>
    <dgm:cxn modelId="{41563EB2-8420-44F1-86D3-A501426692E7}" type="presParOf" srcId="{A208B54A-820E-46A2-A987-DC831F7C32A7}" destId="{39E240F7-0F14-4E45-AE15-4EF734F147D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8F5369-DA90-4F8D-8AEB-BE917BB4F0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0F05EE-1E71-4877-BE8F-DE1CFE257A65}">
      <dgm:prSet/>
      <dgm:spPr/>
      <dgm:t>
        <a:bodyPr/>
        <a:lstStyle/>
        <a:p>
          <a:pPr rtl="0"/>
          <a:r>
            <a:rPr lang="en-US" dirty="0" err="1" smtClean="0"/>
            <a:t>Bài</a:t>
          </a:r>
          <a:r>
            <a:rPr lang="en-US" dirty="0" smtClean="0"/>
            <a:t> </a:t>
          </a:r>
          <a:r>
            <a:rPr lang="en-US" dirty="0" err="1" smtClean="0"/>
            <a:t>toán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với</a:t>
          </a:r>
          <a:r>
            <a:rPr lang="en-US" dirty="0" smtClean="0"/>
            <a:t> </a:t>
          </a:r>
          <a:r>
            <a:rPr lang="en-US" dirty="0" err="1" smtClean="0"/>
            <a:t>Ngân</a:t>
          </a:r>
          <a:r>
            <a:rPr lang="en-US" dirty="0" smtClean="0"/>
            <a:t> </a:t>
          </a:r>
          <a:r>
            <a:rPr lang="en-US" dirty="0" err="1" smtClean="0"/>
            <a:t>hàng</a:t>
          </a:r>
          <a:r>
            <a:rPr lang="en-US" dirty="0" smtClean="0"/>
            <a:t>:</a:t>
          </a:r>
          <a:endParaRPr lang="en-US" dirty="0"/>
        </a:p>
      </dgm:t>
    </dgm:pt>
    <dgm:pt modelId="{230636BE-7E62-437E-857F-F7D93125024A}" type="parTrans" cxnId="{DE11584B-9B3C-4DFA-BD6A-A47CB0E6D0C2}">
      <dgm:prSet/>
      <dgm:spPr/>
      <dgm:t>
        <a:bodyPr/>
        <a:lstStyle/>
        <a:p>
          <a:endParaRPr lang="en-US"/>
        </a:p>
      </dgm:t>
    </dgm:pt>
    <dgm:pt modelId="{5689B355-D7D0-4943-9C0D-FA3DC2A3F3EF}" type="sibTrans" cxnId="{DE11584B-9B3C-4DFA-BD6A-A47CB0E6D0C2}">
      <dgm:prSet/>
      <dgm:spPr/>
      <dgm:t>
        <a:bodyPr/>
        <a:lstStyle/>
        <a:p>
          <a:endParaRPr lang="en-US"/>
        </a:p>
      </dgm:t>
    </dgm:pt>
    <dgm:pt modelId="{7086F787-5DBF-45A3-8129-C0BEF82E5E3D}" type="pres">
      <dgm:prSet presAssocID="{A48F5369-DA90-4F8D-8AEB-BE917BB4F0AF}" presName="linear" presStyleCnt="0">
        <dgm:presLayoutVars>
          <dgm:animLvl val="lvl"/>
          <dgm:resizeHandles val="exact"/>
        </dgm:presLayoutVars>
      </dgm:prSet>
      <dgm:spPr/>
    </dgm:pt>
    <dgm:pt modelId="{5A4AB373-74FB-41F7-9196-385347B0BDD9}" type="pres">
      <dgm:prSet presAssocID="{9B0F05EE-1E71-4877-BE8F-DE1CFE257A65}" presName="parentText" presStyleLbl="node1" presStyleIdx="0" presStyleCnt="1" custLinFactNeighborX="8587" custLinFactNeighborY="6549">
        <dgm:presLayoutVars>
          <dgm:chMax val="0"/>
          <dgm:bulletEnabled val="1"/>
        </dgm:presLayoutVars>
      </dgm:prSet>
      <dgm:spPr/>
    </dgm:pt>
  </dgm:ptLst>
  <dgm:cxnLst>
    <dgm:cxn modelId="{5E9825C6-532F-4FA4-8141-F44CFF3EBE0C}" type="presOf" srcId="{A48F5369-DA90-4F8D-8AEB-BE917BB4F0AF}" destId="{7086F787-5DBF-45A3-8129-C0BEF82E5E3D}" srcOrd="0" destOrd="0" presId="urn:microsoft.com/office/officeart/2005/8/layout/vList2"/>
    <dgm:cxn modelId="{DE11584B-9B3C-4DFA-BD6A-A47CB0E6D0C2}" srcId="{A48F5369-DA90-4F8D-8AEB-BE917BB4F0AF}" destId="{9B0F05EE-1E71-4877-BE8F-DE1CFE257A65}" srcOrd="0" destOrd="0" parTransId="{230636BE-7E62-437E-857F-F7D93125024A}" sibTransId="{5689B355-D7D0-4943-9C0D-FA3DC2A3F3EF}"/>
    <dgm:cxn modelId="{7EE8BD6D-7ADD-41F6-842D-E42D4AA50998}" type="presOf" srcId="{9B0F05EE-1E71-4877-BE8F-DE1CFE257A65}" destId="{5A4AB373-74FB-41F7-9196-385347B0BDD9}" srcOrd="0" destOrd="0" presId="urn:microsoft.com/office/officeart/2005/8/layout/vList2"/>
    <dgm:cxn modelId="{7BAD67C3-5D8E-4F96-9D5D-1E3D1E8CE19F}" type="presParOf" srcId="{7086F787-5DBF-45A3-8129-C0BEF82E5E3D}" destId="{5A4AB373-74FB-41F7-9196-385347B0BDD9}"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E1F5852-4379-4516-B742-FD23080166A9}"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9226809D-1C4A-4E4E-B34C-7EF4845C9F19}">
      <dgm:prSet/>
      <dgm:spPr/>
      <dgm:t>
        <a:bodyPr/>
        <a:lstStyle/>
        <a:p>
          <a:pPr rtl="0"/>
          <a:r>
            <a:rPr lang="en-US" b="1" smtClean="0"/>
            <a:t>Phương thức và lớp final</a:t>
          </a:r>
          <a:endParaRPr lang="en-US"/>
        </a:p>
      </dgm:t>
    </dgm:pt>
    <dgm:pt modelId="{BF301DE4-750A-4CD0-A373-AD3BA6C809D5}" type="parTrans" cxnId="{93E58525-1FB1-4484-94B2-F128B433C9DD}">
      <dgm:prSet/>
      <dgm:spPr/>
      <dgm:t>
        <a:bodyPr/>
        <a:lstStyle/>
        <a:p>
          <a:endParaRPr lang="en-US"/>
        </a:p>
      </dgm:t>
    </dgm:pt>
    <dgm:pt modelId="{9745E779-2F29-40A8-B542-092671AA908E}" type="sibTrans" cxnId="{93E58525-1FB1-4484-94B2-F128B433C9DD}">
      <dgm:prSet/>
      <dgm:spPr/>
      <dgm:t>
        <a:bodyPr/>
        <a:lstStyle/>
        <a:p>
          <a:endParaRPr lang="en-US"/>
        </a:p>
      </dgm:t>
    </dgm:pt>
    <dgm:pt modelId="{6AD8CE9D-3841-4914-8DD6-895716B570A2}" type="pres">
      <dgm:prSet presAssocID="{0E1F5852-4379-4516-B742-FD23080166A9}" presName="Name0" presStyleCnt="0">
        <dgm:presLayoutVars>
          <dgm:dir/>
          <dgm:animLvl val="lvl"/>
          <dgm:resizeHandles val="exact"/>
        </dgm:presLayoutVars>
      </dgm:prSet>
      <dgm:spPr/>
    </dgm:pt>
    <dgm:pt modelId="{CA53FD09-7EDE-4E88-9B79-784A3BCD6AEE}" type="pres">
      <dgm:prSet presAssocID="{9226809D-1C4A-4E4E-B34C-7EF4845C9F19}" presName="parTxOnly" presStyleLbl="node1" presStyleIdx="0" presStyleCnt="1" custScaleX="100098">
        <dgm:presLayoutVars>
          <dgm:chMax val="0"/>
          <dgm:chPref val="0"/>
          <dgm:bulletEnabled val="1"/>
        </dgm:presLayoutVars>
      </dgm:prSet>
      <dgm:spPr/>
    </dgm:pt>
  </dgm:ptLst>
  <dgm:cxnLst>
    <dgm:cxn modelId="{B9D2EDE1-E9EA-4198-BC10-FB6E83E76E82}" type="presOf" srcId="{9226809D-1C4A-4E4E-B34C-7EF4845C9F19}" destId="{CA53FD09-7EDE-4E88-9B79-784A3BCD6AEE}" srcOrd="0" destOrd="0" presId="urn:microsoft.com/office/officeart/2005/8/layout/chevron1"/>
    <dgm:cxn modelId="{D34A366A-1E07-4E2E-90FF-E85CE4CE72F6}" type="presOf" srcId="{0E1F5852-4379-4516-B742-FD23080166A9}" destId="{6AD8CE9D-3841-4914-8DD6-895716B570A2}" srcOrd="0" destOrd="0" presId="urn:microsoft.com/office/officeart/2005/8/layout/chevron1"/>
    <dgm:cxn modelId="{93E58525-1FB1-4484-94B2-F128B433C9DD}" srcId="{0E1F5852-4379-4516-B742-FD23080166A9}" destId="{9226809D-1C4A-4E4E-B34C-7EF4845C9F19}" srcOrd="0" destOrd="0" parTransId="{BF301DE4-750A-4CD0-A373-AD3BA6C809D5}" sibTransId="{9745E779-2F29-40A8-B542-092671AA908E}"/>
    <dgm:cxn modelId="{FCD60555-BCE4-4828-92A5-51E5519390A7}" type="presParOf" srcId="{6AD8CE9D-3841-4914-8DD6-895716B570A2}" destId="{CA53FD09-7EDE-4E88-9B79-784A3BCD6AEE}"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0E1F5852-4379-4516-B742-FD23080166A9}"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9226809D-1C4A-4E4E-B34C-7EF4845C9F19}">
      <dgm:prSet/>
      <dgm:spPr/>
      <dgm:t>
        <a:bodyPr/>
        <a:lstStyle/>
        <a:p>
          <a:pPr rtl="0"/>
          <a:r>
            <a:rPr lang="en-US" b="1" smtClean="0"/>
            <a:t>Phương thức và lớp final</a:t>
          </a:r>
          <a:endParaRPr lang="en-US"/>
        </a:p>
      </dgm:t>
    </dgm:pt>
    <dgm:pt modelId="{BF301DE4-750A-4CD0-A373-AD3BA6C809D5}" type="parTrans" cxnId="{93E58525-1FB1-4484-94B2-F128B433C9DD}">
      <dgm:prSet/>
      <dgm:spPr/>
      <dgm:t>
        <a:bodyPr/>
        <a:lstStyle/>
        <a:p>
          <a:endParaRPr lang="en-US"/>
        </a:p>
      </dgm:t>
    </dgm:pt>
    <dgm:pt modelId="{9745E779-2F29-40A8-B542-092671AA908E}" type="sibTrans" cxnId="{93E58525-1FB1-4484-94B2-F128B433C9DD}">
      <dgm:prSet/>
      <dgm:spPr/>
      <dgm:t>
        <a:bodyPr/>
        <a:lstStyle/>
        <a:p>
          <a:endParaRPr lang="en-US"/>
        </a:p>
      </dgm:t>
    </dgm:pt>
    <dgm:pt modelId="{6AD8CE9D-3841-4914-8DD6-895716B570A2}" type="pres">
      <dgm:prSet presAssocID="{0E1F5852-4379-4516-B742-FD23080166A9}" presName="Name0" presStyleCnt="0">
        <dgm:presLayoutVars>
          <dgm:dir/>
          <dgm:animLvl val="lvl"/>
          <dgm:resizeHandles val="exact"/>
        </dgm:presLayoutVars>
      </dgm:prSet>
      <dgm:spPr/>
    </dgm:pt>
    <dgm:pt modelId="{CA53FD09-7EDE-4E88-9B79-784A3BCD6AEE}" type="pres">
      <dgm:prSet presAssocID="{9226809D-1C4A-4E4E-B34C-7EF4845C9F19}" presName="parTxOnly" presStyleLbl="node1" presStyleIdx="0" presStyleCnt="1" custScaleX="100098">
        <dgm:presLayoutVars>
          <dgm:chMax val="0"/>
          <dgm:chPref val="0"/>
          <dgm:bulletEnabled val="1"/>
        </dgm:presLayoutVars>
      </dgm:prSet>
      <dgm:spPr/>
    </dgm:pt>
  </dgm:ptLst>
  <dgm:cxnLst>
    <dgm:cxn modelId="{BDD11957-24A3-4810-9DDF-C8D20FEA9D8C}" type="presOf" srcId="{9226809D-1C4A-4E4E-B34C-7EF4845C9F19}" destId="{CA53FD09-7EDE-4E88-9B79-784A3BCD6AEE}" srcOrd="0" destOrd="0" presId="urn:microsoft.com/office/officeart/2005/8/layout/chevron1"/>
    <dgm:cxn modelId="{93E58525-1FB1-4484-94B2-F128B433C9DD}" srcId="{0E1F5852-4379-4516-B742-FD23080166A9}" destId="{9226809D-1C4A-4E4E-B34C-7EF4845C9F19}" srcOrd="0" destOrd="0" parTransId="{BF301DE4-750A-4CD0-A373-AD3BA6C809D5}" sibTransId="{9745E779-2F29-40A8-B542-092671AA908E}"/>
    <dgm:cxn modelId="{A23E22F1-0793-440E-8BF8-9F805BF9B714}" type="presOf" srcId="{0E1F5852-4379-4516-B742-FD23080166A9}" destId="{6AD8CE9D-3841-4914-8DD6-895716B570A2}" srcOrd="0" destOrd="0" presId="urn:microsoft.com/office/officeart/2005/8/layout/chevron1"/>
    <dgm:cxn modelId="{42786732-E03D-4312-9660-07B6B27986FF}" type="presParOf" srcId="{6AD8CE9D-3841-4914-8DD6-895716B570A2}" destId="{CA53FD09-7EDE-4E88-9B79-784A3BCD6AEE}"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B17D72AD-659F-4351-847B-5CD12FA9C470}"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7D0E8DCA-45B3-4BC0-9DC0-7BE4DD85FF19}">
      <dgm:prSet/>
      <dgm:spPr/>
      <dgm:t>
        <a:bodyPr/>
        <a:lstStyle/>
        <a:p>
          <a:pPr rtl="0"/>
          <a:r>
            <a:rPr lang="en-US" b="1" smtClean="0"/>
            <a:t>Tài liệu tham khảo</a:t>
          </a:r>
          <a:endParaRPr lang="en-US"/>
        </a:p>
      </dgm:t>
    </dgm:pt>
    <dgm:pt modelId="{1DFFED5B-43D1-419C-B2DB-2F7F53E8C170}" type="parTrans" cxnId="{B93A0CD3-2066-4D9C-92B1-856F9BA58326}">
      <dgm:prSet/>
      <dgm:spPr/>
      <dgm:t>
        <a:bodyPr/>
        <a:lstStyle/>
        <a:p>
          <a:endParaRPr lang="en-US"/>
        </a:p>
      </dgm:t>
    </dgm:pt>
    <dgm:pt modelId="{7E4E161C-8D85-4313-A40F-71C5D8811D8D}" type="sibTrans" cxnId="{B93A0CD3-2066-4D9C-92B1-856F9BA58326}">
      <dgm:prSet/>
      <dgm:spPr/>
      <dgm:t>
        <a:bodyPr/>
        <a:lstStyle/>
        <a:p>
          <a:endParaRPr lang="en-US"/>
        </a:p>
      </dgm:t>
    </dgm:pt>
    <dgm:pt modelId="{1260A307-F2AF-4F29-BCF4-0E3EAACF35D6}" type="pres">
      <dgm:prSet presAssocID="{B17D72AD-659F-4351-847B-5CD12FA9C470}" presName="Name0" presStyleCnt="0">
        <dgm:presLayoutVars>
          <dgm:dir/>
          <dgm:animLvl val="lvl"/>
          <dgm:resizeHandles val="exact"/>
        </dgm:presLayoutVars>
      </dgm:prSet>
      <dgm:spPr/>
    </dgm:pt>
    <dgm:pt modelId="{1250A1ED-631A-4F66-B12E-FE6CCCF08BCB}" type="pres">
      <dgm:prSet presAssocID="{7D0E8DCA-45B3-4BC0-9DC0-7BE4DD85FF19}" presName="parTxOnly" presStyleLbl="node1" presStyleIdx="0" presStyleCnt="1">
        <dgm:presLayoutVars>
          <dgm:chMax val="0"/>
          <dgm:chPref val="0"/>
          <dgm:bulletEnabled val="1"/>
        </dgm:presLayoutVars>
      </dgm:prSet>
      <dgm:spPr/>
    </dgm:pt>
  </dgm:ptLst>
  <dgm:cxnLst>
    <dgm:cxn modelId="{B93A0CD3-2066-4D9C-92B1-856F9BA58326}" srcId="{B17D72AD-659F-4351-847B-5CD12FA9C470}" destId="{7D0E8DCA-45B3-4BC0-9DC0-7BE4DD85FF19}" srcOrd="0" destOrd="0" parTransId="{1DFFED5B-43D1-419C-B2DB-2F7F53E8C170}" sibTransId="{7E4E161C-8D85-4313-A40F-71C5D8811D8D}"/>
    <dgm:cxn modelId="{D0CB8264-47E4-4E18-B504-A83226C4A268}" type="presOf" srcId="{7D0E8DCA-45B3-4BC0-9DC0-7BE4DD85FF19}" destId="{1250A1ED-631A-4F66-B12E-FE6CCCF08BCB}" srcOrd="0" destOrd="0" presId="urn:microsoft.com/office/officeart/2005/8/layout/chevron1"/>
    <dgm:cxn modelId="{30268150-9815-47B9-BF83-C84778A6DA1C}" type="presOf" srcId="{B17D72AD-659F-4351-847B-5CD12FA9C470}" destId="{1260A307-F2AF-4F29-BCF4-0E3EAACF35D6}" srcOrd="0" destOrd="0" presId="urn:microsoft.com/office/officeart/2005/8/layout/chevron1"/>
    <dgm:cxn modelId="{C7B2C91F-658F-4CD3-BAEF-FE7E3F4F3DAA}" type="presParOf" srcId="{1260A307-F2AF-4F29-BCF4-0E3EAACF35D6}" destId="{1250A1ED-631A-4F66-B12E-FE6CCCF08BCB}"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97036D0-48D5-4F6E-A17C-FBF3E956EEF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EC3E785-37D2-419A-8129-C6AF59434BA6}">
      <dgm:prSet/>
      <dgm:spPr/>
      <dgm:t>
        <a:bodyPr/>
        <a:lstStyle/>
        <a:p>
          <a:pPr rtl="0"/>
          <a:r>
            <a:rPr lang="en-US" smtClean="0"/>
            <a:t>http://php.net/manual/en/language.oop5.php</a:t>
          </a:r>
          <a:endParaRPr lang="en-US"/>
        </a:p>
      </dgm:t>
    </dgm:pt>
    <dgm:pt modelId="{1C864E37-D0FA-49A1-BC0E-AC2C81C18CF5}" type="parTrans" cxnId="{A8E7CC2C-B61D-48A1-A6CD-695DB5A4E256}">
      <dgm:prSet/>
      <dgm:spPr/>
      <dgm:t>
        <a:bodyPr/>
        <a:lstStyle/>
        <a:p>
          <a:endParaRPr lang="en-US"/>
        </a:p>
      </dgm:t>
    </dgm:pt>
    <dgm:pt modelId="{06A21E69-68F5-47AC-A78E-08EC62B5C0EA}" type="sibTrans" cxnId="{A8E7CC2C-B61D-48A1-A6CD-695DB5A4E256}">
      <dgm:prSet/>
      <dgm:spPr/>
      <dgm:t>
        <a:bodyPr/>
        <a:lstStyle/>
        <a:p>
          <a:endParaRPr lang="en-US"/>
        </a:p>
      </dgm:t>
    </dgm:pt>
    <dgm:pt modelId="{9AFA21F8-2F44-41AB-860A-E7FD1436F950}">
      <dgm:prSet/>
      <dgm:spPr/>
      <dgm:t>
        <a:bodyPr/>
        <a:lstStyle/>
        <a:p>
          <a:pPr rtl="0"/>
          <a:r>
            <a:rPr lang="en-US" smtClean="0"/>
            <a:t>http://freetuts.net/</a:t>
          </a:r>
          <a:endParaRPr lang="en-US"/>
        </a:p>
      </dgm:t>
    </dgm:pt>
    <dgm:pt modelId="{3148A519-897D-4C1D-9646-6E089D664B21}" type="parTrans" cxnId="{40F612DB-173B-4815-A062-13AD56DE3B78}">
      <dgm:prSet/>
      <dgm:spPr/>
      <dgm:t>
        <a:bodyPr/>
        <a:lstStyle/>
        <a:p>
          <a:endParaRPr lang="en-US"/>
        </a:p>
      </dgm:t>
    </dgm:pt>
    <dgm:pt modelId="{BA4F294F-8DE6-42B6-B44B-AB6DA60ADA7C}" type="sibTrans" cxnId="{40F612DB-173B-4815-A062-13AD56DE3B78}">
      <dgm:prSet/>
      <dgm:spPr/>
      <dgm:t>
        <a:bodyPr/>
        <a:lstStyle/>
        <a:p>
          <a:endParaRPr lang="en-US"/>
        </a:p>
      </dgm:t>
    </dgm:pt>
    <dgm:pt modelId="{95EFB2E6-02E3-41F8-8360-686AFCE8EE37}" type="pres">
      <dgm:prSet presAssocID="{F97036D0-48D5-4F6E-A17C-FBF3E956EEF9}" presName="Name0" presStyleCnt="0">
        <dgm:presLayoutVars>
          <dgm:chPref val="3"/>
          <dgm:dir/>
          <dgm:animLvl val="lvl"/>
          <dgm:resizeHandles/>
        </dgm:presLayoutVars>
      </dgm:prSet>
      <dgm:spPr/>
    </dgm:pt>
    <dgm:pt modelId="{BD759129-FFC1-431D-850A-E67B708DFF62}" type="pres">
      <dgm:prSet presAssocID="{DEC3E785-37D2-419A-8129-C6AF59434BA6}" presName="horFlow" presStyleCnt="0"/>
      <dgm:spPr/>
    </dgm:pt>
    <dgm:pt modelId="{FF4A53A7-42A2-4E9E-9581-6EFE4187B0BF}" type="pres">
      <dgm:prSet presAssocID="{DEC3E785-37D2-419A-8129-C6AF59434BA6}" presName="bigChev" presStyleLbl="node1" presStyleIdx="0" presStyleCnt="2" custScaleX="203032"/>
      <dgm:spPr/>
    </dgm:pt>
    <dgm:pt modelId="{9D9D0DD5-E9C3-41F5-8EC9-63823CCD07BD}" type="pres">
      <dgm:prSet presAssocID="{DEC3E785-37D2-419A-8129-C6AF59434BA6}" presName="vSp" presStyleCnt="0"/>
      <dgm:spPr/>
    </dgm:pt>
    <dgm:pt modelId="{F1F9E33C-9387-4B81-A6C8-586FC512BE88}" type="pres">
      <dgm:prSet presAssocID="{9AFA21F8-2F44-41AB-860A-E7FD1436F950}" presName="horFlow" presStyleCnt="0"/>
      <dgm:spPr/>
    </dgm:pt>
    <dgm:pt modelId="{B2F3D9DE-851C-41D9-AEFA-DC2EB82DA9A6}" type="pres">
      <dgm:prSet presAssocID="{9AFA21F8-2F44-41AB-860A-E7FD1436F950}" presName="bigChev" presStyleLbl="node1" presStyleIdx="1" presStyleCnt="2" custScaleX="210632"/>
      <dgm:spPr/>
    </dgm:pt>
  </dgm:ptLst>
  <dgm:cxnLst>
    <dgm:cxn modelId="{40F612DB-173B-4815-A062-13AD56DE3B78}" srcId="{F97036D0-48D5-4F6E-A17C-FBF3E956EEF9}" destId="{9AFA21F8-2F44-41AB-860A-E7FD1436F950}" srcOrd="1" destOrd="0" parTransId="{3148A519-897D-4C1D-9646-6E089D664B21}" sibTransId="{BA4F294F-8DE6-42B6-B44B-AB6DA60ADA7C}"/>
    <dgm:cxn modelId="{E8012353-BE9F-43DA-88A9-E1DD21F89FD3}" type="presOf" srcId="{9AFA21F8-2F44-41AB-860A-E7FD1436F950}" destId="{B2F3D9DE-851C-41D9-AEFA-DC2EB82DA9A6}" srcOrd="0" destOrd="0" presId="urn:microsoft.com/office/officeart/2005/8/layout/lProcess3"/>
    <dgm:cxn modelId="{A8E7CC2C-B61D-48A1-A6CD-695DB5A4E256}" srcId="{F97036D0-48D5-4F6E-A17C-FBF3E956EEF9}" destId="{DEC3E785-37D2-419A-8129-C6AF59434BA6}" srcOrd="0" destOrd="0" parTransId="{1C864E37-D0FA-49A1-BC0E-AC2C81C18CF5}" sibTransId="{06A21E69-68F5-47AC-A78E-08EC62B5C0EA}"/>
    <dgm:cxn modelId="{222E67CB-169E-43F0-B904-72BB22F71136}" type="presOf" srcId="{F97036D0-48D5-4F6E-A17C-FBF3E956EEF9}" destId="{95EFB2E6-02E3-41F8-8360-686AFCE8EE37}" srcOrd="0" destOrd="0" presId="urn:microsoft.com/office/officeart/2005/8/layout/lProcess3"/>
    <dgm:cxn modelId="{70EB85C2-33F6-4EDF-AEBD-5754933D7341}" type="presOf" srcId="{DEC3E785-37D2-419A-8129-C6AF59434BA6}" destId="{FF4A53A7-42A2-4E9E-9581-6EFE4187B0BF}" srcOrd="0" destOrd="0" presId="urn:microsoft.com/office/officeart/2005/8/layout/lProcess3"/>
    <dgm:cxn modelId="{C5FD1973-ABF5-4D29-9DB7-14D26ED73736}" type="presParOf" srcId="{95EFB2E6-02E3-41F8-8360-686AFCE8EE37}" destId="{BD759129-FFC1-431D-850A-E67B708DFF62}" srcOrd="0" destOrd="0" presId="urn:microsoft.com/office/officeart/2005/8/layout/lProcess3"/>
    <dgm:cxn modelId="{969567A6-6FC9-4DEF-85B9-7B82D47DABCD}" type="presParOf" srcId="{BD759129-FFC1-431D-850A-E67B708DFF62}" destId="{FF4A53A7-42A2-4E9E-9581-6EFE4187B0BF}" srcOrd="0" destOrd="0" presId="urn:microsoft.com/office/officeart/2005/8/layout/lProcess3"/>
    <dgm:cxn modelId="{8CE4BC62-64D6-49A6-A8F8-94117A539CA5}" type="presParOf" srcId="{95EFB2E6-02E3-41F8-8360-686AFCE8EE37}" destId="{9D9D0DD5-E9C3-41F5-8EC9-63823CCD07BD}" srcOrd="1" destOrd="0" presId="urn:microsoft.com/office/officeart/2005/8/layout/lProcess3"/>
    <dgm:cxn modelId="{78BFA6A8-8AAF-431A-BB4C-AC9A489DBD01}" type="presParOf" srcId="{95EFB2E6-02E3-41F8-8360-686AFCE8EE37}" destId="{F1F9E33C-9387-4B81-A6C8-586FC512BE88}" srcOrd="2" destOrd="0" presId="urn:microsoft.com/office/officeart/2005/8/layout/lProcess3"/>
    <dgm:cxn modelId="{5318F27D-DCB6-40FD-97C6-22D6E6AA043B}" type="presParOf" srcId="{F1F9E33C-9387-4B81-A6C8-586FC512BE88}" destId="{B2F3D9DE-851C-41D9-AEFA-DC2EB82DA9A6}"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8669EB08-0C51-4B9C-AE0B-25B0E3CD7BFE}"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B6DE48FC-760E-4B7E-B1A8-EA2831076286}">
      <dgm:prSet/>
      <dgm:spPr/>
      <dgm:t>
        <a:bodyPr/>
        <a:lstStyle/>
        <a:p>
          <a:pPr rtl="0"/>
          <a:r>
            <a:rPr lang="en-US" smtClean="0"/>
            <a:t>Thank you !</a:t>
          </a:r>
          <a:endParaRPr lang="en-US"/>
        </a:p>
      </dgm:t>
    </dgm:pt>
    <dgm:pt modelId="{C9629DB4-1683-4ABA-ADA2-663B38E01C74}" type="parTrans" cxnId="{F7977C75-5A7F-4EDA-887C-D7A29F0DE2A9}">
      <dgm:prSet/>
      <dgm:spPr/>
      <dgm:t>
        <a:bodyPr/>
        <a:lstStyle/>
        <a:p>
          <a:endParaRPr lang="en-US"/>
        </a:p>
      </dgm:t>
    </dgm:pt>
    <dgm:pt modelId="{214A20C1-4790-4D50-A961-34EF5EDF70D6}" type="sibTrans" cxnId="{F7977C75-5A7F-4EDA-887C-D7A29F0DE2A9}">
      <dgm:prSet/>
      <dgm:spPr/>
      <dgm:t>
        <a:bodyPr/>
        <a:lstStyle/>
        <a:p>
          <a:endParaRPr lang="en-US"/>
        </a:p>
      </dgm:t>
    </dgm:pt>
    <dgm:pt modelId="{4FF8BF13-7B27-4C52-B4A8-06ECFB01E21C}" type="pres">
      <dgm:prSet presAssocID="{8669EB08-0C51-4B9C-AE0B-25B0E3CD7BFE}" presName="Name0" presStyleCnt="0">
        <dgm:presLayoutVars>
          <dgm:dir/>
          <dgm:resizeHandles val="exact"/>
        </dgm:presLayoutVars>
      </dgm:prSet>
      <dgm:spPr/>
    </dgm:pt>
    <dgm:pt modelId="{9169E465-9F21-4B90-B380-DC8552969356}" type="pres">
      <dgm:prSet presAssocID="{B6DE48FC-760E-4B7E-B1A8-EA2831076286}" presName="node" presStyleLbl="node1" presStyleIdx="0" presStyleCnt="1">
        <dgm:presLayoutVars>
          <dgm:bulletEnabled val="1"/>
        </dgm:presLayoutVars>
      </dgm:prSet>
      <dgm:spPr/>
    </dgm:pt>
  </dgm:ptLst>
  <dgm:cxnLst>
    <dgm:cxn modelId="{F7977C75-5A7F-4EDA-887C-D7A29F0DE2A9}" srcId="{8669EB08-0C51-4B9C-AE0B-25B0E3CD7BFE}" destId="{B6DE48FC-760E-4B7E-B1A8-EA2831076286}" srcOrd="0" destOrd="0" parTransId="{C9629DB4-1683-4ABA-ADA2-663B38E01C74}" sibTransId="{214A20C1-4790-4D50-A961-34EF5EDF70D6}"/>
    <dgm:cxn modelId="{DCA9ACE7-7F51-4BC6-8E90-45354F8C55D0}" type="presOf" srcId="{8669EB08-0C51-4B9C-AE0B-25B0E3CD7BFE}" destId="{4FF8BF13-7B27-4C52-B4A8-06ECFB01E21C}" srcOrd="0" destOrd="0" presId="urn:microsoft.com/office/officeart/2005/8/layout/process1"/>
    <dgm:cxn modelId="{77C82821-AFED-453A-8E19-E443A69390A4}" type="presOf" srcId="{B6DE48FC-760E-4B7E-B1A8-EA2831076286}" destId="{9169E465-9F21-4B90-B380-DC8552969356}" srcOrd="0" destOrd="0" presId="urn:microsoft.com/office/officeart/2005/8/layout/process1"/>
    <dgm:cxn modelId="{DA2D89E7-704E-4977-A722-57BDDA28981F}" type="presParOf" srcId="{4FF8BF13-7B27-4C52-B4A8-06ECFB01E21C}" destId="{9169E465-9F21-4B90-B380-DC8552969356}"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E04F6A-1808-41EE-A5A5-9A9C96A5FB81}"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B9FE08BC-73F8-4D7F-85C2-5FE447283E38}">
      <dgm:prSet/>
      <dgm:spPr/>
      <dgm:t>
        <a:bodyPr/>
        <a:lstStyle/>
        <a:p>
          <a:pPr rtl="0"/>
          <a:r>
            <a:rPr lang="en-US" b="1" dirty="0" err="1" smtClean="0"/>
            <a:t>Lập</a:t>
          </a:r>
          <a:r>
            <a:rPr lang="en-US" b="1" dirty="0" smtClean="0"/>
            <a:t> </a:t>
          </a:r>
          <a:r>
            <a:rPr lang="en-US" b="1" dirty="0" err="1" smtClean="0"/>
            <a:t>trình</a:t>
          </a:r>
          <a:r>
            <a:rPr lang="en-US" b="1" dirty="0" smtClean="0"/>
            <a:t> </a:t>
          </a:r>
          <a:r>
            <a:rPr lang="en-US" b="1" dirty="0" err="1" smtClean="0"/>
            <a:t>hướng</a:t>
          </a:r>
          <a:r>
            <a:rPr lang="en-US" b="1" dirty="0" smtClean="0"/>
            <a:t> </a:t>
          </a:r>
          <a:r>
            <a:rPr lang="en-US" b="1" dirty="0" err="1" smtClean="0"/>
            <a:t>thủ</a:t>
          </a:r>
          <a:r>
            <a:rPr lang="en-US" b="1" dirty="0" smtClean="0"/>
            <a:t> </a:t>
          </a:r>
          <a:r>
            <a:rPr lang="en-US" b="1" dirty="0" err="1" smtClean="0"/>
            <a:t>tục</a:t>
          </a:r>
          <a:endParaRPr lang="en-US" dirty="0"/>
        </a:p>
      </dgm:t>
    </dgm:pt>
    <dgm:pt modelId="{942D2F7D-F249-4E82-A600-F21CAFB6B756}" type="parTrans" cxnId="{57E2259E-617E-496F-A565-4965A2AEA53F}">
      <dgm:prSet/>
      <dgm:spPr/>
      <dgm:t>
        <a:bodyPr/>
        <a:lstStyle/>
        <a:p>
          <a:endParaRPr lang="en-US"/>
        </a:p>
      </dgm:t>
    </dgm:pt>
    <dgm:pt modelId="{7BD49A63-13DD-45A5-AF6A-B31649E1EB9F}" type="sibTrans" cxnId="{57E2259E-617E-496F-A565-4965A2AEA53F}">
      <dgm:prSet/>
      <dgm:spPr/>
      <dgm:t>
        <a:bodyPr/>
        <a:lstStyle/>
        <a:p>
          <a:endParaRPr lang="en-US"/>
        </a:p>
      </dgm:t>
    </dgm:pt>
    <dgm:pt modelId="{C5DB896A-D8B7-4EE8-BD28-1FA85CC59EB4}" type="pres">
      <dgm:prSet presAssocID="{F6E04F6A-1808-41EE-A5A5-9A9C96A5FB81}" presName="Name0" presStyleCnt="0">
        <dgm:presLayoutVars>
          <dgm:dir/>
          <dgm:animLvl val="lvl"/>
          <dgm:resizeHandles val="exact"/>
        </dgm:presLayoutVars>
      </dgm:prSet>
      <dgm:spPr/>
    </dgm:pt>
    <dgm:pt modelId="{7E867DD0-FAF0-4BEF-B46A-D977B8924BAE}" type="pres">
      <dgm:prSet presAssocID="{B9FE08BC-73F8-4D7F-85C2-5FE447283E38}" presName="parTxOnly" presStyleLbl="node1" presStyleIdx="0" presStyleCnt="1">
        <dgm:presLayoutVars>
          <dgm:chMax val="0"/>
          <dgm:chPref val="0"/>
          <dgm:bulletEnabled val="1"/>
        </dgm:presLayoutVars>
      </dgm:prSet>
      <dgm:spPr/>
    </dgm:pt>
  </dgm:ptLst>
  <dgm:cxnLst>
    <dgm:cxn modelId="{57E2259E-617E-496F-A565-4965A2AEA53F}" srcId="{F6E04F6A-1808-41EE-A5A5-9A9C96A5FB81}" destId="{B9FE08BC-73F8-4D7F-85C2-5FE447283E38}" srcOrd="0" destOrd="0" parTransId="{942D2F7D-F249-4E82-A600-F21CAFB6B756}" sibTransId="{7BD49A63-13DD-45A5-AF6A-B31649E1EB9F}"/>
    <dgm:cxn modelId="{D109C52F-9F05-4842-863E-75A57FAF0901}" type="presOf" srcId="{F6E04F6A-1808-41EE-A5A5-9A9C96A5FB81}" destId="{C5DB896A-D8B7-4EE8-BD28-1FA85CC59EB4}" srcOrd="0" destOrd="0" presId="urn:microsoft.com/office/officeart/2005/8/layout/chevron1"/>
    <dgm:cxn modelId="{4D867C04-618D-4758-AE1B-53A7A8DFF038}" type="presOf" srcId="{B9FE08BC-73F8-4D7F-85C2-5FE447283E38}" destId="{7E867DD0-FAF0-4BEF-B46A-D977B8924BAE}" srcOrd="0" destOrd="0" presId="urn:microsoft.com/office/officeart/2005/8/layout/chevron1"/>
    <dgm:cxn modelId="{130F047A-83F7-45B9-B04B-5D6CDEE7A222}" type="presParOf" srcId="{C5DB896A-D8B7-4EE8-BD28-1FA85CC59EB4}" destId="{7E867DD0-FAF0-4BEF-B46A-D977B8924BAE}"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8F9177-29D1-45A6-9698-C72477D3A79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21E111D-716C-45AA-A650-5F63DB426881}">
      <dgm:prSet/>
      <dgm:spPr/>
      <dgm:t>
        <a:bodyPr/>
        <a:lstStyle/>
        <a:p>
          <a:pPr rtl="0"/>
          <a:r>
            <a:rPr lang="en-US" smtClean="0"/>
            <a:t>Quan tâm đến chức năng cần thực hiện</a:t>
          </a:r>
          <a:endParaRPr lang="en-US"/>
        </a:p>
      </dgm:t>
    </dgm:pt>
    <dgm:pt modelId="{CD6B0D1C-6758-4713-945B-D5158C2860AA}" type="parTrans" cxnId="{CD6DA8A2-CFD1-4836-9694-271F19817188}">
      <dgm:prSet/>
      <dgm:spPr/>
      <dgm:t>
        <a:bodyPr/>
        <a:lstStyle/>
        <a:p>
          <a:endParaRPr lang="en-US"/>
        </a:p>
      </dgm:t>
    </dgm:pt>
    <dgm:pt modelId="{DBF9E37C-0FCD-4BFB-A439-BD89DA017E9C}" type="sibTrans" cxnId="{CD6DA8A2-CFD1-4836-9694-271F19817188}">
      <dgm:prSet/>
      <dgm:spPr/>
      <dgm:t>
        <a:bodyPr/>
        <a:lstStyle/>
        <a:p>
          <a:endParaRPr lang="en-US"/>
        </a:p>
      </dgm:t>
    </dgm:pt>
    <dgm:pt modelId="{CE110D04-B745-4C21-B64C-6B02439EF7C2}">
      <dgm:prSet/>
      <dgm:spPr/>
      <dgm:t>
        <a:bodyPr/>
        <a:lstStyle/>
        <a:p>
          <a:pPr rtl="0"/>
          <a:r>
            <a:rPr lang="en-US" dirty="0" err="1" smtClean="0"/>
            <a:t>Chương</a:t>
          </a:r>
          <a:r>
            <a:rPr lang="en-US" dirty="0" smtClean="0"/>
            <a:t> </a:t>
          </a:r>
          <a:r>
            <a:rPr lang="en-US" dirty="0" err="1" smtClean="0"/>
            <a:t>trình</a:t>
          </a:r>
          <a:r>
            <a:rPr lang="en-US" dirty="0" smtClean="0"/>
            <a:t> </a:t>
          </a:r>
          <a:r>
            <a:rPr lang="en-US" dirty="0" err="1" smtClean="0"/>
            <a:t>lớn</a:t>
          </a:r>
          <a:r>
            <a:rPr lang="en-US" dirty="0" smtClean="0"/>
            <a:t> </a:t>
          </a:r>
          <a:r>
            <a:rPr lang="en-US" dirty="0" err="1" smtClean="0"/>
            <a:t>được</a:t>
          </a:r>
          <a:r>
            <a:rPr lang="en-US" dirty="0" smtClean="0"/>
            <a:t> chia </a:t>
          </a:r>
          <a:r>
            <a:rPr lang="en-US" dirty="0" err="1" smtClean="0"/>
            <a:t>thành</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nhỏ</a:t>
          </a:r>
          <a:r>
            <a:rPr lang="en-US" dirty="0" smtClean="0"/>
            <a:t> </a:t>
          </a:r>
          <a:r>
            <a:rPr lang="en-US" dirty="0" err="1" smtClean="0"/>
            <a:t>hơn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với</a:t>
          </a:r>
          <a:r>
            <a:rPr lang="en-US" dirty="0" smtClean="0"/>
            <a:t> </a:t>
          </a:r>
          <a:r>
            <a:rPr lang="en-US" dirty="0" err="1" smtClean="0"/>
            <a:t>nhau</a:t>
          </a:r>
          <a:endParaRPr lang="en-US" dirty="0"/>
        </a:p>
      </dgm:t>
    </dgm:pt>
    <dgm:pt modelId="{C845F820-48FA-4FCE-8426-CA18542815D5}" type="parTrans" cxnId="{36DE5F41-0ED6-485D-9C92-9FBB5BFB88B0}">
      <dgm:prSet/>
      <dgm:spPr/>
      <dgm:t>
        <a:bodyPr/>
        <a:lstStyle/>
        <a:p>
          <a:endParaRPr lang="en-US"/>
        </a:p>
      </dgm:t>
    </dgm:pt>
    <dgm:pt modelId="{5BE3CC6E-65B8-4EFE-8A96-460455A770AF}" type="sibTrans" cxnId="{36DE5F41-0ED6-485D-9C92-9FBB5BFB88B0}">
      <dgm:prSet/>
      <dgm:spPr/>
      <dgm:t>
        <a:bodyPr/>
        <a:lstStyle/>
        <a:p>
          <a:endParaRPr lang="en-US"/>
        </a:p>
      </dgm:t>
    </dgm:pt>
    <dgm:pt modelId="{182C0F59-E8E6-497A-995A-B126DCF59D2C}">
      <dgm:prSet/>
      <dgm:spPr/>
      <dgm:t>
        <a:bodyPr/>
        <a:lstStyle/>
        <a:p>
          <a:pPr rtl="0"/>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chung</a:t>
          </a:r>
          <a:endParaRPr lang="en-US" dirty="0"/>
        </a:p>
      </dgm:t>
    </dgm:pt>
    <dgm:pt modelId="{E1A88D31-A7A6-43D1-89D1-DB6DD828368E}" type="parTrans" cxnId="{3EDFB6C9-92D1-47A2-B0C4-25146ABC386B}">
      <dgm:prSet/>
      <dgm:spPr/>
      <dgm:t>
        <a:bodyPr/>
        <a:lstStyle/>
        <a:p>
          <a:endParaRPr lang="en-US"/>
        </a:p>
      </dgm:t>
    </dgm:pt>
    <dgm:pt modelId="{C075656A-7691-4AFC-AC97-5DC05471C5CF}" type="sibTrans" cxnId="{3EDFB6C9-92D1-47A2-B0C4-25146ABC386B}">
      <dgm:prSet/>
      <dgm:spPr/>
      <dgm:t>
        <a:bodyPr/>
        <a:lstStyle/>
        <a:p>
          <a:endParaRPr lang="en-US"/>
        </a:p>
      </dgm:t>
    </dgm:pt>
    <dgm:pt modelId="{4AFE615A-A149-4789-91E8-76D3412F1457}" type="pres">
      <dgm:prSet presAssocID="{0A8F9177-29D1-45A6-9698-C72477D3A79E}" presName="Name0" presStyleCnt="0">
        <dgm:presLayoutVars>
          <dgm:chPref val="3"/>
          <dgm:dir/>
          <dgm:animLvl val="lvl"/>
          <dgm:resizeHandles/>
        </dgm:presLayoutVars>
      </dgm:prSet>
      <dgm:spPr/>
    </dgm:pt>
    <dgm:pt modelId="{CD061C3D-9752-4713-851F-CEFBD29866E0}" type="pres">
      <dgm:prSet presAssocID="{021E111D-716C-45AA-A650-5F63DB426881}" presName="horFlow" presStyleCnt="0"/>
      <dgm:spPr/>
    </dgm:pt>
    <dgm:pt modelId="{AA401D27-02D5-4E42-8539-B8D6A7FDCDEF}" type="pres">
      <dgm:prSet presAssocID="{021E111D-716C-45AA-A650-5F63DB426881}" presName="bigChev" presStyleLbl="node1" presStyleIdx="0" presStyleCnt="3" custScaleX="116402"/>
      <dgm:spPr/>
    </dgm:pt>
    <dgm:pt modelId="{7BDDA824-A6C3-46E7-9B6E-BD44F1507758}" type="pres">
      <dgm:prSet presAssocID="{021E111D-716C-45AA-A650-5F63DB426881}" presName="vSp" presStyleCnt="0"/>
      <dgm:spPr/>
    </dgm:pt>
    <dgm:pt modelId="{581B3BC7-6B47-4096-A8F6-F0514D983AED}" type="pres">
      <dgm:prSet presAssocID="{CE110D04-B745-4C21-B64C-6B02439EF7C2}" presName="horFlow" presStyleCnt="0"/>
      <dgm:spPr/>
    </dgm:pt>
    <dgm:pt modelId="{1E46DA0D-ABEF-455B-8B36-3A7F224F1A29}" type="pres">
      <dgm:prSet presAssocID="{CE110D04-B745-4C21-B64C-6B02439EF7C2}" presName="bigChev" presStyleLbl="node1" presStyleIdx="1" presStyleCnt="3" custScaleX="117297"/>
      <dgm:spPr/>
    </dgm:pt>
    <dgm:pt modelId="{4A93228A-E158-4D1A-B669-14EF7B009150}" type="pres">
      <dgm:prSet presAssocID="{CE110D04-B745-4C21-B64C-6B02439EF7C2}" presName="vSp" presStyleCnt="0"/>
      <dgm:spPr/>
    </dgm:pt>
    <dgm:pt modelId="{8A4E5188-0152-44F2-8906-48BC922C44F2}" type="pres">
      <dgm:prSet presAssocID="{182C0F59-E8E6-497A-995A-B126DCF59D2C}" presName="horFlow" presStyleCnt="0"/>
      <dgm:spPr/>
    </dgm:pt>
    <dgm:pt modelId="{55736AD2-06CD-4548-A334-3E172AD2E049}" type="pres">
      <dgm:prSet presAssocID="{182C0F59-E8E6-497A-995A-B126DCF59D2C}" presName="bigChev" presStyleLbl="node1" presStyleIdx="2" presStyleCnt="3" custScaleX="117431"/>
      <dgm:spPr/>
    </dgm:pt>
  </dgm:ptLst>
  <dgm:cxnLst>
    <dgm:cxn modelId="{0992C1F3-7410-4C87-AAC3-61B42B7F3AFB}" type="presOf" srcId="{182C0F59-E8E6-497A-995A-B126DCF59D2C}" destId="{55736AD2-06CD-4548-A334-3E172AD2E049}" srcOrd="0" destOrd="0" presId="urn:microsoft.com/office/officeart/2005/8/layout/lProcess3"/>
    <dgm:cxn modelId="{B5D86ADA-C2AA-4294-9954-8644B91298C9}" type="presOf" srcId="{CE110D04-B745-4C21-B64C-6B02439EF7C2}" destId="{1E46DA0D-ABEF-455B-8B36-3A7F224F1A29}" srcOrd="0" destOrd="0" presId="urn:microsoft.com/office/officeart/2005/8/layout/lProcess3"/>
    <dgm:cxn modelId="{F9A25411-C0B2-486E-B401-9B72B0005321}" type="presOf" srcId="{0A8F9177-29D1-45A6-9698-C72477D3A79E}" destId="{4AFE615A-A149-4789-91E8-76D3412F1457}" srcOrd="0" destOrd="0" presId="urn:microsoft.com/office/officeart/2005/8/layout/lProcess3"/>
    <dgm:cxn modelId="{36DE5F41-0ED6-485D-9C92-9FBB5BFB88B0}" srcId="{0A8F9177-29D1-45A6-9698-C72477D3A79E}" destId="{CE110D04-B745-4C21-B64C-6B02439EF7C2}" srcOrd="1" destOrd="0" parTransId="{C845F820-48FA-4FCE-8426-CA18542815D5}" sibTransId="{5BE3CC6E-65B8-4EFE-8A96-460455A770AF}"/>
    <dgm:cxn modelId="{3EDFB6C9-92D1-47A2-B0C4-25146ABC386B}" srcId="{0A8F9177-29D1-45A6-9698-C72477D3A79E}" destId="{182C0F59-E8E6-497A-995A-B126DCF59D2C}" srcOrd="2" destOrd="0" parTransId="{E1A88D31-A7A6-43D1-89D1-DB6DD828368E}" sibTransId="{C075656A-7691-4AFC-AC97-5DC05471C5CF}"/>
    <dgm:cxn modelId="{62F7A6FF-5FE6-4C3E-B3AC-AFD0F42370B5}" type="presOf" srcId="{021E111D-716C-45AA-A650-5F63DB426881}" destId="{AA401D27-02D5-4E42-8539-B8D6A7FDCDEF}" srcOrd="0" destOrd="0" presId="urn:microsoft.com/office/officeart/2005/8/layout/lProcess3"/>
    <dgm:cxn modelId="{CD6DA8A2-CFD1-4836-9694-271F19817188}" srcId="{0A8F9177-29D1-45A6-9698-C72477D3A79E}" destId="{021E111D-716C-45AA-A650-5F63DB426881}" srcOrd="0" destOrd="0" parTransId="{CD6B0D1C-6758-4713-945B-D5158C2860AA}" sibTransId="{DBF9E37C-0FCD-4BFB-A439-BD89DA017E9C}"/>
    <dgm:cxn modelId="{5A795DDE-AF15-4DE0-8050-BEE7BD9B2EF6}" type="presParOf" srcId="{4AFE615A-A149-4789-91E8-76D3412F1457}" destId="{CD061C3D-9752-4713-851F-CEFBD29866E0}" srcOrd="0" destOrd="0" presId="urn:microsoft.com/office/officeart/2005/8/layout/lProcess3"/>
    <dgm:cxn modelId="{E5618F45-F564-4FD9-B9D3-637E8C7463FD}" type="presParOf" srcId="{CD061C3D-9752-4713-851F-CEFBD29866E0}" destId="{AA401D27-02D5-4E42-8539-B8D6A7FDCDEF}" srcOrd="0" destOrd="0" presId="urn:microsoft.com/office/officeart/2005/8/layout/lProcess3"/>
    <dgm:cxn modelId="{64C79ABD-8801-434C-829E-6B431FEE10C4}" type="presParOf" srcId="{4AFE615A-A149-4789-91E8-76D3412F1457}" destId="{7BDDA824-A6C3-46E7-9B6E-BD44F1507758}" srcOrd="1" destOrd="0" presId="urn:microsoft.com/office/officeart/2005/8/layout/lProcess3"/>
    <dgm:cxn modelId="{37BE3129-EA93-461E-ABB0-962AE8263AFB}" type="presParOf" srcId="{4AFE615A-A149-4789-91E8-76D3412F1457}" destId="{581B3BC7-6B47-4096-A8F6-F0514D983AED}" srcOrd="2" destOrd="0" presId="urn:microsoft.com/office/officeart/2005/8/layout/lProcess3"/>
    <dgm:cxn modelId="{6C6902A7-0C70-4176-82B6-2B4D03BE1841}" type="presParOf" srcId="{581B3BC7-6B47-4096-A8F6-F0514D983AED}" destId="{1E46DA0D-ABEF-455B-8B36-3A7F224F1A29}" srcOrd="0" destOrd="0" presId="urn:microsoft.com/office/officeart/2005/8/layout/lProcess3"/>
    <dgm:cxn modelId="{2A43A695-F539-40B3-8F32-FFD909E06967}" type="presParOf" srcId="{4AFE615A-A149-4789-91E8-76D3412F1457}" destId="{4A93228A-E158-4D1A-B669-14EF7B009150}" srcOrd="3" destOrd="0" presId="urn:microsoft.com/office/officeart/2005/8/layout/lProcess3"/>
    <dgm:cxn modelId="{C5E2DBAA-B097-4E37-8E32-AACFFB05FEDB}" type="presParOf" srcId="{4AFE615A-A149-4789-91E8-76D3412F1457}" destId="{8A4E5188-0152-44F2-8906-48BC922C44F2}" srcOrd="4" destOrd="0" presId="urn:microsoft.com/office/officeart/2005/8/layout/lProcess3"/>
    <dgm:cxn modelId="{91254EB0-3A12-4A6C-8905-EF6EA034572E}" type="presParOf" srcId="{8A4E5188-0152-44F2-8906-48BC922C44F2}" destId="{55736AD2-06CD-4548-A334-3E172AD2E049}"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A9ECD1-FD18-4A11-8AAC-9F51DF2E214C}"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5800CA3A-AFA4-4B7E-9587-22F0729C24AB}">
      <dgm:prSet/>
      <dgm:spPr/>
      <dgm:t>
        <a:bodyPr/>
        <a:lstStyle/>
        <a:p>
          <a:pPr rtl="0"/>
          <a:r>
            <a:rPr lang="en-US" b="1" smtClean="0"/>
            <a:t>Vấn đề </a:t>
          </a:r>
          <a:endParaRPr lang="en-US"/>
        </a:p>
      </dgm:t>
    </dgm:pt>
    <dgm:pt modelId="{31FEC04B-73FD-4B10-B74A-C72DE5F536A3}" type="parTrans" cxnId="{69999200-52DC-481C-9A97-C41F0F1A84F1}">
      <dgm:prSet/>
      <dgm:spPr/>
      <dgm:t>
        <a:bodyPr/>
        <a:lstStyle/>
        <a:p>
          <a:endParaRPr lang="en-US"/>
        </a:p>
      </dgm:t>
    </dgm:pt>
    <dgm:pt modelId="{599DBBD1-26F5-46F9-A313-EAE2A4B98BCE}" type="sibTrans" cxnId="{69999200-52DC-481C-9A97-C41F0F1A84F1}">
      <dgm:prSet/>
      <dgm:spPr/>
      <dgm:t>
        <a:bodyPr/>
        <a:lstStyle/>
        <a:p>
          <a:endParaRPr lang="en-US"/>
        </a:p>
      </dgm:t>
    </dgm:pt>
    <dgm:pt modelId="{74935510-3B76-49D7-AD46-47C7F3DD60A5}" type="pres">
      <dgm:prSet presAssocID="{B0A9ECD1-FD18-4A11-8AAC-9F51DF2E214C}" presName="Name0" presStyleCnt="0">
        <dgm:presLayoutVars>
          <dgm:dir/>
          <dgm:animLvl val="lvl"/>
          <dgm:resizeHandles val="exact"/>
        </dgm:presLayoutVars>
      </dgm:prSet>
      <dgm:spPr/>
    </dgm:pt>
    <dgm:pt modelId="{73704D8F-67A3-435E-9360-3585A616EA36}" type="pres">
      <dgm:prSet presAssocID="{5800CA3A-AFA4-4B7E-9587-22F0729C24AB}" presName="parTxOnly" presStyleLbl="node1" presStyleIdx="0" presStyleCnt="1" custScaleX="59747" custScaleY="52894">
        <dgm:presLayoutVars>
          <dgm:chMax val="0"/>
          <dgm:chPref val="0"/>
          <dgm:bulletEnabled val="1"/>
        </dgm:presLayoutVars>
      </dgm:prSet>
      <dgm:spPr/>
    </dgm:pt>
  </dgm:ptLst>
  <dgm:cxnLst>
    <dgm:cxn modelId="{69999200-52DC-481C-9A97-C41F0F1A84F1}" srcId="{B0A9ECD1-FD18-4A11-8AAC-9F51DF2E214C}" destId="{5800CA3A-AFA4-4B7E-9587-22F0729C24AB}" srcOrd="0" destOrd="0" parTransId="{31FEC04B-73FD-4B10-B74A-C72DE5F536A3}" sibTransId="{599DBBD1-26F5-46F9-A313-EAE2A4B98BCE}"/>
    <dgm:cxn modelId="{1A508F63-8B23-45AC-A446-7D32FB2A2679}" type="presOf" srcId="{B0A9ECD1-FD18-4A11-8AAC-9F51DF2E214C}" destId="{74935510-3B76-49D7-AD46-47C7F3DD60A5}" srcOrd="0" destOrd="0" presId="urn:microsoft.com/office/officeart/2005/8/layout/chevron1"/>
    <dgm:cxn modelId="{7C8D8A4C-26B6-45E6-9ECF-E5CDA144BABA}" type="presOf" srcId="{5800CA3A-AFA4-4B7E-9587-22F0729C24AB}" destId="{73704D8F-67A3-435E-9360-3585A616EA36}" srcOrd="0" destOrd="0" presId="urn:microsoft.com/office/officeart/2005/8/layout/chevron1"/>
    <dgm:cxn modelId="{2AFB165C-A0B3-4F14-A245-81664CE07976}" type="presParOf" srcId="{74935510-3B76-49D7-AD46-47C7F3DD60A5}" destId="{73704D8F-67A3-435E-9360-3585A616EA36}"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CF17449-8802-4F7A-87DF-55AF8F62F43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EFE876D-BCA9-4D3A-9DAF-26E5CF88B831}">
      <dgm:prSet/>
      <dgm:spPr/>
      <dgm:t>
        <a:bodyPr/>
        <a:lstStyle/>
        <a:p>
          <a:pPr rtl="0"/>
          <a:r>
            <a:rPr lang="en-US" dirty="0" err="1" smtClean="0"/>
            <a:t>Hệ</a:t>
          </a:r>
          <a:r>
            <a:rPr lang="en-US" dirty="0" smtClean="0"/>
            <a:t> </a:t>
          </a:r>
          <a:r>
            <a:rPr lang="en-US" dirty="0" err="1" smtClean="0"/>
            <a:t>thống</a:t>
          </a:r>
          <a:r>
            <a:rPr lang="en-US" dirty="0" smtClean="0"/>
            <a:t> </a:t>
          </a:r>
          <a:r>
            <a:rPr lang="en-US" dirty="0" err="1" smtClean="0"/>
            <a:t>phức</a:t>
          </a:r>
          <a:r>
            <a:rPr lang="en-US" dirty="0" smtClean="0"/>
            <a:t> </a:t>
          </a:r>
          <a:r>
            <a:rPr lang="en-US" dirty="0" err="1" smtClean="0"/>
            <a:t>tạp</a:t>
          </a:r>
          <a:endParaRPr lang="en-US" dirty="0"/>
        </a:p>
      </dgm:t>
    </dgm:pt>
    <dgm:pt modelId="{8CAE6EA6-A571-4A6E-8BC9-13E642CD35A3}" type="parTrans" cxnId="{891A5239-1BF2-4A61-B62F-4B3B0B20BE45}">
      <dgm:prSet/>
      <dgm:spPr/>
      <dgm:t>
        <a:bodyPr/>
        <a:lstStyle/>
        <a:p>
          <a:endParaRPr lang="en-US"/>
        </a:p>
      </dgm:t>
    </dgm:pt>
    <dgm:pt modelId="{943008D7-CDE8-4AC0-8C53-6A5D653F5587}" type="sibTrans" cxnId="{891A5239-1BF2-4A61-B62F-4B3B0B20BE45}">
      <dgm:prSet/>
      <dgm:spPr/>
      <dgm:t>
        <a:bodyPr/>
        <a:lstStyle/>
        <a:p>
          <a:endParaRPr lang="en-US"/>
        </a:p>
      </dgm:t>
    </dgm:pt>
    <dgm:pt modelId="{F8429A15-24ED-4821-8755-D716E1777419}">
      <dgm:prSet/>
      <dgm:spPr/>
      <dgm:t>
        <a:bodyPr/>
        <a:lstStyle/>
        <a:p>
          <a:pPr rtl="0"/>
          <a:r>
            <a:rPr lang="en-US" smtClean="0"/>
            <a:t>Quản lý quá nhiều chức năng</a:t>
          </a:r>
          <a:endParaRPr lang="en-US"/>
        </a:p>
      </dgm:t>
    </dgm:pt>
    <dgm:pt modelId="{25114EA6-2E10-4B3C-8DAC-E9269B71E842}" type="parTrans" cxnId="{2D3523B8-C4F9-4B9C-8A16-25EA0E1FA550}">
      <dgm:prSet/>
      <dgm:spPr/>
      <dgm:t>
        <a:bodyPr/>
        <a:lstStyle/>
        <a:p>
          <a:endParaRPr lang="en-US"/>
        </a:p>
      </dgm:t>
    </dgm:pt>
    <dgm:pt modelId="{D153A6E2-ED5D-45B3-9AA9-17033E77C098}" type="sibTrans" cxnId="{2D3523B8-C4F9-4B9C-8A16-25EA0E1FA550}">
      <dgm:prSet/>
      <dgm:spPr/>
      <dgm:t>
        <a:bodyPr/>
        <a:lstStyle/>
        <a:p>
          <a:endParaRPr lang="en-US"/>
        </a:p>
      </dgm:t>
    </dgm:pt>
    <dgm:pt modelId="{FDA79AC1-1CB4-45AB-B7D7-D21F507EACD9}">
      <dgm:prSet/>
      <dgm:spPr/>
      <dgm:t>
        <a:bodyPr/>
        <a:lstStyle/>
        <a:p>
          <a:pPr rtl="0"/>
          <a:r>
            <a:rPr lang="en-US" smtClean="0"/>
            <a:t>Quản lý dữ liệu phức tạp</a:t>
          </a:r>
          <a:endParaRPr lang="en-US"/>
        </a:p>
      </dgm:t>
    </dgm:pt>
    <dgm:pt modelId="{7F9F98C8-EF1F-4281-96C6-2207652720BE}" type="parTrans" cxnId="{1750F8A0-0FAC-4541-9C23-99E416592126}">
      <dgm:prSet/>
      <dgm:spPr/>
      <dgm:t>
        <a:bodyPr/>
        <a:lstStyle/>
        <a:p>
          <a:endParaRPr lang="en-US"/>
        </a:p>
      </dgm:t>
    </dgm:pt>
    <dgm:pt modelId="{D9A28058-3EBE-4FA2-819A-EEFA5065D57A}" type="sibTrans" cxnId="{1750F8A0-0FAC-4541-9C23-99E416592126}">
      <dgm:prSet/>
      <dgm:spPr/>
      <dgm:t>
        <a:bodyPr/>
        <a:lstStyle/>
        <a:p>
          <a:endParaRPr lang="en-US"/>
        </a:p>
      </dgm:t>
    </dgm:pt>
    <dgm:pt modelId="{1EC08DC3-FF91-4F64-B2BA-EBFEC49C0057}">
      <dgm:prSet/>
      <dgm:spPr/>
      <dgm:t>
        <a:bodyPr/>
        <a:lstStyle/>
        <a:p>
          <a:pPr rtl="0"/>
          <a:r>
            <a:rPr lang="en-US" smtClean="0"/>
            <a:t>Mở rộng thêm chức năng và sử dụng lại Module đã viết</a:t>
          </a:r>
          <a:endParaRPr lang="en-US"/>
        </a:p>
      </dgm:t>
    </dgm:pt>
    <dgm:pt modelId="{BC6D85D3-6705-4641-AADF-86306D190C98}" type="parTrans" cxnId="{ED30CE25-924D-4921-88F0-283937394F4C}">
      <dgm:prSet/>
      <dgm:spPr/>
      <dgm:t>
        <a:bodyPr/>
        <a:lstStyle/>
        <a:p>
          <a:endParaRPr lang="en-US"/>
        </a:p>
      </dgm:t>
    </dgm:pt>
    <dgm:pt modelId="{7C364A3C-9C0F-4FB9-8750-49A53962ECCC}" type="sibTrans" cxnId="{ED30CE25-924D-4921-88F0-283937394F4C}">
      <dgm:prSet/>
      <dgm:spPr/>
      <dgm:t>
        <a:bodyPr/>
        <a:lstStyle/>
        <a:p>
          <a:endParaRPr lang="en-US"/>
        </a:p>
      </dgm:t>
    </dgm:pt>
    <dgm:pt modelId="{CD9D296A-8CC2-4A91-8B4F-B7D94535A9C4}" type="pres">
      <dgm:prSet presAssocID="{ACF17449-8802-4F7A-87DF-55AF8F62F438}" presName="linearFlow" presStyleCnt="0">
        <dgm:presLayoutVars>
          <dgm:dir/>
          <dgm:animLvl val="lvl"/>
          <dgm:resizeHandles val="exact"/>
        </dgm:presLayoutVars>
      </dgm:prSet>
      <dgm:spPr/>
    </dgm:pt>
    <dgm:pt modelId="{4BED0341-1349-4CF5-870D-AFE34F1E694A}" type="pres">
      <dgm:prSet presAssocID="{5EFE876D-BCA9-4D3A-9DAF-26E5CF88B831}" presName="composite" presStyleCnt="0"/>
      <dgm:spPr/>
    </dgm:pt>
    <dgm:pt modelId="{16EA6C9D-BD63-4D89-B6B0-EC76551D5199}" type="pres">
      <dgm:prSet presAssocID="{5EFE876D-BCA9-4D3A-9DAF-26E5CF88B831}" presName="parentText" presStyleLbl="alignNode1" presStyleIdx="0" presStyleCnt="1">
        <dgm:presLayoutVars>
          <dgm:chMax val="1"/>
          <dgm:bulletEnabled val="1"/>
        </dgm:presLayoutVars>
      </dgm:prSet>
      <dgm:spPr/>
      <dgm:t>
        <a:bodyPr/>
        <a:lstStyle/>
        <a:p>
          <a:endParaRPr lang="en-US"/>
        </a:p>
      </dgm:t>
    </dgm:pt>
    <dgm:pt modelId="{02A9D235-F9A9-4E57-8482-5AA86C88508F}" type="pres">
      <dgm:prSet presAssocID="{5EFE876D-BCA9-4D3A-9DAF-26E5CF88B831}" presName="descendantText" presStyleLbl="alignAcc1" presStyleIdx="0" presStyleCnt="1">
        <dgm:presLayoutVars>
          <dgm:bulletEnabled val="1"/>
        </dgm:presLayoutVars>
      </dgm:prSet>
      <dgm:spPr/>
    </dgm:pt>
  </dgm:ptLst>
  <dgm:cxnLst>
    <dgm:cxn modelId="{EB70CC10-1DB7-43AF-846D-C553EFA94CE4}" type="presOf" srcId="{5EFE876D-BCA9-4D3A-9DAF-26E5CF88B831}" destId="{16EA6C9D-BD63-4D89-B6B0-EC76551D5199}" srcOrd="0" destOrd="0" presId="urn:microsoft.com/office/officeart/2005/8/layout/chevron2"/>
    <dgm:cxn modelId="{2D3523B8-C4F9-4B9C-8A16-25EA0E1FA550}" srcId="{5EFE876D-BCA9-4D3A-9DAF-26E5CF88B831}" destId="{F8429A15-24ED-4821-8755-D716E1777419}" srcOrd="0" destOrd="0" parTransId="{25114EA6-2E10-4B3C-8DAC-E9269B71E842}" sibTransId="{D153A6E2-ED5D-45B3-9AA9-17033E77C098}"/>
    <dgm:cxn modelId="{16A9138D-40C1-4790-BCEE-12D1E2040982}" type="presOf" srcId="{FDA79AC1-1CB4-45AB-B7D7-D21F507EACD9}" destId="{02A9D235-F9A9-4E57-8482-5AA86C88508F}" srcOrd="0" destOrd="1" presId="urn:microsoft.com/office/officeart/2005/8/layout/chevron2"/>
    <dgm:cxn modelId="{C725522B-C9CA-4306-AEB1-36048C525B78}" type="presOf" srcId="{1EC08DC3-FF91-4F64-B2BA-EBFEC49C0057}" destId="{02A9D235-F9A9-4E57-8482-5AA86C88508F}" srcOrd="0" destOrd="2" presId="urn:microsoft.com/office/officeart/2005/8/layout/chevron2"/>
    <dgm:cxn modelId="{ED30CE25-924D-4921-88F0-283937394F4C}" srcId="{5EFE876D-BCA9-4D3A-9DAF-26E5CF88B831}" destId="{1EC08DC3-FF91-4F64-B2BA-EBFEC49C0057}" srcOrd="2" destOrd="0" parTransId="{BC6D85D3-6705-4641-AADF-86306D190C98}" sibTransId="{7C364A3C-9C0F-4FB9-8750-49A53962ECCC}"/>
    <dgm:cxn modelId="{1750F8A0-0FAC-4541-9C23-99E416592126}" srcId="{5EFE876D-BCA9-4D3A-9DAF-26E5CF88B831}" destId="{FDA79AC1-1CB4-45AB-B7D7-D21F507EACD9}" srcOrd="1" destOrd="0" parTransId="{7F9F98C8-EF1F-4281-96C6-2207652720BE}" sibTransId="{D9A28058-3EBE-4FA2-819A-EEFA5065D57A}"/>
    <dgm:cxn modelId="{891A5239-1BF2-4A61-B62F-4B3B0B20BE45}" srcId="{ACF17449-8802-4F7A-87DF-55AF8F62F438}" destId="{5EFE876D-BCA9-4D3A-9DAF-26E5CF88B831}" srcOrd="0" destOrd="0" parTransId="{8CAE6EA6-A571-4A6E-8BC9-13E642CD35A3}" sibTransId="{943008D7-CDE8-4AC0-8C53-6A5D653F5587}"/>
    <dgm:cxn modelId="{56F64973-5B79-42AC-B456-696C3964CB6B}" type="presOf" srcId="{ACF17449-8802-4F7A-87DF-55AF8F62F438}" destId="{CD9D296A-8CC2-4A91-8B4F-B7D94535A9C4}" srcOrd="0" destOrd="0" presId="urn:microsoft.com/office/officeart/2005/8/layout/chevron2"/>
    <dgm:cxn modelId="{3937DC3A-0561-4885-9879-F33AD6F8772B}" type="presOf" srcId="{F8429A15-24ED-4821-8755-D716E1777419}" destId="{02A9D235-F9A9-4E57-8482-5AA86C88508F}" srcOrd="0" destOrd="0" presId="urn:microsoft.com/office/officeart/2005/8/layout/chevron2"/>
    <dgm:cxn modelId="{6782FD99-B507-4EA5-906A-4BC3EDFE0A07}" type="presParOf" srcId="{CD9D296A-8CC2-4A91-8B4F-B7D94535A9C4}" destId="{4BED0341-1349-4CF5-870D-AFE34F1E694A}" srcOrd="0" destOrd="0" presId="urn:microsoft.com/office/officeart/2005/8/layout/chevron2"/>
    <dgm:cxn modelId="{C9E9561D-6E96-4286-87F1-427F6AB69182}" type="presParOf" srcId="{4BED0341-1349-4CF5-870D-AFE34F1E694A}" destId="{16EA6C9D-BD63-4D89-B6B0-EC76551D5199}" srcOrd="0" destOrd="0" presId="urn:microsoft.com/office/officeart/2005/8/layout/chevron2"/>
    <dgm:cxn modelId="{7D8AA2A9-9053-4CB4-AC16-791C1C860F01}" type="presParOf" srcId="{4BED0341-1349-4CF5-870D-AFE34F1E694A}" destId="{02A9D235-F9A9-4E57-8482-5AA86C88508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5BE0A-99E4-4EA6-8910-5757211D0C73}">
      <dsp:nvSpPr>
        <dsp:cNvPr id="0" name=""/>
        <dsp:cNvSpPr/>
      </dsp:nvSpPr>
      <dsp:spPr>
        <a:xfrm>
          <a:off x="219505" y="0"/>
          <a:ext cx="2894584" cy="2387600"/>
        </a:xfrm>
        <a:prstGeom prst="upArrow">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833166-E753-4D82-951F-8619C622CBDD}">
      <dsp:nvSpPr>
        <dsp:cNvPr id="0" name=""/>
        <dsp:cNvSpPr/>
      </dsp:nvSpPr>
      <dsp:spPr>
        <a:xfrm>
          <a:off x="2761915" y="0"/>
          <a:ext cx="5790045" cy="238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0" rIns="405384" bIns="405384" numCol="1" spcCol="1270" anchor="ctr" anchorCtr="0">
          <a:noAutofit/>
        </a:bodyPr>
        <a:lstStyle/>
        <a:p>
          <a:pPr lvl="0" algn="l" defTabSz="2533650" rtl="0">
            <a:lnSpc>
              <a:spcPct val="90000"/>
            </a:lnSpc>
            <a:spcBef>
              <a:spcPct val="0"/>
            </a:spcBef>
            <a:spcAft>
              <a:spcPct val="35000"/>
            </a:spcAft>
          </a:pPr>
          <a:r>
            <a:rPr lang="en-US" sz="5700" b="1" kern="1200" dirty="0" err="1" smtClean="0">
              <a:solidFill>
                <a:srgbClr val="FFC000"/>
              </a:solidFill>
            </a:rPr>
            <a:t>Lập</a:t>
          </a:r>
          <a:r>
            <a:rPr lang="en-US" sz="5700" b="1" kern="1200" dirty="0" smtClean="0">
              <a:solidFill>
                <a:srgbClr val="FFC000"/>
              </a:solidFill>
            </a:rPr>
            <a:t> </a:t>
          </a:r>
          <a:r>
            <a:rPr lang="en-US" sz="5700" b="1" kern="1200" dirty="0" err="1" smtClean="0">
              <a:solidFill>
                <a:srgbClr val="FFC000"/>
              </a:solidFill>
            </a:rPr>
            <a:t>trình</a:t>
          </a:r>
          <a:r>
            <a:rPr lang="en-US" sz="5700" b="1" kern="1200" dirty="0" smtClean="0">
              <a:solidFill>
                <a:srgbClr val="FFC000"/>
              </a:solidFill>
            </a:rPr>
            <a:t> </a:t>
          </a:r>
          <a:r>
            <a:rPr lang="en-US" sz="5700" b="1" kern="1200" dirty="0" err="1" smtClean="0">
              <a:solidFill>
                <a:srgbClr val="FFC000"/>
              </a:solidFill>
            </a:rPr>
            <a:t>hướng</a:t>
          </a:r>
          <a:r>
            <a:rPr lang="en-US" sz="5700" b="1" kern="1200" dirty="0" smtClean="0">
              <a:solidFill>
                <a:srgbClr val="FFC000"/>
              </a:solidFill>
            </a:rPr>
            <a:t> </a:t>
          </a:r>
          <a:r>
            <a:rPr lang="en-US" sz="5700" b="1" kern="1200" dirty="0" err="1" smtClean="0">
              <a:solidFill>
                <a:srgbClr val="FFC000"/>
              </a:solidFill>
            </a:rPr>
            <a:t>đối</a:t>
          </a:r>
          <a:r>
            <a:rPr lang="en-US" sz="5700" b="1" kern="1200" dirty="0" smtClean="0">
              <a:solidFill>
                <a:srgbClr val="FFC000"/>
              </a:solidFill>
            </a:rPr>
            <a:t> </a:t>
          </a:r>
          <a:r>
            <a:rPr lang="en-US" sz="5700" b="1" kern="1200" dirty="0" err="1" smtClean="0">
              <a:solidFill>
                <a:srgbClr val="FFC000"/>
              </a:solidFill>
            </a:rPr>
            <a:t>tượng</a:t>
          </a:r>
          <a:r>
            <a:rPr lang="en-US" sz="5700" b="1" kern="1200" dirty="0" smtClean="0">
              <a:solidFill>
                <a:srgbClr val="FFC000"/>
              </a:solidFill>
            </a:rPr>
            <a:t> PHP </a:t>
          </a:r>
          <a:endParaRPr lang="en-US" sz="5700" kern="1200" dirty="0">
            <a:solidFill>
              <a:srgbClr val="FFC000"/>
            </a:solidFill>
          </a:endParaRPr>
        </a:p>
      </dsp:txBody>
      <dsp:txXfrm>
        <a:off x="2761915" y="0"/>
        <a:ext cx="5790045" cy="23876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8A3AC-92EE-446E-A663-330B5DF6C2C9}">
      <dsp:nvSpPr>
        <dsp:cNvPr id="0" name=""/>
        <dsp:cNvSpPr/>
      </dsp:nvSpPr>
      <dsp:spPr>
        <a:xfrm>
          <a:off x="0" y="84441"/>
          <a:ext cx="4067139" cy="1656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51D5EF-64FC-42EF-BDD6-A08F572BF8C9}">
      <dsp:nvSpPr>
        <dsp:cNvPr id="0" name=""/>
        <dsp:cNvSpPr/>
      </dsp:nvSpPr>
      <dsp:spPr>
        <a:xfrm>
          <a:off x="328071" y="498441"/>
          <a:ext cx="3332353"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33680" rIns="0" bIns="233680" numCol="1" spcCol="1270" anchor="ctr" anchorCtr="0">
          <a:noAutofit/>
        </a:bodyPr>
        <a:lstStyle/>
        <a:p>
          <a:pPr lvl="0" algn="ctr" defTabSz="1022350" rtl="0">
            <a:lnSpc>
              <a:spcPct val="90000"/>
            </a:lnSpc>
            <a:spcBef>
              <a:spcPct val="0"/>
            </a:spcBef>
            <a:spcAft>
              <a:spcPct val="35000"/>
            </a:spcAft>
          </a:pPr>
          <a:r>
            <a:rPr lang="en-US" sz="2300" b="1" kern="1200" smtClean="0"/>
            <a:t>Lập trình hướng đối tượng</a:t>
          </a:r>
          <a:endParaRPr lang="en-US" sz="2300" kern="1200"/>
        </a:p>
      </dsp:txBody>
      <dsp:txXfrm>
        <a:off x="328071" y="498441"/>
        <a:ext cx="3332353" cy="828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C74E9-6F90-4D62-8F35-309670630E2E}">
      <dsp:nvSpPr>
        <dsp:cNvPr id="0" name=""/>
        <dsp:cNvSpPr/>
      </dsp:nvSpPr>
      <dsp:spPr>
        <a:xfrm>
          <a:off x="111412" y="0"/>
          <a:ext cx="7325776" cy="90487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lvl="0" algn="ctr" defTabSz="1911350" rtl="0">
            <a:lnSpc>
              <a:spcPct val="90000"/>
            </a:lnSpc>
            <a:spcBef>
              <a:spcPct val="0"/>
            </a:spcBef>
            <a:spcAft>
              <a:spcPct val="35000"/>
            </a:spcAft>
          </a:pPr>
          <a:r>
            <a:rPr lang="en-US" sz="4300" b="1" kern="1200" dirty="0" err="1" smtClean="0"/>
            <a:t>Lập</a:t>
          </a:r>
          <a:r>
            <a:rPr lang="en-US" sz="4300" b="1" kern="1200" dirty="0" smtClean="0"/>
            <a:t> </a:t>
          </a:r>
          <a:r>
            <a:rPr lang="en-US" sz="4300" b="1" kern="1200" dirty="0" err="1" smtClean="0"/>
            <a:t>trình</a:t>
          </a:r>
          <a:r>
            <a:rPr lang="en-US" sz="4300" b="1" kern="1200" dirty="0" smtClean="0"/>
            <a:t> </a:t>
          </a:r>
          <a:r>
            <a:rPr lang="en-US" sz="4300" b="1" kern="1200" dirty="0" err="1" smtClean="0"/>
            <a:t>hướng</a:t>
          </a:r>
          <a:r>
            <a:rPr lang="en-US" sz="4300" b="1" kern="1200" dirty="0" smtClean="0"/>
            <a:t> </a:t>
          </a:r>
          <a:r>
            <a:rPr lang="en-US" sz="4300" b="1" kern="1200" dirty="0" err="1" smtClean="0"/>
            <a:t>đối</a:t>
          </a:r>
          <a:r>
            <a:rPr lang="en-US" sz="4300" b="1" kern="1200" dirty="0" smtClean="0"/>
            <a:t> </a:t>
          </a:r>
          <a:r>
            <a:rPr lang="en-US" sz="4300" b="1" kern="1200" dirty="0" err="1" smtClean="0"/>
            <a:t>tượng</a:t>
          </a:r>
          <a:endParaRPr lang="en-US" sz="4300" kern="1200" dirty="0"/>
        </a:p>
      </dsp:txBody>
      <dsp:txXfrm>
        <a:off x="563849" y="0"/>
        <a:ext cx="6420902" cy="9048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052A5-BE45-4BD4-A593-FA0E62E7A094}">
      <dsp:nvSpPr>
        <dsp:cNvPr id="0" name=""/>
        <dsp:cNvSpPr/>
      </dsp:nvSpPr>
      <dsp:spPr>
        <a:xfrm>
          <a:off x="286531" y="2250"/>
          <a:ext cx="3313137" cy="13252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smtClean="0"/>
            <a:t>Chương trình được chia thành các đối tượng</a:t>
          </a:r>
          <a:endParaRPr lang="en-US" sz="1800" kern="1200"/>
        </a:p>
      </dsp:txBody>
      <dsp:txXfrm>
        <a:off x="949158" y="2250"/>
        <a:ext cx="1987883" cy="1325254"/>
      </dsp:txXfrm>
    </dsp:sp>
    <dsp:sp modelId="{3AE71EF0-F6FD-44E3-B06A-1E9D8132A855}">
      <dsp:nvSpPr>
        <dsp:cNvPr id="0" name=""/>
        <dsp:cNvSpPr/>
      </dsp:nvSpPr>
      <dsp:spPr>
        <a:xfrm>
          <a:off x="286531" y="1513041"/>
          <a:ext cx="3313137" cy="13252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smtClean="0"/>
            <a:t>Mỗi đối tượng chịu trách nhiệm quản lý riêng dữ liệu và chức năng của nó</a:t>
          </a:r>
          <a:endParaRPr lang="en-US" sz="1800" kern="1200"/>
        </a:p>
      </dsp:txBody>
      <dsp:txXfrm>
        <a:off x="949158" y="1513041"/>
        <a:ext cx="1987883" cy="1325254"/>
      </dsp:txXfrm>
    </dsp:sp>
    <dsp:sp modelId="{40052EC7-A617-47BC-A134-F0590E3B82F8}">
      <dsp:nvSpPr>
        <dsp:cNvPr id="0" name=""/>
        <dsp:cNvSpPr/>
      </dsp:nvSpPr>
      <dsp:spPr>
        <a:xfrm>
          <a:off x="286531" y="3023832"/>
          <a:ext cx="3313137" cy="13252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smtClean="0"/>
            <a:t>Các đối tượng tác động và trao đổi thông tin với nhau thông qua các phương thức.</a:t>
          </a:r>
          <a:endParaRPr lang="en-US" sz="1800" kern="1200"/>
        </a:p>
      </dsp:txBody>
      <dsp:txXfrm>
        <a:off x="949158" y="3023832"/>
        <a:ext cx="1987883" cy="13252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0209C-056F-45C5-BFE3-44369DC3FE62}">
      <dsp:nvSpPr>
        <dsp:cNvPr id="0" name=""/>
        <dsp:cNvSpPr/>
      </dsp:nvSpPr>
      <dsp:spPr>
        <a:xfrm>
          <a:off x="381839" y="0"/>
          <a:ext cx="6684870" cy="91175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27" tIns="72009" rIns="72009" bIns="72009" numCol="1" spcCol="1270" anchor="ctr" anchorCtr="0">
          <a:noAutofit/>
        </a:bodyPr>
        <a:lstStyle/>
        <a:p>
          <a:pPr lvl="0" algn="ctr" defTabSz="2400300" rtl="0">
            <a:lnSpc>
              <a:spcPct val="90000"/>
            </a:lnSpc>
            <a:spcBef>
              <a:spcPct val="0"/>
            </a:spcBef>
            <a:spcAft>
              <a:spcPct val="35000"/>
            </a:spcAft>
          </a:pPr>
          <a:r>
            <a:rPr lang="en-US" sz="5400" b="1" kern="1200" smtClean="0"/>
            <a:t>Đối tượng (Object)</a:t>
          </a:r>
          <a:endParaRPr lang="en-US" sz="5400" kern="1200"/>
        </a:p>
      </dsp:txBody>
      <dsp:txXfrm>
        <a:off x="837717" y="0"/>
        <a:ext cx="5773114" cy="9117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7A6BE-689A-4155-A587-D4CFEF61B6C4}">
      <dsp:nvSpPr>
        <dsp:cNvPr id="0" name=""/>
        <dsp:cNvSpPr/>
      </dsp:nvSpPr>
      <dsp:spPr>
        <a:xfrm>
          <a:off x="0" y="512375"/>
          <a:ext cx="3886200" cy="15544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rtl="0">
            <a:lnSpc>
              <a:spcPct val="90000"/>
            </a:lnSpc>
            <a:spcBef>
              <a:spcPct val="0"/>
            </a:spcBef>
            <a:spcAft>
              <a:spcPct val="35000"/>
            </a:spcAft>
          </a:pPr>
          <a:r>
            <a:rPr lang="en-US" sz="2500" kern="1200" smtClean="0"/>
            <a:t>Đối tượng trong thực tế cuộc sống</a:t>
          </a:r>
          <a:endParaRPr lang="en-US" sz="2500" kern="1200"/>
        </a:p>
      </dsp:txBody>
      <dsp:txXfrm>
        <a:off x="777240" y="512375"/>
        <a:ext cx="2331720" cy="1554480"/>
      </dsp:txXfrm>
    </dsp:sp>
    <dsp:sp modelId="{9567D09D-372D-4E26-B799-5285BA7B4AD4}">
      <dsp:nvSpPr>
        <dsp:cNvPr id="0" name=""/>
        <dsp:cNvSpPr/>
      </dsp:nvSpPr>
      <dsp:spPr>
        <a:xfrm>
          <a:off x="0" y="2284482"/>
          <a:ext cx="3886200" cy="15544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rtl="0">
            <a:lnSpc>
              <a:spcPct val="90000"/>
            </a:lnSpc>
            <a:spcBef>
              <a:spcPct val="0"/>
            </a:spcBef>
            <a:spcAft>
              <a:spcPct val="35000"/>
            </a:spcAft>
          </a:pPr>
          <a:r>
            <a:rPr lang="en-US" sz="2500" kern="1200" smtClean="0"/>
            <a:t>Đối tượng là chìa khóa để hiểu được kỹ thuật hướng đối tượng</a:t>
          </a:r>
          <a:endParaRPr lang="en-US" sz="2500" kern="1200"/>
        </a:p>
      </dsp:txBody>
      <dsp:txXfrm>
        <a:off x="777240" y="2284482"/>
        <a:ext cx="2331720" cy="15544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F5B02-C1A7-4F98-91E1-AE570BF98029}">
      <dsp:nvSpPr>
        <dsp:cNvPr id="0" name=""/>
        <dsp:cNvSpPr/>
      </dsp:nvSpPr>
      <dsp:spPr>
        <a:xfrm>
          <a:off x="6914" y="0"/>
          <a:ext cx="7073680" cy="8440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25" tIns="66675" rIns="66675" bIns="66675" numCol="1" spcCol="1270" anchor="ctr" anchorCtr="0">
          <a:noAutofit/>
        </a:bodyPr>
        <a:lstStyle/>
        <a:p>
          <a:pPr lvl="0" algn="ctr" defTabSz="2222500" rtl="0">
            <a:lnSpc>
              <a:spcPct val="90000"/>
            </a:lnSpc>
            <a:spcBef>
              <a:spcPct val="0"/>
            </a:spcBef>
            <a:spcAft>
              <a:spcPct val="35000"/>
            </a:spcAft>
          </a:pPr>
          <a:r>
            <a:rPr lang="en-US" sz="5000" b="1" kern="1200" dirty="0" err="1" smtClean="0"/>
            <a:t>Đối</a:t>
          </a:r>
          <a:r>
            <a:rPr lang="en-US" sz="5000" b="1" kern="1200" dirty="0" smtClean="0"/>
            <a:t> </a:t>
          </a:r>
          <a:r>
            <a:rPr lang="en-US" sz="5000" b="1" kern="1200" dirty="0" err="1" smtClean="0"/>
            <a:t>tượng</a:t>
          </a:r>
          <a:r>
            <a:rPr lang="en-US" sz="5000" b="1" kern="1200" dirty="0" smtClean="0"/>
            <a:t> </a:t>
          </a:r>
          <a:r>
            <a:rPr lang="en-US" sz="5000" b="1" kern="1200" dirty="0" err="1" smtClean="0"/>
            <a:t>là</a:t>
          </a:r>
          <a:r>
            <a:rPr lang="en-US" sz="5000" b="1" kern="1200" dirty="0" smtClean="0"/>
            <a:t> </a:t>
          </a:r>
          <a:r>
            <a:rPr lang="en-US" sz="5000" b="1" kern="1200" dirty="0" err="1" smtClean="0"/>
            <a:t>gì</a:t>
          </a:r>
          <a:r>
            <a:rPr lang="en-US" sz="5000" b="1" kern="1200" dirty="0" smtClean="0"/>
            <a:t> ? </a:t>
          </a:r>
          <a:endParaRPr lang="en-US" sz="5000" kern="1200" dirty="0"/>
        </a:p>
      </dsp:txBody>
      <dsp:txXfrm>
        <a:off x="428925" y="0"/>
        <a:ext cx="6229658" cy="84402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07B25-C84E-4768-84DC-A066CD9114D1}">
      <dsp:nvSpPr>
        <dsp:cNvPr id="0" name=""/>
        <dsp:cNvSpPr/>
      </dsp:nvSpPr>
      <dsp:spPr>
        <a:xfrm>
          <a:off x="286531" y="2250"/>
          <a:ext cx="3313137" cy="13252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smtClean="0"/>
            <a:t>Đối tượng trong thế giới thực : Oto</a:t>
          </a:r>
          <a:endParaRPr lang="en-US" sz="2400" kern="1200"/>
        </a:p>
      </dsp:txBody>
      <dsp:txXfrm>
        <a:off x="949158" y="2250"/>
        <a:ext cx="1987883" cy="1325254"/>
      </dsp:txXfrm>
    </dsp:sp>
    <dsp:sp modelId="{28235084-CF32-449E-8E67-56F68AA6D28F}">
      <dsp:nvSpPr>
        <dsp:cNvPr id="0" name=""/>
        <dsp:cNvSpPr/>
      </dsp:nvSpPr>
      <dsp:spPr>
        <a:xfrm>
          <a:off x="286531" y="1513041"/>
          <a:ext cx="3313137" cy="13252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smtClean="0"/>
            <a:t>Thông tin: Màu sắc, tốc độ, giá tiền, số chỗ,…</a:t>
          </a:r>
          <a:endParaRPr lang="en-US" sz="2400" kern="1200"/>
        </a:p>
      </dsp:txBody>
      <dsp:txXfrm>
        <a:off x="949158" y="1513041"/>
        <a:ext cx="1987883" cy="1325254"/>
      </dsp:txXfrm>
    </dsp:sp>
    <dsp:sp modelId="{D0473AE1-A88A-4787-8711-09A53FF1C95F}">
      <dsp:nvSpPr>
        <dsp:cNvPr id="0" name=""/>
        <dsp:cNvSpPr/>
      </dsp:nvSpPr>
      <dsp:spPr>
        <a:xfrm>
          <a:off x="286531" y="3023832"/>
          <a:ext cx="3313137" cy="13252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smtClean="0"/>
            <a:t>Hoạt động: Tiến, lùi, tang tốc, phanh,…</a:t>
          </a:r>
          <a:endParaRPr lang="en-US" sz="2400" kern="1200"/>
        </a:p>
      </dsp:txBody>
      <dsp:txXfrm>
        <a:off x="949158" y="3023832"/>
        <a:ext cx="1987883" cy="13252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6CA92-C027-4DCB-90E3-4929B3631FF0}">
      <dsp:nvSpPr>
        <dsp:cNvPr id="0" name=""/>
        <dsp:cNvSpPr/>
      </dsp:nvSpPr>
      <dsp:spPr>
        <a:xfrm>
          <a:off x="31743" y="142196"/>
          <a:ext cx="7823212" cy="104117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026" tIns="68009" rIns="68009" bIns="68009" numCol="1" spcCol="1270" anchor="ctr" anchorCtr="0">
          <a:noAutofit/>
        </a:bodyPr>
        <a:lstStyle/>
        <a:p>
          <a:pPr lvl="0" algn="ctr" defTabSz="2266950" rtl="0">
            <a:lnSpc>
              <a:spcPct val="90000"/>
            </a:lnSpc>
            <a:spcBef>
              <a:spcPct val="0"/>
            </a:spcBef>
            <a:spcAft>
              <a:spcPct val="35000"/>
            </a:spcAft>
          </a:pPr>
          <a:r>
            <a:rPr lang="en-US" sz="5100" b="1" kern="1200" dirty="0" err="1" smtClean="0"/>
            <a:t>Đối</a:t>
          </a:r>
          <a:r>
            <a:rPr lang="en-US" sz="5100" b="1" kern="1200" dirty="0" smtClean="0"/>
            <a:t> </a:t>
          </a:r>
          <a:r>
            <a:rPr lang="en-US" sz="5100" b="1" kern="1200" dirty="0" err="1" smtClean="0"/>
            <a:t>tượng</a:t>
          </a:r>
          <a:r>
            <a:rPr lang="en-US" sz="5100" b="1" kern="1200" dirty="0" smtClean="0"/>
            <a:t> </a:t>
          </a:r>
          <a:r>
            <a:rPr lang="en-US" sz="5100" b="1" kern="1200" dirty="0" err="1" smtClean="0"/>
            <a:t>thế</a:t>
          </a:r>
          <a:r>
            <a:rPr lang="en-US" sz="5100" b="1" kern="1200" dirty="0" smtClean="0"/>
            <a:t> </a:t>
          </a:r>
          <a:r>
            <a:rPr lang="en-US" sz="5100" b="1" kern="1200" dirty="0" err="1" smtClean="0"/>
            <a:t>giới</a:t>
          </a:r>
          <a:r>
            <a:rPr lang="en-US" sz="5100" b="1" kern="1200" dirty="0" smtClean="0"/>
            <a:t> </a:t>
          </a:r>
          <a:r>
            <a:rPr lang="en-US" sz="5100" b="1" kern="1200" dirty="0" err="1" smtClean="0"/>
            <a:t>thực</a:t>
          </a:r>
          <a:endParaRPr lang="en-US" sz="5100" kern="1200" dirty="0"/>
        </a:p>
      </dsp:txBody>
      <dsp:txXfrm>
        <a:off x="552328" y="142196"/>
        <a:ext cx="6782042" cy="10411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87DF0-4FE6-44C4-A5C5-1D7DFA96F5C5}">
      <dsp:nvSpPr>
        <dsp:cNvPr id="0" name=""/>
        <dsp:cNvSpPr/>
      </dsp:nvSpPr>
      <dsp:spPr>
        <a:xfrm>
          <a:off x="63526" y="0"/>
          <a:ext cx="7507764" cy="7932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024" tIns="62675" rIns="62675" bIns="62675" numCol="1" spcCol="1270" anchor="ctr" anchorCtr="0">
          <a:noAutofit/>
        </a:bodyPr>
        <a:lstStyle/>
        <a:p>
          <a:pPr lvl="0" algn="ctr" defTabSz="2089150" rtl="0">
            <a:lnSpc>
              <a:spcPct val="90000"/>
            </a:lnSpc>
            <a:spcBef>
              <a:spcPct val="0"/>
            </a:spcBef>
            <a:spcAft>
              <a:spcPct val="35000"/>
            </a:spcAft>
          </a:pPr>
          <a:r>
            <a:rPr lang="en-US" sz="4700" b="1" kern="1200" smtClean="0"/>
            <a:t>Khái niệm: Đối tương</a:t>
          </a:r>
          <a:endParaRPr lang="en-US" sz="4700" kern="1200"/>
        </a:p>
      </dsp:txBody>
      <dsp:txXfrm>
        <a:off x="460137" y="0"/>
        <a:ext cx="6714542" cy="79322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2C36F-F3B5-4B97-B355-8965EE29F1D0}">
      <dsp:nvSpPr>
        <dsp:cNvPr id="0" name=""/>
        <dsp:cNvSpPr/>
      </dsp:nvSpPr>
      <dsp:spPr>
        <a:xfrm>
          <a:off x="0" y="12969"/>
          <a:ext cx="699135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Biểu diễn một đối tượng trong thế giới thực</a:t>
          </a:r>
          <a:endParaRPr lang="en-US" sz="2100" kern="1200"/>
        </a:p>
      </dsp:txBody>
      <dsp:txXfrm>
        <a:off x="40724" y="53693"/>
        <a:ext cx="6909902" cy="752780"/>
      </dsp:txXfrm>
    </dsp:sp>
    <dsp:sp modelId="{4836DB07-5FDB-4AB9-9D49-BC78D6552681}">
      <dsp:nvSpPr>
        <dsp:cNvPr id="0" name=""/>
        <dsp:cNvSpPr/>
      </dsp:nvSpPr>
      <dsp:spPr>
        <a:xfrm>
          <a:off x="0" y="907678"/>
          <a:ext cx="699135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Mỗi đối tượng đặc trưng bởi các thuộc tính và hành vi riêng của nó</a:t>
          </a:r>
          <a:endParaRPr lang="en-US" sz="2100" kern="1200"/>
        </a:p>
      </dsp:txBody>
      <dsp:txXfrm>
        <a:off x="40724" y="948402"/>
        <a:ext cx="6909902" cy="7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F720E-82DB-446A-AC31-BFCA5E7BED2F}">
      <dsp:nvSpPr>
        <dsp:cNvPr id="0" name=""/>
        <dsp:cNvSpPr/>
      </dsp:nvSpPr>
      <dsp:spPr>
        <a:xfrm>
          <a:off x="0" y="11330"/>
          <a:ext cx="3649134"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Nguyễn Công Hoan</a:t>
          </a:r>
          <a:endParaRPr lang="en-US" sz="2200" kern="1200" dirty="0"/>
        </a:p>
      </dsp:txBody>
      <dsp:txXfrm>
        <a:off x="25759" y="37089"/>
        <a:ext cx="3597616" cy="47615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B315B-C64D-4C11-8FAE-B1672C539C11}">
      <dsp:nvSpPr>
        <dsp:cNvPr id="0" name=""/>
        <dsp:cNvSpPr/>
      </dsp:nvSpPr>
      <dsp:spPr>
        <a:xfrm>
          <a:off x="183025" y="0"/>
          <a:ext cx="7471966" cy="887941"/>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54674" rIns="54674" bIns="54674" numCol="1" spcCol="1270" anchor="ctr" anchorCtr="0">
          <a:noAutofit/>
        </a:bodyPr>
        <a:lstStyle/>
        <a:p>
          <a:pPr lvl="0" algn="ctr" defTabSz="1822450" rtl="0">
            <a:lnSpc>
              <a:spcPct val="90000"/>
            </a:lnSpc>
            <a:spcBef>
              <a:spcPct val="0"/>
            </a:spcBef>
            <a:spcAft>
              <a:spcPct val="35000"/>
            </a:spcAft>
          </a:pPr>
          <a:r>
            <a:rPr lang="en-US" sz="4100" b="1" kern="1200" smtClean="0"/>
            <a:t>Trừu tượng hóa (abstraction)</a:t>
          </a:r>
          <a:endParaRPr lang="en-US" sz="4100" kern="1200"/>
        </a:p>
      </dsp:txBody>
      <dsp:txXfrm>
        <a:off x="626996" y="0"/>
        <a:ext cx="6584025" cy="88794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E4543-B72F-421B-A512-043765AF40C2}">
      <dsp:nvSpPr>
        <dsp:cNvPr id="0" name=""/>
        <dsp:cNvSpPr/>
      </dsp:nvSpPr>
      <dsp:spPr>
        <a:xfrm>
          <a:off x="0" y="786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Trừu tượng hóa là quá trình làm đơn giản hóa một đối tượng.</a:t>
          </a:r>
          <a:endParaRPr lang="en-US" sz="2500" kern="1200"/>
        </a:p>
      </dsp:txBody>
      <dsp:txXfrm>
        <a:off x="48547" y="127216"/>
        <a:ext cx="7789606" cy="897406"/>
      </dsp:txXfrm>
    </dsp:sp>
    <dsp:sp modelId="{87B86FC8-E643-4625-BF26-2099C235B97A}">
      <dsp:nvSpPr>
        <dsp:cNvPr id="0" name=""/>
        <dsp:cNvSpPr/>
      </dsp:nvSpPr>
      <dsp:spPr>
        <a:xfrm>
          <a:off x="0" y="11451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Bao gồm những đặc điểm quan tâm và bỏ qua những đặc điểm chi tiết nhỏ</a:t>
          </a:r>
          <a:endParaRPr lang="en-US" sz="2500" kern="1200"/>
        </a:p>
      </dsp:txBody>
      <dsp:txXfrm>
        <a:off x="48547" y="1193716"/>
        <a:ext cx="7789606" cy="897406"/>
      </dsp:txXfrm>
    </dsp:sp>
    <dsp:sp modelId="{331D7204-885B-400D-AF8D-42EA0FB6C793}">
      <dsp:nvSpPr>
        <dsp:cNvPr id="0" name=""/>
        <dsp:cNvSpPr/>
      </dsp:nvSpPr>
      <dsp:spPr>
        <a:xfrm>
          <a:off x="0" y="22116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Xác định những thuộc tính và hành động nào của đối tượng cần thiết sử dụng cho trương trình. </a:t>
          </a:r>
          <a:endParaRPr lang="en-US" sz="2500" kern="1200"/>
        </a:p>
      </dsp:txBody>
      <dsp:txXfrm>
        <a:off x="48547" y="2260216"/>
        <a:ext cx="7789606" cy="897406"/>
      </dsp:txXfrm>
    </dsp:sp>
    <dsp:sp modelId="{608D7286-3A56-47A6-B7F0-8B1CE3172A41}">
      <dsp:nvSpPr>
        <dsp:cNvPr id="0" name=""/>
        <dsp:cNvSpPr/>
      </dsp:nvSpPr>
      <dsp:spPr>
        <a:xfrm>
          <a:off x="0" y="32781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Đối tượng = Thuộc tính + Phương thức</a:t>
          </a:r>
          <a:endParaRPr lang="en-US" sz="2500" kern="1200"/>
        </a:p>
      </dsp:txBody>
      <dsp:txXfrm>
        <a:off x="48547" y="3326716"/>
        <a:ext cx="7789606" cy="89740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90B39-705F-47FC-A8E4-7B0232E20116}">
      <dsp:nvSpPr>
        <dsp:cNvPr id="0" name=""/>
        <dsp:cNvSpPr/>
      </dsp:nvSpPr>
      <dsp:spPr>
        <a:xfrm>
          <a:off x="896742" y="0"/>
          <a:ext cx="3995597" cy="70855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56007" rIns="56007" bIns="56007" numCol="1" spcCol="1270" anchor="ctr" anchorCtr="0">
          <a:noAutofit/>
        </a:bodyPr>
        <a:lstStyle/>
        <a:p>
          <a:pPr lvl="0" algn="ctr" defTabSz="1866900" rtl="0">
            <a:lnSpc>
              <a:spcPct val="90000"/>
            </a:lnSpc>
            <a:spcBef>
              <a:spcPct val="0"/>
            </a:spcBef>
            <a:spcAft>
              <a:spcPct val="35000"/>
            </a:spcAft>
          </a:pPr>
          <a:r>
            <a:rPr lang="en-US" sz="4200" b="1" kern="1200" smtClean="0"/>
            <a:t>Lớp (Class)</a:t>
          </a:r>
          <a:endParaRPr lang="en-US" sz="4200" kern="1200"/>
        </a:p>
      </dsp:txBody>
      <dsp:txXfrm>
        <a:off x="1251020" y="0"/>
        <a:ext cx="3287041" cy="70855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541EB-8F42-46E8-904B-F9BCDF64A7EC}">
      <dsp:nvSpPr>
        <dsp:cNvPr id="0" name=""/>
        <dsp:cNvSpPr/>
      </dsp:nvSpPr>
      <dsp:spPr>
        <a:xfrm>
          <a:off x="0" y="2690"/>
          <a:ext cx="788670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Lớp là một thiết kế hay mẫu cho các đối tượng cùng kiểu. </a:t>
          </a:r>
          <a:endParaRPr lang="en-US" sz="2300" kern="1200"/>
        </a:p>
      </dsp:txBody>
      <dsp:txXfrm>
        <a:off x="44602" y="47292"/>
        <a:ext cx="7797496" cy="824474"/>
      </dsp:txXfrm>
    </dsp:sp>
    <dsp:sp modelId="{352CA3D0-6307-4616-BC9A-3BC9286FC1F0}">
      <dsp:nvSpPr>
        <dsp:cNvPr id="0" name=""/>
        <dsp:cNvSpPr/>
      </dsp:nvSpPr>
      <dsp:spPr>
        <a:xfrm>
          <a:off x="0" y="982609"/>
          <a:ext cx="788670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err="1" smtClean="0"/>
            <a:t>Lớp</a:t>
          </a:r>
          <a:r>
            <a:rPr lang="en-US" sz="2300" kern="1200" dirty="0" smtClean="0"/>
            <a:t> </a:t>
          </a:r>
          <a:r>
            <a:rPr lang="en-US" sz="2300" kern="1200" dirty="0" err="1" smtClean="0"/>
            <a:t>định</a:t>
          </a:r>
          <a:r>
            <a:rPr lang="en-US" sz="2300" kern="1200" dirty="0" smtClean="0"/>
            <a:t> </a:t>
          </a:r>
          <a:r>
            <a:rPr lang="en-US" sz="2300" kern="1200" dirty="0" err="1" smtClean="0"/>
            <a:t>nghĩa</a:t>
          </a:r>
          <a:r>
            <a:rPr lang="en-US" sz="2300" kern="1200" dirty="0" smtClean="0"/>
            <a:t> </a:t>
          </a:r>
          <a:r>
            <a:rPr lang="en-US" sz="2300" kern="1200" dirty="0" err="1" smtClean="0"/>
            <a:t>các</a:t>
          </a:r>
          <a:r>
            <a:rPr lang="en-US" sz="2300" kern="1200" dirty="0" smtClean="0"/>
            <a:t> </a:t>
          </a:r>
          <a:r>
            <a:rPr lang="en-US" sz="2300" kern="1200" dirty="0" err="1" smtClean="0"/>
            <a:t>thuộc</a:t>
          </a:r>
          <a:r>
            <a:rPr lang="en-US" sz="2300" kern="1200" dirty="0" smtClean="0"/>
            <a:t> </a:t>
          </a:r>
          <a:r>
            <a:rPr lang="en-US" sz="2300" kern="1200" dirty="0" err="1" smtClean="0"/>
            <a:t>tính</a:t>
          </a:r>
          <a:r>
            <a:rPr lang="en-US" sz="2300" kern="1200" dirty="0" smtClean="0"/>
            <a:t> </a:t>
          </a:r>
          <a:r>
            <a:rPr lang="en-US" sz="2300" kern="1200" dirty="0" err="1" smtClean="0"/>
            <a:t>và</a:t>
          </a:r>
          <a:r>
            <a:rPr lang="en-US" sz="2300" kern="1200" dirty="0" smtClean="0"/>
            <a:t> </a:t>
          </a:r>
          <a:r>
            <a:rPr lang="en-US" sz="2300" kern="1200" dirty="0" err="1" smtClean="0"/>
            <a:t>phương</a:t>
          </a:r>
          <a:r>
            <a:rPr lang="en-US" sz="2300" kern="1200" dirty="0" smtClean="0"/>
            <a:t> </a:t>
          </a:r>
          <a:r>
            <a:rPr lang="en-US" sz="2300" kern="1200" dirty="0" err="1" smtClean="0"/>
            <a:t>thức</a:t>
          </a:r>
          <a:r>
            <a:rPr lang="en-US" sz="2300" kern="1200" dirty="0" smtClean="0"/>
            <a:t> </a:t>
          </a:r>
          <a:r>
            <a:rPr lang="en-US" sz="2300" kern="1200" dirty="0" err="1" smtClean="0"/>
            <a:t>chung</a:t>
          </a:r>
          <a:r>
            <a:rPr lang="en-US" sz="2300" kern="1200" dirty="0" smtClean="0"/>
            <a:t> </a:t>
          </a:r>
          <a:r>
            <a:rPr lang="en-US" sz="2300" kern="1200" dirty="0" err="1" smtClean="0"/>
            <a:t>cho</a:t>
          </a:r>
          <a:r>
            <a:rPr lang="en-US" sz="2300" kern="1200" dirty="0" smtClean="0"/>
            <a:t> </a:t>
          </a:r>
          <a:r>
            <a:rPr lang="en-US" sz="2300" kern="1200" dirty="0" err="1" smtClean="0"/>
            <a:t>tất</a:t>
          </a:r>
          <a:r>
            <a:rPr lang="en-US" sz="2300" kern="1200" dirty="0" smtClean="0"/>
            <a:t> </a:t>
          </a:r>
          <a:r>
            <a:rPr lang="en-US" sz="2300" kern="1200" dirty="0" err="1" smtClean="0"/>
            <a:t>cả</a:t>
          </a:r>
          <a:r>
            <a:rPr lang="en-US" sz="2300" kern="1200" dirty="0" smtClean="0"/>
            <a:t> </a:t>
          </a:r>
          <a:r>
            <a:rPr lang="en-US" sz="2300" kern="1200" dirty="0" err="1" smtClean="0"/>
            <a:t>các</a:t>
          </a:r>
          <a:r>
            <a:rPr lang="en-US" sz="2300" kern="1200" dirty="0" smtClean="0"/>
            <a:t> </a:t>
          </a:r>
          <a:r>
            <a:rPr lang="en-US" sz="2300" kern="1200" dirty="0" err="1" smtClean="0"/>
            <a:t>đối</a:t>
          </a:r>
          <a:r>
            <a:rPr lang="en-US" sz="2300" kern="1200" dirty="0" smtClean="0"/>
            <a:t> </a:t>
          </a:r>
          <a:r>
            <a:rPr lang="en-US" sz="2300" kern="1200" dirty="0" err="1" smtClean="0"/>
            <a:t>tượng</a:t>
          </a:r>
          <a:r>
            <a:rPr lang="en-US" sz="2300" kern="1200" dirty="0" smtClean="0"/>
            <a:t> </a:t>
          </a:r>
          <a:r>
            <a:rPr lang="en-US" sz="2300" kern="1200" dirty="0" err="1" smtClean="0"/>
            <a:t>cùng</a:t>
          </a:r>
          <a:r>
            <a:rPr lang="en-US" sz="2300" kern="1200" dirty="0" smtClean="0"/>
            <a:t> </a:t>
          </a:r>
          <a:r>
            <a:rPr lang="en-US" sz="2300" kern="1200" dirty="0" err="1" smtClean="0"/>
            <a:t>một</a:t>
          </a:r>
          <a:r>
            <a:rPr lang="en-US" sz="2300" kern="1200" dirty="0" smtClean="0"/>
            <a:t> </a:t>
          </a:r>
          <a:r>
            <a:rPr lang="en-US" sz="2300" kern="1200" dirty="0" err="1" smtClean="0"/>
            <a:t>loại</a:t>
          </a:r>
          <a:r>
            <a:rPr lang="en-US" sz="2300" kern="1200" dirty="0" smtClean="0"/>
            <a:t> </a:t>
          </a:r>
          <a:r>
            <a:rPr lang="en-US" sz="2300" kern="1200" dirty="0" err="1" smtClean="0"/>
            <a:t>nào</a:t>
          </a:r>
          <a:r>
            <a:rPr lang="en-US" sz="2300" kern="1200" dirty="0" smtClean="0"/>
            <a:t> </a:t>
          </a:r>
          <a:r>
            <a:rPr lang="en-US" sz="2300" kern="1200" dirty="0" err="1" smtClean="0"/>
            <a:t>đó</a:t>
          </a:r>
          <a:r>
            <a:rPr lang="en-US" sz="2300" kern="1200" dirty="0" smtClean="0"/>
            <a:t>. </a:t>
          </a:r>
          <a:endParaRPr lang="en-US" sz="2300" kern="1200" dirty="0"/>
        </a:p>
      </dsp:txBody>
      <dsp:txXfrm>
        <a:off x="44602" y="1027211"/>
        <a:ext cx="7797496" cy="824474"/>
      </dsp:txXfrm>
    </dsp:sp>
    <dsp:sp modelId="{1C6A6312-CADF-4BCC-8505-03A935EDBB58}">
      <dsp:nvSpPr>
        <dsp:cNvPr id="0" name=""/>
        <dsp:cNvSpPr/>
      </dsp:nvSpPr>
      <dsp:spPr>
        <a:xfrm>
          <a:off x="0" y="1962527"/>
          <a:ext cx="7886700" cy="9136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Một đối tượng là một thể hiện cụ thể của lớp</a:t>
          </a:r>
          <a:endParaRPr lang="en-US" sz="2300" kern="1200"/>
        </a:p>
      </dsp:txBody>
      <dsp:txXfrm>
        <a:off x="44602" y="2007129"/>
        <a:ext cx="7797496" cy="82447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0FC61-16CE-4B4C-84DD-5091A1F634FC}">
      <dsp:nvSpPr>
        <dsp:cNvPr id="0" name=""/>
        <dsp:cNvSpPr/>
      </dsp:nvSpPr>
      <dsp:spPr>
        <a:xfrm>
          <a:off x="2223" y="0"/>
          <a:ext cx="4548502" cy="64409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lvl="0" algn="ctr" defTabSz="1689100" rtl="0">
            <a:lnSpc>
              <a:spcPct val="90000"/>
            </a:lnSpc>
            <a:spcBef>
              <a:spcPct val="0"/>
            </a:spcBef>
            <a:spcAft>
              <a:spcPct val="35000"/>
            </a:spcAft>
          </a:pPr>
          <a:r>
            <a:rPr lang="en-US" sz="3800" b="1" kern="1200" dirty="0" smtClean="0"/>
            <a:t>Class </a:t>
          </a:r>
          <a:r>
            <a:rPr lang="en-US" sz="3800" b="1" kern="1200" dirty="0" err="1" smtClean="0"/>
            <a:t>trong</a:t>
          </a:r>
          <a:r>
            <a:rPr lang="en-US" sz="3800" b="1" kern="1200" dirty="0" smtClean="0"/>
            <a:t> PHP</a:t>
          </a:r>
          <a:endParaRPr lang="en-US" sz="3800" kern="1200" dirty="0"/>
        </a:p>
      </dsp:txBody>
      <dsp:txXfrm>
        <a:off x="324268" y="0"/>
        <a:ext cx="3904412" cy="64409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7E572-21C5-42D3-B9C5-385B155B6EE5}">
      <dsp:nvSpPr>
        <dsp:cNvPr id="0" name=""/>
        <dsp:cNvSpPr/>
      </dsp:nvSpPr>
      <dsp:spPr>
        <a:xfrm>
          <a:off x="3339" y="0"/>
          <a:ext cx="6832271" cy="7424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lvl="0" algn="ctr" defTabSz="1955800" rtl="0">
            <a:lnSpc>
              <a:spcPct val="90000"/>
            </a:lnSpc>
            <a:spcBef>
              <a:spcPct val="0"/>
            </a:spcBef>
            <a:spcAft>
              <a:spcPct val="35000"/>
            </a:spcAft>
          </a:pPr>
          <a:r>
            <a:rPr lang="en-US" sz="4400" b="1" kern="1200" smtClean="0"/>
            <a:t>Hàm khởi tạo </a:t>
          </a:r>
          <a:endParaRPr lang="en-US" sz="4400" kern="1200"/>
        </a:p>
      </dsp:txBody>
      <dsp:txXfrm>
        <a:off x="374550" y="0"/>
        <a:ext cx="6089849" cy="74242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FBEDD-71ED-485E-8D3F-9AB1F2A404DE}">
      <dsp:nvSpPr>
        <dsp:cNvPr id="0" name=""/>
        <dsp:cNvSpPr/>
      </dsp:nvSpPr>
      <dsp:spPr>
        <a:xfrm>
          <a:off x="0" y="155695"/>
          <a:ext cx="78867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Hàm khởi tạo có đặc điểm nó luôn được gọi tới khi ta khởi tạo đối tượng.</a:t>
          </a:r>
          <a:endParaRPr lang="en-US" sz="2000" kern="1200"/>
        </a:p>
      </dsp:txBody>
      <dsp:txXfrm>
        <a:off x="23417" y="179112"/>
        <a:ext cx="7839866" cy="432866"/>
      </dsp:txXfrm>
    </dsp:sp>
    <dsp:sp modelId="{D373381C-2E3E-4E42-8020-DB8B2405F283}">
      <dsp:nvSpPr>
        <dsp:cNvPr id="0" name=""/>
        <dsp:cNvSpPr/>
      </dsp:nvSpPr>
      <dsp:spPr>
        <a:xfrm>
          <a:off x="0" y="692996"/>
          <a:ext cx="788670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Hàm khởi tạo có thể có tham số hoặc không</a:t>
          </a:r>
          <a:endParaRPr lang="en-US" sz="2000" kern="1200"/>
        </a:p>
      </dsp:txBody>
      <dsp:txXfrm>
        <a:off x="23417" y="716413"/>
        <a:ext cx="7839866" cy="43286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F06CF-1CB5-4911-B4F4-DF3AEE281F4A}">
      <dsp:nvSpPr>
        <dsp:cNvPr id="0" name=""/>
        <dsp:cNvSpPr/>
      </dsp:nvSpPr>
      <dsp:spPr>
        <a:xfrm>
          <a:off x="2735" y="0"/>
          <a:ext cx="5597345" cy="633941"/>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lvl="0" algn="ctr" defTabSz="1689100" rtl="0">
            <a:lnSpc>
              <a:spcPct val="90000"/>
            </a:lnSpc>
            <a:spcBef>
              <a:spcPct val="0"/>
            </a:spcBef>
            <a:spcAft>
              <a:spcPct val="35000"/>
            </a:spcAft>
          </a:pPr>
          <a:r>
            <a:rPr lang="en-US" sz="3800" b="1" kern="1200" dirty="0" err="1" smtClean="0"/>
            <a:t>Kế</a:t>
          </a:r>
          <a:r>
            <a:rPr lang="en-US" sz="3800" b="1" kern="1200" dirty="0" smtClean="0"/>
            <a:t> </a:t>
          </a:r>
          <a:r>
            <a:rPr lang="en-US" sz="3800" b="1" kern="1200" dirty="0" err="1" smtClean="0"/>
            <a:t>thừa</a:t>
          </a:r>
          <a:endParaRPr lang="en-US" sz="3800" kern="1200" dirty="0"/>
        </a:p>
      </dsp:txBody>
      <dsp:txXfrm>
        <a:off x="319706" y="0"/>
        <a:ext cx="4963404" cy="63394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D9532-0403-40E3-8604-62602E116993}">
      <dsp:nvSpPr>
        <dsp:cNvPr id="0" name=""/>
        <dsp:cNvSpPr/>
      </dsp:nvSpPr>
      <dsp:spPr>
        <a:xfrm rot="5400000">
          <a:off x="-182639" y="184324"/>
          <a:ext cx="1217595" cy="8523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kern="1200" smtClean="0"/>
            <a:t>Gọi từ bên ngoài:</a:t>
          </a:r>
          <a:endParaRPr lang="en-US" sz="1200" kern="1200"/>
        </a:p>
      </dsp:txBody>
      <dsp:txXfrm rot="-5400000">
        <a:off x="1" y="427842"/>
        <a:ext cx="852316" cy="365279"/>
      </dsp:txXfrm>
    </dsp:sp>
    <dsp:sp modelId="{23DEAD71-7008-4A4F-A6D0-8318D6326C88}">
      <dsp:nvSpPr>
        <dsp:cNvPr id="0" name=""/>
        <dsp:cNvSpPr/>
      </dsp:nvSpPr>
      <dsp:spPr>
        <a:xfrm rot="5400000">
          <a:off x="2610564" y="-1756562"/>
          <a:ext cx="791437" cy="43079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smtClean="0"/>
            <a:t>$doituong-&gt;thuoctinh</a:t>
          </a:r>
          <a:endParaRPr lang="en-US" sz="2100" kern="1200"/>
        </a:p>
        <a:p>
          <a:pPr marL="228600" lvl="1" indent="-228600" algn="l" defTabSz="933450" rtl="0">
            <a:lnSpc>
              <a:spcPct val="90000"/>
            </a:lnSpc>
            <a:spcBef>
              <a:spcPct val="0"/>
            </a:spcBef>
            <a:spcAft>
              <a:spcPct val="15000"/>
            </a:spcAft>
            <a:buChar char="••"/>
          </a:pPr>
          <a:r>
            <a:rPr lang="en-US" sz="2100" kern="1200" dirty="0" smtClean="0"/>
            <a:t>$</a:t>
          </a:r>
          <a:r>
            <a:rPr lang="en-US" sz="2100" kern="1200" dirty="0" err="1" smtClean="0"/>
            <a:t>doituong</a:t>
          </a:r>
          <a:r>
            <a:rPr lang="en-US" sz="2100" kern="1200" dirty="0" smtClean="0"/>
            <a:t>-&gt;</a:t>
          </a:r>
          <a:r>
            <a:rPr lang="en-US" sz="2100" kern="1200" dirty="0" err="1" smtClean="0"/>
            <a:t>phuongthuc</a:t>
          </a:r>
          <a:r>
            <a:rPr lang="en-US" sz="2100" kern="1200" dirty="0" smtClean="0"/>
            <a:t>()</a:t>
          </a:r>
          <a:endParaRPr lang="en-US" sz="2100" kern="1200" dirty="0"/>
        </a:p>
      </dsp:txBody>
      <dsp:txXfrm rot="-5400000">
        <a:off x="852317" y="40320"/>
        <a:ext cx="4269297" cy="714167"/>
      </dsp:txXfrm>
    </dsp:sp>
    <dsp:sp modelId="{5EB2A2D2-9085-489E-B23F-7C5644BE4B40}">
      <dsp:nvSpPr>
        <dsp:cNvPr id="0" name=""/>
        <dsp:cNvSpPr/>
      </dsp:nvSpPr>
      <dsp:spPr>
        <a:xfrm rot="5400000">
          <a:off x="-182639" y="1479562"/>
          <a:ext cx="1217595" cy="8523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kern="1200" smtClean="0"/>
            <a:t>Gọi từ lớp con: </a:t>
          </a:r>
          <a:endParaRPr lang="en-US" sz="1200" kern="1200"/>
        </a:p>
      </dsp:txBody>
      <dsp:txXfrm rot="-5400000">
        <a:off x="1" y="1723080"/>
        <a:ext cx="852316" cy="365279"/>
      </dsp:txXfrm>
    </dsp:sp>
    <dsp:sp modelId="{C358B60F-91F6-43D5-9027-021C4D65FD2D}">
      <dsp:nvSpPr>
        <dsp:cNvPr id="0" name=""/>
        <dsp:cNvSpPr/>
      </dsp:nvSpPr>
      <dsp:spPr>
        <a:xfrm rot="5400000">
          <a:off x="2277226" y="-461324"/>
          <a:ext cx="1458112" cy="43079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smtClean="0"/>
            <a:t>$this-&gt;thuoctinh</a:t>
          </a:r>
          <a:endParaRPr lang="en-US" sz="2100" kern="1200"/>
        </a:p>
        <a:p>
          <a:pPr marL="228600" lvl="1" indent="-228600" algn="l" defTabSz="933450" rtl="0">
            <a:lnSpc>
              <a:spcPct val="90000"/>
            </a:lnSpc>
            <a:spcBef>
              <a:spcPct val="0"/>
            </a:spcBef>
            <a:spcAft>
              <a:spcPct val="15000"/>
            </a:spcAft>
            <a:buChar char="••"/>
          </a:pPr>
          <a:r>
            <a:rPr lang="en-US" sz="2100" kern="1200" dirty="0" smtClean="0"/>
            <a:t>$this-&gt;</a:t>
          </a:r>
          <a:r>
            <a:rPr lang="en-US" sz="2100" kern="1200" dirty="0" err="1" smtClean="0"/>
            <a:t>phuong_thuc</a:t>
          </a:r>
          <a:r>
            <a:rPr lang="en-US" sz="2100" kern="1200" dirty="0" smtClean="0"/>
            <a:t>()</a:t>
          </a:r>
          <a:endParaRPr lang="en-US" sz="2100" kern="1200" dirty="0"/>
        </a:p>
        <a:p>
          <a:pPr marL="228600" lvl="1" indent="-228600" algn="l" defTabSz="933450" rtl="0">
            <a:lnSpc>
              <a:spcPct val="90000"/>
            </a:lnSpc>
            <a:spcBef>
              <a:spcPct val="0"/>
            </a:spcBef>
            <a:spcAft>
              <a:spcPct val="15000"/>
            </a:spcAft>
            <a:buChar char="••"/>
          </a:pPr>
          <a:r>
            <a:rPr lang="en-US" sz="2100" kern="1200" dirty="0" smtClean="0"/>
            <a:t>parent::</a:t>
          </a:r>
          <a:r>
            <a:rPr lang="en-US" sz="2100" kern="1200" dirty="0" err="1" smtClean="0"/>
            <a:t>thuoctinh</a:t>
          </a:r>
          <a:endParaRPr lang="en-US" sz="2100" kern="1200" dirty="0"/>
        </a:p>
        <a:p>
          <a:pPr marL="228600" lvl="1" indent="-228600" algn="l" defTabSz="933450" rtl="0">
            <a:lnSpc>
              <a:spcPct val="90000"/>
            </a:lnSpc>
            <a:spcBef>
              <a:spcPct val="0"/>
            </a:spcBef>
            <a:spcAft>
              <a:spcPct val="15000"/>
            </a:spcAft>
            <a:buChar char="••"/>
          </a:pPr>
          <a:r>
            <a:rPr lang="en-US" sz="2100" kern="1200" dirty="0" smtClean="0"/>
            <a:t>parent::</a:t>
          </a:r>
          <a:r>
            <a:rPr lang="en-US" sz="2100" kern="1200" dirty="0" err="1" smtClean="0"/>
            <a:t>phuong_thuc</a:t>
          </a:r>
          <a:r>
            <a:rPr lang="en-US" sz="2100" kern="1200" dirty="0" smtClean="0"/>
            <a:t>()</a:t>
          </a:r>
          <a:endParaRPr lang="en-US" sz="2100" kern="1200" dirty="0"/>
        </a:p>
      </dsp:txBody>
      <dsp:txXfrm rot="-5400000">
        <a:off x="852317" y="1034764"/>
        <a:ext cx="4236753" cy="131575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5414D-123B-463B-AB9B-1FD18B5D2BBA}">
      <dsp:nvSpPr>
        <dsp:cNvPr id="0" name=""/>
        <dsp:cNvSpPr/>
      </dsp:nvSpPr>
      <dsp:spPr>
        <a:xfrm>
          <a:off x="2876" y="0"/>
          <a:ext cx="5884930" cy="70855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56007" rIns="56007" bIns="56007" numCol="1" spcCol="1270" anchor="ctr" anchorCtr="0">
          <a:noAutofit/>
        </a:bodyPr>
        <a:lstStyle/>
        <a:p>
          <a:pPr lvl="0" algn="ctr" defTabSz="1866900" rtl="0">
            <a:lnSpc>
              <a:spcPct val="90000"/>
            </a:lnSpc>
            <a:spcBef>
              <a:spcPct val="0"/>
            </a:spcBef>
            <a:spcAft>
              <a:spcPct val="35000"/>
            </a:spcAft>
          </a:pPr>
          <a:r>
            <a:rPr lang="en-US" sz="4200" b="1" kern="1200" dirty="0" err="1" smtClean="0"/>
            <a:t>Các</a:t>
          </a:r>
          <a:r>
            <a:rPr lang="en-US" sz="4200" b="1" kern="1200" dirty="0" smtClean="0"/>
            <a:t> </a:t>
          </a:r>
          <a:r>
            <a:rPr lang="en-US" sz="4200" b="1" kern="1200" dirty="0" err="1" smtClean="0"/>
            <a:t>mức</a:t>
          </a:r>
          <a:r>
            <a:rPr lang="en-US" sz="4200" b="1" kern="1200" dirty="0" smtClean="0"/>
            <a:t> </a:t>
          </a:r>
          <a:r>
            <a:rPr lang="en-US" sz="4200" b="1" kern="1200" dirty="0" err="1" smtClean="0"/>
            <a:t>truy</a:t>
          </a:r>
          <a:r>
            <a:rPr lang="en-US" sz="4200" b="1" kern="1200" dirty="0" smtClean="0"/>
            <a:t> </a:t>
          </a:r>
          <a:r>
            <a:rPr lang="en-US" sz="4200" b="1" kern="1200" dirty="0" err="1" smtClean="0"/>
            <a:t>cập</a:t>
          </a:r>
          <a:endParaRPr lang="en-US" sz="4200" kern="1200" dirty="0"/>
        </a:p>
      </dsp:txBody>
      <dsp:txXfrm>
        <a:off x="357154" y="0"/>
        <a:ext cx="5176374" cy="708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0EA66-7DF1-4EEC-BBC7-794EBCF93678}">
      <dsp:nvSpPr>
        <dsp:cNvPr id="0" name=""/>
        <dsp:cNvSpPr/>
      </dsp:nvSpPr>
      <dsp:spPr>
        <a:xfrm>
          <a:off x="1288" y="0"/>
          <a:ext cx="2636905" cy="55615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lvl="0" algn="ctr" defTabSz="1466850" rtl="0">
            <a:lnSpc>
              <a:spcPct val="90000"/>
            </a:lnSpc>
            <a:spcBef>
              <a:spcPct val="0"/>
            </a:spcBef>
            <a:spcAft>
              <a:spcPct val="35000"/>
            </a:spcAft>
          </a:pPr>
          <a:r>
            <a:rPr lang="en-US" sz="3300" b="1" kern="1200" dirty="0" err="1" smtClean="0"/>
            <a:t>Đặt</a:t>
          </a:r>
          <a:r>
            <a:rPr lang="en-US" sz="3300" b="1" kern="1200" dirty="0" smtClean="0"/>
            <a:t> </a:t>
          </a:r>
          <a:r>
            <a:rPr lang="en-US" sz="3300" b="1" kern="1200" dirty="0" err="1" smtClean="0"/>
            <a:t>vấn</a:t>
          </a:r>
          <a:r>
            <a:rPr lang="en-US" sz="3300" b="1" kern="1200" dirty="0" smtClean="0"/>
            <a:t> </a:t>
          </a:r>
          <a:r>
            <a:rPr lang="en-US" sz="3300" b="1" kern="1200" dirty="0" err="1" smtClean="0"/>
            <a:t>đề</a:t>
          </a:r>
          <a:endParaRPr lang="en-US" sz="3300" kern="1200" dirty="0"/>
        </a:p>
      </dsp:txBody>
      <dsp:txXfrm>
        <a:off x="279366" y="0"/>
        <a:ext cx="2080750" cy="55615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98F2E-997C-4724-9617-9A336CBF8DD1}">
      <dsp:nvSpPr>
        <dsp:cNvPr id="0" name=""/>
        <dsp:cNvSpPr/>
      </dsp:nvSpPr>
      <dsp:spPr>
        <a:xfrm>
          <a:off x="0" y="48969"/>
          <a:ext cx="78867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solidFill>
                <a:srgbClr val="FF0000"/>
              </a:solidFill>
            </a:rPr>
            <a:t>Private</a:t>
          </a:r>
          <a:r>
            <a:rPr lang="en-US" sz="3400" kern="1200" dirty="0" smtClean="0"/>
            <a:t>: </a:t>
          </a:r>
          <a:r>
            <a:rPr lang="en-US" sz="3400" kern="1200" dirty="0" err="1" smtClean="0"/>
            <a:t>Chỉ</a:t>
          </a:r>
          <a:r>
            <a:rPr lang="en-US" sz="3400" kern="1200" dirty="0" smtClean="0"/>
            <a:t> </a:t>
          </a:r>
          <a:r>
            <a:rPr lang="en-US" sz="3400" kern="1200" dirty="0" err="1" smtClean="0"/>
            <a:t>truy</a:t>
          </a:r>
          <a:r>
            <a:rPr lang="en-US" sz="3400" kern="1200" dirty="0" smtClean="0"/>
            <a:t> </a:t>
          </a:r>
          <a:r>
            <a:rPr lang="en-US" sz="3400" kern="1200" dirty="0" err="1" smtClean="0"/>
            <a:t>cập</a:t>
          </a:r>
          <a:r>
            <a:rPr lang="en-US" sz="3400" kern="1200" dirty="0" smtClean="0"/>
            <a:t> </a:t>
          </a:r>
          <a:r>
            <a:rPr lang="en-US" sz="3400" kern="1200" dirty="0" err="1" smtClean="0"/>
            <a:t>được</a:t>
          </a:r>
          <a:r>
            <a:rPr lang="en-US" sz="3400" kern="1200" dirty="0" smtClean="0"/>
            <a:t> </a:t>
          </a:r>
          <a:r>
            <a:rPr lang="en-US" sz="3400" kern="1200" dirty="0" err="1" smtClean="0"/>
            <a:t>trong</a:t>
          </a:r>
          <a:r>
            <a:rPr lang="en-US" sz="3400" kern="1200" dirty="0" smtClean="0"/>
            <a:t> </a:t>
          </a:r>
          <a:r>
            <a:rPr lang="en-US" sz="3400" kern="1200" dirty="0" err="1" smtClean="0"/>
            <a:t>nội</a:t>
          </a:r>
          <a:r>
            <a:rPr lang="en-US" sz="3400" kern="1200" dirty="0" smtClean="0"/>
            <a:t> </a:t>
          </a:r>
          <a:r>
            <a:rPr lang="en-US" sz="3400" kern="1200" dirty="0" err="1" smtClean="0"/>
            <a:t>bộ</a:t>
          </a:r>
          <a:r>
            <a:rPr lang="en-US" sz="3400" kern="1200" dirty="0" smtClean="0"/>
            <a:t> </a:t>
          </a:r>
          <a:r>
            <a:rPr lang="en-US" sz="3400" kern="1200" dirty="0" err="1" smtClean="0"/>
            <a:t>của</a:t>
          </a:r>
          <a:r>
            <a:rPr lang="en-US" sz="3400" kern="1200" dirty="0" smtClean="0"/>
            <a:t> </a:t>
          </a:r>
          <a:r>
            <a:rPr lang="en-US" sz="3400" kern="1200" dirty="0" err="1" smtClean="0"/>
            <a:t>lớp</a:t>
          </a:r>
          <a:endParaRPr lang="en-US" sz="3400" kern="1200" dirty="0"/>
        </a:p>
      </dsp:txBody>
      <dsp:txXfrm>
        <a:off x="66025" y="114994"/>
        <a:ext cx="7754650" cy="1220470"/>
      </dsp:txXfrm>
    </dsp:sp>
    <dsp:sp modelId="{62387821-ADB9-4DAB-8983-8B88021DCAD6}">
      <dsp:nvSpPr>
        <dsp:cNvPr id="0" name=""/>
        <dsp:cNvSpPr/>
      </dsp:nvSpPr>
      <dsp:spPr>
        <a:xfrm>
          <a:off x="0" y="1499409"/>
          <a:ext cx="78867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solidFill>
                <a:schemeClr val="accent4">
                  <a:lumMod val="60000"/>
                  <a:lumOff val="40000"/>
                </a:schemeClr>
              </a:solidFill>
            </a:rPr>
            <a:t>Protected</a:t>
          </a:r>
          <a:r>
            <a:rPr lang="en-US" sz="3400" kern="1200" dirty="0" smtClean="0"/>
            <a:t>: Cho </a:t>
          </a:r>
          <a:r>
            <a:rPr lang="en-US" sz="3400" kern="1200" dirty="0" err="1" smtClean="0"/>
            <a:t>phép</a:t>
          </a:r>
          <a:r>
            <a:rPr lang="en-US" sz="3400" kern="1200" dirty="0" smtClean="0"/>
            <a:t> </a:t>
          </a:r>
          <a:r>
            <a:rPr lang="en-US" sz="3400" kern="1200" dirty="0" err="1" smtClean="0"/>
            <a:t>truy</a:t>
          </a:r>
          <a:r>
            <a:rPr lang="en-US" sz="3400" kern="1200" dirty="0" smtClean="0"/>
            <a:t> </a:t>
          </a:r>
          <a:r>
            <a:rPr lang="en-US" sz="3400" kern="1200" dirty="0" err="1" smtClean="0"/>
            <a:t>xuất</a:t>
          </a:r>
          <a:r>
            <a:rPr lang="en-US" sz="3400" kern="1200" dirty="0" smtClean="0"/>
            <a:t> </a:t>
          </a:r>
          <a:r>
            <a:rPr lang="en-US" sz="3400" kern="1200" dirty="0" err="1" smtClean="0"/>
            <a:t>nội</a:t>
          </a:r>
          <a:r>
            <a:rPr lang="en-US" sz="3400" kern="1200" dirty="0" smtClean="0"/>
            <a:t> </a:t>
          </a:r>
          <a:r>
            <a:rPr lang="en-US" sz="3400" kern="1200" dirty="0" err="1" smtClean="0"/>
            <a:t>bộ</a:t>
          </a:r>
          <a:r>
            <a:rPr lang="en-US" sz="3400" kern="1200" dirty="0" smtClean="0"/>
            <a:t> </a:t>
          </a:r>
          <a:r>
            <a:rPr lang="en-US" sz="3400" kern="1200" dirty="0" err="1" smtClean="0"/>
            <a:t>trong</a:t>
          </a:r>
          <a:r>
            <a:rPr lang="en-US" sz="3400" kern="1200" dirty="0" smtClean="0"/>
            <a:t> </a:t>
          </a:r>
          <a:r>
            <a:rPr lang="en-US" sz="3400" kern="1200" dirty="0" err="1" smtClean="0"/>
            <a:t>lớp</a:t>
          </a:r>
          <a:r>
            <a:rPr lang="en-US" sz="3400" kern="1200" dirty="0" smtClean="0"/>
            <a:t> </a:t>
          </a:r>
          <a:r>
            <a:rPr lang="en-US" sz="3400" kern="1200" dirty="0" err="1" smtClean="0"/>
            <a:t>đó</a:t>
          </a:r>
          <a:r>
            <a:rPr lang="en-US" sz="3400" kern="1200" dirty="0" smtClean="0"/>
            <a:t> </a:t>
          </a:r>
          <a:r>
            <a:rPr lang="en-US" sz="3400" kern="1200" dirty="0" err="1" smtClean="0"/>
            <a:t>và</a:t>
          </a:r>
          <a:r>
            <a:rPr lang="en-US" sz="3400" kern="1200" dirty="0" smtClean="0"/>
            <a:t> </a:t>
          </a:r>
          <a:r>
            <a:rPr lang="en-US" sz="3400" kern="1200" dirty="0" err="1" smtClean="0"/>
            <a:t>lớp</a:t>
          </a:r>
          <a:r>
            <a:rPr lang="en-US" sz="3400" kern="1200" dirty="0" smtClean="0"/>
            <a:t> </a:t>
          </a:r>
          <a:r>
            <a:rPr lang="en-US" sz="3400" kern="1200" dirty="0" err="1" smtClean="0"/>
            <a:t>kế</a:t>
          </a:r>
          <a:r>
            <a:rPr lang="en-US" sz="3400" kern="1200" dirty="0" smtClean="0"/>
            <a:t> </a:t>
          </a:r>
          <a:r>
            <a:rPr lang="en-US" sz="3400" kern="1200" dirty="0" err="1" smtClean="0"/>
            <a:t>thừa</a:t>
          </a:r>
          <a:endParaRPr lang="en-US" sz="3400" kern="1200" dirty="0"/>
        </a:p>
      </dsp:txBody>
      <dsp:txXfrm>
        <a:off x="66025" y="1565434"/>
        <a:ext cx="7754650" cy="1220470"/>
      </dsp:txXfrm>
    </dsp:sp>
    <dsp:sp modelId="{4A3FADA5-D9D3-470D-B767-D675396F94BB}">
      <dsp:nvSpPr>
        <dsp:cNvPr id="0" name=""/>
        <dsp:cNvSpPr/>
      </dsp:nvSpPr>
      <dsp:spPr>
        <a:xfrm>
          <a:off x="0" y="2949848"/>
          <a:ext cx="78867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solidFill>
                <a:srgbClr val="00B050"/>
              </a:solidFill>
            </a:rPr>
            <a:t>Public</a:t>
          </a:r>
          <a:r>
            <a:rPr lang="en-US" sz="3400" kern="1200" dirty="0" smtClean="0"/>
            <a:t>: </a:t>
          </a:r>
          <a:r>
            <a:rPr lang="en-US" sz="3400" kern="1200" dirty="0" err="1" smtClean="0"/>
            <a:t>Có</a:t>
          </a:r>
          <a:r>
            <a:rPr lang="en-US" sz="3400" kern="1200" dirty="0" smtClean="0"/>
            <a:t> </a:t>
          </a:r>
          <a:r>
            <a:rPr lang="en-US" sz="3400" kern="1200" dirty="0" err="1" smtClean="0"/>
            <a:t>thể</a:t>
          </a:r>
          <a:r>
            <a:rPr lang="en-US" sz="3400" kern="1200" dirty="0" smtClean="0"/>
            <a:t> </a:t>
          </a:r>
          <a:r>
            <a:rPr lang="en-US" sz="3400" kern="1200" dirty="0" err="1" smtClean="0"/>
            <a:t>truy</a:t>
          </a:r>
          <a:r>
            <a:rPr lang="en-US" sz="3400" kern="1200" dirty="0" smtClean="0"/>
            <a:t> </a:t>
          </a:r>
          <a:r>
            <a:rPr lang="en-US" sz="3400" kern="1200" dirty="0" err="1" smtClean="0"/>
            <a:t>cập</a:t>
          </a:r>
          <a:r>
            <a:rPr lang="en-US" sz="3400" kern="1200" dirty="0" smtClean="0"/>
            <a:t> </a:t>
          </a:r>
          <a:r>
            <a:rPr lang="en-US" sz="3400" kern="1200" dirty="0" err="1" smtClean="0"/>
            <a:t>tới</a:t>
          </a:r>
          <a:r>
            <a:rPr lang="en-US" sz="3400" kern="1200" dirty="0" smtClean="0"/>
            <a:t>  </a:t>
          </a:r>
          <a:r>
            <a:rPr lang="en-US" sz="3400" kern="1200" dirty="0" err="1" smtClean="0"/>
            <a:t>phương</a:t>
          </a:r>
          <a:r>
            <a:rPr lang="en-US" sz="3400" kern="1200" dirty="0" smtClean="0"/>
            <a:t> </a:t>
          </a:r>
          <a:r>
            <a:rPr lang="en-US" sz="3400" kern="1200" dirty="0" err="1" smtClean="0"/>
            <a:t>thức</a:t>
          </a:r>
          <a:r>
            <a:rPr lang="en-US" sz="3400" kern="1200" dirty="0" smtClean="0"/>
            <a:t> </a:t>
          </a:r>
          <a:r>
            <a:rPr lang="en-US" sz="3400" kern="1200" dirty="0" err="1" smtClean="0"/>
            <a:t>và</a:t>
          </a:r>
          <a:r>
            <a:rPr lang="en-US" sz="3400" kern="1200" dirty="0" smtClean="0"/>
            <a:t> </a:t>
          </a:r>
          <a:r>
            <a:rPr lang="en-US" sz="3400" kern="1200" dirty="0" err="1" smtClean="0"/>
            <a:t>thuộc</a:t>
          </a:r>
          <a:r>
            <a:rPr lang="en-US" sz="3400" kern="1200" dirty="0" smtClean="0"/>
            <a:t> </a:t>
          </a:r>
          <a:r>
            <a:rPr lang="en-US" sz="3400" kern="1200" dirty="0" err="1" smtClean="0"/>
            <a:t>tính</a:t>
          </a:r>
          <a:r>
            <a:rPr lang="en-US" sz="3400" kern="1200" dirty="0" smtClean="0"/>
            <a:t> ở </a:t>
          </a:r>
          <a:r>
            <a:rPr lang="en-US" sz="3400" kern="1200" dirty="0" err="1" smtClean="0"/>
            <a:t>bất</a:t>
          </a:r>
          <a:r>
            <a:rPr lang="en-US" sz="3400" kern="1200" dirty="0" smtClean="0"/>
            <a:t> </a:t>
          </a:r>
          <a:r>
            <a:rPr lang="en-US" sz="3400" kern="1200" dirty="0" err="1" smtClean="0"/>
            <a:t>cứ</a:t>
          </a:r>
          <a:r>
            <a:rPr lang="en-US" sz="3400" kern="1200" dirty="0" smtClean="0"/>
            <a:t> </a:t>
          </a:r>
          <a:r>
            <a:rPr lang="en-US" sz="3400" kern="1200" dirty="0" err="1" smtClean="0"/>
            <a:t>đâu</a:t>
          </a:r>
          <a:r>
            <a:rPr lang="en-US" sz="3400" kern="1200" dirty="0" smtClean="0"/>
            <a:t>.</a:t>
          </a:r>
          <a:endParaRPr lang="en-US" sz="3400" kern="1200" dirty="0"/>
        </a:p>
      </dsp:txBody>
      <dsp:txXfrm>
        <a:off x="66025" y="3015873"/>
        <a:ext cx="7754650" cy="122047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CD7D0-F8AB-4B7F-8716-ABBFE75823D5}">
      <dsp:nvSpPr>
        <dsp:cNvPr id="0" name=""/>
        <dsp:cNvSpPr/>
      </dsp:nvSpPr>
      <dsp:spPr>
        <a:xfrm>
          <a:off x="2727" y="0"/>
          <a:ext cx="5580428" cy="7932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024" tIns="62675" rIns="62675" bIns="62675" numCol="1" spcCol="1270" anchor="ctr" anchorCtr="0">
          <a:noAutofit/>
        </a:bodyPr>
        <a:lstStyle/>
        <a:p>
          <a:pPr lvl="0" algn="ctr" defTabSz="2089150" rtl="0">
            <a:lnSpc>
              <a:spcPct val="90000"/>
            </a:lnSpc>
            <a:spcBef>
              <a:spcPct val="0"/>
            </a:spcBef>
            <a:spcAft>
              <a:spcPct val="35000"/>
            </a:spcAft>
          </a:pPr>
          <a:r>
            <a:rPr lang="en-US" sz="4700" b="1" kern="1200" dirty="0" err="1" smtClean="0"/>
            <a:t>Khi</a:t>
          </a:r>
          <a:r>
            <a:rPr lang="en-US" sz="4700" b="1" kern="1200" dirty="0" smtClean="0"/>
            <a:t> </a:t>
          </a:r>
          <a:r>
            <a:rPr lang="en-US" sz="4700" b="1" kern="1200" dirty="0" err="1" smtClean="0"/>
            <a:t>nào</a:t>
          </a:r>
          <a:r>
            <a:rPr lang="en-US" sz="4700" b="1" kern="1200" dirty="0" smtClean="0"/>
            <a:t> </a:t>
          </a:r>
          <a:r>
            <a:rPr lang="en-US" sz="4700" b="1" kern="1200" dirty="0" err="1" smtClean="0"/>
            <a:t>sử</a:t>
          </a:r>
          <a:r>
            <a:rPr lang="en-US" sz="4700" b="1" kern="1200" dirty="0" smtClean="0"/>
            <a:t> </a:t>
          </a:r>
          <a:r>
            <a:rPr lang="en-US" sz="4700" b="1" kern="1200" dirty="0" err="1" smtClean="0"/>
            <a:t>dụng</a:t>
          </a:r>
          <a:r>
            <a:rPr lang="en-US" sz="4700" b="1" kern="1200" dirty="0" smtClean="0"/>
            <a:t>	</a:t>
          </a:r>
          <a:endParaRPr lang="en-US" sz="4700" kern="1200" dirty="0"/>
        </a:p>
      </dsp:txBody>
      <dsp:txXfrm>
        <a:off x="399338" y="0"/>
        <a:ext cx="4787206" cy="79322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9C3A-A4AD-4798-88DE-F14411104D2B}">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smtClean="0"/>
            <a:t>Private: </a:t>
          </a:r>
          <a:endParaRPr lang="en-US" sz="2100" kern="1200"/>
        </a:p>
      </dsp:txBody>
      <dsp:txXfrm rot="-5400000">
        <a:off x="0" y="554579"/>
        <a:ext cx="1105044" cy="473590"/>
      </dsp:txXfrm>
    </dsp:sp>
    <dsp:sp modelId="{31578FBE-083B-45BB-8734-F85AD6AB26D9}">
      <dsp:nvSpPr>
        <dsp:cNvPr id="0" name=""/>
        <dsp:cNvSpPr/>
      </dsp:nvSpPr>
      <dsp:spPr>
        <a:xfrm rot="5400000">
          <a:off x="3982815" y="-2875713"/>
          <a:ext cx="1026112" cy="67816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US" sz="2000" kern="1200" smtClean="0"/>
            <a:t>Những thuộc tính biến đổi dữ liệu khi nhập và lấy dữ liệu: Username , Password</a:t>
          </a:r>
          <a:endParaRPr lang="en-US" sz="2000" kern="1200"/>
        </a:p>
        <a:p>
          <a:pPr marL="228600" lvl="1" indent="-228600" algn="l" defTabSz="889000" rtl="0">
            <a:lnSpc>
              <a:spcPct val="90000"/>
            </a:lnSpc>
            <a:spcBef>
              <a:spcPct val="0"/>
            </a:spcBef>
            <a:spcAft>
              <a:spcPct val="15000"/>
            </a:spcAft>
            <a:buChar char="••"/>
          </a:pPr>
          <a:r>
            <a:rPr lang="en-US" sz="2000" kern="1200" smtClean="0"/>
            <a:t>Những phương thức chỉ dung trong nội bộ lớp đó</a:t>
          </a:r>
          <a:endParaRPr lang="en-US" sz="2000" kern="1200"/>
        </a:p>
      </dsp:txBody>
      <dsp:txXfrm rot="-5400000">
        <a:off x="1105044" y="52149"/>
        <a:ext cx="6731564" cy="925930"/>
      </dsp:txXfrm>
    </dsp:sp>
    <dsp:sp modelId="{FD3AF96F-DEBA-4BB2-9CA5-6A2E996D229C}">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smtClean="0"/>
            <a:t>Protected</a:t>
          </a:r>
          <a:endParaRPr lang="en-US" sz="2100" kern="1200"/>
        </a:p>
      </dsp:txBody>
      <dsp:txXfrm rot="-5400000">
        <a:off x="0" y="1938873"/>
        <a:ext cx="1105044" cy="473590"/>
      </dsp:txXfrm>
    </dsp:sp>
    <dsp:sp modelId="{EB54CC71-2E1B-4FE3-A426-3EF0D377CD3A}">
      <dsp:nvSpPr>
        <dsp:cNvPr id="0" name=""/>
        <dsp:cNvSpPr/>
      </dsp:nvSpPr>
      <dsp:spPr>
        <a:xfrm rot="5400000">
          <a:off x="3982815" y="-1491419"/>
          <a:ext cx="1026112" cy="67816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US" sz="2000" kern="1200" smtClean="0"/>
            <a:t>Khi cần để cho lớp khác sẽ kế thừa lớp này với phương thức và thuộc tính chỉ dung trong kế thừa của nó</a:t>
          </a:r>
          <a:endParaRPr lang="en-US" sz="2000" kern="1200"/>
        </a:p>
      </dsp:txBody>
      <dsp:txXfrm rot="-5400000">
        <a:off x="1105044" y="1436443"/>
        <a:ext cx="6731564" cy="925930"/>
      </dsp:txXfrm>
    </dsp:sp>
    <dsp:sp modelId="{0472462C-52F9-4D1E-BD57-117FE5D79BFD}">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smtClean="0"/>
            <a:t>Public: </a:t>
          </a:r>
          <a:endParaRPr lang="en-US" sz="2100" kern="1200"/>
        </a:p>
      </dsp:txBody>
      <dsp:txXfrm rot="-5400000">
        <a:off x="0" y="3323167"/>
        <a:ext cx="1105044" cy="473590"/>
      </dsp:txXfrm>
    </dsp:sp>
    <dsp:sp modelId="{02AD00FE-129F-4F5B-B351-9C58FD7915C4}">
      <dsp:nvSpPr>
        <dsp:cNvPr id="0" name=""/>
        <dsp:cNvSpPr/>
      </dsp:nvSpPr>
      <dsp:spPr>
        <a:xfrm rot="5400000">
          <a:off x="3982815" y="-107126"/>
          <a:ext cx="1026112" cy="67816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US" sz="2000" kern="1200" smtClean="0"/>
            <a:t>Dùng để lấy dữ liệu và xuất dữ liệu ra ngoài: get(), set()</a:t>
          </a:r>
          <a:endParaRPr lang="en-US" sz="2000" kern="1200"/>
        </a:p>
        <a:p>
          <a:pPr marL="228600" lvl="1" indent="-228600" algn="l" defTabSz="889000" rtl="0">
            <a:lnSpc>
              <a:spcPct val="90000"/>
            </a:lnSpc>
            <a:spcBef>
              <a:spcPct val="0"/>
            </a:spcBef>
            <a:spcAft>
              <a:spcPct val="15000"/>
            </a:spcAft>
            <a:buChar char="••"/>
          </a:pPr>
          <a:r>
            <a:rPr lang="en-US" sz="2000" kern="1200" smtClean="0"/>
            <a:t>Những hàm thao tác cuối cùng với coder.</a:t>
          </a:r>
          <a:endParaRPr lang="en-US" sz="2000" kern="1200"/>
        </a:p>
      </dsp:txBody>
      <dsp:txXfrm rot="-5400000">
        <a:off x="1105044" y="2820736"/>
        <a:ext cx="6731564" cy="92593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46937-AB25-4C11-B67D-570906B928FC}">
      <dsp:nvSpPr>
        <dsp:cNvPr id="0" name=""/>
        <dsp:cNvSpPr/>
      </dsp:nvSpPr>
      <dsp:spPr>
        <a:xfrm>
          <a:off x="2206" y="0"/>
          <a:ext cx="4514669" cy="7424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lvl="0" algn="ctr" defTabSz="1955800" rtl="0">
            <a:lnSpc>
              <a:spcPct val="90000"/>
            </a:lnSpc>
            <a:spcBef>
              <a:spcPct val="0"/>
            </a:spcBef>
            <a:spcAft>
              <a:spcPct val="35000"/>
            </a:spcAft>
          </a:pPr>
          <a:r>
            <a:rPr lang="en-US" sz="4400" b="1" kern="1200" dirty="0" smtClean="0"/>
            <a:t>Private</a:t>
          </a:r>
          <a:endParaRPr lang="en-US" sz="4400" kern="1200" dirty="0"/>
        </a:p>
      </dsp:txBody>
      <dsp:txXfrm>
        <a:off x="373417" y="0"/>
        <a:ext cx="3772247" cy="74242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C9301-1FC7-4224-9FE9-84F49652F352}">
      <dsp:nvSpPr>
        <dsp:cNvPr id="0" name=""/>
        <dsp:cNvSpPr/>
      </dsp:nvSpPr>
      <dsp:spPr>
        <a:xfrm>
          <a:off x="2322" y="0"/>
          <a:ext cx="4751505" cy="75935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023" tIns="60008" rIns="60008" bIns="60008" numCol="1" spcCol="1270" anchor="ctr" anchorCtr="0">
          <a:noAutofit/>
        </a:bodyPr>
        <a:lstStyle/>
        <a:p>
          <a:pPr lvl="0" algn="ctr" defTabSz="2000250" rtl="0">
            <a:lnSpc>
              <a:spcPct val="90000"/>
            </a:lnSpc>
            <a:spcBef>
              <a:spcPct val="0"/>
            </a:spcBef>
            <a:spcAft>
              <a:spcPct val="35000"/>
            </a:spcAft>
          </a:pPr>
          <a:r>
            <a:rPr lang="en-US" sz="4500" b="1" kern="1200" smtClean="0"/>
            <a:t>Protected</a:t>
          </a:r>
          <a:endParaRPr lang="en-US" sz="4500" kern="1200"/>
        </a:p>
      </dsp:txBody>
      <dsp:txXfrm>
        <a:off x="382000" y="0"/>
        <a:ext cx="3992149" cy="75935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E5230-C26D-4415-968D-E74A572B451D}">
      <dsp:nvSpPr>
        <dsp:cNvPr id="0" name=""/>
        <dsp:cNvSpPr/>
      </dsp:nvSpPr>
      <dsp:spPr>
        <a:xfrm>
          <a:off x="3231" y="0"/>
          <a:ext cx="6612353" cy="640821"/>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lvl="0" algn="ctr" defTabSz="1689100" rtl="0">
            <a:lnSpc>
              <a:spcPct val="90000"/>
            </a:lnSpc>
            <a:spcBef>
              <a:spcPct val="0"/>
            </a:spcBef>
            <a:spcAft>
              <a:spcPct val="35000"/>
            </a:spcAft>
          </a:pPr>
          <a:r>
            <a:rPr lang="en-US" sz="3800" b="1" kern="1200" smtClean="0"/>
            <a:t>Tính đa hình</a:t>
          </a:r>
          <a:endParaRPr lang="en-US" sz="3800" kern="1200"/>
        </a:p>
      </dsp:txBody>
      <dsp:txXfrm>
        <a:off x="323642" y="0"/>
        <a:ext cx="5971532" cy="64082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96C02-343A-419C-8309-B7A7603E4AA3}">
      <dsp:nvSpPr>
        <dsp:cNvPr id="0" name=""/>
        <dsp:cNvSpPr/>
      </dsp:nvSpPr>
      <dsp:spPr>
        <a:xfrm>
          <a:off x="0" y="299169"/>
          <a:ext cx="7886700"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Sự đa dạng của mỗi hành động cụ thể ở mỗi đối tượng khác nhau.</a:t>
          </a:r>
          <a:endParaRPr lang="en-US" sz="3000" kern="1200"/>
        </a:p>
      </dsp:txBody>
      <dsp:txXfrm>
        <a:off x="58257" y="357426"/>
        <a:ext cx="7770186" cy="1076886"/>
      </dsp:txXfrm>
    </dsp:sp>
    <dsp:sp modelId="{497AEA9C-C27C-4FC6-B3D8-570A8EC24E13}">
      <dsp:nvSpPr>
        <dsp:cNvPr id="0" name=""/>
        <dsp:cNvSpPr/>
      </dsp:nvSpPr>
      <dsp:spPr>
        <a:xfrm>
          <a:off x="0" y="1578969"/>
          <a:ext cx="7886700"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Trong lập trình, đa hình được hiểu là lớp con viết lại những phương thức ở lớp cha (overwrite)</a:t>
          </a:r>
          <a:endParaRPr lang="en-US" sz="3000" kern="1200"/>
        </a:p>
      </dsp:txBody>
      <dsp:txXfrm>
        <a:off x="58257" y="1637226"/>
        <a:ext cx="7770186" cy="1076886"/>
      </dsp:txXfrm>
    </dsp:sp>
    <dsp:sp modelId="{2E7CE299-9FC1-4F31-84CA-1A75D029A044}">
      <dsp:nvSpPr>
        <dsp:cNvPr id="0" name=""/>
        <dsp:cNvSpPr/>
      </dsp:nvSpPr>
      <dsp:spPr>
        <a:xfrm>
          <a:off x="0" y="2858768"/>
          <a:ext cx="7886700"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Là kỹ thuật thay đổi nội dung cùng một hành vi trong hai lớp cha và con. </a:t>
          </a:r>
          <a:endParaRPr lang="en-US" sz="3000" kern="1200"/>
        </a:p>
      </dsp:txBody>
      <dsp:txXfrm>
        <a:off x="58257" y="2917025"/>
        <a:ext cx="7770186" cy="1076886"/>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EAD76-B9CA-4D5C-AA4E-2BDEBF88828F}">
      <dsp:nvSpPr>
        <dsp:cNvPr id="0" name=""/>
        <dsp:cNvSpPr/>
      </dsp:nvSpPr>
      <dsp:spPr>
        <a:xfrm>
          <a:off x="2653" y="0"/>
          <a:ext cx="5428176" cy="6238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rtl="0">
            <a:lnSpc>
              <a:spcPct val="90000"/>
            </a:lnSpc>
            <a:spcBef>
              <a:spcPct val="0"/>
            </a:spcBef>
            <a:spcAft>
              <a:spcPct val="35000"/>
            </a:spcAft>
          </a:pPr>
          <a:r>
            <a:rPr lang="en-US" sz="3700" kern="1200" smtClean="0"/>
            <a:t>Tính đa hình</a:t>
          </a:r>
          <a:endParaRPr lang="en-US" sz="3700" kern="1200"/>
        </a:p>
      </dsp:txBody>
      <dsp:txXfrm>
        <a:off x="314598" y="0"/>
        <a:ext cx="4804287" cy="62388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FC40C-0693-4603-BD93-16DA687C6C13}">
      <dsp:nvSpPr>
        <dsp:cNvPr id="0" name=""/>
        <dsp:cNvSpPr/>
      </dsp:nvSpPr>
      <dsp:spPr>
        <a:xfrm>
          <a:off x="2719" y="0"/>
          <a:ext cx="5563511" cy="70855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56007" rIns="56007" bIns="56007" numCol="1" spcCol="1270" anchor="ctr" anchorCtr="0">
          <a:noAutofit/>
        </a:bodyPr>
        <a:lstStyle/>
        <a:p>
          <a:pPr lvl="0" algn="ctr" defTabSz="1866900" rtl="0">
            <a:lnSpc>
              <a:spcPct val="90000"/>
            </a:lnSpc>
            <a:spcBef>
              <a:spcPct val="0"/>
            </a:spcBef>
            <a:spcAft>
              <a:spcPct val="35000"/>
            </a:spcAft>
          </a:pPr>
          <a:r>
            <a:rPr lang="en-US" sz="4200" kern="1200" smtClean="0"/>
            <a:t>Tính đóng gói</a:t>
          </a:r>
          <a:endParaRPr lang="en-US" sz="4200" kern="1200"/>
        </a:p>
      </dsp:txBody>
      <dsp:txXfrm>
        <a:off x="356997" y="0"/>
        <a:ext cx="4854955" cy="708556"/>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C74F-B504-4273-97F6-F1495326B26E}">
      <dsp:nvSpPr>
        <dsp:cNvPr id="0" name=""/>
        <dsp:cNvSpPr/>
      </dsp:nvSpPr>
      <dsp:spPr>
        <a:xfrm>
          <a:off x="0" y="361719"/>
          <a:ext cx="7886700"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Không cho bên ngoài biết được bên trong đối tượng có những gì hay được cài đặt như thế nào.</a:t>
          </a:r>
          <a:endParaRPr lang="en-US" sz="2900" kern="1200"/>
        </a:p>
      </dsp:txBody>
      <dsp:txXfrm>
        <a:off x="56315" y="418034"/>
        <a:ext cx="7774070" cy="1040990"/>
      </dsp:txXfrm>
    </dsp:sp>
    <dsp:sp modelId="{48F28A39-7D73-4D6F-B4EF-79F40467C1FB}">
      <dsp:nvSpPr>
        <dsp:cNvPr id="0" name=""/>
        <dsp:cNvSpPr/>
      </dsp:nvSpPr>
      <dsp:spPr>
        <a:xfrm>
          <a:off x="0" y="1598859"/>
          <a:ext cx="7886700"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Không cho phép người dung hay đối tượng khác thay đổi dữ liệu thành viên của đối tượng</a:t>
          </a:r>
          <a:endParaRPr lang="en-US" sz="2900" kern="1200"/>
        </a:p>
      </dsp:txBody>
      <dsp:txXfrm>
        <a:off x="56315" y="1655174"/>
        <a:ext cx="7774070" cy="1040990"/>
      </dsp:txXfrm>
    </dsp:sp>
    <dsp:sp modelId="{712F54A0-7599-49C0-8656-68F2C466330A}">
      <dsp:nvSpPr>
        <dsp:cNvPr id="0" name=""/>
        <dsp:cNvSpPr/>
      </dsp:nvSpPr>
      <dsp:spPr>
        <a:xfrm>
          <a:off x="0" y="2835999"/>
          <a:ext cx="7886700"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Chỉ các hàm thành viên của đối tượng đó mới có quyền thay đổi giá trị của nó. </a:t>
          </a:r>
          <a:endParaRPr lang="en-US" sz="2900" kern="1200"/>
        </a:p>
      </dsp:txBody>
      <dsp:txXfrm>
        <a:off x="56315" y="2892314"/>
        <a:ext cx="7774070" cy="104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1B0E5-8C57-46BE-803F-D6C95819A256}">
      <dsp:nvSpPr>
        <dsp:cNvPr id="0" name=""/>
        <dsp:cNvSpPr/>
      </dsp:nvSpPr>
      <dsp:spPr>
        <a:xfrm>
          <a:off x="3477216" y="1368326"/>
          <a:ext cx="1035208" cy="10352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rtl="0">
            <a:lnSpc>
              <a:spcPct val="90000"/>
            </a:lnSpc>
            <a:spcBef>
              <a:spcPct val="0"/>
            </a:spcBef>
            <a:spcAft>
              <a:spcPct val="35000"/>
            </a:spcAft>
          </a:pPr>
          <a:r>
            <a:rPr lang="en-US" sz="1500" b="1" kern="1200" dirty="0" err="1" smtClean="0"/>
            <a:t>Khác</a:t>
          </a:r>
          <a:r>
            <a:rPr lang="en-US" sz="1500" b="1" kern="1200" dirty="0" smtClean="0"/>
            <a:t> </a:t>
          </a:r>
          <a:r>
            <a:rPr lang="en-US" sz="1500" b="1" kern="1200" dirty="0" err="1" smtClean="0"/>
            <a:t>hàng</a:t>
          </a:r>
          <a:r>
            <a:rPr lang="en-US" sz="1500" b="1" kern="1200" dirty="0" smtClean="0"/>
            <a:t> </a:t>
          </a:r>
          <a:r>
            <a:rPr lang="en-US" sz="1500" b="1" kern="1200" dirty="0" err="1" smtClean="0"/>
            <a:t>có</a:t>
          </a:r>
          <a:r>
            <a:rPr lang="en-US" sz="1500" b="1" kern="1200" dirty="0" smtClean="0"/>
            <a:t> </a:t>
          </a:r>
          <a:r>
            <a:rPr lang="en-US" sz="1500" b="1" kern="1200" dirty="0" err="1" smtClean="0"/>
            <a:t>các</a:t>
          </a:r>
          <a:r>
            <a:rPr lang="en-US" sz="1500" b="1" kern="1200" dirty="0" smtClean="0"/>
            <a:t> </a:t>
          </a:r>
          <a:r>
            <a:rPr lang="en-US" sz="1500" b="1" kern="1200" dirty="0" err="1" smtClean="0"/>
            <a:t>giao</a:t>
          </a:r>
          <a:r>
            <a:rPr lang="en-US" sz="1500" b="1" kern="1200" dirty="0" smtClean="0"/>
            <a:t> </a:t>
          </a:r>
          <a:r>
            <a:rPr lang="en-US" sz="1500" b="1" kern="1200" dirty="0" err="1" smtClean="0"/>
            <a:t>dịch</a:t>
          </a:r>
          <a:r>
            <a:rPr lang="en-US" sz="1500" b="1" kern="1200" dirty="0" smtClean="0"/>
            <a:t> </a:t>
          </a:r>
          <a:endParaRPr lang="en-US" sz="1500" b="1" kern="1200" dirty="0"/>
        </a:p>
      </dsp:txBody>
      <dsp:txXfrm>
        <a:off x="3527751" y="1418861"/>
        <a:ext cx="934138" cy="934138"/>
      </dsp:txXfrm>
    </dsp:sp>
    <dsp:sp modelId="{F20C23EA-F1BD-4C94-AF96-FA7768BE545C}">
      <dsp:nvSpPr>
        <dsp:cNvPr id="0" name=""/>
        <dsp:cNvSpPr/>
      </dsp:nvSpPr>
      <dsp:spPr>
        <a:xfrm rot="16200000">
          <a:off x="3750271" y="1123776"/>
          <a:ext cx="489099" cy="0"/>
        </a:xfrm>
        <a:custGeom>
          <a:avLst/>
          <a:gdLst/>
          <a:ahLst/>
          <a:cxnLst/>
          <a:rect l="0" t="0" r="0" b="0"/>
          <a:pathLst>
            <a:path>
              <a:moveTo>
                <a:pt x="0" y="0"/>
              </a:moveTo>
              <a:lnTo>
                <a:pt x="48909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B9A877-4730-4390-9E83-306EA299BF02}">
      <dsp:nvSpPr>
        <dsp:cNvPr id="0" name=""/>
        <dsp:cNvSpPr/>
      </dsp:nvSpPr>
      <dsp:spPr>
        <a:xfrm>
          <a:off x="2985075" y="185636"/>
          <a:ext cx="2019491" cy="693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rtl="0">
            <a:lnSpc>
              <a:spcPct val="90000"/>
            </a:lnSpc>
            <a:spcBef>
              <a:spcPct val="0"/>
            </a:spcBef>
            <a:spcAft>
              <a:spcPct val="35000"/>
            </a:spcAft>
          </a:pPr>
          <a:r>
            <a:rPr lang="en-US" sz="1800" kern="1200" dirty="0" err="1" smtClean="0"/>
            <a:t>Nạp</a:t>
          </a:r>
          <a:r>
            <a:rPr lang="en-US" sz="1800" kern="1200" dirty="0" smtClean="0"/>
            <a:t> </a:t>
          </a:r>
          <a:r>
            <a:rPr lang="en-US" sz="1800" kern="1200" dirty="0" err="1" smtClean="0"/>
            <a:t>tiền</a:t>
          </a:r>
          <a:r>
            <a:rPr lang="en-US" sz="1800" kern="1200" dirty="0" smtClean="0"/>
            <a:t> </a:t>
          </a:r>
          <a:r>
            <a:rPr lang="en-US" sz="1800" kern="1200" dirty="0" err="1" smtClean="0"/>
            <a:t>vào</a:t>
          </a:r>
          <a:r>
            <a:rPr lang="en-US" sz="1800" kern="1200" dirty="0" smtClean="0"/>
            <a:t> </a:t>
          </a:r>
          <a:r>
            <a:rPr lang="en-US" sz="1800" kern="1200" dirty="0" err="1" smtClean="0"/>
            <a:t>tài</a:t>
          </a:r>
          <a:r>
            <a:rPr lang="en-US" sz="1800" kern="1200" dirty="0" smtClean="0"/>
            <a:t> </a:t>
          </a:r>
          <a:r>
            <a:rPr lang="en-US" sz="1800" kern="1200" dirty="0" err="1" smtClean="0"/>
            <a:t>khoản</a:t>
          </a:r>
          <a:endParaRPr lang="en-US" sz="1800" kern="1200" dirty="0"/>
        </a:p>
      </dsp:txBody>
      <dsp:txXfrm>
        <a:off x="3018933" y="219494"/>
        <a:ext cx="1951775" cy="625873"/>
      </dsp:txXfrm>
    </dsp:sp>
    <dsp:sp modelId="{DFC1D5E6-D4F4-4B46-90D4-6AACCA835714}">
      <dsp:nvSpPr>
        <dsp:cNvPr id="0" name=""/>
        <dsp:cNvSpPr/>
      </dsp:nvSpPr>
      <dsp:spPr>
        <a:xfrm rot="2210976">
          <a:off x="4462851" y="2422658"/>
          <a:ext cx="496271" cy="0"/>
        </a:xfrm>
        <a:custGeom>
          <a:avLst/>
          <a:gdLst/>
          <a:ahLst/>
          <a:cxnLst/>
          <a:rect l="0" t="0" r="0" b="0"/>
          <a:pathLst>
            <a:path>
              <a:moveTo>
                <a:pt x="0" y="0"/>
              </a:moveTo>
              <a:lnTo>
                <a:pt x="49627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92D97F-FDF0-4510-8F84-D6768618F3B2}">
      <dsp:nvSpPr>
        <dsp:cNvPr id="0" name=""/>
        <dsp:cNvSpPr/>
      </dsp:nvSpPr>
      <dsp:spPr>
        <a:xfrm>
          <a:off x="4542721" y="2571469"/>
          <a:ext cx="1659122" cy="693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rtl="0">
            <a:lnSpc>
              <a:spcPct val="90000"/>
            </a:lnSpc>
            <a:spcBef>
              <a:spcPct val="0"/>
            </a:spcBef>
            <a:spcAft>
              <a:spcPct val="35000"/>
            </a:spcAft>
          </a:pPr>
          <a:r>
            <a:rPr lang="en-US" sz="1800" kern="1200" dirty="0" err="1" smtClean="0"/>
            <a:t>Rút</a:t>
          </a:r>
          <a:r>
            <a:rPr lang="en-US" sz="1800" kern="1200" dirty="0" smtClean="0"/>
            <a:t> </a:t>
          </a:r>
          <a:r>
            <a:rPr lang="en-US" sz="1800" kern="1200" dirty="0" err="1" smtClean="0"/>
            <a:t>tiền</a:t>
          </a:r>
          <a:r>
            <a:rPr lang="en-US" sz="1800" kern="1200" dirty="0" smtClean="0"/>
            <a:t> </a:t>
          </a:r>
          <a:r>
            <a:rPr lang="en-US" sz="1800" kern="1200" dirty="0" err="1" smtClean="0"/>
            <a:t>từ</a:t>
          </a:r>
          <a:r>
            <a:rPr lang="en-US" sz="1800" kern="1200" dirty="0" smtClean="0"/>
            <a:t> </a:t>
          </a:r>
          <a:r>
            <a:rPr lang="en-US" sz="1800" kern="1200" dirty="0" err="1" smtClean="0"/>
            <a:t>tài</a:t>
          </a:r>
          <a:r>
            <a:rPr lang="en-US" sz="1800" kern="1200" dirty="0" smtClean="0"/>
            <a:t> </a:t>
          </a:r>
          <a:r>
            <a:rPr lang="en-US" sz="1800" kern="1200" dirty="0" err="1" smtClean="0"/>
            <a:t>khoản</a:t>
          </a:r>
          <a:endParaRPr lang="en-US" sz="1800" kern="1200" dirty="0"/>
        </a:p>
      </dsp:txBody>
      <dsp:txXfrm>
        <a:off x="4576579" y="2605327"/>
        <a:ext cx="1591406" cy="625873"/>
      </dsp:txXfrm>
    </dsp:sp>
    <dsp:sp modelId="{0F61FFA7-683B-4B05-A2F4-B3A3E2EA6E34}">
      <dsp:nvSpPr>
        <dsp:cNvPr id="0" name=""/>
        <dsp:cNvSpPr/>
      </dsp:nvSpPr>
      <dsp:spPr>
        <a:xfrm rot="8589024">
          <a:off x="3030520" y="2422658"/>
          <a:ext cx="496271" cy="0"/>
        </a:xfrm>
        <a:custGeom>
          <a:avLst/>
          <a:gdLst/>
          <a:ahLst/>
          <a:cxnLst/>
          <a:rect l="0" t="0" r="0" b="0"/>
          <a:pathLst>
            <a:path>
              <a:moveTo>
                <a:pt x="0" y="0"/>
              </a:moveTo>
              <a:lnTo>
                <a:pt x="49627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61775-137B-4415-9F34-F4EBCE454CC0}">
      <dsp:nvSpPr>
        <dsp:cNvPr id="0" name=""/>
        <dsp:cNvSpPr/>
      </dsp:nvSpPr>
      <dsp:spPr>
        <a:xfrm>
          <a:off x="1684856" y="2571469"/>
          <a:ext cx="1865007" cy="693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rtl="0">
            <a:lnSpc>
              <a:spcPct val="90000"/>
            </a:lnSpc>
            <a:spcBef>
              <a:spcPct val="0"/>
            </a:spcBef>
            <a:spcAft>
              <a:spcPct val="35000"/>
            </a:spcAft>
          </a:pPr>
          <a:r>
            <a:rPr lang="en-US" sz="1800" kern="1200" dirty="0" err="1" smtClean="0"/>
            <a:t>Chuyển</a:t>
          </a:r>
          <a:r>
            <a:rPr lang="en-US" sz="1800" kern="1200" dirty="0" smtClean="0"/>
            <a:t> </a:t>
          </a:r>
          <a:r>
            <a:rPr lang="en-US" sz="1800" kern="1200" dirty="0" err="1" smtClean="0"/>
            <a:t>khoản</a:t>
          </a:r>
          <a:r>
            <a:rPr lang="en-US" sz="1800" kern="1200" dirty="0" smtClean="0"/>
            <a:t> </a:t>
          </a:r>
          <a:r>
            <a:rPr lang="en-US" sz="1800" kern="1200" dirty="0" err="1" smtClean="0"/>
            <a:t>giữa</a:t>
          </a:r>
          <a:r>
            <a:rPr lang="en-US" sz="1800" kern="1200" dirty="0" smtClean="0"/>
            <a:t> </a:t>
          </a:r>
          <a:r>
            <a:rPr lang="en-US" sz="1800" kern="1200" dirty="0" err="1" smtClean="0"/>
            <a:t>các</a:t>
          </a:r>
          <a:r>
            <a:rPr lang="en-US" sz="1800" kern="1200" dirty="0" smtClean="0"/>
            <a:t> </a:t>
          </a:r>
          <a:r>
            <a:rPr lang="en-US" sz="1800" kern="1200" dirty="0" err="1" smtClean="0"/>
            <a:t>tài</a:t>
          </a:r>
          <a:r>
            <a:rPr lang="en-US" sz="1800" kern="1200" dirty="0" smtClean="0"/>
            <a:t> </a:t>
          </a:r>
          <a:r>
            <a:rPr lang="en-US" sz="1800" kern="1200" dirty="0" err="1" smtClean="0"/>
            <a:t>khoản</a:t>
          </a:r>
          <a:endParaRPr lang="en-US" sz="1800" kern="1200" dirty="0"/>
        </a:p>
      </dsp:txBody>
      <dsp:txXfrm>
        <a:off x="1718714" y="2605327"/>
        <a:ext cx="1797291" cy="62587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83957-7FCD-4EA6-A00C-658153AABEFE}">
      <dsp:nvSpPr>
        <dsp:cNvPr id="0" name=""/>
        <dsp:cNvSpPr/>
      </dsp:nvSpPr>
      <dsp:spPr>
        <a:xfrm>
          <a:off x="3686" y="0"/>
          <a:ext cx="7542776" cy="70855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56007" rIns="56007" bIns="56007" numCol="1" spcCol="1270" anchor="ctr" anchorCtr="0">
          <a:noAutofit/>
        </a:bodyPr>
        <a:lstStyle/>
        <a:p>
          <a:pPr lvl="0" algn="ctr" defTabSz="1866900" rtl="0">
            <a:lnSpc>
              <a:spcPct val="90000"/>
            </a:lnSpc>
            <a:spcBef>
              <a:spcPct val="0"/>
            </a:spcBef>
            <a:spcAft>
              <a:spcPct val="35000"/>
            </a:spcAft>
          </a:pPr>
          <a:r>
            <a:rPr lang="en-US" sz="4200" b="1" kern="1200" dirty="0" err="1" smtClean="0"/>
            <a:t>Lớp</a:t>
          </a:r>
          <a:r>
            <a:rPr lang="en-US" sz="4200" b="1" kern="1200" dirty="0" smtClean="0"/>
            <a:t> </a:t>
          </a:r>
          <a:r>
            <a:rPr lang="en-US" sz="4200" b="1" kern="1200" dirty="0" err="1" smtClean="0"/>
            <a:t>trừa</a:t>
          </a:r>
          <a:r>
            <a:rPr lang="en-US" sz="4200" b="1" kern="1200" dirty="0" smtClean="0"/>
            <a:t> </a:t>
          </a:r>
          <a:r>
            <a:rPr lang="en-US" sz="4200" b="1" kern="1200" dirty="0" err="1" smtClean="0"/>
            <a:t>tượng</a:t>
          </a:r>
          <a:r>
            <a:rPr lang="en-US" sz="4200" b="1" kern="1200" dirty="0" smtClean="0"/>
            <a:t> (Abstract)</a:t>
          </a:r>
          <a:endParaRPr lang="en-US" sz="4200" kern="1200" dirty="0"/>
        </a:p>
      </dsp:txBody>
      <dsp:txXfrm>
        <a:off x="357964" y="0"/>
        <a:ext cx="6834220" cy="70855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8EF09-0847-4F55-A827-C71308A64CF7}">
      <dsp:nvSpPr>
        <dsp:cNvPr id="0" name=""/>
        <dsp:cNvSpPr/>
      </dsp:nvSpPr>
      <dsp:spPr>
        <a:xfrm>
          <a:off x="0" y="786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Định nghĩa các hàm mà từ đó các lớp con sẽ kế thừa và ghi đè (tính đa hình)</a:t>
          </a:r>
          <a:endParaRPr lang="en-US" sz="2500" kern="1200"/>
        </a:p>
      </dsp:txBody>
      <dsp:txXfrm>
        <a:off x="48547" y="127216"/>
        <a:ext cx="7789606" cy="897406"/>
      </dsp:txXfrm>
    </dsp:sp>
    <dsp:sp modelId="{ED7A71FE-3988-4EF2-8515-4FB6543C111F}">
      <dsp:nvSpPr>
        <dsp:cNvPr id="0" name=""/>
        <dsp:cNvSpPr/>
      </dsp:nvSpPr>
      <dsp:spPr>
        <a:xfrm>
          <a:off x="0" y="11451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Tất cả phương thức của lớp abstract đều khai báo từ khóa abstract và ở mức protected hoặc public</a:t>
          </a:r>
          <a:endParaRPr lang="en-US" sz="2500" kern="1200"/>
        </a:p>
      </dsp:txBody>
      <dsp:txXfrm>
        <a:off x="48547" y="1193716"/>
        <a:ext cx="7789606" cy="897406"/>
      </dsp:txXfrm>
    </dsp:sp>
    <dsp:sp modelId="{D081FB35-C864-457D-969A-D15B7FC614C1}">
      <dsp:nvSpPr>
        <dsp:cNvPr id="0" name=""/>
        <dsp:cNvSpPr/>
      </dsp:nvSpPr>
      <dsp:spPr>
        <a:xfrm>
          <a:off x="0" y="22116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Có thể có thuộc tính nhưng không khai báo là abstract và không khởi tạo một viến của lớp abstract. </a:t>
          </a:r>
          <a:endParaRPr lang="en-US" sz="2500" kern="1200"/>
        </a:p>
      </dsp:txBody>
      <dsp:txXfrm>
        <a:off x="48547" y="2260216"/>
        <a:ext cx="7789606" cy="897406"/>
      </dsp:txXfrm>
    </dsp:sp>
    <dsp:sp modelId="{22D680AD-25F3-46B0-9767-F93426280487}">
      <dsp:nvSpPr>
        <dsp:cNvPr id="0" name=""/>
        <dsp:cNvSpPr/>
      </dsp:nvSpPr>
      <dsp:spPr>
        <a:xfrm>
          <a:off x="0" y="3278169"/>
          <a:ext cx="78867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Không thể tạo một biến đối tượng mới của Abstract</a:t>
          </a:r>
          <a:endParaRPr lang="en-US" sz="2500" kern="1200"/>
        </a:p>
      </dsp:txBody>
      <dsp:txXfrm>
        <a:off x="48547" y="3326716"/>
        <a:ext cx="7789606" cy="89740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14A86-8E3E-46D5-B5EE-973DE1E102C9}">
      <dsp:nvSpPr>
        <dsp:cNvPr id="0" name=""/>
        <dsp:cNvSpPr/>
      </dsp:nvSpPr>
      <dsp:spPr>
        <a:xfrm>
          <a:off x="1900" y="0"/>
          <a:ext cx="3888747" cy="6746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rtl="0">
            <a:lnSpc>
              <a:spcPct val="90000"/>
            </a:lnSpc>
            <a:spcBef>
              <a:spcPct val="0"/>
            </a:spcBef>
            <a:spcAft>
              <a:spcPct val="35000"/>
            </a:spcAft>
          </a:pPr>
          <a:r>
            <a:rPr lang="en-US" sz="4000" kern="1200" smtClean="0"/>
            <a:t>Abstract</a:t>
          </a:r>
          <a:endParaRPr lang="en-US" sz="4000" kern="1200"/>
        </a:p>
      </dsp:txBody>
      <dsp:txXfrm>
        <a:off x="339245" y="0"/>
        <a:ext cx="3214058" cy="674689"/>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F7FBC-EBDD-463E-B5E1-5428F8DF4F83}">
      <dsp:nvSpPr>
        <dsp:cNvPr id="0" name=""/>
        <dsp:cNvSpPr/>
      </dsp:nvSpPr>
      <dsp:spPr>
        <a:xfrm>
          <a:off x="0" y="3467"/>
          <a:ext cx="7736417"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t>Lớp kế thừa từ lớp Abstract phải viết lại tất cả các phương thức.</a:t>
          </a:r>
          <a:endParaRPr lang="en-US" sz="2800" kern="1200"/>
        </a:p>
      </dsp:txBody>
      <dsp:txXfrm>
        <a:off x="54373" y="57840"/>
        <a:ext cx="7627671" cy="1005094"/>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14A86-8E3E-46D5-B5EE-973DE1E102C9}">
      <dsp:nvSpPr>
        <dsp:cNvPr id="0" name=""/>
        <dsp:cNvSpPr/>
      </dsp:nvSpPr>
      <dsp:spPr>
        <a:xfrm>
          <a:off x="1900" y="0"/>
          <a:ext cx="3888747" cy="6746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rtl="0">
            <a:lnSpc>
              <a:spcPct val="90000"/>
            </a:lnSpc>
            <a:spcBef>
              <a:spcPct val="0"/>
            </a:spcBef>
            <a:spcAft>
              <a:spcPct val="35000"/>
            </a:spcAft>
          </a:pPr>
          <a:r>
            <a:rPr lang="en-US" sz="4000" kern="1200" smtClean="0"/>
            <a:t>Abstract</a:t>
          </a:r>
          <a:endParaRPr lang="en-US" sz="4000" kern="1200"/>
        </a:p>
      </dsp:txBody>
      <dsp:txXfrm>
        <a:off x="339245" y="0"/>
        <a:ext cx="3214058" cy="674689"/>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BCA86-D55B-42FB-A9B6-A3BB234DAFF4}">
      <dsp:nvSpPr>
        <dsp:cNvPr id="0" name=""/>
        <dsp:cNvSpPr/>
      </dsp:nvSpPr>
      <dsp:spPr>
        <a:xfrm>
          <a:off x="2115" y="0"/>
          <a:ext cx="4328585" cy="6916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021" tIns="54674" rIns="54674" bIns="54674" numCol="1" spcCol="1270" anchor="ctr" anchorCtr="0">
          <a:noAutofit/>
        </a:bodyPr>
        <a:lstStyle/>
        <a:p>
          <a:pPr lvl="0" algn="ctr" defTabSz="1822450" rtl="0">
            <a:lnSpc>
              <a:spcPct val="90000"/>
            </a:lnSpc>
            <a:spcBef>
              <a:spcPct val="0"/>
            </a:spcBef>
            <a:spcAft>
              <a:spcPct val="35000"/>
            </a:spcAft>
          </a:pPr>
          <a:r>
            <a:rPr lang="en-US" sz="4100" b="1" kern="1200" smtClean="0"/>
            <a:t>Interface</a:t>
          </a:r>
          <a:endParaRPr lang="en-US" sz="4100" kern="1200"/>
        </a:p>
      </dsp:txBody>
      <dsp:txXfrm>
        <a:off x="347926" y="0"/>
        <a:ext cx="3636963" cy="69162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96742-6488-4D72-8CF8-706FA3AA1132}">
      <dsp:nvSpPr>
        <dsp:cNvPr id="0" name=""/>
        <dsp:cNvSpPr/>
      </dsp:nvSpPr>
      <dsp:spPr>
        <a:xfrm>
          <a:off x="0" y="549369"/>
          <a:ext cx="78867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Bề nhìn từ ngoài của 1 lớp đối tượng và từ đó ta có thể biết được tất cả các hàm của đối tượng.</a:t>
          </a:r>
          <a:endParaRPr lang="en-US" sz="2600" kern="1200"/>
        </a:p>
      </dsp:txBody>
      <dsp:txXfrm>
        <a:off x="50489" y="599858"/>
        <a:ext cx="7785722" cy="933302"/>
      </dsp:txXfrm>
    </dsp:sp>
    <dsp:sp modelId="{02A1E6DF-2923-415B-B584-B0FE52D59DED}">
      <dsp:nvSpPr>
        <dsp:cNvPr id="0" name=""/>
        <dsp:cNvSpPr/>
      </dsp:nvSpPr>
      <dsp:spPr>
        <a:xfrm>
          <a:off x="0" y="1658529"/>
          <a:ext cx="78867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Tất cả các hàm trong Interface đều ở dạng khai báo và không định nghĩa. </a:t>
          </a:r>
          <a:endParaRPr lang="en-US" sz="2600" kern="1200"/>
        </a:p>
      </dsp:txBody>
      <dsp:txXfrm>
        <a:off x="50489" y="1709018"/>
        <a:ext cx="7785722" cy="933302"/>
      </dsp:txXfrm>
    </dsp:sp>
    <dsp:sp modelId="{DE07B078-D332-498D-91DA-831546DCE640}">
      <dsp:nvSpPr>
        <dsp:cNvPr id="0" name=""/>
        <dsp:cNvSpPr/>
      </dsp:nvSpPr>
      <dsp:spPr>
        <a:xfrm>
          <a:off x="0" y="2767689"/>
          <a:ext cx="78867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Khi một đối tượng implement một interface thì nó phải khai báo và định nghĩa tất cả các hàm trong Interface. </a:t>
          </a:r>
          <a:endParaRPr lang="en-US" sz="2600" kern="1200"/>
        </a:p>
      </dsp:txBody>
      <dsp:txXfrm>
        <a:off x="50489" y="2818178"/>
        <a:ext cx="7785722" cy="93330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2E7F-1FDD-4DAA-B9A4-0AD5F9C78EE6}">
      <dsp:nvSpPr>
        <dsp:cNvPr id="0" name=""/>
        <dsp:cNvSpPr/>
      </dsp:nvSpPr>
      <dsp:spPr>
        <a:xfrm>
          <a:off x="0" y="2347"/>
          <a:ext cx="3129358"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smtClean="0"/>
            <a:t>Định nghĩa hằng	</a:t>
          </a:r>
          <a:endParaRPr lang="en-US" sz="2800" kern="1200"/>
        </a:p>
      </dsp:txBody>
      <dsp:txXfrm>
        <a:off x="32784" y="35131"/>
        <a:ext cx="3063790" cy="606012"/>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69DED-D7E9-43DE-A027-4A663778B812}">
      <dsp:nvSpPr>
        <dsp:cNvPr id="0" name=""/>
        <dsp:cNvSpPr/>
      </dsp:nvSpPr>
      <dsp:spPr>
        <a:xfrm>
          <a:off x="0" y="88158"/>
          <a:ext cx="388739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Định nghĩa mức truy cập</a:t>
          </a:r>
          <a:endParaRPr lang="en-US" sz="2700" kern="1200"/>
        </a:p>
      </dsp:txBody>
      <dsp:txXfrm>
        <a:off x="31613" y="119771"/>
        <a:ext cx="3824165" cy="58436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C6793-1374-4A8B-90E2-09BBF3DEC1E4}">
      <dsp:nvSpPr>
        <dsp:cNvPr id="0" name=""/>
        <dsp:cNvSpPr/>
      </dsp:nvSpPr>
      <dsp:spPr>
        <a:xfrm>
          <a:off x="0" y="190763"/>
          <a:ext cx="78867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smtClean="0"/>
            <a:t>Lớp final</a:t>
          </a:r>
          <a:endParaRPr lang="en-US" sz="3900" kern="1200"/>
        </a:p>
      </dsp:txBody>
      <dsp:txXfrm>
        <a:off x="45663" y="236426"/>
        <a:ext cx="7795374" cy="844089"/>
      </dsp:txXfrm>
    </dsp:sp>
    <dsp:sp modelId="{A607BD49-681A-496F-9A2C-D2C4DA8CA9C1}">
      <dsp:nvSpPr>
        <dsp:cNvPr id="0" name=""/>
        <dsp:cNvSpPr/>
      </dsp:nvSpPr>
      <dsp:spPr>
        <a:xfrm>
          <a:off x="0" y="1126179"/>
          <a:ext cx="7886700"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smtClean="0"/>
            <a:t>Hiểu là lớp được khai báo là lớp cuối cùng.</a:t>
          </a:r>
          <a:endParaRPr lang="en-US" sz="3000" kern="1200"/>
        </a:p>
        <a:p>
          <a:pPr marL="285750" lvl="1" indent="-285750" algn="l" defTabSz="1333500" rtl="0">
            <a:lnSpc>
              <a:spcPct val="90000"/>
            </a:lnSpc>
            <a:spcBef>
              <a:spcPct val="0"/>
            </a:spcBef>
            <a:spcAft>
              <a:spcPct val="20000"/>
            </a:spcAft>
            <a:buChar char="••"/>
          </a:pPr>
          <a:r>
            <a:rPr lang="en-US" sz="3000" kern="1200" smtClean="0"/>
            <a:t>Không có bất cứ lớp nào có thể kế thừa được nó.</a:t>
          </a:r>
          <a:endParaRPr lang="en-US" sz="3000" kern="1200"/>
        </a:p>
      </dsp:txBody>
      <dsp:txXfrm>
        <a:off x="0" y="1126179"/>
        <a:ext cx="7886700" cy="1453140"/>
      </dsp:txXfrm>
    </dsp:sp>
    <dsp:sp modelId="{0DCFAF81-A05D-4776-9754-37286163342B}">
      <dsp:nvSpPr>
        <dsp:cNvPr id="0" name=""/>
        <dsp:cNvSpPr/>
      </dsp:nvSpPr>
      <dsp:spPr>
        <a:xfrm>
          <a:off x="0" y="2579319"/>
          <a:ext cx="78867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smtClean="0"/>
            <a:t>Hàm final </a:t>
          </a:r>
          <a:endParaRPr lang="en-US" sz="3900" kern="1200"/>
        </a:p>
      </dsp:txBody>
      <dsp:txXfrm>
        <a:off x="45663" y="2624982"/>
        <a:ext cx="7795374" cy="844089"/>
      </dsp:txXfrm>
    </dsp:sp>
    <dsp:sp modelId="{39E240F7-0F14-4E45-AE15-4EF734F147D3}">
      <dsp:nvSpPr>
        <dsp:cNvPr id="0" name=""/>
        <dsp:cNvSpPr/>
      </dsp:nvSpPr>
      <dsp:spPr>
        <a:xfrm>
          <a:off x="0" y="3514734"/>
          <a:ext cx="78867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smtClean="0"/>
            <a:t>Chỉ được gọi để sử dụng, không được viết lại</a:t>
          </a:r>
          <a:endParaRPr lang="en-US" sz="3000" kern="1200"/>
        </a:p>
      </dsp:txBody>
      <dsp:txXfrm>
        <a:off x="0" y="3514734"/>
        <a:ext cx="7886700" cy="645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AB373-74FB-41F7-9196-385347B0BDD9}">
      <dsp:nvSpPr>
        <dsp:cNvPr id="0" name=""/>
        <dsp:cNvSpPr/>
      </dsp:nvSpPr>
      <dsp:spPr>
        <a:xfrm>
          <a:off x="0" y="125689"/>
          <a:ext cx="724746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err="1" smtClean="0"/>
            <a:t>Bài</a:t>
          </a:r>
          <a:r>
            <a:rPr lang="en-US" sz="2300" kern="1200" dirty="0" smtClean="0"/>
            <a:t> </a:t>
          </a:r>
          <a:r>
            <a:rPr lang="en-US" sz="2300" kern="1200" dirty="0" err="1" smtClean="0"/>
            <a:t>toán</a:t>
          </a:r>
          <a:r>
            <a:rPr lang="en-US" sz="2300" kern="1200" dirty="0" smtClean="0"/>
            <a:t> </a:t>
          </a:r>
          <a:r>
            <a:rPr lang="en-US" sz="2300" kern="1200" dirty="0" err="1" smtClean="0"/>
            <a:t>quản</a:t>
          </a:r>
          <a:r>
            <a:rPr lang="en-US" sz="2300" kern="1200" dirty="0" smtClean="0"/>
            <a:t> </a:t>
          </a:r>
          <a:r>
            <a:rPr lang="en-US" sz="2300" kern="1200" dirty="0" err="1" smtClean="0"/>
            <a:t>lý</a:t>
          </a:r>
          <a:r>
            <a:rPr lang="en-US" sz="2300" kern="1200" dirty="0" smtClean="0"/>
            <a:t> </a:t>
          </a:r>
          <a:r>
            <a:rPr lang="en-US" sz="2300" kern="1200" dirty="0" err="1" smtClean="0"/>
            <a:t>giao</a:t>
          </a:r>
          <a:r>
            <a:rPr lang="en-US" sz="2300" kern="1200" dirty="0" smtClean="0"/>
            <a:t> </a:t>
          </a:r>
          <a:r>
            <a:rPr lang="en-US" sz="2300" kern="1200" dirty="0" err="1" smtClean="0"/>
            <a:t>dịch</a:t>
          </a:r>
          <a:r>
            <a:rPr lang="en-US" sz="2300" kern="1200" dirty="0" smtClean="0"/>
            <a:t> </a:t>
          </a:r>
          <a:r>
            <a:rPr lang="en-US" sz="2300" kern="1200" dirty="0" err="1" smtClean="0"/>
            <a:t>của</a:t>
          </a:r>
          <a:r>
            <a:rPr lang="en-US" sz="2300" kern="1200" dirty="0" smtClean="0"/>
            <a:t> </a:t>
          </a:r>
          <a:r>
            <a:rPr lang="en-US" sz="2300" kern="1200" dirty="0" err="1" smtClean="0"/>
            <a:t>Khách</a:t>
          </a:r>
          <a:r>
            <a:rPr lang="en-US" sz="2300" kern="1200" dirty="0" smtClean="0"/>
            <a:t> </a:t>
          </a:r>
          <a:r>
            <a:rPr lang="en-US" sz="2300" kern="1200" dirty="0" err="1" smtClean="0"/>
            <a:t>Hàng</a:t>
          </a:r>
          <a:r>
            <a:rPr lang="en-US" sz="2300" kern="1200" dirty="0" smtClean="0"/>
            <a:t> </a:t>
          </a:r>
          <a:r>
            <a:rPr lang="en-US" sz="2300" kern="1200" dirty="0" err="1" smtClean="0"/>
            <a:t>với</a:t>
          </a:r>
          <a:r>
            <a:rPr lang="en-US" sz="2300" kern="1200" dirty="0" smtClean="0"/>
            <a:t> </a:t>
          </a:r>
          <a:r>
            <a:rPr lang="en-US" sz="2300" kern="1200" dirty="0" err="1" smtClean="0"/>
            <a:t>Ngân</a:t>
          </a:r>
          <a:r>
            <a:rPr lang="en-US" sz="2300" kern="1200" dirty="0" smtClean="0"/>
            <a:t> </a:t>
          </a:r>
          <a:r>
            <a:rPr lang="en-US" sz="2300" kern="1200" dirty="0" err="1" smtClean="0"/>
            <a:t>hàng</a:t>
          </a:r>
          <a:r>
            <a:rPr lang="en-US" sz="2300" kern="1200" dirty="0" smtClean="0"/>
            <a:t>:</a:t>
          </a:r>
          <a:endParaRPr lang="en-US" sz="2300" kern="1200" dirty="0"/>
        </a:p>
      </dsp:txBody>
      <dsp:txXfrm>
        <a:off x="26930" y="152619"/>
        <a:ext cx="7193607" cy="49779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3FD09-7EDE-4E88-9B79-784A3BCD6AEE}">
      <dsp:nvSpPr>
        <dsp:cNvPr id="0" name=""/>
        <dsp:cNvSpPr/>
      </dsp:nvSpPr>
      <dsp:spPr>
        <a:xfrm>
          <a:off x="3722" y="0"/>
          <a:ext cx="7627372" cy="8270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025" tIns="65342" rIns="65342" bIns="65342" numCol="1" spcCol="1270" anchor="ctr" anchorCtr="0">
          <a:noAutofit/>
        </a:bodyPr>
        <a:lstStyle/>
        <a:p>
          <a:pPr lvl="0" algn="ctr" defTabSz="2178050" rtl="0">
            <a:lnSpc>
              <a:spcPct val="90000"/>
            </a:lnSpc>
            <a:spcBef>
              <a:spcPct val="0"/>
            </a:spcBef>
            <a:spcAft>
              <a:spcPct val="35000"/>
            </a:spcAft>
          </a:pPr>
          <a:r>
            <a:rPr lang="en-US" sz="4900" b="1" kern="1200" smtClean="0"/>
            <a:t>Phương thức và lớp final</a:t>
          </a:r>
          <a:endParaRPr lang="en-US" sz="4900" kern="1200"/>
        </a:p>
      </dsp:txBody>
      <dsp:txXfrm>
        <a:off x="417267" y="0"/>
        <a:ext cx="6800283" cy="827089"/>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3FD09-7EDE-4E88-9B79-784A3BCD6AEE}">
      <dsp:nvSpPr>
        <dsp:cNvPr id="0" name=""/>
        <dsp:cNvSpPr/>
      </dsp:nvSpPr>
      <dsp:spPr>
        <a:xfrm>
          <a:off x="3722" y="0"/>
          <a:ext cx="7627372" cy="8270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025" tIns="65342" rIns="65342" bIns="65342" numCol="1" spcCol="1270" anchor="ctr" anchorCtr="0">
          <a:noAutofit/>
        </a:bodyPr>
        <a:lstStyle/>
        <a:p>
          <a:pPr lvl="0" algn="ctr" defTabSz="2178050" rtl="0">
            <a:lnSpc>
              <a:spcPct val="90000"/>
            </a:lnSpc>
            <a:spcBef>
              <a:spcPct val="0"/>
            </a:spcBef>
            <a:spcAft>
              <a:spcPct val="35000"/>
            </a:spcAft>
          </a:pPr>
          <a:r>
            <a:rPr lang="en-US" sz="4900" b="1" kern="1200" smtClean="0"/>
            <a:t>Phương thức và lớp final</a:t>
          </a:r>
          <a:endParaRPr lang="en-US" sz="4900" kern="1200"/>
        </a:p>
      </dsp:txBody>
      <dsp:txXfrm>
        <a:off x="417267" y="0"/>
        <a:ext cx="6800283" cy="827089"/>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0A1ED-631A-4F66-B12E-FE6CCCF08BCB}">
      <dsp:nvSpPr>
        <dsp:cNvPr id="0" name=""/>
        <dsp:cNvSpPr/>
      </dsp:nvSpPr>
      <dsp:spPr>
        <a:xfrm>
          <a:off x="3850" y="0"/>
          <a:ext cx="7878998" cy="132556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85344" rIns="85344" bIns="85344" numCol="1" spcCol="1270" anchor="ctr" anchorCtr="0">
          <a:noAutofit/>
        </a:bodyPr>
        <a:lstStyle/>
        <a:p>
          <a:pPr lvl="0" algn="ctr" defTabSz="2844800" rtl="0">
            <a:lnSpc>
              <a:spcPct val="90000"/>
            </a:lnSpc>
            <a:spcBef>
              <a:spcPct val="0"/>
            </a:spcBef>
            <a:spcAft>
              <a:spcPct val="35000"/>
            </a:spcAft>
          </a:pPr>
          <a:r>
            <a:rPr lang="en-US" sz="6400" b="1" kern="1200" smtClean="0"/>
            <a:t>Tài liệu tham khảo</a:t>
          </a:r>
          <a:endParaRPr lang="en-US" sz="6400" kern="1200"/>
        </a:p>
      </dsp:txBody>
      <dsp:txXfrm>
        <a:off x="666632" y="0"/>
        <a:ext cx="6553435" cy="1325563"/>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A53A7-42A2-4E9E-9581-6EFE4187B0BF}">
      <dsp:nvSpPr>
        <dsp:cNvPr id="0" name=""/>
        <dsp:cNvSpPr/>
      </dsp:nvSpPr>
      <dsp:spPr>
        <a:xfrm>
          <a:off x="658279" y="841"/>
          <a:ext cx="6333078" cy="12477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smtClean="0"/>
            <a:t>http://php.net/manual/en/language.oop5.php</a:t>
          </a:r>
          <a:endParaRPr lang="en-US" sz="2100" kern="1200"/>
        </a:p>
      </dsp:txBody>
      <dsp:txXfrm>
        <a:off x="1282129" y="841"/>
        <a:ext cx="5085378" cy="1247700"/>
      </dsp:txXfrm>
    </dsp:sp>
    <dsp:sp modelId="{B2F3D9DE-851C-41D9-AEFA-DC2EB82DA9A6}">
      <dsp:nvSpPr>
        <dsp:cNvPr id="0" name=""/>
        <dsp:cNvSpPr/>
      </dsp:nvSpPr>
      <dsp:spPr>
        <a:xfrm>
          <a:off x="658279" y="1423220"/>
          <a:ext cx="6570141" cy="12477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smtClean="0"/>
            <a:t>http://freetuts.net/</a:t>
          </a:r>
          <a:endParaRPr lang="en-US" sz="2100" kern="1200"/>
        </a:p>
      </dsp:txBody>
      <dsp:txXfrm>
        <a:off x="1282129" y="1423220"/>
        <a:ext cx="5322441" cy="124770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9E465-9F21-4B90-B380-DC8552969356}">
      <dsp:nvSpPr>
        <dsp:cNvPr id="0" name=""/>
        <dsp:cNvSpPr/>
      </dsp:nvSpPr>
      <dsp:spPr>
        <a:xfrm>
          <a:off x="1796" y="0"/>
          <a:ext cx="3674714" cy="132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t>Thank you !</a:t>
          </a:r>
          <a:endParaRPr lang="en-US" sz="5300" kern="1200"/>
        </a:p>
      </dsp:txBody>
      <dsp:txXfrm>
        <a:off x="40620" y="38824"/>
        <a:ext cx="3597066" cy="1247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7DD0-FAF0-4BEF-B46A-D977B8924BAE}">
      <dsp:nvSpPr>
        <dsp:cNvPr id="0" name=""/>
        <dsp:cNvSpPr/>
      </dsp:nvSpPr>
      <dsp:spPr>
        <a:xfrm>
          <a:off x="3546" y="0"/>
          <a:ext cx="7255191" cy="62653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rtl="0">
            <a:lnSpc>
              <a:spcPct val="90000"/>
            </a:lnSpc>
            <a:spcBef>
              <a:spcPct val="0"/>
            </a:spcBef>
            <a:spcAft>
              <a:spcPct val="35000"/>
            </a:spcAft>
          </a:pPr>
          <a:r>
            <a:rPr lang="en-US" sz="3700" b="1" kern="1200" dirty="0" err="1" smtClean="0"/>
            <a:t>Lập</a:t>
          </a:r>
          <a:r>
            <a:rPr lang="en-US" sz="3700" b="1" kern="1200" dirty="0" smtClean="0"/>
            <a:t> </a:t>
          </a:r>
          <a:r>
            <a:rPr lang="en-US" sz="3700" b="1" kern="1200" dirty="0" err="1" smtClean="0"/>
            <a:t>trình</a:t>
          </a:r>
          <a:r>
            <a:rPr lang="en-US" sz="3700" b="1" kern="1200" dirty="0" smtClean="0"/>
            <a:t> </a:t>
          </a:r>
          <a:r>
            <a:rPr lang="en-US" sz="3700" b="1" kern="1200" dirty="0" err="1" smtClean="0"/>
            <a:t>hướng</a:t>
          </a:r>
          <a:r>
            <a:rPr lang="en-US" sz="3700" b="1" kern="1200" dirty="0" smtClean="0"/>
            <a:t> </a:t>
          </a:r>
          <a:r>
            <a:rPr lang="en-US" sz="3700" b="1" kern="1200" dirty="0" err="1" smtClean="0"/>
            <a:t>thủ</a:t>
          </a:r>
          <a:r>
            <a:rPr lang="en-US" sz="3700" b="1" kern="1200" dirty="0" smtClean="0"/>
            <a:t> </a:t>
          </a:r>
          <a:r>
            <a:rPr lang="en-US" sz="3700" b="1" kern="1200" dirty="0" err="1" smtClean="0"/>
            <a:t>tục</a:t>
          </a:r>
          <a:endParaRPr lang="en-US" sz="3700" kern="1200" dirty="0"/>
        </a:p>
      </dsp:txBody>
      <dsp:txXfrm>
        <a:off x="316813" y="0"/>
        <a:ext cx="6628658" cy="6265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01D27-02D5-4E42-8539-B8D6A7FDCDEF}">
      <dsp:nvSpPr>
        <dsp:cNvPr id="0" name=""/>
        <dsp:cNvSpPr/>
      </dsp:nvSpPr>
      <dsp:spPr>
        <a:xfrm>
          <a:off x="3" y="4740"/>
          <a:ext cx="3852140" cy="132373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smtClean="0"/>
            <a:t>Quan tâm đến chức năng cần thực hiện</a:t>
          </a:r>
          <a:endParaRPr lang="en-US" sz="2100" kern="1200"/>
        </a:p>
      </dsp:txBody>
      <dsp:txXfrm>
        <a:off x="661871" y="4740"/>
        <a:ext cx="2528404" cy="1323736"/>
      </dsp:txXfrm>
    </dsp:sp>
    <dsp:sp modelId="{1E46DA0D-ABEF-455B-8B36-3A7F224F1A29}">
      <dsp:nvSpPr>
        <dsp:cNvPr id="0" name=""/>
        <dsp:cNvSpPr/>
      </dsp:nvSpPr>
      <dsp:spPr>
        <a:xfrm>
          <a:off x="3" y="1513800"/>
          <a:ext cx="3881759" cy="132373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dirty="0" err="1" smtClean="0"/>
            <a:t>Chương</a:t>
          </a:r>
          <a:r>
            <a:rPr lang="en-US" sz="2100" kern="1200" dirty="0" smtClean="0"/>
            <a:t> </a:t>
          </a:r>
          <a:r>
            <a:rPr lang="en-US" sz="2100" kern="1200" dirty="0" err="1" smtClean="0"/>
            <a:t>trình</a:t>
          </a:r>
          <a:r>
            <a:rPr lang="en-US" sz="2100" kern="1200" dirty="0" smtClean="0"/>
            <a:t> </a:t>
          </a:r>
          <a:r>
            <a:rPr lang="en-US" sz="2100" kern="1200" dirty="0" err="1" smtClean="0"/>
            <a:t>lớn</a:t>
          </a:r>
          <a:r>
            <a:rPr lang="en-US" sz="2100" kern="1200" dirty="0" smtClean="0"/>
            <a:t> </a:t>
          </a:r>
          <a:r>
            <a:rPr lang="en-US" sz="2100" kern="1200" dirty="0" err="1" smtClean="0"/>
            <a:t>được</a:t>
          </a:r>
          <a:r>
            <a:rPr lang="en-US" sz="2100" kern="1200" dirty="0" smtClean="0"/>
            <a:t> chia </a:t>
          </a:r>
          <a:r>
            <a:rPr lang="en-US" sz="2100" kern="1200" dirty="0" err="1" smtClean="0"/>
            <a:t>thành</a:t>
          </a:r>
          <a:r>
            <a:rPr lang="en-US" sz="2100" kern="1200" dirty="0" smtClean="0"/>
            <a:t> </a:t>
          </a:r>
          <a:r>
            <a:rPr lang="en-US" sz="2100" kern="1200" dirty="0" err="1" smtClean="0"/>
            <a:t>các</a:t>
          </a:r>
          <a:r>
            <a:rPr lang="en-US" sz="2100" kern="1200" dirty="0" smtClean="0"/>
            <a:t> </a:t>
          </a:r>
          <a:r>
            <a:rPr lang="en-US" sz="2100" kern="1200" dirty="0" err="1" smtClean="0"/>
            <a:t>chức</a:t>
          </a:r>
          <a:r>
            <a:rPr lang="en-US" sz="2100" kern="1200" dirty="0" smtClean="0"/>
            <a:t> </a:t>
          </a:r>
          <a:r>
            <a:rPr lang="en-US" sz="2100" kern="1200" dirty="0" err="1" smtClean="0"/>
            <a:t>năng</a:t>
          </a:r>
          <a:r>
            <a:rPr lang="en-US" sz="2100" kern="1200" dirty="0" smtClean="0"/>
            <a:t> </a:t>
          </a:r>
          <a:r>
            <a:rPr lang="en-US" sz="2100" kern="1200" dirty="0" err="1" smtClean="0"/>
            <a:t>nhỏ</a:t>
          </a:r>
          <a:r>
            <a:rPr lang="en-US" sz="2100" kern="1200" dirty="0" smtClean="0"/>
            <a:t> </a:t>
          </a:r>
          <a:r>
            <a:rPr lang="en-US" sz="2100" kern="1200" dirty="0" err="1" smtClean="0"/>
            <a:t>hơn</a:t>
          </a:r>
          <a:r>
            <a:rPr lang="en-US" sz="2100" kern="1200" dirty="0" smtClean="0"/>
            <a:t> </a:t>
          </a:r>
          <a:r>
            <a:rPr lang="en-US" sz="2100" kern="1200" dirty="0" err="1" smtClean="0"/>
            <a:t>hoạt</a:t>
          </a:r>
          <a:r>
            <a:rPr lang="en-US" sz="2100" kern="1200" dirty="0" smtClean="0"/>
            <a:t> </a:t>
          </a:r>
          <a:r>
            <a:rPr lang="en-US" sz="2100" kern="1200" dirty="0" err="1" smtClean="0"/>
            <a:t>động</a:t>
          </a:r>
          <a:r>
            <a:rPr lang="en-US" sz="2100" kern="1200" dirty="0" smtClean="0"/>
            <a:t> </a:t>
          </a:r>
          <a:r>
            <a:rPr lang="en-US" sz="2100" kern="1200" dirty="0" err="1" smtClean="0"/>
            <a:t>độc</a:t>
          </a:r>
          <a:r>
            <a:rPr lang="en-US" sz="2100" kern="1200" dirty="0" smtClean="0"/>
            <a:t> </a:t>
          </a:r>
          <a:r>
            <a:rPr lang="en-US" sz="2100" kern="1200" dirty="0" err="1" smtClean="0"/>
            <a:t>lập</a:t>
          </a:r>
          <a:r>
            <a:rPr lang="en-US" sz="2100" kern="1200" dirty="0" smtClean="0"/>
            <a:t> </a:t>
          </a:r>
          <a:r>
            <a:rPr lang="en-US" sz="2100" kern="1200" dirty="0" err="1" smtClean="0"/>
            <a:t>với</a:t>
          </a:r>
          <a:r>
            <a:rPr lang="en-US" sz="2100" kern="1200" dirty="0" smtClean="0"/>
            <a:t> </a:t>
          </a:r>
          <a:r>
            <a:rPr lang="en-US" sz="2100" kern="1200" dirty="0" err="1" smtClean="0"/>
            <a:t>nhau</a:t>
          </a:r>
          <a:endParaRPr lang="en-US" sz="2100" kern="1200" dirty="0"/>
        </a:p>
      </dsp:txBody>
      <dsp:txXfrm>
        <a:off x="661871" y="1513800"/>
        <a:ext cx="2558023" cy="1323736"/>
      </dsp:txXfrm>
    </dsp:sp>
    <dsp:sp modelId="{55736AD2-06CD-4548-A334-3E172AD2E049}">
      <dsp:nvSpPr>
        <dsp:cNvPr id="0" name=""/>
        <dsp:cNvSpPr/>
      </dsp:nvSpPr>
      <dsp:spPr>
        <a:xfrm>
          <a:off x="3" y="3022860"/>
          <a:ext cx="3886193" cy="132373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dirty="0" err="1" smtClean="0"/>
            <a:t>Các</a:t>
          </a:r>
          <a:r>
            <a:rPr lang="en-US" sz="2100" kern="1200" dirty="0" smtClean="0"/>
            <a:t> </a:t>
          </a:r>
          <a:r>
            <a:rPr lang="en-US" sz="2100" kern="1200" dirty="0" err="1" smtClean="0"/>
            <a:t>chức</a:t>
          </a:r>
          <a:r>
            <a:rPr lang="en-US" sz="2100" kern="1200" dirty="0" smtClean="0"/>
            <a:t> </a:t>
          </a:r>
          <a:r>
            <a:rPr lang="en-US" sz="2100" kern="1200" dirty="0" err="1" smtClean="0"/>
            <a:t>năng</a:t>
          </a:r>
          <a:r>
            <a:rPr lang="en-US" sz="2100" kern="1200" dirty="0" smtClean="0"/>
            <a:t> </a:t>
          </a:r>
          <a:r>
            <a:rPr lang="en-US" sz="2100" kern="1200" dirty="0" err="1" smtClean="0"/>
            <a:t>sử</a:t>
          </a:r>
          <a:r>
            <a:rPr lang="en-US" sz="2100" kern="1200" dirty="0" smtClean="0"/>
            <a:t> </a:t>
          </a:r>
          <a:r>
            <a:rPr lang="en-US" sz="2100" kern="1200" dirty="0" err="1" smtClean="0"/>
            <a:t>dụng</a:t>
          </a:r>
          <a:r>
            <a:rPr lang="en-US" sz="2100" kern="1200" dirty="0" smtClean="0"/>
            <a:t> </a:t>
          </a:r>
          <a:r>
            <a:rPr lang="en-US" sz="2100" kern="1200" dirty="0" err="1" smtClean="0"/>
            <a:t>dữ</a:t>
          </a:r>
          <a:r>
            <a:rPr lang="en-US" sz="2100" kern="1200" dirty="0" smtClean="0"/>
            <a:t> </a:t>
          </a:r>
          <a:r>
            <a:rPr lang="en-US" sz="2100" kern="1200" dirty="0" err="1" smtClean="0"/>
            <a:t>liệu</a:t>
          </a:r>
          <a:r>
            <a:rPr lang="en-US" sz="2100" kern="1200" dirty="0" smtClean="0"/>
            <a:t> </a:t>
          </a:r>
          <a:r>
            <a:rPr lang="en-US" sz="2100" kern="1200" dirty="0" err="1" smtClean="0"/>
            <a:t>chung</a:t>
          </a:r>
          <a:endParaRPr lang="en-US" sz="2100" kern="1200" dirty="0"/>
        </a:p>
      </dsp:txBody>
      <dsp:txXfrm>
        <a:off x="661871" y="3022860"/>
        <a:ext cx="2562457" cy="13237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4D8F-67A3-435E-9360-3585A616EA36}">
      <dsp:nvSpPr>
        <dsp:cNvPr id="0" name=""/>
        <dsp:cNvSpPr/>
      </dsp:nvSpPr>
      <dsp:spPr>
        <a:xfrm>
          <a:off x="856669" y="0"/>
          <a:ext cx="2536927" cy="89482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rtl="0">
            <a:lnSpc>
              <a:spcPct val="90000"/>
            </a:lnSpc>
            <a:spcBef>
              <a:spcPct val="0"/>
            </a:spcBef>
            <a:spcAft>
              <a:spcPct val="35000"/>
            </a:spcAft>
          </a:pPr>
          <a:r>
            <a:rPr lang="en-US" sz="3900" b="1" kern="1200" smtClean="0"/>
            <a:t>Vấn đề </a:t>
          </a:r>
          <a:endParaRPr lang="en-US" sz="3900" kern="1200"/>
        </a:p>
      </dsp:txBody>
      <dsp:txXfrm>
        <a:off x="1304080" y="0"/>
        <a:ext cx="1642105" cy="8948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A6C9D-BD63-4D89-B6B0-EC76551D5199}">
      <dsp:nvSpPr>
        <dsp:cNvPr id="0" name=""/>
        <dsp:cNvSpPr/>
      </dsp:nvSpPr>
      <dsp:spPr>
        <a:xfrm rot="5400000">
          <a:off x="-292576" y="292576"/>
          <a:ext cx="1950508" cy="136535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err="1" smtClean="0"/>
            <a:t>Hệ</a:t>
          </a:r>
          <a:r>
            <a:rPr lang="en-US" sz="2000" kern="1200" dirty="0" smtClean="0"/>
            <a:t> </a:t>
          </a:r>
          <a:r>
            <a:rPr lang="en-US" sz="2000" kern="1200" dirty="0" err="1" smtClean="0"/>
            <a:t>thống</a:t>
          </a:r>
          <a:r>
            <a:rPr lang="en-US" sz="2000" kern="1200" dirty="0" smtClean="0"/>
            <a:t> </a:t>
          </a:r>
          <a:r>
            <a:rPr lang="en-US" sz="2000" kern="1200" dirty="0" err="1" smtClean="0"/>
            <a:t>phức</a:t>
          </a:r>
          <a:r>
            <a:rPr lang="en-US" sz="2000" kern="1200" dirty="0" smtClean="0"/>
            <a:t> </a:t>
          </a:r>
          <a:r>
            <a:rPr lang="en-US" sz="2000" kern="1200" dirty="0" err="1" smtClean="0"/>
            <a:t>tạp</a:t>
          </a:r>
          <a:endParaRPr lang="en-US" sz="2000" kern="1200" dirty="0"/>
        </a:p>
      </dsp:txBody>
      <dsp:txXfrm rot="-5400000">
        <a:off x="1" y="682678"/>
        <a:ext cx="1365355" cy="585153"/>
      </dsp:txXfrm>
    </dsp:sp>
    <dsp:sp modelId="{02A9D235-F9A9-4E57-8482-5AA86C88508F}">
      <dsp:nvSpPr>
        <dsp:cNvPr id="0" name=""/>
        <dsp:cNvSpPr/>
      </dsp:nvSpPr>
      <dsp:spPr>
        <a:xfrm rot="5400000">
          <a:off x="3992112" y="-2626757"/>
          <a:ext cx="1267830" cy="652134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smtClean="0"/>
            <a:t>Quản lý quá nhiều chức năng</a:t>
          </a:r>
          <a:endParaRPr lang="en-US" sz="2100" kern="1200"/>
        </a:p>
        <a:p>
          <a:pPr marL="228600" lvl="1" indent="-228600" algn="l" defTabSz="933450" rtl="0">
            <a:lnSpc>
              <a:spcPct val="90000"/>
            </a:lnSpc>
            <a:spcBef>
              <a:spcPct val="0"/>
            </a:spcBef>
            <a:spcAft>
              <a:spcPct val="15000"/>
            </a:spcAft>
            <a:buChar char="••"/>
          </a:pPr>
          <a:r>
            <a:rPr lang="en-US" sz="2100" kern="1200" smtClean="0"/>
            <a:t>Quản lý dữ liệu phức tạp</a:t>
          </a:r>
          <a:endParaRPr lang="en-US" sz="2100" kern="1200"/>
        </a:p>
        <a:p>
          <a:pPr marL="228600" lvl="1" indent="-228600" algn="l" defTabSz="933450" rtl="0">
            <a:lnSpc>
              <a:spcPct val="90000"/>
            </a:lnSpc>
            <a:spcBef>
              <a:spcPct val="0"/>
            </a:spcBef>
            <a:spcAft>
              <a:spcPct val="15000"/>
            </a:spcAft>
            <a:buChar char="••"/>
          </a:pPr>
          <a:r>
            <a:rPr lang="en-US" sz="2100" kern="1200" smtClean="0"/>
            <a:t>Mở rộng thêm chức năng và sử dụng lại Module đã viết</a:t>
          </a:r>
          <a:endParaRPr lang="en-US" sz="2100" kern="1200"/>
        </a:p>
      </dsp:txBody>
      <dsp:txXfrm rot="-5400000">
        <a:off x="1365355" y="61890"/>
        <a:ext cx="6459454" cy="114405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8E36-4F06-4128-B31C-A56AEC894428}" type="datetimeFigureOut">
              <a:rPr lang="en-US" smtClean="0"/>
              <a:t>5/27/2016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DCCF0-D840-4BFC-9F0E-EDDBA772244A}" type="slidenum">
              <a:rPr lang="en-US" smtClean="0"/>
              <a:t>‹#›</a:t>
            </a:fld>
            <a:endParaRPr lang="en-US"/>
          </a:p>
        </p:txBody>
      </p:sp>
    </p:spTree>
    <p:extLst>
      <p:ext uri="{BB962C8B-B14F-4D97-AF65-F5344CB8AC3E}">
        <p14:creationId xmlns:p14="http://schemas.microsoft.com/office/powerpoint/2010/main" val="157610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Ta thấy lớp ConHeo đã định nghĩa lại hàm An() của lớp DongVat nên khi gọi đến hàm An() sẽ được tính là gọi ở lớp ConHeo, nếu trong lớp ConHeo không có ham An() thì lúc này mới tính ở hàm DongVat.</a:t>
            </a:r>
            <a:endParaRPr lang="en-US" dirty="0"/>
          </a:p>
        </p:txBody>
      </p:sp>
      <p:sp>
        <p:nvSpPr>
          <p:cNvPr id="4" name="Slide Number Placeholder 3"/>
          <p:cNvSpPr>
            <a:spLocks noGrp="1"/>
          </p:cNvSpPr>
          <p:nvPr>
            <p:ph type="sldNum" sz="quarter" idx="10"/>
          </p:nvPr>
        </p:nvSpPr>
        <p:spPr/>
        <p:txBody>
          <a:bodyPr/>
          <a:lstStyle/>
          <a:p>
            <a:fld id="{0A3DCCF0-D840-4BFC-9F0E-EDDBA772244A}" type="slidenum">
              <a:rPr lang="en-US" smtClean="0"/>
              <a:t>22</a:t>
            </a:fld>
            <a:endParaRPr lang="en-US"/>
          </a:p>
        </p:txBody>
      </p:sp>
    </p:spTree>
    <p:extLst>
      <p:ext uri="{BB962C8B-B14F-4D97-AF65-F5344CB8AC3E}">
        <p14:creationId xmlns:p14="http://schemas.microsoft.com/office/powerpoint/2010/main" val="256661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trong đối tượng kế toán có một chức năng tính lương, chức năng này có những phép tính mà các đối tượng khác không hề biết cách tính nó như thế nào. Đối tượng kế toán sẽ có những chức năng dành cho các hàm kế thừa nó có thể truy xuất vào và thông qua ba mức độ truy cập để giới hạn chúng. Đây cũng chính là bảo mật thông tin cho đối tượng.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VD: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get(), set()</a:t>
            </a:r>
          </a:p>
          <a:p>
            <a:endParaRPr lang="en-US" dirty="0"/>
          </a:p>
        </p:txBody>
      </p:sp>
      <p:sp>
        <p:nvSpPr>
          <p:cNvPr id="4" name="Slide Number Placeholder 3"/>
          <p:cNvSpPr>
            <a:spLocks noGrp="1"/>
          </p:cNvSpPr>
          <p:nvPr>
            <p:ph type="sldNum" sz="quarter" idx="10"/>
          </p:nvPr>
        </p:nvSpPr>
        <p:spPr/>
        <p:txBody>
          <a:bodyPr/>
          <a:lstStyle/>
          <a:p>
            <a:fld id="{0A3DCCF0-D840-4BFC-9F0E-EDDBA772244A}" type="slidenum">
              <a:rPr lang="en-US" smtClean="0"/>
              <a:t>23</a:t>
            </a:fld>
            <a:endParaRPr lang="en-US"/>
          </a:p>
        </p:txBody>
      </p:sp>
    </p:spTree>
    <p:extLst>
      <p:ext uri="{BB962C8B-B14F-4D97-AF65-F5344CB8AC3E}">
        <p14:creationId xmlns:p14="http://schemas.microsoft.com/office/powerpoint/2010/main" val="259862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Không</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ở </a:t>
            </a:r>
            <a:r>
              <a:rPr lang="en-US" baseline="0" dirty="0" err="1" smtClean="0"/>
              <a:t>mức</a:t>
            </a:r>
            <a:r>
              <a:rPr lang="en-US" baseline="0" dirty="0" smtClean="0"/>
              <a:t> private</a:t>
            </a:r>
            <a:endParaRPr lang="en-US" dirty="0"/>
          </a:p>
        </p:txBody>
      </p:sp>
      <p:sp>
        <p:nvSpPr>
          <p:cNvPr id="4" name="Slide Number Placeholder 3"/>
          <p:cNvSpPr>
            <a:spLocks noGrp="1"/>
          </p:cNvSpPr>
          <p:nvPr>
            <p:ph type="sldNum" sz="quarter" idx="10"/>
          </p:nvPr>
        </p:nvSpPr>
        <p:spPr/>
        <p:txBody>
          <a:bodyPr/>
          <a:lstStyle/>
          <a:p>
            <a:fld id="{0A3DCCF0-D840-4BFC-9F0E-EDDBA772244A}" type="slidenum">
              <a:rPr lang="en-US" smtClean="0"/>
              <a:t>24</a:t>
            </a:fld>
            <a:endParaRPr lang="en-US"/>
          </a:p>
        </p:txBody>
      </p:sp>
    </p:spTree>
    <p:extLst>
      <p:ext uri="{BB962C8B-B14F-4D97-AF65-F5344CB8AC3E}">
        <p14:creationId xmlns:p14="http://schemas.microsoft.com/office/powerpoint/2010/main" val="128006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Interface </a:t>
            </a:r>
            <a:r>
              <a:rPr lang="en-US"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lớp</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mà</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khuôn</a:t>
            </a:r>
            <a:r>
              <a:rPr lang="en-US" baseline="0" dirty="0" smtClean="0"/>
              <a:t> </a:t>
            </a:r>
            <a:r>
              <a:rPr lang="en-US" baseline="0" dirty="0" err="1" smtClean="0"/>
              <a:t>mẫu</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implement </a:t>
            </a:r>
            <a:r>
              <a:rPr lang="en-US" baseline="0" dirty="0" err="1" smtClean="0"/>
              <a:t>nó</a:t>
            </a:r>
            <a:r>
              <a:rPr lang="en-US" baseline="0" dirty="0" smtClean="0"/>
              <a:t>. Ta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1 </a:t>
            </a:r>
            <a:r>
              <a:rPr lang="en-US" baseline="0" dirty="0" err="1" smtClean="0"/>
              <a:t>biến</a:t>
            </a:r>
            <a:r>
              <a:rPr lang="en-US" baseline="0" dirty="0" smtClean="0"/>
              <a:t> interface.</a:t>
            </a:r>
            <a:endParaRPr lang="en-US" dirty="0"/>
          </a:p>
        </p:txBody>
      </p:sp>
      <p:sp>
        <p:nvSpPr>
          <p:cNvPr id="4" name="Slide Number Placeholder 3"/>
          <p:cNvSpPr>
            <a:spLocks noGrp="1"/>
          </p:cNvSpPr>
          <p:nvPr>
            <p:ph type="sldNum" sz="quarter" idx="10"/>
          </p:nvPr>
        </p:nvSpPr>
        <p:spPr/>
        <p:txBody>
          <a:bodyPr/>
          <a:lstStyle/>
          <a:p>
            <a:fld id="{0A3DCCF0-D840-4BFC-9F0E-EDDBA772244A}" type="slidenum">
              <a:rPr lang="en-US" smtClean="0"/>
              <a:t>27</a:t>
            </a:fld>
            <a:endParaRPr lang="en-US"/>
          </a:p>
        </p:txBody>
      </p:sp>
    </p:spTree>
    <p:extLst>
      <p:ext uri="{BB962C8B-B14F-4D97-AF65-F5344CB8AC3E}">
        <p14:creationId xmlns:p14="http://schemas.microsoft.com/office/powerpoint/2010/main" val="408210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Interface trong php tuy không phải là một lớp chính hiệu nhưng nó cũng có một tính chất đó là tính kế thừa, nghĩa là một Interface A có thể kế thừa một Interface B thì lúc này đối tượng nào implement lớp A thì nó phải định nghĩa tất cả các hàm mà cả hai lớp A và B đã khai báo.</a:t>
            </a:r>
            <a:endParaRPr lang="en-US" dirty="0"/>
          </a:p>
        </p:txBody>
      </p:sp>
      <p:sp>
        <p:nvSpPr>
          <p:cNvPr id="4" name="Slide Number Placeholder 3"/>
          <p:cNvSpPr>
            <a:spLocks noGrp="1"/>
          </p:cNvSpPr>
          <p:nvPr>
            <p:ph type="sldNum" sz="quarter" idx="10"/>
          </p:nvPr>
        </p:nvSpPr>
        <p:spPr/>
        <p:txBody>
          <a:bodyPr/>
          <a:lstStyle/>
          <a:p>
            <a:fld id="{0A3DCCF0-D840-4BFC-9F0E-EDDBA772244A}" type="slidenum">
              <a:rPr lang="en-US" smtClean="0"/>
              <a:t>30</a:t>
            </a:fld>
            <a:endParaRPr lang="en-US"/>
          </a:p>
        </p:txBody>
      </p:sp>
    </p:spTree>
    <p:extLst>
      <p:ext uri="{BB962C8B-B14F-4D97-AF65-F5344CB8AC3E}">
        <p14:creationId xmlns:p14="http://schemas.microsoft.com/office/powerpoint/2010/main" val="27369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6E9A96-46C3-465E-808B-2E29A9E90036}"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59445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E9A96-46C3-465E-808B-2E29A9E90036}"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327235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E9A96-46C3-465E-808B-2E29A9E90036}"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7524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6E9A96-46C3-465E-808B-2E29A9E90036}"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0D941A-14CC-461C-84DF-7235A61E4589}" type="slidenum">
              <a:rPr lang="en-US" smtClean="0"/>
              <a:t>‹#›</a:t>
            </a:fld>
            <a:endParaRPr lang="en-US"/>
          </a:p>
        </p:txBody>
      </p:sp>
      <p:sp>
        <p:nvSpPr>
          <p:cNvPr id="7" name="Content Placeholder 6"/>
          <p:cNvSpPr>
            <a:spLocks noGrp="1"/>
          </p:cNvSpPr>
          <p:nvPr>
            <p:ph sz="quarter" idx="13"/>
          </p:nvPr>
        </p:nvSpPr>
        <p:spPr>
          <a:xfrm>
            <a:off x="421481" y="1952497"/>
            <a:ext cx="2471737" cy="2224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7053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E9A96-46C3-465E-808B-2E29A9E90036}"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173709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E9A96-46C3-465E-808B-2E29A9E90036}"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189347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6E9A96-46C3-465E-808B-2E29A9E90036}"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116469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6E9A96-46C3-465E-808B-2E29A9E90036}" type="datetimeFigureOut">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260726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6E9A96-46C3-465E-808B-2E29A9E90036}"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13373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E9A96-46C3-465E-808B-2E29A9E90036}" type="datetimeFigureOut">
              <a:rPr lang="en-US" smtClean="0"/>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391723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E9A96-46C3-465E-808B-2E29A9E90036}"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255966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E9A96-46C3-465E-808B-2E29A9E90036}"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D941A-14CC-461C-84DF-7235A61E4589}" type="slidenum">
              <a:rPr lang="en-US" smtClean="0"/>
              <a:t>‹#›</a:t>
            </a:fld>
            <a:endParaRPr lang="en-US"/>
          </a:p>
        </p:txBody>
      </p:sp>
    </p:spTree>
    <p:extLst>
      <p:ext uri="{BB962C8B-B14F-4D97-AF65-F5344CB8AC3E}">
        <p14:creationId xmlns:p14="http://schemas.microsoft.com/office/powerpoint/2010/main" val="55198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6E9A96-46C3-465E-808B-2E29A9E90036}" type="datetimeFigureOut">
              <a:rPr lang="en-US" smtClean="0"/>
              <a:t>5/27/2016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0D941A-14CC-461C-84DF-7235A61E4589}" type="slidenum">
              <a:rPr lang="en-US" smtClean="0"/>
              <a:t>‹#›</a:t>
            </a:fld>
            <a:endParaRPr lang="en-US"/>
          </a:p>
        </p:txBody>
      </p:sp>
    </p:spTree>
    <p:extLst>
      <p:ext uri="{BB962C8B-B14F-4D97-AF65-F5344CB8AC3E}">
        <p14:creationId xmlns:p14="http://schemas.microsoft.com/office/powerpoint/2010/main" val="17955896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12" Type="http://schemas.openxmlformats.org/officeDocument/2006/relationships/image" Target="../media/image7.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4.xml"/><Relationship Id="rId7" Type="http://schemas.openxmlformats.org/officeDocument/2006/relationships/image" Target="../media/image9.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10" Type="http://schemas.openxmlformats.org/officeDocument/2006/relationships/image" Target="../media/image12.png"/><Relationship Id="rId4" Type="http://schemas.openxmlformats.org/officeDocument/2006/relationships/diagramQuickStyle" Target="../diagrams/quickStyle24.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6.xml"/><Relationship Id="rId13" Type="http://schemas.openxmlformats.org/officeDocument/2006/relationships/image" Target="../media/image14.png"/><Relationship Id="rId3" Type="http://schemas.openxmlformats.org/officeDocument/2006/relationships/diagramLayout" Target="../diagrams/layout25.xml"/><Relationship Id="rId7" Type="http://schemas.openxmlformats.org/officeDocument/2006/relationships/image" Target="../media/image13.png"/><Relationship Id="rId12" Type="http://schemas.microsoft.com/office/2007/relationships/diagramDrawing" Target="../diagrams/drawing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openxmlformats.org/officeDocument/2006/relationships/diagramColors" Target="../diagrams/colors26.xml"/><Relationship Id="rId5" Type="http://schemas.openxmlformats.org/officeDocument/2006/relationships/diagramColors" Target="../diagrams/colors25.xml"/><Relationship Id="rId10" Type="http://schemas.openxmlformats.org/officeDocument/2006/relationships/diagramQuickStyle" Target="../diagrams/quickStyle26.xml"/><Relationship Id="rId4" Type="http://schemas.openxmlformats.org/officeDocument/2006/relationships/diagramQuickStyle" Target="../diagrams/quickStyle25.xml"/><Relationship Id="rId9" Type="http://schemas.openxmlformats.org/officeDocument/2006/relationships/diagramLayout" Target="../diagrams/layout2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15.png"/><Relationship Id="rId2" Type="http://schemas.openxmlformats.org/officeDocument/2006/relationships/diagramData" Target="../diagrams/data27.xml"/><Relationship Id="rId1" Type="http://schemas.openxmlformats.org/officeDocument/2006/relationships/slideLayout" Target="../slideLayouts/slideLayout4.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16.png"/><Relationship Id="rId2" Type="http://schemas.openxmlformats.org/officeDocument/2006/relationships/diagramData" Target="../diagrams/data28.xml"/><Relationship Id="rId1" Type="http://schemas.openxmlformats.org/officeDocument/2006/relationships/slideLayout" Target="../slideLayouts/slideLayout4.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29.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33.xml"/><Relationship Id="rId7" Type="http://schemas.openxmlformats.org/officeDocument/2006/relationships/image" Target="../media/image17.png"/><Relationship Id="rId2" Type="http://schemas.openxmlformats.org/officeDocument/2006/relationships/diagramData" Target="../diagrams/data33.xml"/><Relationship Id="rId1" Type="http://schemas.openxmlformats.org/officeDocument/2006/relationships/slideLayout" Target="../slideLayouts/slideLayout4.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19.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39.xml"/><Relationship Id="rId3" Type="http://schemas.openxmlformats.org/officeDocument/2006/relationships/diagramData" Target="../diagrams/data38.xml"/><Relationship Id="rId7" Type="http://schemas.microsoft.com/office/2007/relationships/diagramDrawing" Target="../diagrams/drawing38.xml"/><Relationship Id="rId12" Type="http://schemas.microsoft.com/office/2007/relationships/diagramDrawing" Target="../diagrams/drawing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8.xml"/><Relationship Id="rId11" Type="http://schemas.openxmlformats.org/officeDocument/2006/relationships/diagramColors" Target="../diagrams/colors39.xml"/><Relationship Id="rId5" Type="http://schemas.openxmlformats.org/officeDocument/2006/relationships/diagramQuickStyle" Target="../diagrams/quickStyle38.xml"/><Relationship Id="rId10" Type="http://schemas.openxmlformats.org/officeDocument/2006/relationships/diagramQuickStyle" Target="../diagrams/quickStyle39.xml"/><Relationship Id="rId4" Type="http://schemas.openxmlformats.org/officeDocument/2006/relationships/diagramLayout" Target="../diagrams/layout38.xml"/><Relationship Id="rId9" Type="http://schemas.openxmlformats.org/officeDocument/2006/relationships/diagramLayout" Target="../diagrams/layout39.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41.xml"/><Relationship Id="rId3" Type="http://schemas.openxmlformats.org/officeDocument/2006/relationships/diagramData" Target="../diagrams/data40.xml"/><Relationship Id="rId7" Type="http://schemas.microsoft.com/office/2007/relationships/diagramDrawing" Target="../diagrams/drawing40.xml"/><Relationship Id="rId12" Type="http://schemas.microsoft.com/office/2007/relationships/diagramDrawing" Target="../diagrams/drawing4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0.xml"/><Relationship Id="rId11" Type="http://schemas.openxmlformats.org/officeDocument/2006/relationships/diagramColors" Target="../diagrams/colors41.xml"/><Relationship Id="rId5" Type="http://schemas.openxmlformats.org/officeDocument/2006/relationships/diagramQuickStyle" Target="../diagrams/quickStyle40.xml"/><Relationship Id="rId10" Type="http://schemas.openxmlformats.org/officeDocument/2006/relationships/diagramQuickStyle" Target="../diagrams/quickStyle41.xml"/><Relationship Id="rId4" Type="http://schemas.openxmlformats.org/officeDocument/2006/relationships/diagramLayout" Target="../diagrams/layout40.xml"/><Relationship Id="rId9" Type="http://schemas.openxmlformats.org/officeDocument/2006/relationships/diagramLayout" Target="../diagrams/layout41.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42.xml"/><Relationship Id="rId7" Type="http://schemas.openxmlformats.org/officeDocument/2006/relationships/image" Target="../media/image21.png"/><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44.xml"/><Relationship Id="rId3" Type="http://schemas.openxmlformats.org/officeDocument/2006/relationships/diagramLayout" Target="../diagrams/layout43.xml"/><Relationship Id="rId7" Type="http://schemas.openxmlformats.org/officeDocument/2006/relationships/image" Target="../media/image23.png"/><Relationship Id="rId12" Type="http://schemas.microsoft.com/office/2007/relationships/diagramDrawing" Target="../diagrams/drawing44.xml"/><Relationship Id="rId2" Type="http://schemas.openxmlformats.org/officeDocument/2006/relationships/diagramData" Target="../diagrams/data43.xml"/><Relationship Id="rId1" Type="http://schemas.openxmlformats.org/officeDocument/2006/relationships/slideLayout" Target="../slideLayouts/slideLayout4.xml"/><Relationship Id="rId6" Type="http://schemas.microsoft.com/office/2007/relationships/diagramDrawing" Target="../diagrams/drawing43.xml"/><Relationship Id="rId11" Type="http://schemas.openxmlformats.org/officeDocument/2006/relationships/diagramColors" Target="../diagrams/colors44.xml"/><Relationship Id="rId5" Type="http://schemas.openxmlformats.org/officeDocument/2006/relationships/diagramColors" Target="../diagrams/colors43.xml"/><Relationship Id="rId10" Type="http://schemas.openxmlformats.org/officeDocument/2006/relationships/diagramQuickStyle" Target="../diagrams/quickStyle44.xml"/><Relationship Id="rId4" Type="http://schemas.openxmlformats.org/officeDocument/2006/relationships/diagramQuickStyle" Target="../diagrams/quickStyle43.xml"/><Relationship Id="rId9" Type="http://schemas.openxmlformats.org/officeDocument/2006/relationships/diagramLayout" Target="../diagrams/layout4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46.xml"/><Relationship Id="rId3" Type="http://schemas.openxmlformats.org/officeDocument/2006/relationships/diagramData" Target="../diagrams/data45.xml"/><Relationship Id="rId7" Type="http://schemas.microsoft.com/office/2007/relationships/diagramDrawing" Target="../diagrams/drawing45.xml"/><Relationship Id="rId12" Type="http://schemas.microsoft.com/office/2007/relationships/diagramDrawing" Target="../diagrams/drawing4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5.xml"/><Relationship Id="rId11" Type="http://schemas.openxmlformats.org/officeDocument/2006/relationships/diagramColors" Target="../diagrams/colors46.xml"/><Relationship Id="rId5" Type="http://schemas.openxmlformats.org/officeDocument/2006/relationships/diagramQuickStyle" Target="../diagrams/quickStyle45.xml"/><Relationship Id="rId10" Type="http://schemas.openxmlformats.org/officeDocument/2006/relationships/diagramQuickStyle" Target="../diagrams/quickStyle46.xml"/><Relationship Id="rId4" Type="http://schemas.openxmlformats.org/officeDocument/2006/relationships/diagramLayout" Target="../diagrams/layout45.xml"/><Relationship Id="rId9" Type="http://schemas.openxmlformats.org/officeDocument/2006/relationships/diagramLayout" Target="../diagrams/layout46.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48.xml"/><Relationship Id="rId13" Type="http://schemas.openxmlformats.org/officeDocument/2006/relationships/image" Target="../media/image25.png"/><Relationship Id="rId3" Type="http://schemas.openxmlformats.org/officeDocument/2006/relationships/diagramLayout" Target="../diagrams/layout47.xml"/><Relationship Id="rId7" Type="http://schemas.openxmlformats.org/officeDocument/2006/relationships/image" Target="../media/image24.png"/><Relationship Id="rId12" Type="http://schemas.microsoft.com/office/2007/relationships/diagramDrawing" Target="../diagrams/drawing48.xml"/><Relationship Id="rId2" Type="http://schemas.openxmlformats.org/officeDocument/2006/relationships/diagramData" Target="../diagrams/data47.xml"/><Relationship Id="rId1" Type="http://schemas.openxmlformats.org/officeDocument/2006/relationships/slideLayout" Target="../slideLayouts/slideLayout5.xml"/><Relationship Id="rId6" Type="http://schemas.microsoft.com/office/2007/relationships/diagramDrawing" Target="../diagrams/drawing47.xml"/><Relationship Id="rId11" Type="http://schemas.openxmlformats.org/officeDocument/2006/relationships/diagramColors" Target="../diagrams/colors48.xml"/><Relationship Id="rId5" Type="http://schemas.openxmlformats.org/officeDocument/2006/relationships/diagramColors" Target="../diagrams/colors47.xml"/><Relationship Id="rId10" Type="http://schemas.openxmlformats.org/officeDocument/2006/relationships/diagramQuickStyle" Target="../diagrams/quickStyle48.xml"/><Relationship Id="rId4" Type="http://schemas.openxmlformats.org/officeDocument/2006/relationships/diagramQuickStyle" Target="../diagrams/quickStyle47.xml"/><Relationship Id="rId9" Type="http://schemas.openxmlformats.org/officeDocument/2006/relationships/diagramLayout" Target="../diagrams/layout4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51.xml"/><Relationship Id="rId7" Type="http://schemas.openxmlformats.org/officeDocument/2006/relationships/image" Target="../media/image29.png"/><Relationship Id="rId2" Type="http://schemas.openxmlformats.org/officeDocument/2006/relationships/diagramData" Target="../diagrams/data51.xml"/><Relationship Id="rId1" Type="http://schemas.openxmlformats.org/officeDocument/2006/relationships/slideLayout" Target="../slideLayouts/slideLayout4.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53.xml"/><Relationship Id="rId3" Type="http://schemas.openxmlformats.org/officeDocument/2006/relationships/diagramLayout" Target="../diagrams/layout52.xml"/><Relationship Id="rId7" Type="http://schemas.openxmlformats.org/officeDocument/2006/relationships/diagramData" Target="../diagrams/data53.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6.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3.png"/><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4.png"/><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5.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image" Target="../media/image6.png"/><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93983333"/>
              </p:ext>
            </p:extLst>
          </p:nvPr>
        </p:nvGraphicFramePr>
        <p:xfrm>
          <a:off x="372533" y="1122363"/>
          <a:ext cx="8771467"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344935410"/>
              </p:ext>
            </p:extLst>
          </p:nvPr>
        </p:nvGraphicFramePr>
        <p:xfrm>
          <a:off x="4800600" y="4453466"/>
          <a:ext cx="3649134" cy="550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71546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970386662"/>
              </p:ext>
            </p:extLst>
          </p:nvPr>
        </p:nvGraphicFramePr>
        <p:xfrm>
          <a:off x="628650" y="365126"/>
          <a:ext cx="7838017" cy="887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878618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8504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73063636"/>
              </p:ext>
            </p:extLst>
          </p:nvPr>
        </p:nvGraphicFramePr>
        <p:xfrm>
          <a:off x="-285749" y="287866"/>
          <a:ext cx="5789082" cy="708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1437557584"/>
              </p:ext>
            </p:extLst>
          </p:nvPr>
        </p:nvGraphicFramePr>
        <p:xfrm>
          <a:off x="628650" y="1277179"/>
          <a:ext cx="7886700" cy="28788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3"/>
          <p:cNvPicPr>
            <a:picLocks noChangeAspect="1"/>
          </p:cNvPicPr>
          <p:nvPr/>
        </p:nvPicPr>
        <p:blipFill>
          <a:blip r:embed="rId12"/>
          <a:stretch>
            <a:fillRect/>
          </a:stretch>
        </p:blipFill>
        <p:spPr>
          <a:xfrm>
            <a:off x="1426265" y="4295775"/>
            <a:ext cx="5867400" cy="2562225"/>
          </a:xfrm>
          <a:prstGeom prst="rect">
            <a:avLst/>
          </a:prstGeom>
        </p:spPr>
      </p:pic>
    </p:spTree>
    <p:extLst>
      <p:ext uri="{BB962C8B-B14F-4D97-AF65-F5344CB8AC3E}">
        <p14:creationId xmlns:p14="http://schemas.microsoft.com/office/powerpoint/2010/main" val="2188354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Ví</a:t>
            </a:r>
            <a:r>
              <a:rPr lang="en-US" b="1" dirty="0" smtClean="0"/>
              <a:t> </a:t>
            </a:r>
            <a:r>
              <a:rPr lang="en-US" b="1" dirty="0" err="1" smtClean="0"/>
              <a:t>dụ</a:t>
            </a:r>
            <a:r>
              <a:rPr lang="en-US" b="1" dirty="0" smtClean="0"/>
              <a:t> </a:t>
            </a:r>
            <a:r>
              <a:rPr lang="en-US" b="1" dirty="0" err="1" smtClean="0"/>
              <a:t>Lớp</a:t>
            </a:r>
            <a:r>
              <a:rPr lang="en-US" b="1" dirty="0" smtClean="0"/>
              <a:t> (Class)</a:t>
            </a:r>
            <a:endParaRPr lang="en-US" b="1" dirty="0"/>
          </a:p>
        </p:txBody>
      </p:sp>
      <p:pic>
        <p:nvPicPr>
          <p:cNvPr id="4" name="Content Placeholder 3"/>
          <p:cNvPicPr>
            <a:picLocks noGrp="1" noChangeAspect="1"/>
          </p:cNvPicPr>
          <p:nvPr>
            <p:ph idx="1"/>
          </p:nvPr>
        </p:nvPicPr>
        <p:blipFill>
          <a:blip r:embed="rId2"/>
          <a:stretch>
            <a:fillRect/>
          </a:stretch>
        </p:blipFill>
        <p:spPr>
          <a:xfrm>
            <a:off x="1333500" y="2391569"/>
            <a:ext cx="6477000" cy="3219450"/>
          </a:xfrm>
          <a:prstGeom prst="rect">
            <a:avLst/>
          </a:prstGeom>
        </p:spPr>
      </p:pic>
    </p:spTree>
    <p:extLst>
      <p:ext uri="{BB962C8B-B14F-4D97-AF65-F5344CB8AC3E}">
        <p14:creationId xmlns:p14="http://schemas.microsoft.com/office/powerpoint/2010/main" val="2835645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848150895"/>
              </p:ext>
            </p:extLst>
          </p:nvPr>
        </p:nvGraphicFramePr>
        <p:xfrm>
          <a:off x="340784" y="643779"/>
          <a:ext cx="4552949" cy="644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p:cNvPicPr>
            <a:picLocks noGrp="1" noChangeAspect="1"/>
          </p:cNvPicPr>
          <p:nvPr>
            <p:ph idx="1"/>
          </p:nvPr>
        </p:nvPicPr>
        <p:blipFill>
          <a:blip r:embed="rId7"/>
          <a:stretch>
            <a:fillRect/>
          </a:stretch>
        </p:blipFill>
        <p:spPr>
          <a:xfrm>
            <a:off x="1131408" y="1690689"/>
            <a:ext cx="3440592" cy="4351338"/>
          </a:xfrm>
          <a:prstGeom prst="rect">
            <a:avLst/>
          </a:prstGeom>
        </p:spPr>
      </p:pic>
      <p:pic>
        <p:nvPicPr>
          <p:cNvPr id="8" name="Picture 7"/>
          <p:cNvPicPr>
            <a:picLocks noChangeAspect="1"/>
          </p:cNvPicPr>
          <p:nvPr/>
        </p:nvPicPr>
        <p:blipFill>
          <a:blip r:embed="rId8"/>
          <a:stretch>
            <a:fillRect/>
          </a:stretch>
        </p:blipFill>
        <p:spPr>
          <a:xfrm>
            <a:off x="5040792" y="2291387"/>
            <a:ext cx="3181350" cy="1866900"/>
          </a:xfrm>
          <a:prstGeom prst="rect">
            <a:avLst/>
          </a:prstGeom>
        </p:spPr>
      </p:pic>
      <p:pic>
        <p:nvPicPr>
          <p:cNvPr id="9" name="Picture 8"/>
          <p:cNvPicPr>
            <a:picLocks noChangeAspect="1"/>
          </p:cNvPicPr>
          <p:nvPr/>
        </p:nvPicPr>
        <p:blipFill>
          <a:blip r:embed="rId9"/>
          <a:stretch>
            <a:fillRect/>
          </a:stretch>
        </p:blipFill>
        <p:spPr>
          <a:xfrm>
            <a:off x="5040792" y="4226550"/>
            <a:ext cx="2438400" cy="1781175"/>
          </a:xfrm>
          <a:prstGeom prst="rect">
            <a:avLst/>
          </a:prstGeom>
        </p:spPr>
      </p:pic>
      <p:pic>
        <p:nvPicPr>
          <p:cNvPr id="10" name="Picture 9"/>
          <p:cNvPicPr>
            <a:picLocks noChangeAspect="1"/>
          </p:cNvPicPr>
          <p:nvPr/>
        </p:nvPicPr>
        <p:blipFill>
          <a:blip r:embed="rId10"/>
          <a:stretch>
            <a:fillRect/>
          </a:stretch>
        </p:blipFill>
        <p:spPr>
          <a:xfrm>
            <a:off x="5040792" y="965824"/>
            <a:ext cx="2762250" cy="1257300"/>
          </a:xfrm>
          <a:prstGeom prst="rect">
            <a:avLst/>
          </a:prstGeom>
        </p:spPr>
      </p:pic>
    </p:spTree>
    <p:extLst>
      <p:ext uri="{BB962C8B-B14F-4D97-AF65-F5344CB8AC3E}">
        <p14:creationId xmlns:p14="http://schemas.microsoft.com/office/powerpoint/2010/main" val="3761612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25867787"/>
              </p:ext>
            </p:extLst>
          </p:nvPr>
        </p:nvGraphicFramePr>
        <p:xfrm>
          <a:off x="628650" y="287867"/>
          <a:ext cx="6838950" cy="742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idx="1"/>
          </p:nvPr>
        </p:nvPicPr>
        <p:blipFill>
          <a:blip r:embed="rId7"/>
          <a:stretch>
            <a:fillRect/>
          </a:stretch>
        </p:blipFill>
        <p:spPr>
          <a:xfrm>
            <a:off x="2085975" y="3048000"/>
            <a:ext cx="4972050" cy="1295400"/>
          </a:xfrm>
          <a:prstGeom prst="rect">
            <a:avLst/>
          </a:prstGeom>
        </p:spPr>
      </p:pic>
      <p:graphicFrame>
        <p:nvGraphicFramePr>
          <p:cNvPr id="3" name="Diagram 2"/>
          <p:cNvGraphicFramePr/>
          <p:nvPr/>
        </p:nvGraphicFramePr>
        <p:xfrm>
          <a:off x="628650" y="1506537"/>
          <a:ext cx="7886700" cy="13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Content Placeholder 2"/>
          <p:cNvSpPr txBox="1">
            <a:spLocks/>
          </p:cNvSpPr>
          <p:nvPr/>
        </p:nvSpPr>
        <p:spPr>
          <a:xfrm>
            <a:off x="628650" y="4359964"/>
            <a:ext cx="7886700" cy="1328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9" name="Picture 8"/>
          <p:cNvPicPr>
            <a:picLocks noChangeAspect="1"/>
          </p:cNvPicPr>
          <p:nvPr/>
        </p:nvPicPr>
        <p:blipFill>
          <a:blip r:embed="rId13"/>
          <a:stretch>
            <a:fillRect/>
          </a:stretch>
        </p:blipFill>
        <p:spPr>
          <a:xfrm>
            <a:off x="2097363" y="4786106"/>
            <a:ext cx="4657725" cy="1314450"/>
          </a:xfrm>
          <a:prstGeom prst="rect">
            <a:avLst/>
          </a:prstGeom>
        </p:spPr>
      </p:pic>
    </p:spTree>
    <p:extLst>
      <p:ext uri="{BB962C8B-B14F-4D97-AF65-F5344CB8AC3E}">
        <p14:creationId xmlns:p14="http://schemas.microsoft.com/office/powerpoint/2010/main" val="1536234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79237520"/>
              </p:ext>
            </p:extLst>
          </p:nvPr>
        </p:nvGraphicFramePr>
        <p:xfrm>
          <a:off x="628650" y="365126"/>
          <a:ext cx="5602817" cy="63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1"/>
          </p:nvPr>
        </p:nvSpPr>
        <p:spPr>
          <a:xfrm>
            <a:off x="1245705" y="4168945"/>
            <a:ext cx="6461263" cy="2030758"/>
          </a:xfrm>
        </p:spPr>
        <p:txBody>
          <a:bodyPr>
            <a:normAutofit/>
          </a:bodyPr>
          <a:lstStyle/>
          <a:p>
            <a:r>
              <a:rPr lang="en-US" dirty="0" err="1" smtClean="0"/>
              <a:t>Đối</a:t>
            </a:r>
            <a:r>
              <a:rPr lang="en-US" dirty="0" smtClean="0"/>
              <a:t> </a:t>
            </a:r>
            <a:r>
              <a:rPr lang="en-US" dirty="0" err="1" smtClean="0"/>
              <a:t>tượng</a:t>
            </a:r>
            <a:r>
              <a:rPr lang="en-US" dirty="0" smtClean="0"/>
              <a:t> Con </a:t>
            </a:r>
            <a:r>
              <a:rPr lang="en-US" dirty="0" err="1" smtClean="0"/>
              <a:t>Trâu</a:t>
            </a:r>
            <a:r>
              <a:rPr lang="en-US" dirty="0" smtClean="0"/>
              <a:t> </a:t>
            </a:r>
            <a:r>
              <a:rPr lang="en-US" dirty="0" err="1" smtClean="0"/>
              <a:t>có</a:t>
            </a:r>
            <a:r>
              <a:rPr lang="en-US" dirty="0" smtClean="0"/>
              <a:t> 1 </a:t>
            </a:r>
            <a:r>
              <a:rPr lang="en-US" dirty="0" err="1" smtClean="0"/>
              <a:t>đặc</a:t>
            </a:r>
            <a:r>
              <a:rPr lang="en-US" dirty="0" smtClean="0"/>
              <a:t> </a:t>
            </a:r>
            <a:r>
              <a:rPr lang="en-US" dirty="0" err="1" smtClean="0"/>
              <a:t>tính</a:t>
            </a:r>
            <a:r>
              <a:rPr lang="en-US" dirty="0" smtClean="0"/>
              <a:t> </a:t>
            </a:r>
            <a:r>
              <a:rPr lang="en-US" dirty="0" err="1" smtClean="0"/>
              <a:t>khác</a:t>
            </a:r>
            <a:r>
              <a:rPr lang="en-US" dirty="0" smtClean="0"/>
              <a:t> </a:t>
            </a:r>
            <a:r>
              <a:rPr lang="en-US" dirty="0" err="1" smtClean="0"/>
              <a:t>đó</a:t>
            </a:r>
            <a:r>
              <a:rPr lang="en-US" dirty="0" smtClean="0"/>
              <a:t> </a:t>
            </a:r>
            <a:r>
              <a:rPr lang="en-US" dirty="0" err="1" smtClean="0"/>
              <a:t>là</a:t>
            </a:r>
            <a:r>
              <a:rPr lang="en-US" dirty="0" smtClean="0"/>
              <a:t> </a:t>
            </a:r>
            <a:r>
              <a:rPr lang="en-US" dirty="0" err="1" smtClean="0"/>
              <a:t>sừng</a:t>
            </a:r>
            <a:endParaRPr lang="en-US" dirty="0" smtClean="0"/>
          </a:p>
          <a:p>
            <a:r>
              <a:rPr lang="en-US" dirty="0" smtClean="0"/>
              <a:t>Con </a:t>
            </a:r>
            <a:r>
              <a:rPr lang="en-US" dirty="0" err="1" smtClean="0"/>
              <a:t>trâu</a:t>
            </a:r>
            <a:r>
              <a:rPr lang="en-US" dirty="0" smtClean="0"/>
              <a:t> </a:t>
            </a:r>
            <a:r>
              <a:rPr lang="en-US" dirty="0" err="1" smtClean="0"/>
              <a:t>cũng</a:t>
            </a:r>
            <a:r>
              <a:rPr lang="en-US" dirty="0" smtClean="0"/>
              <a:t> </a:t>
            </a:r>
            <a:r>
              <a:rPr lang="en-US" dirty="0" err="1" smtClean="0"/>
              <a:t>là</a:t>
            </a:r>
            <a:r>
              <a:rPr lang="en-US" dirty="0" smtClean="0"/>
              <a:t> </a:t>
            </a:r>
            <a:r>
              <a:rPr lang="en-US" dirty="0" err="1" smtClean="0"/>
              <a:t>động</a:t>
            </a:r>
            <a:r>
              <a:rPr lang="en-US" dirty="0" smtClean="0"/>
              <a:t> </a:t>
            </a:r>
            <a:r>
              <a:rPr lang="en-US" dirty="0" err="1" smtClean="0"/>
              <a:t>vật</a:t>
            </a:r>
            <a:r>
              <a:rPr lang="en-US" dirty="0" smtClean="0"/>
              <a:t> </a:t>
            </a:r>
            <a:r>
              <a:rPr lang="en-US" dirty="0" err="1" smtClean="0"/>
              <a:t>vì</a:t>
            </a:r>
            <a:r>
              <a:rPr lang="en-US" dirty="0" smtClean="0"/>
              <a:t> </a:t>
            </a:r>
            <a:r>
              <a:rPr lang="en-US" dirty="0" err="1" smtClean="0"/>
              <a:t>vậy</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những</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và</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động</a:t>
            </a:r>
            <a:r>
              <a:rPr lang="en-US" dirty="0" smtClean="0"/>
              <a:t> </a:t>
            </a:r>
            <a:r>
              <a:rPr lang="en-US" dirty="0" err="1" smtClean="0"/>
              <a:t>vật</a:t>
            </a:r>
            <a:endParaRPr lang="en-US" dirty="0"/>
          </a:p>
        </p:txBody>
      </p:sp>
      <p:pic>
        <p:nvPicPr>
          <p:cNvPr id="7" name="Content Placeholder 3"/>
          <p:cNvPicPr>
            <a:picLocks noGrp="1" noChangeAspect="1"/>
          </p:cNvPicPr>
          <p:nvPr>
            <p:ph sz="half" idx="2"/>
          </p:nvPr>
        </p:nvPicPr>
        <p:blipFill>
          <a:blip r:embed="rId7"/>
          <a:stretch>
            <a:fillRect/>
          </a:stretch>
        </p:blipFill>
        <p:spPr>
          <a:xfrm>
            <a:off x="1245705" y="1460155"/>
            <a:ext cx="6463700" cy="2629140"/>
          </a:xfrm>
          <a:prstGeom prst="rect">
            <a:avLst/>
          </a:prstGeom>
        </p:spPr>
      </p:pic>
    </p:spTree>
    <p:extLst>
      <p:ext uri="{BB962C8B-B14F-4D97-AF65-F5344CB8AC3E}">
        <p14:creationId xmlns:p14="http://schemas.microsoft.com/office/powerpoint/2010/main" val="1669383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741144735"/>
              </p:ext>
            </p:extLst>
          </p:nvPr>
        </p:nvGraphicFramePr>
        <p:xfrm>
          <a:off x="1020418" y="1446196"/>
          <a:ext cx="5160249" cy="2516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3"/>
          <p:cNvPicPr>
            <a:picLocks noGrp="1" noChangeAspect="1"/>
          </p:cNvPicPr>
          <p:nvPr>
            <p:ph sz="half" idx="2"/>
          </p:nvPr>
        </p:nvPicPr>
        <p:blipFill>
          <a:blip r:embed="rId7"/>
          <a:stretch>
            <a:fillRect/>
          </a:stretch>
        </p:blipFill>
        <p:spPr>
          <a:xfrm>
            <a:off x="1221226" y="4586966"/>
            <a:ext cx="5687946" cy="1778946"/>
          </a:xfrm>
          <a:prstGeom prst="rect">
            <a:avLst/>
          </a:prstGeom>
        </p:spPr>
      </p:pic>
      <p:grpSp>
        <p:nvGrpSpPr>
          <p:cNvPr id="6" name="Group 5"/>
          <p:cNvGrpSpPr/>
          <p:nvPr/>
        </p:nvGrpSpPr>
        <p:grpSpPr>
          <a:xfrm>
            <a:off x="933450" y="338403"/>
            <a:ext cx="5597345" cy="633941"/>
            <a:chOff x="2735" y="0"/>
            <a:chExt cx="5597345" cy="633941"/>
          </a:xfrm>
        </p:grpSpPr>
        <p:sp>
          <p:nvSpPr>
            <p:cNvPr id="7" name="Chevron 6"/>
            <p:cNvSpPr/>
            <p:nvPr/>
          </p:nvSpPr>
          <p:spPr>
            <a:xfrm>
              <a:off x="2735" y="0"/>
              <a:ext cx="5597345" cy="633941"/>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Chevron 4"/>
            <p:cNvSpPr/>
            <p:nvPr/>
          </p:nvSpPr>
          <p:spPr>
            <a:xfrm>
              <a:off x="319706" y="0"/>
              <a:ext cx="4963404" cy="6339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019" tIns="50673" rIns="50673" bIns="50673" numCol="1" spcCol="1270" anchor="ctr" anchorCtr="0">
              <a:noAutofit/>
            </a:bodyPr>
            <a:lstStyle/>
            <a:p>
              <a:pPr lvl="0" algn="ctr" defTabSz="1689100">
                <a:lnSpc>
                  <a:spcPct val="90000"/>
                </a:lnSpc>
                <a:spcBef>
                  <a:spcPct val="0"/>
                </a:spcBef>
                <a:spcAft>
                  <a:spcPct val="35000"/>
                </a:spcAft>
              </a:pPr>
              <a:r>
                <a:rPr lang="en-US" sz="4000" b="1" dirty="0" err="1"/>
                <a:t>Kế</a:t>
              </a:r>
              <a:r>
                <a:rPr lang="en-US" sz="4000" b="1" dirty="0"/>
                <a:t> </a:t>
              </a:r>
              <a:r>
                <a:rPr lang="en-US" sz="4000" b="1" dirty="0" err="1"/>
                <a:t>thừa</a:t>
              </a:r>
              <a:r>
                <a:rPr lang="en-US" sz="4000" b="1" dirty="0"/>
                <a:t> </a:t>
              </a:r>
              <a:r>
                <a:rPr lang="en-US" sz="4000" b="1" dirty="0" err="1"/>
                <a:t>trong</a:t>
              </a:r>
              <a:r>
                <a:rPr lang="en-US" sz="4000" b="1" dirty="0"/>
                <a:t> PHP</a:t>
              </a:r>
              <a:endParaRPr lang="en-US" sz="3800" kern="1200" dirty="0"/>
            </a:p>
          </p:txBody>
        </p:sp>
      </p:grpSp>
    </p:spTree>
    <p:extLst>
      <p:ext uri="{BB962C8B-B14F-4D97-AF65-F5344CB8AC3E}">
        <p14:creationId xmlns:p14="http://schemas.microsoft.com/office/powerpoint/2010/main" val="3678223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401014899"/>
              </p:ext>
            </p:extLst>
          </p:nvPr>
        </p:nvGraphicFramePr>
        <p:xfrm>
          <a:off x="577850" y="524933"/>
          <a:ext cx="5890683" cy="708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07051400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4855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48070737"/>
              </p:ext>
            </p:extLst>
          </p:nvPr>
        </p:nvGraphicFramePr>
        <p:xfrm>
          <a:off x="527050" y="270933"/>
          <a:ext cx="5585883" cy="793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79537499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12984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483407240"/>
              </p:ext>
            </p:extLst>
          </p:nvPr>
        </p:nvGraphicFramePr>
        <p:xfrm>
          <a:off x="865716" y="491067"/>
          <a:ext cx="4519083" cy="742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Content Placeholder 6"/>
          <p:cNvPicPr>
            <a:picLocks noGrp="1" noChangeAspect="1"/>
          </p:cNvPicPr>
          <p:nvPr>
            <p:ph sz="half" idx="1"/>
          </p:nvPr>
        </p:nvPicPr>
        <p:blipFill>
          <a:blip r:embed="rId7"/>
          <a:stretch>
            <a:fillRect/>
          </a:stretch>
        </p:blipFill>
        <p:spPr>
          <a:xfrm>
            <a:off x="996420" y="2262980"/>
            <a:ext cx="3286125" cy="3476625"/>
          </a:xfrm>
          <a:prstGeom prst="rect">
            <a:avLst/>
          </a:prstGeom>
        </p:spPr>
      </p:pic>
      <p:pic>
        <p:nvPicPr>
          <p:cNvPr id="10" name="Content Placeholder 9"/>
          <p:cNvPicPr>
            <a:picLocks noGrp="1" noChangeAspect="1"/>
          </p:cNvPicPr>
          <p:nvPr>
            <p:ph sz="half" idx="2"/>
          </p:nvPr>
        </p:nvPicPr>
        <p:blipFill>
          <a:blip r:embed="rId8"/>
          <a:stretch>
            <a:fillRect/>
          </a:stretch>
        </p:blipFill>
        <p:spPr>
          <a:xfrm>
            <a:off x="4629150" y="2418378"/>
            <a:ext cx="3886200" cy="3165831"/>
          </a:xfrm>
          <a:prstGeom prst="rect">
            <a:avLst/>
          </a:prstGeom>
        </p:spPr>
      </p:pic>
    </p:spTree>
    <p:extLst>
      <p:ext uri="{BB962C8B-B14F-4D97-AF65-F5344CB8AC3E}">
        <p14:creationId xmlns:p14="http://schemas.microsoft.com/office/powerpoint/2010/main" val="1274321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250262981"/>
              </p:ext>
            </p:extLst>
          </p:nvPr>
        </p:nvGraphicFramePr>
        <p:xfrm>
          <a:off x="527050" y="711200"/>
          <a:ext cx="2639483" cy="556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186685332"/>
              </p:ext>
            </p:extLst>
          </p:nvPr>
        </p:nvGraphicFramePr>
        <p:xfrm>
          <a:off x="628650" y="2726267"/>
          <a:ext cx="7886700" cy="34506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2718132628"/>
              </p:ext>
            </p:extLst>
          </p:nvPr>
        </p:nvGraphicFramePr>
        <p:xfrm>
          <a:off x="1083732" y="1690688"/>
          <a:ext cx="7247467" cy="73077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500277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775203581"/>
              </p:ext>
            </p:extLst>
          </p:nvPr>
        </p:nvGraphicFramePr>
        <p:xfrm>
          <a:off x="1001183" y="372533"/>
          <a:ext cx="4756150" cy="759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p:cNvPicPr>
            <a:picLocks noGrp="1" noChangeAspect="1"/>
          </p:cNvPicPr>
          <p:nvPr>
            <p:ph idx="1"/>
          </p:nvPr>
        </p:nvPicPr>
        <p:blipFill>
          <a:blip r:embed="rId7"/>
          <a:stretch>
            <a:fillRect/>
          </a:stretch>
        </p:blipFill>
        <p:spPr>
          <a:xfrm>
            <a:off x="2491465" y="1825625"/>
            <a:ext cx="4161070" cy="4351338"/>
          </a:xfrm>
          <a:prstGeom prst="rect">
            <a:avLst/>
          </a:prstGeom>
        </p:spPr>
      </p:pic>
    </p:spTree>
    <p:extLst>
      <p:ext uri="{BB962C8B-B14F-4D97-AF65-F5344CB8AC3E}">
        <p14:creationId xmlns:p14="http://schemas.microsoft.com/office/powerpoint/2010/main" val="4041068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286530042"/>
              </p:ext>
            </p:extLst>
          </p:nvPr>
        </p:nvGraphicFramePr>
        <p:xfrm>
          <a:off x="560916" y="609600"/>
          <a:ext cx="6618817" cy="640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71349721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52815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44596351"/>
              </p:ext>
            </p:extLst>
          </p:nvPr>
        </p:nvGraphicFramePr>
        <p:xfrm>
          <a:off x="929217" y="778932"/>
          <a:ext cx="5433483" cy="62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3"/>
          <p:cNvPicPr>
            <a:picLocks noGrp="1" noChangeAspect="1"/>
          </p:cNvPicPr>
          <p:nvPr>
            <p:ph idx="1"/>
          </p:nvPr>
        </p:nvPicPr>
        <p:blipFill>
          <a:blip r:embed="rId8"/>
          <a:stretch>
            <a:fillRect/>
          </a:stretch>
        </p:blipFill>
        <p:spPr>
          <a:xfrm>
            <a:off x="2781300" y="2277269"/>
            <a:ext cx="3581400" cy="3448050"/>
          </a:xfrm>
          <a:prstGeom prst="rect">
            <a:avLst/>
          </a:prstGeom>
        </p:spPr>
      </p:pic>
    </p:spTree>
    <p:extLst>
      <p:ext uri="{BB962C8B-B14F-4D97-AF65-F5344CB8AC3E}">
        <p14:creationId xmlns:p14="http://schemas.microsoft.com/office/powerpoint/2010/main" val="1067951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38395126"/>
              </p:ext>
            </p:extLst>
          </p:nvPr>
        </p:nvGraphicFramePr>
        <p:xfrm>
          <a:off x="679450" y="609599"/>
          <a:ext cx="5568950" cy="708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1118953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85403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10387511"/>
              </p:ext>
            </p:extLst>
          </p:nvPr>
        </p:nvGraphicFramePr>
        <p:xfrm>
          <a:off x="645584" y="592666"/>
          <a:ext cx="7550150" cy="708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25833356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31728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972339486"/>
              </p:ext>
            </p:extLst>
          </p:nvPr>
        </p:nvGraphicFramePr>
        <p:xfrm>
          <a:off x="1102784" y="745067"/>
          <a:ext cx="3892549" cy="674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stretch>
            <a:fillRect/>
          </a:stretch>
        </p:blipFill>
        <p:spPr>
          <a:xfrm>
            <a:off x="1791229" y="2229513"/>
            <a:ext cx="4240740" cy="1746932"/>
          </a:xfrm>
          <a:prstGeom prst="rect">
            <a:avLst/>
          </a:prstGeom>
        </p:spPr>
      </p:pic>
      <p:pic>
        <p:nvPicPr>
          <p:cNvPr id="5" name="Picture 4"/>
          <p:cNvPicPr>
            <a:picLocks noChangeAspect="1"/>
          </p:cNvPicPr>
          <p:nvPr/>
        </p:nvPicPr>
        <p:blipFill>
          <a:blip r:embed="rId8"/>
          <a:stretch>
            <a:fillRect/>
          </a:stretch>
        </p:blipFill>
        <p:spPr>
          <a:xfrm>
            <a:off x="1926694" y="4455319"/>
            <a:ext cx="4105275" cy="1647825"/>
          </a:xfrm>
          <a:prstGeom prst="rect">
            <a:avLst/>
          </a:prstGeom>
        </p:spPr>
      </p:pic>
    </p:spTree>
    <p:extLst>
      <p:ext uri="{BB962C8B-B14F-4D97-AF65-F5344CB8AC3E}">
        <p14:creationId xmlns:p14="http://schemas.microsoft.com/office/powerpoint/2010/main" val="353576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half" idx="1"/>
            <p:extLst>
              <p:ext uri="{D42A27DB-BD31-4B8C-83A1-F6EECF244321}">
                <p14:modId xmlns:p14="http://schemas.microsoft.com/office/powerpoint/2010/main" val="4191890029"/>
              </p:ext>
            </p:extLst>
          </p:nvPr>
        </p:nvGraphicFramePr>
        <p:xfrm>
          <a:off x="628649" y="1825625"/>
          <a:ext cx="7736417" cy="1120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3"/>
          <p:cNvPicPr>
            <a:picLocks noGrp="1" noChangeAspect="1"/>
          </p:cNvPicPr>
          <p:nvPr>
            <p:ph sz="half" idx="2"/>
          </p:nvPr>
        </p:nvPicPr>
        <p:blipFill>
          <a:blip r:embed="rId7"/>
          <a:stretch>
            <a:fillRect/>
          </a:stretch>
        </p:blipFill>
        <p:spPr>
          <a:xfrm>
            <a:off x="2307695" y="3081336"/>
            <a:ext cx="3686175" cy="3076575"/>
          </a:xfrm>
          <a:prstGeom prst="rect">
            <a:avLst/>
          </a:prstGeom>
        </p:spPr>
      </p:pic>
      <p:graphicFrame>
        <p:nvGraphicFramePr>
          <p:cNvPr id="9" name="Diagram 8"/>
          <p:cNvGraphicFramePr/>
          <p:nvPr>
            <p:extLst>
              <p:ext uri="{D42A27DB-BD31-4B8C-83A1-F6EECF244321}">
                <p14:modId xmlns:p14="http://schemas.microsoft.com/office/powerpoint/2010/main" val="3073668004"/>
              </p:ext>
            </p:extLst>
          </p:nvPr>
        </p:nvGraphicFramePr>
        <p:xfrm>
          <a:off x="662517" y="558800"/>
          <a:ext cx="3892549" cy="6746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92465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85012077"/>
              </p:ext>
            </p:extLst>
          </p:nvPr>
        </p:nvGraphicFramePr>
        <p:xfrm>
          <a:off x="628650" y="999067"/>
          <a:ext cx="4332817" cy="691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77017149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21736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extLst>
              <p:ext uri="{D42A27DB-BD31-4B8C-83A1-F6EECF244321}">
                <p14:modId xmlns:p14="http://schemas.microsoft.com/office/powerpoint/2010/main" val="4090145881"/>
              </p:ext>
            </p:extLst>
          </p:nvPr>
        </p:nvGraphicFramePr>
        <p:xfrm>
          <a:off x="629842" y="1828799"/>
          <a:ext cx="3129358" cy="67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Content Placeholder 11"/>
          <p:cNvPicPr>
            <a:picLocks noGrp="1" noChangeAspect="1"/>
          </p:cNvPicPr>
          <p:nvPr>
            <p:ph sz="half" idx="2"/>
          </p:nvPr>
        </p:nvPicPr>
        <p:blipFill>
          <a:blip r:embed="rId7"/>
          <a:stretch>
            <a:fillRect/>
          </a:stretch>
        </p:blipFill>
        <p:spPr>
          <a:xfrm>
            <a:off x="630238" y="3275881"/>
            <a:ext cx="3868737" cy="2142976"/>
          </a:xfrm>
          <a:prstGeom prst="rect">
            <a:avLst/>
          </a:prstGeom>
        </p:spPr>
      </p:pic>
      <p:graphicFrame>
        <p:nvGraphicFramePr>
          <p:cNvPr id="17" name="Diagram 16"/>
          <p:cNvGraphicFramePr/>
          <p:nvPr/>
        </p:nvGraphicFramePr>
        <p:xfrm>
          <a:off x="4629150" y="1681163"/>
          <a:ext cx="3887391" cy="823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Content Placeholder 6"/>
          <p:cNvPicPr>
            <a:picLocks noGrp="1" noChangeAspect="1"/>
          </p:cNvPicPr>
          <p:nvPr>
            <p:ph sz="quarter" idx="4"/>
          </p:nvPr>
        </p:nvPicPr>
        <p:blipFill>
          <a:blip r:embed="rId13"/>
          <a:stretch>
            <a:fillRect/>
          </a:stretch>
        </p:blipFill>
        <p:spPr>
          <a:xfrm>
            <a:off x="4634706" y="2785269"/>
            <a:ext cx="3876675" cy="3124200"/>
          </a:xfrm>
          <a:prstGeom prst="rect">
            <a:avLst/>
          </a:prstGeom>
        </p:spPr>
      </p:pic>
      <p:grpSp>
        <p:nvGrpSpPr>
          <p:cNvPr id="21" name="Group 20"/>
          <p:cNvGrpSpPr/>
          <p:nvPr/>
        </p:nvGrpSpPr>
        <p:grpSpPr>
          <a:xfrm>
            <a:off x="630238" y="424656"/>
            <a:ext cx="4328585" cy="691622"/>
            <a:chOff x="2115" y="0"/>
            <a:chExt cx="4328585" cy="691622"/>
          </a:xfrm>
        </p:grpSpPr>
        <p:sp>
          <p:nvSpPr>
            <p:cNvPr id="22" name="Chevron 21"/>
            <p:cNvSpPr/>
            <p:nvPr/>
          </p:nvSpPr>
          <p:spPr>
            <a:xfrm>
              <a:off x="2115" y="0"/>
              <a:ext cx="4328585" cy="691622"/>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Chevron 4"/>
            <p:cNvSpPr/>
            <p:nvPr/>
          </p:nvSpPr>
          <p:spPr>
            <a:xfrm>
              <a:off x="347926" y="0"/>
              <a:ext cx="3636963" cy="6916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4021" tIns="54674" rIns="54674" bIns="54674" numCol="1" spcCol="1270" anchor="ctr" anchorCtr="0">
              <a:noAutofit/>
            </a:bodyPr>
            <a:lstStyle/>
            <a:p>
              <a:pPr lvl="0" algn="ctr" defTabSz="1822450" rtl="0">
                <a:lnSpc>
                  <a:spcPct val="90000"/>
                </a:lnSpc>
                <a:spcBef>
                  <a:spcPct val="0"/>
                </a:spcBef>
                <a:spcAft>
                  <a:spcPct val="35000"/>
                </a:spcAft>
              </a:pPr>
              <a:r>
                <a:rPr lang="en-US" sz="4100" b="1" kern="1200" smtClean="0"/>
                <a:t>Interface</a:t>
              </a:r>
              <a:endParaRPr lang="en-US" sz="4100" kern="1200"/>
            </a:p>
          </p:txBody>
        </p:sp>
      </p:grpSp>
    </p:spTree>
    <p:extLst>
      <p:ext uri="{BB962C8B-B14F-4D97-AF65-F5344CB8AC3E}">
        <p14:creationId xmlns:p14="http://schemas.microsoft.com/office/powerpoint/2010/main" val="3756575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12"/>
          <p:cNvPicPr>
            <a:picLocks noGrp="1" noChangeAspect="1"/>
          </p:cNvPicPr>
          <p:nvPr>
            <p:ph sz="half" idx="1"/>
          </p:nvPr>
        </p:nvPicPr>
        <p:blipFill>
          <a:blip r:embed="rId2"/>
          <a:stretch>
            <a:fillRect/>
          </a:stretch>
        </p:blipFill>
        <p:spPr>
          <a:xfrm>
            <a:off x="628650" y="3297963"/>
            <a:ext cx="3886200" cy="1406661"/>
          </a:xfrm>
          <a:prstGeom prst="rect">
            <a:avLst/>
          </a:prstGeom>
        </p:spPr>
      </p:pic>
      <p:pic>
        <p:nvPicPr>
          <p:cNvPr id="8" name="Content Placeholder 7"/>
          <p:cNvPicPr>
            <a:picLocks noGrp="1" noChangeAspect="1"/>
          </p:cNvPicPr>
          <p:nvPr>
            <p:ph sz="half" idx="2"/>
          </p:nvPr>
        </p:nvPicPr>
        <p:blipFill>
          <a:blip r:embed="rId3"/>
          <a:stretch>
            <a:fillRect/>
          </a:stretch>
        </p:blipFill>
        <p:spPr>
          <a:xfrm>
            <a:off x="5048250" y="2829719"/>
            <a:ext cx="3048000" cy="2343150"/>
          </a:xfrm>
          <a:prstGeom prst="rect">
            <a:avLst/>
          </a:prstGeom>
        </p:spPr>
      </p:pic>
      <p:grpSp>
        <p:nvGrpSpPr>
          <p:cNvPr id="13" name="Group 12"/>
          <p:cNvGrpSpPr/>
          <p:nvPr/>
        </p:nvGrpSpPr>
        <p:grpSpPr>
          <a:xfrm>
            <a:off x="628650" y="712522"/>
            <a:ext cx="4328585" cy="691622"/>
            <a:chOff x="2115" y="0"/>
            <a:chExt cx="4328585" cy="691622"/>
          </a:xfrm>
        </p:grpSpPr>
        <p:sp>
          <p:nvSpPr>
            <p:cNvPr id="14" name="Chevron 13"/>
            <p:cNvSpPr/>
            <p:nvPr/>
          </p:nvSpPr>
          <p:spPr>
            <a:xfrm>
              <a:off x="2115" y="0"/>
              <a:ext cx="4328585" cy="691622"/>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Chevron 4"/>
            <p:cNvSpPr/>
            <p:nvPr/>
          </p:nvSpPr>
          <p:spPr>
            <a:xfrm>
              <a:off x="347926" y="0"/>
              <a:ext cx="3636963" cy="6916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4021" tIns="54674" rIns="54674" bIns="54674" numCol="1" spcCol="1270" anchor="ctr" anchorCtr="0">
              <a:noAutofit/>
            </a:bodyPr>
            <a:lstStyle/>
            <a:p>
              <a:pPr lvl="0" algn="ctr" defTabSz="1822450" rtl="0">
                <a:lnSpc>
                  <a:spcPct val="90000"/>
                </a:lnSpc>
                <a:spcBef>
                  <a:spcPct val="0"/>
                </a:spcBef>
                <a:spcAft>
                  <a:spcPct val="35000"/>
                </a:spcAft>
              </a:pPr>
              <a:r>
                <a:rPr lang="en-US" sz="4100" b="1" kern="1200" smtClean="0"/>
                <a:t>Interface</a:t>
              </a:r>
              <a:endParaRPr lang="en-US" sz="4100" kern="1200"/>
            </a:p>
          </p:txBody>
        </p:sp>
      </p:grpSp>
    </p:spTree>
    <p:extLst>
      <p:ext uri="{BB962C8B-B14F-4D97-AF65-F5344CB8AC3E}">
        <p14:creationId xmlns:p14="http://schemas.microsoft.com/office/powerpoint/2010/main" val="538574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95410894"/>
              </p:ext>
            </p:extLst>
          </p:nvPr>
        </p:nvGraphicFramePr>
        <p:xfrm>
          <a:off x="628649" y="711199"/>
          <a:ext cx="7262284" cy="626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2"/>
          <p:cNvGraphicFramePr>
            <a:graphicFrameLocks noGrp="1"/>
          </p:cNvGraphicFramePr>
          <p:nvPr>
            <p:ph sz="half" idx="1"/>
            <p:extLst>
              <p:ext uri="{D42A27DB-BD31-4B8C-83A1-F6EECF244321}">
                <p14:modId xmlns:p14="http://schemas.microsoft.com/office/powerpoint/2010/main" val="423621779"/>
              </p:ext>
            </p:extLst>
          </p:nvPr>
        </p:nvGraphicFramePr>
        <p:xfrm>
          <a:off x="628650" y="1825625"/>
          <a:ext cx="38862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Content Placeholder 3"/>
          <p:cNvPicPr>
            <a:picLocks noGrp="1" noChangeAspect="1"/>
          </p:cNvPicPr>
          <p:nvPr>
            <p:ph sz="half" idx="2"/>
          </p:nvPr>
        </p:nvPicPr>
        <p:blipFill>
          <a:blip r:embed="rId12"/>
          <a:stretch>
            <a:fillRect/>
          </a:stretch>
        </p:blipFill>
        <p:spPr>
          <a:xfrm>
            <a:off x="4951690" y="1825625"/>
            <a:ext cx="3241120" cy="4351338"/>
          </a:xfrm>
          <a:prstGeom prst="rect">
            <a:avLst/>
          </a:prstGeom>
        </p:spPr>
      </p:pic>
    </p:spTree>
    <p:extLst>
      <p:ext uri="{BB962C8B-B14F-4D97-AF65-F5344CB8AC3E}">
        <p14:creationId xmlns:p14="http://schemas.microsoft.com/office/powerpoint/2010/main" val="1115965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3"/>
          <a:stretch>
            <a:fillRect/>
          </a:stretch>
        </p:blipFill>
        <p:spPr>
          <a:xfrm>
            <a:off x="2419350" y="1886744"/>
            <a:ext cx="4305300" cy="4229100"/>
          </a:xfrm>
          <a:prstGeom prst="rect">
            <a:avLst/>
          </a:prstGeom>
        </p:spPr>
      </p:pic>
      <p:grpSp>
        <p:nvGrpSpPr>
          <p:cNvPr id="14" name="Group 13"/>
          <p:cNvGrpSpPr/>
          <p:nvPr/>
        </p:nvGrpSpPr>
        <p:grpSpPr>
          <a:xfrm>
            <a:off x="628650" y="712522"/>
            <a:ext cx="5433483" cy="691622"/>
            <a:chOff x="2115" y="0"/>
            <a:chExt cx="4328585" cy="691622"/>
          </a:xfrm>
        </p:grpSpPr>
        <p:sp>
          <p:nvSpPr>
            <p:cNvPr id="15" name="Chevron 14"/>
            <p:cNvSpPr/>
            <p:nvPr/>
          </p:nvSpPr>
          <p:spPr>
            <a:xfrm>
              <a:off x="2115" y="0"/>
              <a:ext cx="4328585" cy="691622"/>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Chevron 4"/>
            <p:cNvSpPr/>
            <p:nvPr/>
          </p:nvSpPr>
          <p:spPr>
            <a:xfrm>
              <a:off x="347926" y="0"/>
              <a:ext cx="3636963" cy="6916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4021" tIns="54674" rIns="54674" bIns="54674" numCol="1" spcCol="1270" anchor="ctr" anchorCtr="0">
              <a:noAutofit/>
            </a:bodyPr>
            <a:lstStyle/>
            <a:p>
              <a:pPr lvl="0" algn="ctr" defTabSz="1822450" rtl="0">
                <a:lnSpc>
                  <a:spcPct val="90000"/>
                </a:lnSpc>
                <a:spcBef>
                  <a:spcPct val="0"/>
                </a:spcBef>
                <a:spcAft>
                  <a:spcPct val="35000"/>
                </a:spcAft>
              </a:pPr>
              <a:r>
                <a:rPr lang="en-US" sz="4100" b="1" kern="1200" dirty="0" smtClean="0"/>
                <a:t>Interface – </a:t>
              </a:r>
              <a:r>
                <a:rPr lang="en-US" sz="4100" b="1" kern="1200" dirty="0" err="1" smtClean="0"/>
                <a:t>Kế</a:t>
              </a:r>
              <a:r>
                <a:rPr lang="en-US" sz="4100" b="1" kern="1200" dirty="0" smtClean="0"/>
                <a:t> </a:t>
              </a:r>
              <a:r>
                <a:rPr lang="en-US" sz="4100" b="1" kern="1200" dirty="0" err="1" smtClean="0"/>
                <a:t>thừa</a:t>
              </a:r>
              <a:endParaRPr lang="en-US" sz="4100" kern="1200" dirty="0"/>
            </a:p>
          </p:txBody>
        </p:sp>
      </p:grpSp>
    </p:spTree>
    <p:extLst>
      <p:ext uri="{BB962C8B-B14F-4D97-AF65-F5344CB8AC3E}">
        <p14:creationId xmlns:p14="http://schemas.microsoft.com/office/powerpoint/2010/main" val="2885294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95999448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275370721"/>
              </p:ext>
            </p:extLst>
          </p:nvPr>
        </p:nvGraphicFramePr>
        <p:xfrm>
          <a:off x="527050" y="474133"/>
          <a:ext cx="7634817" cy="827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33591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02471434"/>
              </p:ext>
            </p:extLst>
          </p:nvPr>
        </p:nvGraphicFramePr>
        <p:xfrm>
          <a:off x="628650" y="863600"/>
          <a:ext cx="7634817" cy="827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sz="half" idx="1"/>
          </p:nvPr>
        </p:nvPicPr>
        <p:blipFill>
          <a:blip r:embed="rId7"/>
          <a:stretch>
            <a:fillRect/>
          </a:stretch>
        </p:blipFill>
        <p:spPr>
          <a:xfrm>
            <a:off x="628650" y="2540457"/>
            <a:ext cx="3886200" cy="2921673"/>
          </a:xfrm>
          <a:prstGeom prst="rect">
            <a:avLst/>
          </a:prstGeom>
        </p:spPr>
      </p:pic>
      <p:pic>
        <p:nvPicPr>
          <p:cNvPr id="9" name="Content Placeholder 8"/>
          <p:cNvPicPr>
            <a:picLocks noGrp="1" noChangeAspect="1"/>
          </p:cNvPicPr>
          <p:nvPr>
            <p:ph sz="half" idx="2"/>
          </p:nvPr>
        </p:nvPicPr>
        <p:blipFill>
          <a:blip r:embed="rId8"/>
          <a:stretch>
            <a:fillRect/>
          </a:stretch>
        </p:blipFill>
        <p:spPr>
          <a:xfrm>
            <a:off x="4629150" y="2114245"/>
            <a:ext cx="3886200" cy="3774098"/>
          </a:xfrm>
          <a:prstGeom prst="rect">
            <a:avLst/>
          </a:prstGeom>
        </p:spPr>
      </p:pic>
    </p:spTree>
    <p:extLst>
      <p:ext uri="{BB962C8B-B14F-4D97-AF65-F5344CB8AC3E}">
        <p14:creationId xmlns:p14="http://schemas.microsoft.com/office/powerpoint/2010/main" val="1637954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368478985"/>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2250791720"/>
              </p:ext>
            </p:extLst>
          </p:nvPr>
        </p:nvGraphicFramePr>
        <p:xfrm>
          <a:off x="425450" y="2438400"/>
          <a:ext cx="7886700" cy="2671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49345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576719" y="2604744"/>
          <a:ext cx="3678307"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701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216044345"/>
              </p:ext>
            </p:extLst>
          </p:nvPr>
        </p:nvGraphicFramePr>
        <p:xfrm>
          <a:off x="-254001" y="287867"/>
          <a:ext cx="4250267" cy="894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025649267"/>
              </p:ext>
            </p:extLst>
          </p:nvPr>
        </p:nvGraphicFramePr>
        <p:xfrm>
          <a:off x="628650" y="1825625"/>
          <a:ext cx="7886700" cy="19505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p:cNvGraphicFramePr/>
          <p:nvPr>
            <p:extLst>
              <p:ext uri="{D42A27DB-BD31-4B8C-83A1-F6EECF244321}">
                <p14:modId xmlns:p14="http://schemas.microsoft.com/office/powerpoint/2010/main" val="984560579"/>
              </p:ext>
            </p:extLst>
          </p:nvPr>
        </p:nvGraphicFramePr>
        <p:xfrm>
          <a:off x="2356769" y="4165600"/>
          <a:ext cx="4067139" cy="182488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970641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25016386"/>
              </p:ext>
            </p:extLst>
          </p:nvPr>
        </p:nvGraphicFramePr>
        <p:xfrm>
          <a:off x="628650" y="365127"/>
          <a:ext cx="7548601" cy="904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sz="half" idx="1"/>
            <p:extLst>
              <p:ext uri="{D42A27DB-BD31-4B8C-83A1-F6EECF244321}">
                <p14:modId xmlns:p14="http://schemas.microsoft.com/office/powerpoint/2010/main" val="504547217"/>
              </p:ext>
            </p:extLst>
          </p:nvPr>
        </p:nvGraphicFramePr>
        <p:xfrm>
          <a:off x="628650" y="1825625"/>
          <a:ext cx="38862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Content Placeholder 6"/>
          <p:cNvPicPr>
            <a:picLocks noGrp="1" noChangeAspect="1"/>
          </p:cNvPicPr>
          <p:nvPr>
            <p:ph sz="half" idx="2"/>
          </p:nvPr>
        </p:nvPicPr>
        <p:blipFill>
          <a:blip r:embed="rId12"/>
          <a:stretch>
            <a:fillRect/>
          </a:stretch>
        </p:blipFill>
        <p:spPr>
          <a:xfrm>
            <a:off x="4967248" y="1825625"/>
            <a:ext cx="3210003" cy="4351338"/>
          </a:xfrm>
          <a:prstGeom prst="rect">
            <a:avLst/>
          </a:prstGeom>
        </p:spPr>
      </p:pic>
    </p:spTree>
    <p:extLst>
      <p:ext uri="{BB962C8B-B14F-4D97-AF65-F5344CB8AC3E}">
        <p14:creationId xmlns:p14="http://schemas.microsoft.com/office/powerpoint/2010/main" val="2629226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01253826"/>
              </p:ext>
            </p:extLst>
          </p:nvPr>
        </p:nvGraphicFramePr>
        <p:xfrm>
          <a:off x="628650" y="778933"/>
          <a:ext cx="7448550" cy="911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2"/>
          <p:cNvGraphicFramePr>
            <a:graphicFrameLocks noGrp="1"/>
          </p:cNvGraphicFramePr>
          <p:nvPr>
            <p:ph sz="half" idx="1"/>
            <p:extLst>
              <p:ext uri="{D42A27DB-BD31-4B8C-83A1-F6EECF244321}">
                <p14:modId xmlns:p14="http://schemas.microsoft.com/office/powerpoint/2010/main" val="4126684876"/>
              </p:ext>
            </p:extLst>
          </p:nvPr>
        </p:nvGraphicFramePr>
        <p:xfrm>
          <a:off x="429039" y="2087640"/>
          <a:ext cx="38862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Content Placeholder 4"/>
          <p:cNvPicPr>
            <a:picLocks noGrp="1" noChangeAspect="1"/>
          </p:cNvPicPr>
          <p:nvPr>
            <p:ph sz="half" idx="2"/>
          </p:nvPr>
        </p:nvPicPr>
        <p:blipFill>
          <a:blip r:embed="rId12"/>
          <a:stretch>
            <a:fillRect/>
          </a:stretch>
        </p:blipFill>
        <p:spPr>
          <a:xfrm>
            <a:off x="4629150" y="2453659"/>
            <a:ext cx="3886200" cy="3095270"/>
          </a:xfrm>
          <a:prstGeom prst="rect">
            <a:avLst/>
          </a:prstGeom>
        </p:spPr>
      </p:pic>
    </p:spTree>
    <p:extLst>
      <p:ext uri="{BB962C8B-B14F-4D97-AF65-F5344CB8AC3E}">
        <p14:creationId xmlns:p14="http://schemas.microsoft.com/office/powerpoint/2010/main" val="1284821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46538815"/>
              </p:ext>
            </p:extLst>
          </p:nvPr>
        </p:nvGraphicFramePr>
        <p:xfrm>
          <a:off x="425450" y="474133"/>
          <a:ext cx="7080595" cy="844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sz="half" idx="1"/>
            <p:extLst>
              <p:ext uri="{D42A27DB-BD31-4B8C-83A1-F6EECF244321}">
                <p14:modId xmlns:p14="http://schemas.microsoft.com/office/powerpoint/2010/main" val="161667182"/>
              </p:ext>
            </p:extLst>
          </p:nvPr>
        </p:nvGraphicFramePr>
        <p:xfrm>
          <a:off x="628650" y="1825625"/>
          <a:ext cx="38862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noChangeAspect="1"/>
          </p:cNvPicPr>
          <p:nvPr>
            <p:ph sz="half" idx="2"/>
          </p:nvPr>
        </p:nvPicPr>
        <p:blipFill>
          <a:blip r:embed="rId12"/>
          <a:stretch>
            <a:fillRect/>
          </a:stretch>
        </p:blipFill>
        <p:spPr>
          <a:xfrm>
            <a:off x="5223220" y="2648744"/>
            <a:ext cx="2486025" cy="1352550"/>
          </a:xfrm>
          <a:prstGeom prst="rect">
            <a:avLst/>
          </a:prstGeom>
        </p:spPr>
      </p:pic>
    </p:spTree>
    <p:extLst>
      <p:ext uri="{BB962C8B-B14F-4D97-AF65-F5344CB8AC3E}">
        <p14:creationId xmlns:p14="http://schemas.microsoft.com/office/powerpoint/2010/main" val="4287754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265158745"/>
              </p:ext>
            </p:extLst>
          </p:nvPr>
        </p:nvGraphicFramePr>
        <p:xfrm>
          <a:off x="628650" y="365126"/>
          <a:ext cx="78867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stretch>
            <a:fillRect/>
          </a:stretch>
        </p:blipFill>
        <p:spPr>
          <a:xfrm>
            <a:off x="1716570" y="2382458"/>
            <a:ext cx="5248275" cy="3105150"/>
          </a:xfrm>
          <a:prstGeom prst="rect">
            <a:avLst/>
          </a:prstGeom>
        </p:spPr>
      </p:pic>
    </p:spTree>
    <p:extLst>
      <p:ext uri="{BB962C8B-B14F-4D97-AF65-F5344CB8AC3E}">
        <p14:creationId xmlns:p14="http://schemas.microsoft.com/office/powerpoint/2010/main" val="1562837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318269135"/>
              </p:ext>
            </p:extLst>
          </p:nvPr>
        </p:nvGraphicFramePr>
        <p:xfrm>
          <a:off x="527050" y="254000"/>
          <a:ext cx="7634817" cy="793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sz="half" idx="1"/>
            <p:extLst>
              <p:ext uri="{D42A27DB-BD31-4B8C-83A1-F6EECF244321}">
                <p14:modId xmlns:p14="http://schemas.microsoft.com/office/powerpoint/2010/main" val="3904646808"/>
              </p:ext>
            </p:extLst>
          </p:nvPr>
        </p:nvGraphicFramePr>
        <p:xfrm>
          <a:off x="1076325" y="1690689"/>
          <a:ext cx="6991350" cy="17548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Content Placeholder 7"/>
          <p:cNvPicPr>
            <a:picLocks noGrp="1" noChangeAspect="1"/>
          </p:cNvPicPr>
          <p:nvPr>
            <p:ph sz="half" idx="2"/>
          </p:nvPr>
        </p:nvPicPr>
        <p:blipFill>
          <a:blip r:embed="rId12"/>
          <a:stretch>
            <a:fillRect/>
          </a:stretch>
        </p:blipFill>
        <p:spPr>
          <a:xfrm>
            <a:off x="1524000" y="3710608"/>
            <a:ext cx="5440846" cy="2701661"/>
          </a:xfrm>
          <a:prstGeom prst="rect">
            <a:avLst/>
          </a:prstGeom>
        </p:spPr>
      </p:pic>
    </p:spTree>
    <p:extLst>
      <p:ext uri="{BB962C8B-B14F-4D97-AF65-F5344CB8AC3E}">
        <p14:creationId xmlns:p14="http://schemas.microsoft.com/office/powerpoint/2010/main" val="61198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TotalTime>
  <Words>1231</Words>
  <Application>Microsoft Office PowerPoint</Application>
  <PresentationFormat>On-screen Show (4:3)</PresentationFormat>
  <Paragraphs>122</Paragraphs>
  <Slides>34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 Lớp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 Nguyễn Công</dc:creator>
  <cp:lastModifiedBy>Hoan Nguyễn Công</cp:lastModifiedBy>
  <cp:revision>27</cp:revision>
  <dcterms:created xsi:type="dcterms:W3CDTF">2016-05-26T04:19:52Z</dcterms:created>
  <dcterms:modified xsi:type="dcterms:W3CDTF">2016-05-27T11:14:42Z</dcterms:modified>
</cp:coreProperties>
</file>