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7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30000" t="30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5783-8CFD-44E4-AF92-CF26E03FE2D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A335-9850-45E5-A476-26986651B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7772400" cy="253365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Chia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sẻ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xúc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ngôn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ngữ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Produce by </a:t>
            </a:r>
            <a:r>
              <a:rPr lang="en-US" dirty="0" err="1" smtClean="0"/>
              <a:t>TrieuNv</a:t>
            </a:r>
            <a:endParaRPr lang="en-US" dirty="0" smtClean="0"/>
          </a:p>
          <a:p>
            <a:pPr algn="l"/>
            <a:r>
              <a:rPr lang="en-US" dirty="0" smtClean="0"/>
              <a:t>15/8 – 15/10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Tổng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 </a:t>
            </a:r>
          </a:p>
          <a:p>
            <a:r>
              <a:rPr lang="en-US" dirty="0" smtClean="0"/>
              <a:t>= &gt;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? </a:t>
            </a:r>
          </a:p>
          <a:p>
            <a:r>
              <a:rPr lang="en-US" dirty="0" smtClean="0"/>
              <a:t>=&gt;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? </a:t>
            </a:r>
          </a:p>
          <a:p>
            <a:r>
              <a:rPr lang="en-US" dirty="0" smtClean="0"/>
              <a:t>= &gt;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?</a:t>
            </a:r>
          </a:p>
          <a:p>
            <a:r>
              <a:rPr lang="en-US" dirty="0" smtClean="0"/>
              <a:t> = &gt;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rot="20084545">
            <a:off x="472196" y="1891835"/>
            <a:ext cx="78486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Thanks for watching</a:t>
            </a:r>
            <a:endParaRPr lang="en-US" sz="72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ngôn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ngữ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cụ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(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java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CSDL: java</a:t>
            </a:r>
          </a:p>
          <a:p>
            <a:r>
              <a:rPr lang="en-US" dirty="0" smtClean="0"/>
              <a:t>PHP (</a:t>
            </a:r>
            <a:r>
              <a:rPr lang="en-US" dirty="0" err="1" smtClean="0"/>
              <a:t>mới</a:t>
            </a:r>
            <a:r>
              <a:rPr lang="en-US" dirty="0" smtClean="0"/>
              <a:t> -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html,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(</a:t>
            </a:r>
            <a:r>
              <a:rPr lang="en-US" dirty="0" err="1" smtClean="0"/>
              <a:t>động</a:t>
            </a:r>
            <a:r>
              <a:rPr lang="en-US" dirty="0" smtClean="0"/>
              <a:t>) 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/>
              <a:t> </a:t>
            </a:r>
            <a:r>
              <a:rPr lang="en-US" dirty="0" smtClean="0"/>
              <a:t>server : 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err="1" smtClean="0">
                <a:sym typeface="Wingdings" pitchFamily="2" charset="2"/>
              </a:rPr>
              <a:t>Tạo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nhiều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sự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thay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đổi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hiểu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Vì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html,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: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(</a:t>
            </a:r>
            <a:r>
              <a:rPr lang="en-US" dirty="0" err="1" smtClean="0"/>
              <a:t>rẻ</a:t>
            </a:r>
            <a:r>
              <a:rPr lang="en-US" dirty="0" smtClean="0"/>
              <a:t>,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phát</a:t>
            </a:r>
            <a:r>
              <a:rPr lang="en-US" dirty="0" smtClean="0"/>
              <a:t> 	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web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=&gt; 	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	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lợi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</a:t>
            </a:r>
            <a:r>
              <a:rPr lang="en-US" dirty="0" err="1" smtClean="0"/>
              <a:t>datetype</a:t>
            </a:r>
            <a:r>
              <a:rPr lang="en-US" dirty="0" smtClean="0"/>
              <a:t>, Object, function..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object, </a:t>
            </a:r>
            <a:r>
              <a:rPr lang="en-US" dirty="0" err="1" smtClean="0"/>
              <a:t>var</a:t>
            </a:r>
            <a:r>
              <a:rPr lang="en-US" dirty="0" smtClean="0"/>
              <a:t>, array, list…</a:t>
            </a:r>
          </a:p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PHP ~ C, PHP ~ Shell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Thấy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nó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giống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mà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mình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cũng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mới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biết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qua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qua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về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 C &amp; bash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US" sz="1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	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0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biệt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 – C &amp; PHP – Java ở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- Java, C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Compiler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	</a:t>
            </a:r>
            <a:r>
              <a:rPr lang="en-US" dirty="0" err="1" smtClean="0"/>
              <a:t>dịch</a:t>
            </a:r>
            <a:r>
              <a:rPr lang="en-US" dirty="0" smtClean="0"/>
              <a:t> (1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PHP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/>
              <a:t>Interpreter </a:t>
            </a:r>
            <a:r>
              <a:rPr lang="en-US" dirty="0" smtClean="0"/>
              <a:t>(</a:t>
            </a:r>
            <a:r>
              <a:rPr lang="en-US" dirty="0" err="1" smtClean="0"/>
              <a:t>thông</a:t>
            </a:r>
            <a:r>
              <a:rPr lang="en-US" dirty="0" smtClean="0"/>
              <a:t> 	</a:t>
            </a:r>
            <a:r>
              <a:rPr lang="en-US" dirty="0" err="1" smtClean="0"/>
              <a:t>dịch</a:t>
            </a:r>
            <a:r>
              <a:rPr lang="en-US" dirty="0" smtClean="0"/>
              <a:t> –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),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	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vấn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gặp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web 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web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Vd</a:t>
            </a:r>
            <a:r>
              <a:rPr lang="en-US" dirty="0" smtClean="0"/>
              <a:t>: get, post;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request =&gt;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html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	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67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vấn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gặp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nhằng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lầm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 </a:t>
            </a:r>
            <a:r>
              <a:rPr lang="en-US" sz="2800" dirty="0" err="1" smtClean="0"/>
              <a:t>vd</a:t>
            </a:r>
            <a:r>
              <a:rPr lang="en-US" sz="2800" dirty="0" smtClean="0"/>
              <a:t> 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 C, java :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1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chiều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(</a:t>
            </a:r>
            <a:r>
              <a:rPr lang="en-US" sz="2800" dirty="0" err="1" smtClean="0"/>
              <a:t>giá</a:t>
            </a:r>
            <a:r>
              <a:rPr lang="en-US" sz="2800" dirty="0" smtClean="0"/>
              <a:t> 	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đc</a:t>
            </a:r>
            <a:r>
              <a:rPr lang="en-US" sz="2800" dirty="0" smtClean="0"/>
              <a:t> </a:t>
            </a:r>
            <a:r>
              <a:rPr lang="en-US" sz="2800" dirty="0" err="1" smtClean="0"/>
              <a:t>lưu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php</a:t>
            </a:r>
            <a:r>
              <a:rPr lang="en-US" sz="2800" dirty="0" smtClean="0"/>
              <a:t> : </a:t>
            </a:r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chiều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-&gt; count (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đếm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C, Java: 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php</a:t>
            </a:r>
            <a:r>
              <a:rPr lang="en-US" sz="2800" dirty="0" smtClean="0"/>
              <a:t> : k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datetype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- C, Java : </a:t>
            </a:r>
            <a:r>
              <a:rPr lang="en-US" sz="2800" dirty="0" err="1" smtClean="0"/>
              <a:t>Mảng</a:t>
            </a:r>
            <a:r>
              <a:rPr lang="en-US" sz="2800" dirty="0" smtClean="0"/>
              <a:t>, list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vấn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gặp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Php</a:t>
            </a:r>
            <a:r>
              <a:rPr lang="en-US" sz="2800" dirty="0" smtClean="0"/>
              <a:t> : </a:t>
            </a:r>
            <a:r>
              <a:rPr lang="en-US" sz="2800" dirty="0" err="1" smtClean="0"/>
              <a:t>mảng</a:t>
            </a:r>
            <a:r>
              <a:rPr lang="en-US" sz="2800" dirty="0" smtClean="0"/>
              <a:t>, list </a:t>
            </a:r>
            <a:r>
              <a:rPr lang="en-US" sz="2800" dirty="0" err="1" smtClean="0"/>
              <a:t>đều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list </a:t>
            </a:r>
            <a:r>
              <a:rPr lang="en-US" sz="2800" dirty="0" err="1" smtClean="0"/>
              <a:t>trong</a:t>
            </a:r>
            <a:r>
              <a:rPr lang="en-US" sz="2800" dirty="0" smtClean="0"/>
              <a:t> C, Java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mẻ</a:t>
            </a:r>
            <a:r>
              <a:rPr lang="en-US" dirty="0" smtClean="0"/>
              <a:t>,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ở web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b="1" dirty="0" err="1" smtClean="0">
                <a:sym typeface="Wingdings" pitchFamily="2" charset="2"/>
              </a:rPr>
              <a:t>Cần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tư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duy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lại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nhiều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thao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tác</a:t>
            </a:r>
            <a:r>
              <a:rPr lang="en-US" b="1" dirty="0" smtClean="0">
                <a:sym typeface="Wingdings" pitchFamily="2" charset="2"/>
              </a:rPr>
              <a:t>, </a:t>
            </a:r>
            <a:r>
              <a:rPr lang="en-US" b="1" dirty="0" err="1" smtClean="0">
                <a:sym typeface="Wingdings" pitchFamily="2" charset="2"/>
              </a:rPr>
              <a:t>đặc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biệt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các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thao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tác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tối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ưu</a:t>
            </a:r>
            <a:r>
              <a:rPr lang="en-US" b="1" dirty="0" smtClean="0">
                <a:sym typeface="Wingdings" pitchFamily="2" charset="2"/>
              </a:rPr>
              <a:t>, chia </a:t>
            </a:r>
            <a:r>
              <a:rPr lang="en-US" b="1" dirty="0" err="1" smtClean="0">
                <a:sym typeface="Wingdings" pitchFamily="2" charset="2"/>
              </a:rPr>
              <a:t>để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err="1" smtClean="0">
                <a:sym typeface="Wingdings" pitchFamily="2" charset="2"/>
              </a:rPr>
              <a:t>trị</a:t>
            </a:r>
            <a:r>
              <a:rPr lang="en-US" b="1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mới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học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biết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đến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đây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thôi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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câu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hỏi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php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bất</a:t>
            </a:r>
            <a:r>
              <a:rPr lang="en-US" sz="2400" dirty="0" smtClean="0"/>
              <a:t> </a:t>
            </a:r>
            <a:r>
              <a:rPr lang="en-US" sz="2400" dirty="0" err="1" smtClean="0"/>
              <a:t>kì</a:t>
            </a:r>
            <a:r>
              <a:rPr lang="en-US" sz="2400" dirty="0"/>
              <a:t> </a:t>
            </a:r>
            <a:r>
              <a:rPr lang="en-US" sz="2400" dirty="0" smtClean="0"/>
              <a:t>=&gt; </a:t>
            </a:r>
            <a:r>
              <a:rPr lang="en-US" sz="2400" dirty="0" err="1" smtClean="0"/>
              <a:t>php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(</a:t>
            </a:r>
            <a:r>
              <a:rPr lang="en-US" sz="2400" dirty="0" err="1" smtClean="0"/>
              <a:t>vd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: 80 byte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C, java </a:t>
            </a:r>
            <a:r>
              <a:rPr lang="en-US" sz="2400" dirty="0" err="1" smtClean="0"/>
              <a:t>là</a:t>
            </a:r>
            <a:r>
              <a:rPr lang="en-US" sz="2400" dirty="0" smtClean="0"/>
              <a:t> 4byte)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h ? Static </a:t>
            </a:r>
            <a:r>
              <a:rPr lang="en-US" sz="2400" dirty="0" err="1" smtClean="0"/>
              <a:t>là</a:t>
            </a:r>
            <a:r>
              <a:rPr lang="en-US" sz="2400" dirty="0" smtClean="0"/>
              <a:t> 1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ô </a:t>
            </a:r>
            <a:r>
              <a:rPr lang="en-US" sz="2400" dirty="0" err="1" smtClean="0"/>
              <a:t>nhớ</a:t>
            </a:r>
            <a:r>
              <a:rPr lang="en-US" sz="2400" dirty="0" smtClean="0"/>
              <a:t> (con </a:t>
            </a:r>
            <a:r>
              <a:rPr lang="en-US" sz="2400" dirty="0" err="1" smtClean="0"/>
              <a:t>trỏ</a:t>
            </a:r>
            <a:r>
              <a:rPr lang="en-US" sz="2400" dirty="0" smtClean="0"/>
              <a:t>), v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ở global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tốn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??</a:t>
            </a:r>
          </a:p>
          <a:p>
            <a:r>
              <a:rPr lang="en-US" sz="2400" dirty="0" err="1" smtClean="0"/>
              <a:t>Php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con </a:t>
            </a:r>
            <a:r>
              <a:rPr lang="en-US" sz="2400" dirty="0" err="1" smtClean="0"/>
              <a:t>trỏ</a:t>
            </a:r>
            <a:r>
              <a:rPr lang="en-US" sz="2400" dirty="0"/>
              <a:t> k </a:t>
            </a:r>
            <a:r>
              <a:rPr lang="en-US" sz="2400" dirty="0" smtClean="0"/>
              <a:t>? </a:t>
            </a:r>
            <a:r>
              <a:rPr lang="en-US" sz="2400" dirty="0" err="1" smtClean="0"/>
              <a:t>Vd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foreach</a:t>
            </a:r>
            <a:r>
              <a:rPr lang="en-US" sz="2400" dirty="0"/>
              <a:t> ( $</a:t>
            </a:r>
            <a:r>
              <a:rPr lang="en-US" sz="2400" dirty="0" err="1"/>
              <a:t>mang</a:t>
            </a:r>
            <a:r>
              <a:rPr lang="en-US" sz="2400" dirty="0"/>
              <a:t> AS &amp;$item 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</a:t>
            </a:r>
            <a:r>
              <a:rPr lang="en-US" sz="2400" dirty="0"/>
              <a:t>( $</a:t>
            </a:r>
            <a:r>
              <a:rPr lang="en-US" sz="2400" dirty="0" err="1"/>
              <a:t>mang</a:t>
            </a:r>
            <a:r>
              <a:rPr lang="en-US" sz="2400" dirty="0"/>
              <a:t> AS $item 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…….. 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422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290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Chia sẻ khi tiếp xúc với  ngôn ngữ lập trình mới</vt:lpstr>
      <vt:lpstr>Hai ngôn ngữ cụ thể</vt:lpstr>
      <vt:lpstr>Vì sao học html, css, js, php</vt:lpstr>
      <vt:lpstr>Thuận lợi</vt:lpstr>
      <vt:lpstr>Sự khác biệt cơ bản</vt:lpstr>
      <vt:lpstr>Những vấn đề gặp phải</vt:lpstr>
      <vt:lpstr>Những vấn đề gặp phải</vt:lpstr>
      <vt:lpstr>Những vấn đề gặp phải</vt:lpstr>
      <vt:lpstr>Một vài câu hỏi</vt:lpstr>
      <vt:lpstr>Tổng quan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TrieuNV</dc:creator>
  <cp:lastModifiedBy>TrieuNV</cp:lastModifiedBy>
  <cp:revision>44</cp:revision>
  <dcterms:created xsi:type="dcterms:W3CDTF">2016-10-11T18:36:34Z</dcterms:created>
  <dcterms:modified xsi:type="dcterms:W3CDTF">2016-10-15T00:40:38Z</dcterms:modified>
</cp:coreProperties>
</file>