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980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14612" y="2071678"/>
            <a:ext cx="1857388" cy="11430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Excuse</a:t>
            </a:r>
          </a:p>
          <a:p>
            <a:pPr algn="ctr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Me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29322" y="4643446"/>
            <a:ext cx="1857388" cy="11430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Push</a:t>
            </a:r>
          </a:p>
          <a:p>
            <a:pPr algn="ctr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Documents and Settings\Robot\Application Data\Tencent\Users\379779967\QQ\WinTemp\RichOle\_Y(0FJX2RSSSPMPLVZ0OUQ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14554"/>
            <a:ext cx="1571625" cy="157162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4000496" y="1428736"/>
            <a:ext cx="4000528" cy="3571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ZJ\VC_Code\MultiSSVEP_DirectX_forJoVE\Res\DSC003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4929222" cy="3696917"/>
          </a:xfrm>
          <a:prstGeom prst="rect">
            <a:avLst/>
          </a:prstGeom>
          <a:noFill/>
        </p:spPr>
      </p:pic>
      <p:sp>
        <p:nvSpPr>
          <p:cNvPr id="9" name="环形箭头 8"/>
          <p:cNvSpPr/>
          <p:nvPr/>
        </p:nvSpPr>
        <p:spPr>
          <a:xfrm flipH="1" flipV="1">
            <a:off x="2928926" y="3143248"/>
            <a:ext cx="2357454" cy="1357322"/>
          </a:xfrm>
          <a:prstGeom prst="circularArrow">
            <a:avLst>
              <a:gd name="adj1" fmla="val 9165"/>
              <a:gd name="adj2" fmla="val 1084385"/>
              <a:gd name="adj3" fmla="val 20341844"/>
              <a:gd name="adj4" fmla="val 12037334"/>
              <a:gd name="adj5" fmla="val 19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9" name="Picture 5" descr="D:\ZJ\VC_Code\MultiSSVEP_DirectX_forJoVE\Res\menu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4857760"/>
            <a:ext cx="1257300" cy="1257300"/>
          </a:xfrm>
          <a:prstGeom prst="rect">
            <a:avLst/>
          </a:prstGeom>
          <a:noFill/>
        </p:spPr>
      </p:pic>
      <p:sp>
        <p:nvSpPr>
          <p:cNvPr id="11" name="右箭头 10"/>
          <p:cNvSpPr/>
          <p:nvPr/>
        </p:nvSpPr>
        <p:spPr>
          <a:xfrm rot="1211491">
            <a:off x="8298969" y="5446952"/>
            <a:ext cx="194954" cy="51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ZJ\VC_Code\MultiSSVEP_DirectX_forJoVE\Res\DSC003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643050"/>
            <a:ext cx="3790941" cy="2843206"/>
          </a:xfrm>
          <a:prstGeom prst="rect">
            <a:avLst/>
          </a:prstGeom>
          <a:noFill/>
        </p:spPr>
      </p:pic>
      <p:sp>
        <p:nvSpPr>
          <p:cNvPr id="7" name="圆角矩形标注 6"/>
          <p:cNvSpPr/>
          <p:nvPr/>
        </p:nvSpPr>
        <p:spPr>
          <a:xfrm>
            <a:off x="5429256" y="1714488"/>
            <a:ext cx="1285884" cy="326896"/>
          </a:xfrm>
          <a:prstGeom prst="wedgeRoundRectCallout">
            <a:avLst>
              <a:gd name="adj1" fmla="val -14433"/>
              <a:gd name="adj2" fmla="val 644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Excuse me!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</Words>
  <PresentationFormat>全屏显示(4:3)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Automation</cp:lastModifiedBy>
  <cp:revision>20</cp:revision>
  <dcterms:modified xsi:type="dcterms:W3CDTF">2015-03-18T02:25:21Z</dcterms:modified>
</cp:coreProperties>
</file>