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FE64B-3116-EE0B-E882-9F71151BF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F0BA77-CACA-4DBA-3A90-25A72B897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DE753-3DBC-4629-591B-DD5567D5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6875-F9DC-4A68-8C20-ACE8EE263E33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B1AD7-826F-1755-9FFB-4D5E908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DFFB8-6855-C22E-47C7-9FFCD9B7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E922-A49D-4C3E-8660-C428A1431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5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2B0B2-96C3-F926-433F-FC8B3588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CBC5D5-85BA-A01D-501E-88A0BDDE2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C1278-9F69-A6A7-CF10-6C55EF19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6875-F9DC-4A68-8C20-ACE8EE263E33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FCAE68-5CD4-DF18-1837-C70C48AB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D9346-54CB-32E3-B8B0-C4D9F7CC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E922-A49D-4C3E-8660-C428A1431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4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7B836F-7CDB-360A-C6E0-C1BB6D095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CE415A-353D-3C07-A7EA-4AC81020D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8DEEC-BA27-BB88-BF4B-21491D4D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6875-F9DC-4A68-8C20-ACE8EE263E33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40E8D-C203-FFB5-4FC0-B8E9664D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4A97D-E2F0-3294-875D-E4CF1E57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E922-A49D-4C3E-8660-C428A1431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72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DAD66-3DC5-3A5F-6680-155104B3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DE529-0334-C56A-D419-AE2F5175E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37394-1562-1256-4B43-898014C1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6875-F9DC-4A68-8C20-ACE8EE263E33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D93FD-D42B-64D7-BB03-472445CA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E76B6-C858-DD46-5096-5EE590CD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E922-A49D-4C3E-8660-C428A1431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33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2A14F-5AF7-FA25-CE9C-85945099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427F69-1724-4D42-210D-E79668A56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5FAF8-055E-412A-ABA0-7530F10A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6875-F9DC-4A68-8C20-ACE8EE263E33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30822-B887-E05B-5A99-0956F930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754F4-E415-06AD-A3B7-B86990C4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E922-A49D-4C3E-8660-C428A1431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69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8EAC9-D9F6-3999-B911-B24B9CEF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627B9-CCFD-6673-AF3A-DCCCCA7BD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1C250-3752-1E72-7F82-2F671C9E7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CC79AD-9EA9-128B-92B3-D299B7DE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6875-F9DC-4A68-8C20-ACE8EE263E33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06FA4F-109E-C82C-B9A6-FFF9D6BC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5A5D3D-8B26-C36B-52F0-5B23C420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E922-A49D-4C3E-8660-C428A1431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85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FB574-543B-B0E2-C798-4288E140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E8E7C-1A8D-5A62-2A54-2162B31CE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561060-4E33-4D6C-8798-362A12C39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CF75A9-3CAB-727D-9E1B-1C4C4D7DC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D1342B-27AB-C958-7190-48B4D9D18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1A1765-98C6-BAF5-9DA4-64DD3699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6875-F9DC-4A68-8C20-ACE8EE263E33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1D72F6-0EF2-4C13-1445-199E15EE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08F707-C4BF-FB07-42F8-965B7086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E922-A49D-4C3E-8660-C428A1431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92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8BBA7-4977-E997-E27B-CDED40CDB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A25BE5-24EB-E6E1-2F24-1FDD4BA6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6875-F9DC-4A68-8C20-ACE8EE263E33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50795D-918A-3BAB-DC20-96F51035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F2799A-2EF3-CDB9-99C6-F4B443B5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E922-A49D-4C3E-8660-C428A1431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33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0104D6-C9F6-BD14-FD4C-C21F37FD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6875-F9DC-4A68-8C20-ACE8EE263E33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6E07EA-4AEA-6923-7AB4-C1F92662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1E145-689F-A16C-700C-9F084888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E922-A49D-4C3E-8660-C428A1431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02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33EF5-B129-85EE-AAE9-B8370163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02C1F-A7DD-3093-D1F4-F9E33DC16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CB1738-E5F6-DFAE-B90B-BCBA19FB8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6204A9-D4D2-2ECB-7D1D-AFEEC1BB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6875-F9DC-4A68-8C20-ACE8EE263E33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F11D7E-A163-4E5A-A850-7DD854B1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8A63CC-27CE-C30B-534C-2E2C2EE1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E922-A49D-4C3E-8660-C428A1431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EE687-0E35-3F86-DF1F-419CC637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0528C8-37DF-FCA0-6F25-0790F3B6B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D63EFE-7C81-DFEA-7CEB-0AFB7A5F7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C0F6FF-9CD5-9EB0-CF2D-06DC8781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6875-F9DC-4A68-8C20-ACE8EE263E33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352123-8801-9FFC-72CD-DA72C8FB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82ECAC-5113-9606-D115-4C878756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E922-A49D-4C3E-8660-C428A1431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7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AF7B2F-BAD2-879F-833D-6C913DD4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883C4B-B05F-82F7-6B63-5AA90DA94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07D1A-C175-736C-4FCF-E28D7CBDB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6875-F9DC-4A68-8C20-ACE8EE263E33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9971B-5FD8-C975-FB74-7E0C0A058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8414F-FF3F-F893-543B-1F2978922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0E922-A49D-4C3E-8660-C428A1431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1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河边城市的夜景&#10;&#10;描述已自动生成">
            <a:extLst>
              <a:ext uri="{FF2B5EF4-FFF2-40B4-BE49-F238E27FC236}">
                <a16:creationId xmlns:a16="http://schemas.microsoft.com/office/drawing/2014/main" id="{78D8FF47-590D-A507-8F2D-C4E04A8C5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66" y="1044726"/>
            <a:ext cx="12192000" cy="476854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358A819-2ADE-23DD-C11D-7E2BD0CBDA77}"/>
              </a:ext>
            </a:extLst>
          </p:cNvPr>
          <p:cNvSpPr/>
          <p:nvPr/>
        </p:nvSpPr>
        <p:spPr>
          <a:xfrm>
            <a:off x="-254903" y="1674674"/>
            <a:ext cx="910306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International Workshop on Edge Intelligence and Future Network - towards Ubiquitous Connectivity</a:t>
            </a:r>
            <a:endParaRPr lang="zh-CN" alt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10D2F2-4115-C9F7-6B60-FB22B663CB61}"/>
              </a:ext>
            </a:extLst>
          </p:cNvPr>
          <p:cNvSpPr/>
          <p:nvPr/>
        </p:nvSpPr>
        <p:spPr>
          <a:xfrm>
            <a:off x="-325449" y="4669892"/>
            <a:ext cx="910306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May 27, Hong Kong SAR, China</a:t>
            </a:r>
            <a:endParaRPr lang="zh-CN" alt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96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ZHOU, En yuan [Student]</dc:creator>
  <cp:lastModifiedBy>ZHOU, En yuan [Student]</cp:lastModifiedBy>
  <cp:revision>1</cp:revision>
  <dcterms:created xsi:type="dcterms:W3CDTF">2022-05-22T11:44:31Z</dcterms:created>
  <dcterms:modified xsi:type="dcterms:W3CDTF">2022-05-22T12:09:54Z</dcterms:modified>
</cp:coreProperties>
</file>