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567" r:id="rId4"/>
    <p:sldId id="577" r:id="rId5"/>
    <p:sldId id="578" r:id="rId6"/>
    <p:sldId id="585" r:id="rId7"/>
    <p:sldId id="580" r:id="rId8"/>
    <p:sldId id="584" r:id="rId9"/>
    <p:sldId id="572" r:id="rId10"/>
    <p:sldId id="587" r:id="rId11"/>
    <p:sldId id="575" r:id="rId12"/>
    <p:sldId id="562" r:id="rId13"/>
    <p:sldId id="588" r:id="rId14"/>
    <p:sldId id="563" r:id="rId15"/>
    <p:sldId id="27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Lato" panose="02010600030101010101" charset="0"/>
      <p:regular r:id="rId23"/>
      <p:bold r:id="rId24"/>
      <p:italic r:id="rId25"/>
      <p:boldItalic r:id="rId26"/>
    </p:embeddedFont>
    <p:embeddedFont>
      <p:font typeface="Raleway" panose="02010600030101010101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D544D"/>
    <a:srgbClr val="4096D4"/>
    <a:srgbClr val="1F806A"/>
    <a:srgbClr val="F07474"/>
    <a:srgbClr val="D56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1" autoAdjust="0"/>
    <p:restoredTop sz="86101" autoAdjust="0"/>
  </p:normalViewPr>
  <p:slideViewPr>
    <p:cSldViewPr snapToGrid="0">
      <p:cViewPr varScale="1">
        <p:scale>
          <a:sx n="115" d="100"/>
          <a:sy n="115" d="100"/>
        </p:scale>
        <p:origin x="114" y="33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949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[1] Lin, T., Kong, L., Stich, S. U., &amp; </a:t>
            </a:r>
            <a:r>
              <a:rPr lang="en-US" altLang="zh-CN" sz="900" dirty="0" err="1">
                <a:latin typeface="Calibri" panose="020F0502020204030204" pitchFamily="34" charset="0"/>
                <a:cs typeface="Calibri" panose="020F0502020204030204" pitchFamily="34" charset="0"/>
              </a:rPr>
              <a:t>Jaggi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, M. (2020). Ensemble Distillation for Robust Model Fusion in Federated Learning. </a:t>
            </a:r>
            <a:r>
              <a:rPr lang="en-US" altLang="zh-CN" sz="9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, 2020 (CCF B and Core A).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[2] Li, D., &amp; Wang, J. (2019). </a:t>
            </a:r>
            <a:r>
              <a:rPr lang="en-US" altLang="zh-CN" sz="900" dirty="0" err="1">
                <a:latin typeface="Calibri" panose="020F0502020204030204" pitchFamily="34" charset="0"/>
                <a:cs typeface="Calibri" panose="020F0502020204030204" pitchFamily="34" charset="0"/>
              </a:rPr>
              <a:t>FedMD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: Heterogenous Federated Learning via Model Distillation. </a:t>
            </a:r>
            <a:r>
              <a:rPr lang="en-US" altLang="zh-CN" sz="9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 2019 Workshop.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[3] Hinton G, </a:t>
            </a:r>
            <a:r>
              <a:rPr lang="en-US" altLang="zh-CN" sz="900" dirty="0" err="1">
                <a:latin typeface="Calibri" panose="020F0502020204030204" pitchFamily="34" charset="0"/>
                <a:cs typeface="Calibri" panose="020F0502020204030204" pitchFamily="34" charset="0"/>
              </a:rPr>
              <a:t>Vinyals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 O, Dean J. Distilling the knowledge in a neural network[J]. </a:t>
            </a:r>
            <a:r>
              <a:rPr lang="en-US" altLang="zh-CN" sz="9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, 2015 (CCF B and Core A)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6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67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6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描述一下输入和输出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场景特点</a:t>
            </a: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zh-CN" altLang="en-US" dirty="0"/>
              <a:t>数据</a:t>
            </a:r>
            <a:r>
              <a:rPr kumimoji="1" lang="en-US" altLang="zh-CN" dirty="0" err="1"/>
              <a:t>NonIID</a:t>
            </a: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en-US" altLang="zh-CN" dirty="0"/>
              <a:t>Small data</a:t>
            </a:r>
          </a:p>
          <a:p>
            <a:pPr marL="445862" lvl="1" indent="-228600">
              <a:buAutoNum type="arabicParenBoth"/>
            </a:pP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zh-CN" altLang="en-US" dirty="0"/>
              <a:t>要求保护数据隐私，数据不可共享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甲方需求</a:t>
            </a: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zh-CN" altLang="en-US" dirty="0"/>
              <a:t>一套算法：每个参与方可能使用不同的模型，且不一定是神经网络，因此算法需要与模型无关</a:t>
            </a: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zh-CN" altLang="en-US" dirty="0"/>
              <a:t>目标：为每个参与放提供一个模型，并在每个参与方上的测试数据集验证，得到尽可能高的精度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Overfit: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描述一下输入和输出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场景特点</a:t>
            </a: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zh-CN" altLang="en-US" dirty="0"/>
              <a:t>数据</a:t>
            </a:r>
            <a:r>
              <a:rPr kumimoji="1" lang="en-US" altLang="zh-CN" dirty="0" err="1"/>
              <a:t>NonIID</a:t>
            </a: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en-US" altLang="zh-CN" dirty="0"/>
              <a:t>Small data</a:t>
            </a:r>
          </a:p>
          <a:p>
            <a:pPr marL="445862" lvl="1" indent="-228600">
              <a:buAutoNum type="arabicParenBoth"/>
            </a:pP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zh-CN" altLang="en-US" dirty="0"/>
              <a:t>要求保护数据隐私，数据不可共享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甲方需求</a:t>
            </a: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zh-CN" altLang="en-US" dirty="0"/>
              <a:t>一套算法：每个参与方可能使用不同的模型，且不一定是神经网络，因此算法需要与模型无关</a:t>
            </a:r>
            <a:endParaRPr kumimoji="1" lang="en-US" altLang="zh-CN" dirty="0"/>
          </a:p>
          <a:p>
            <a:pPr marL="445862" lvl="1" indent="-228600">
              <a:buAutoNum type="arabicParenBoth"/>
            </a:pPr>
            <a:r>
              <a:rPr kumimoji="1" lang="zh-CN" altLang="en-US" dirty="0"/>
              <a:t>目标：为每个参与放提供一个模型，并在每个参与方上的测试数据集验证，得到尽可能高的精度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8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900" dirty="0">
                <a:solidFill>
                  <a:srgbClr val="8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only make augmentation using local data , </a:t>
            </a:r>
            <a:r>
              <a:rPr lang="zh-CN" altLang="en-US" sz="900" dirty="0">
                <a:solidFill>
                  <a:srgbClr val="8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在自己数据集数量小时，效果有限；只能对当前数据做排列组合式的变化，难以本质增加自己数据的多样性</a:t>
            </a: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900" dirty="0">
                <a:solidFill>
                  <a:srgbClr val="8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data in cloud, causing privacy leakage</a:t>
            </a: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/>
              <a:t>达到需求的技术：</a:t>
            </a:r>
            <a:endParaRPr kumimoji="1" lang="en-US" altLang="zh-CN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Collaborative Learning </a:t>
            </a:r>
            <a:r>
              <a:rPr kumimoji="1" lang="en-US" altLang="zh-CN" dirty="0">
                <a:sym typeface="Wingdings" panose="05000000000000000000" pitchFamily="2" charset="2"/>
              </a:rPr>
              <a:t> Federated Learning. However, … there are three main challenges…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在这页简要说明，下面逐步展开。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Small data</a:t>
            </a:r>
          </a:p>
          <a:p>
            <a:pPr marL="445862" lvl="1" indent="-228600">
              <a:buAutoNum type="arabicPeriod"/>
            </a:pPr>
            <a:r>
              <a:rPr kumimoji="1" lang="en-US" altLang="zh-CN" dirty="0" err="1"/>
              <a:t>FedAug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 err="1"/>
              <a:t>NonIID</a:t>
            </a:r>
            <a:endParaRPr kumimoji="1" lang="en-US" altLang="zh-CN" dirty="0"/>
          </a:p>
          <a:p>
            <a:pPr marL="445862" lvl="1" indent="-228600">
              <a:buAutoNum type="arabicPeriod"/>
            </a:pPr>
            <a:r>
              <a:rPr kumimoji="1" lang="en-US" altLang="zh-CN" dirty="0"/>
              <a:t>Cluster </a:t>
            </a:r>
            <a:r>
              <a:rPr kumimoji="1" lang="en-US" altLang="zh-CN" dirty="0" err="1"/>
              <a:t>FedAug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Model agnostic</a:t>
            </a:r>
          </a:p>
          <a:p>
            <a:pPr marL="445862" lvl="1" indent="-228600">
              <a:buAutoNum type="arabicPeriod"/>
            </a:pPr>
            <a:r>
              <a:rPr kumimoji="1" lang="en-US" altLang="zh-CN" dirty="0"/>
              <a:t>Distillation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5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）传统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在 </a:t>
            </a:r>
            <a:r>
              <a:rPr lang="zh-CN" altLang="en-US" sz="900" i="1" dirty="0">
                <a:latin typeface="Calibri" panose="020F0502020204030204" pitchFamily="34" charset="0"/>
                <a:cs typeface="Calibri" panose="020F0502020204030204" pitchFamily="34" charset="0"/>
              </a:rPr>
              <a:t>多方判别  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下难以 </a:t>
            </a:r>
            <a:r>
              <a:rPr lang="zh-CN" altLang="en-US" sz="900" i="1" dirty="0">
                <a:latin typeface="Calibri" panose="020F0502020204030204" pitchFamily="34" charset="0"/>
                <a:cs typeface="Calibri" panose="020F0502020204030204" pitchFamily="34" charset="0"/>
              </a:rPr>
              <a:t>定义 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生成数据的真实性， 如何聚合多个判别器？</a:t>
            </a:r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）把数据下放到每个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上，用数据距离来衡量，尽量生成整体数据的中心</a:t>
            </a:r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     （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）同一个模型即用作判别器又用作分类器，如何协同训练？</a:t>
            </a:r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Model parameter : 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效果好，但是要求结构相同</a:t>
            </a:r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Logits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： 效果差</a:t>
            </a:r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[1] Wang H, Kaplan Z, </a:t>
            </a:r>
            <a:r>
              <a:rPr lang="en-US" altLang="zh-CN" sz="900" dirty="0" err="1">
                <a:latin typeface="Calibri" panose="020F0502020204030204" pitchFamily="34" charset="0"/>
                <a:cs typeface="Calibri" panose="020F0502020204030204" pitchFamily="34" charset="0"/>
              </a:rPr>
              <a:t>Niu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 D, et al. Optimizing Federated Learning on Non-IID Data with Reinforcement Learning. INFOCOM, 2020 (CCF A), pp.1698-1707..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[2] Wang Z, Song M, Zhang Z, et al. Beyond inferring class representatives: User-level privacy leakage from federated learning[C]//IEEE INFOCOM 2019 (CCF A), pp.2512-2520.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[3] Zhu L, Liu Z, Han S. Deep leakage from gradients[C]//Advances in Neural Information Processing Systems. </a:t>
            </a:r>
            <a:r>
              <a:rPr lang="en-US" altLang="zh-CN" sz="9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, 2019 (CCF A and Core A), pp. 14774-14784.</a:t>
            </a: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/>
              <a:t>为每个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生成数据，生成的数据分布一致，</a:t>
            </a:r>
            <a:r>
              <a:rPr kumimoji="1" lang="en-US" altLang="zh-CN" dirty="0"/>
              <a:t>adaptiveness</a:t>
            </a:r>
            <a:r>
              <a:rPr kumimoji="1" lang="zh-CN" altLang="en-US" dirty="0"/>
              <a:t>很高，但是</a:t>
            </a:r>
            <a:r>
              <a:rPr kumimoji="1" lang="en-US" altLang="zh-CN" dirty="0" err="1"/>
              <a:t>gan</a:t>
            </a:r>
            <a:r>
              <a:rPr kumimoji="1" lang="zh-CN" altLang="en-US" dirty="0"/>
              <a:t>生成的效果很差</a:t>
            </a:r>
            <a:endParaRPr kumimoji="1" lang="en-US" altLang="zh-CN" dirty="0"/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/>
              <a:t>全局采用一个质量则相反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1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>
              <a:effectLst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3A597B-BCCF-7847-AD7D-EA8FE1FCE6FA}" type="datetime8">
              <a:rPr lang="zh-CN" altLang="en-US" smtClean="0"/>
              <a:t>2021年3月31日11时17分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676110" y="1070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676110" y="79871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3" name="Google Shape;12;p2">
            <a:extLst>
              <a:ext uri="{FF2B5EF4-FFF2-40B4-BE49-F238E27FC236}">
                <a16:creationId xmlns:a16="http://schemas.microsoft.com/office/drawing/2014/main" id="{FF731B0B-9F45-4C64-8AEA-BA8679954045}"/>
              </a:ext>
            </a:extLst>
          </p:cNvPr>
          <p:cNvGrpSpPr/>
          <p:nvPr userDrawn="1"/>
        </p:nvGrpSpPr>
        <p:grpSpPr>
          <a:xfrm>
            <a:off x="693232" y="673113"/>
            <a:ext cx="745763" cy="45828"/>
            <a:chOff x="4580561" y="2589003"/>
            <a:chExt cx="1064464" cy="25201"/>
          </a:xfrm>
        </p:grpSpPr>
        <p:sp>
          <p:nvSpPr>
            <p:cNvPr id="14" name="Google Shape;13;p2">
              <a:extLst>
                <a:ext uri="{FF2B5EF4-FFF2-40B4-BE49-F238E27FC236}">
                  <a16:creationId xmlns:a16="http://schemas.microsoft.com/office/drawing/2014/main" id="{08E613E9-8EB5-47A6-8050-633E35800C08}"/>
                </a:ext>
              </a:extLst>
            </p:cNvPr>
            <p:cNvSpPr/>
            <p:nvPr/>
          </p:nvSpPr>
          <p:spPr>
            <a:xfrm rot="16200000">
              <a:off x="5366325" y="2335503"/>
              <a:ext cx="25200" cy="532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;p2">
              <a:extLst>
                <a:ext uri="{FF2B5EF4-FFF2-40B4-BE49-F238E27FC236}">
                  <a16:creationId xmlns:a16="http://schemas.microsoft.com/office/drawing/2014/main" id="{7EA45810-FE72-4895-B0AA-6F42914EC4F5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图片 5">
            <a:extLst>
              <a:ext uri="{FF2B5EF4-FFF2-40B4-BE49-F238E27FC236}">
                <a16:creationId xmlns:a16="http://schemas.microsoft.com/office/drawing/2014/main" id="{19164C9C-E007-44F5-AD0A-CCC059ED28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5318" y="191296"/>
            <a:ext cx="1499107" cy="2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0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070C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620842" y="79501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28650" y="179450"/>
            <a:ext cx="7888260" cy="536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3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 slide_alt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4" name="Google Shape;12;p2">
            <a:extLst>
              <a:ext uri="{FF2B5EF4-FFF2-40B4-BE49-F238E27FC236}">
                <a16:creationId xmlns:a16="http://schemas.microsoft.com/office/drawing/2014/main" id="{7A82B743-EC7C-4C6D-8427-70735AC48C25}"/>
              </a:ext>
            </a:extLst>
          </p:cNvPr>
          <p:cNvGrpSpPr/>
          <p:nvPr userDrawn="1"/>
        </p:nvGrpSpPr>
        <p:grpSpPr>
          <a:xfrm>
            <a:off x="609412" y="1183636"/>
            <a:ext cx="745763" cy="45826"/>
            <a:chOff x="4580561" y="2589004"/>
            <a:chExt cx="1064464" cy="25200"/>
          </a:xfrm>
        </p:grpSpPr>
        <p:sp>
          <p:nvSpPr>
            <p:cNvPr id="15" name="Google Shape;13;p2">
              <a:extLst>
                <a:ext uri="{FF2B5EF4-FFF2-40B4-BE49-F238E27FC236}">
                  <a16:creationId xmlns:a16="http://schemas.microsoft.com/office/drawing/2014/main" id="{BFF09C3C-FEEB-44F8-88B8-DC93D2689A4C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4;p2">
              <a:extLst>
                <a:ext uri="{FF2B5EF4-FFF2-40B4-BE49-F238E27FC236}">
                  <a16:creationId xmlns:a16="http://schemas.microsoft.com/office/drawing/2014/main" id="{2C277769-D81A-4350-A022-CA85B60A6F71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7" name="图片 5">
            <a:extLst>
              <a:ext uri="{FF2B5EF4-FFF2-40B4-BE49-F238E27FC236}">
                <a16:creationId xmlns:a16="http://schemas.microsoft.com/office/drawing/2014/main" id="{17883ECF-DA35-49DC-AA6A-B1931C22E4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778" y="390525"/>
            <a:ext cx="3092072" cy="611675"/>
          </a:xfrm>
          <a:prstGeom prst="rect">
            <a:avLst/>
          </a:prstGeom>
        </p:spPr>
      </p:pic>
      <p:pic>
        <p:nvPicPr>
          <p:cNvPr id="1028" name="Picture 4" descr="The Hong Kong Polytechnic University | Postgraduate Studies in Hong Kong">
            <a:extLst>
              <a:ext uri="{FF2B5EF4-FFF2-40B4-BE49-F238E27FC236}">
                <a16:creationId xmlns:a16="http://schemas.microsoft.com/office/drawing/2014/main" id="{8383BA89-0069-4A7F-8D47-AC61BD5DCB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725"/>
            <a:ext cx="9144000" cy="32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1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21324E-AF77-4939-874D-1366ADEFB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14" y="487680"/>
            <a:ext cx="9128886" cy="4655820"/>
          </a:xfrm>
          <a:prstGeom prst="rect">
            <a:avLst/>
          </a:prstGeom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09412" y="118363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 hasCustomPrompt="1"/>
          </p:nvPr>
        </p:nvSpPr>
        <p:spPr>
          <a:xfrm>
            <a:off x="590549" y="1322450"/>
            <a:ext cx="81057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Research on Collaborative Learning with Non-IID and Small Data</a:t>
            </a:r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 hasCustomPrompt="1"/>
          </p:nvPr>
        </p:nvSpPr>
        <p:spPr>
          <a:xfrm>
            <a:off x="579120" y="3172900"/>
            <a:ext cx="8168640" cy="5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bg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tabLst/>
              <a:defRPr/>
            </a:pPr>
            <a:r>
              <a:rPr lang="en-US" dirty="0"/>
              <a:t>23 </a:t>
            </a:r>
            <a:r>
              <a:rPr lang="en-US" altLang="zh-CN" dirty="0"/>
              <a:t>December</a:t>
            </a:r>
            <a:r>
              <a:rPr lang="zh-CN" altLang="en-US" dirty="0"/>
              <a:t>，</a:t>
            </a:r>
            <a:r>
              <a:rPr lang="en-US" dirty="0"/>
              <a:t> 2020</a:t>
            </a:r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Raleway"/>
                <a:ea typeface="Raleway"/>
                <a:cs typeface="Raleway"/>
                <a:sym typeface="Raleway"/>
              </a:rPr>
              <a:t>The Hong Kong University of Technology</a:t>
            </a:r>
            <a:endParaRPr sz="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" name="图片 5">
            <a:extLst>
              <a:ext uri="{FF2B5EF4-FFF2-40B4-BE49-F238E27FC236}">
                <a16:creationId xmlns:a16="http://schemas.microsoft.com/office/drawing/2014/main" id="{207348A2-60A3-4F6E-92B3-FFCD34BA76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1453" y="76996"/>
            <a:ext cx="1499107" cy="2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7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bg>
      <p:bgPr>
        <a:solidFill>
          <a:srgbClr val="0070C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Hong Kong University of Technology</a:t>
            </a: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C4463380-677C-401E-B453-FA5E5598B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1453" y="57946"/>
            <a:ext cx="1499107" cy="2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8.jpeg"/><Relationship Id="rId11" Type="http://schemas.openxmlformats.org/officeDocument/2006/relationships/image" Target="../media/image5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811.1147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16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39.png"/><Relationship Id="rId9" Type="http://schemas.openxmlformats.org/officeDocument/2006/relationships/image" Target="../media/image18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617220" y="1322450"/>
            <a:ext cx="852678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Research on Collaborative Learning with Non-IID and Small Data</a:t>
            </a:r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601980" y="3188772"/>
            <a:ext cx="503372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23 December 2020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99827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98A8A8-B09D-C449-AD87-BC861E97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79450"/>
            <a:ext cx="7935885" cy="536830"/>
          </a:xfrm>
        </p:spPr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EBB51-1EE7-B741-8370-75143298A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55D06E-6AAD-4758-B74B-E34F1CA314A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33053D-7B7F-9D49-BA87-1FECDBB6A55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7215" y="1035050"/>
            <a:ext cx="8138160" cy="34051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Fallah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Alireza, Aryan Mokhtari, and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Asuman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Ozdaglar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"Personalized Federated Learning with Theoretical Guarantees: A Model-Agnostic Meta-Learning Approach."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2020. 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E., Oh, S., Kim, H., Park, J., Bennis, M., &amp; Kim, S.-L. (2018). Communication-Efficient On-Device Machine Learning: Federated Distillation and Augmentation under Non-IID Private Data. Retrieved from http://arxiv.org/abs/1811.11479</a:t>
            </a:r>
          </a:p>
        </p:txBody>
      </p:sp>
    </p:spTree>
    <p:extLst>
      <p:ext uri="{BB962C8B-B14F-4D97-AF65-F5344CB8AC3E}">
        <p14:creationId xmlns:p14="http://schemas.microsoft.com/office/powerpoint/2010/main" val="345086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2">
            <a:extLst>
              <a:ext uri="{FF2B5EF4-FFF2-40B4-BE49-F238E27FC236}">
                <a16:creationId xmlns:a16="http://schemas.microsoft.com/office/drawing/2014/main" id="{56D930DC-AE61-0045-9B0A-D36CEF88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Raleway" panose="02010600030101010101" charset="0"/>
                <a:cs typeface="Calibri" panose="020F0502020204030204" pitchFamily="34" charset="0"/>
              </a:rPr>
              <a:t>Model Agnostic</a:t>
            </a:r>
            <a:endParaRPr lang="zh-CN" altLang="en-US" dirty="0">
              <a:latin typeface="Raleway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DCBD5-1E74-41E6-B262-E9DC00637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  <a:cs typeface="Arial"/>
                <a:sym typeface="Arial"/>
              </a:rPr>
              <a:t>Challenge: </a:t>
            </a:r>
            <a:r>
              <a:rPr lang="en-US" altLang="zh-CN" sz="1400" dirty="0">
                <a:solidFill>
                  <a:schemeClr val="bg2"/>
                </a:solidFill>
                <a:cs typeface="Arial"/>
                <a:sym typeface="Arial"/>
              </a:rPr>
              <a:t>traditional collaborative learning framework assume that each party holds on a same model architecture which is impractical in real-world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  <a:cs typeface="Arial"/>
                <a:sym typeface="Arial"/>
              </a:rPr>
              <a:t>Federated Distillation: </a:t>
            </a:r>
            <a:r>
              <a:rPr lang="en-US" altLang="zh-CN" sz="1400" dirty="0">
                <a:solidFill>
                  <a:schemeClr val="bg2"/>
                </a:solidFill>
                <a:cs typeface="Arial"/>
                <a:sym typeface="Arial"/>
              </a:rPr>
              <a:t>computes the average of logits of multiple parties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  <a:cs typeface="Arial"/>
                <a:sym typeface="Arial"/>
              </a:rPr>
              <a:t>However, </a:t>
            </a:r>
            <a:r>
              <a:rPr lang="en-US" altLang="zh-CN" sz="1400" dirty="0">
                <a:solidFill>
                  <a:schemeClr val="bg2"/>
                </a:solidFill>
                <a:cs typeface="Arial"/>
                <a:sym typeface="Arial"/>
              </a:rPr>
              <a:t>direct average will learn a global representation for all models, leading to performance degradation for Non-IID data</a:t>
            </a:r>
          </a:p>
          <a:p>
            <a:endParaRPr lang="en-US" altLang="zh-CN" sz="1400" dirty="0">
              <a:solidFill>
                <a:srgbClr val="86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BE5033D-2E3D-D046-8EAB-3D2A6B2C4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36058"/>
              </p:ext>
            </p:extLst>
          </p:nvPr>
        </p:nvGraphicFramePr>
        <p:xfrm>
          <a:off x="722551" y="3705969"/>
          <a:ext cx="7657931" cy="132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3303">
                  <a:extLst>
                    <a:ext uri="{9D8B030D-6E8A-4147-A177-3AD203B41FA5}">
                      <a16:colId xmlns:a16="http://schemas.microsoft.com/office/drawing/2014/main" val="4099120391"/>
                    </a:ext>
                  </a:extLst>
                </a:gridCol>
                <a:gridCol w="1893910">
                  <a:extLst>
                    <a:ext uri="{9D8B030D-6E8A-4147-A177-3AD203B41FA5}">
                      <a16:colId xmlns:a16="http://schemas.microsoft.com/office/drawing/2014/main" val="1868137090"/>
                    </a:ext>
                  </a:extLst>
                </a:gridCol>
                <a:gridCol w="1785359">
                  <a:extLst>
                    <a:ext uri="{9D8B030D-6E8A-4147-A177-3AD203B41FA5}">
                      <a16:colId xmlns:a16="http://schemas.microsoft.com/office/drawing/2014/main" val="4155835106"/>
                    </a:ext>
                  </a:extLst>
                </a:gridCol>
                <a:gridCol w="1785359">
                  <a:extLst>
                    <a:ext uri="{9D8B030D-6E8A-4147-A177-3AD203B41FA5}">
                      <a16:colId xmlns:a16="http://schemas.microsoft.com/office/drawing/2014/main" val="1309410378"/>
                    </a:ext>
                  </a:extLst>
                </a:gridCol>
              </a:tblGrid>
              <a:tr h="18753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Refers</a:t>
                      </a:r>
                      <a:endParaRPr lang="zh-CN" altLang="en-US" sz="1200" dirty="0"/>
                    </a:p>
                  </a:txBody>
                  <a:tcPr marL="67240" marR="67240" marT="33620" marB="336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Description </a:t>
                      </a:r>
                      <a:endParaRPr lang="zh-CN" altLang="en-US" sz="1300" dirty="0"/>
                    </a:p>
                  </a:txBody>
                  <a:tcPr marL="67240" marR="67240" marT="33620" marB="336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648027"/>
                  </a:ext>
                </a:extLst>
              </a:tr>
              <a:tr h="195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Model agnostic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Distillation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bg2"/>
                          </a:solidFill>
                        </a:rPr>
                        <a:t>NonIID</a:t>
                      </a:r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 data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52887"/>
                  </a:ext>
                </a:extLst>
              </a:tr>
              <a:tr h="134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bg2"/>
                          </a:solidFill>
                        </a:rPr>
                        <a:t>FedAvg</a:t>
                      </a:r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[1]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4675"/>
                  </a:ext>
                </a:extLst>
              </a:tr>
              <a:tr h="20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FD[2], </a:t>
                      </a:r>
                      <a:r>
                        <a:rPr lang="en-US" altLang="zh-CN" sz="1300" dirty="0" err="1">
                          <a:solidFill>
                            <a:schemeClr val="bg2"/>
                          </a:solidFill>
                        </a:rPr>
                        <a:t>FedMD</a:t>
                      </a:r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[3],</a:t>
                      </a:r>
                      <a:r>
                        <a:rPr lang="zh-CN" altLang="en-US" sz="13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altLang="zh-CN" sz="1300" dirty="0" err="1">
                          <a:solidFill>
                            <a:schemeClr val="bg2"/>
                          </a:solidFill>
                        </a:rPr>
                        <a:t>FedDF</a:t>
                      </a:r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[4]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solidFill>
                            <a:schemeClr val="bg2"/>
                          </a:solidFill>
                        </a:rPr>
                        <a:t>√</a:t>
                      </a:r>
                    </a:p>
                  </a:txBody>
                  <a:tcPr marL="67240" marR="67240" marT="33620" marB="336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solidFill>
                            <a:schemeClr val="bg2"/>
                          </a:solidFill>
                        </a:rPr>
                        <a:t>√</a:t>
                      </a: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27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bg2"/>
                          </a:solidFill>
                        </a:rPr>
                        <a:t>Our method</a:t>
                      </a:r>
                      <a:endParaRPr lang="zh-CN" altLang="en-US" sz="1300" b="1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dirty="0">
                          <a:solidFill>
                            <a:schemeClr val="bg2"/>
                          </a:solidFill>
                        </a:rPr>
                        <a:t>√</a:t>
                      </a:r>
                    </a:p>
                  </a:txBody>
                  <a:tcPr marL="67240" marR="67240" marT="33620" marB="336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dirty="0">
                          <a:solidFill>
                            <a:schemeClr val="bg2"/>
                          </a:solidFill>
                        </a:rPr>
                        <a:t>√</a:t>
                      </a: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dirty="0">
                          <a:solidFill>
                            <a:schemeClr val="bg2"/>
                          </a:solidFill>
                        </a:rPr>
                        <a:t>√</a:t>
                      </a: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8009358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1EC8439-C805-D347-87AE-BBA556F94FC6}"/>
              </a:ext>
            </a:extLst>
          </p:cNvPr>
          <p:cNvGrpSpPr/>
          <p:nvPr/>
        </p:nvGrpSpPr>
        <p:grpSpPr>
          <a:xfrm>
            <a:off x="1990710" y="2164801"/>
            <a:ext cx="5254966" cy="1437068"/>
            <a:chOff x="736838" y="4804600"/>
            <a:chExt cx="7880487" cy="2137620"/>
          </a:xfrm>
        </p:grpSpPr>
        <p:pic>
          <p:nvPicPr>
            <p:cNvPr id="2050" name="Picture 2" descr="Image for post">
              <a:extLst>
                <a:ext uri="{FF2B5EF4-FFF2-40B4-BE49-F238E27FC236}">
                  <a16:creationId xmlns:a16="http://schemas.microsoft.com/office/drawing/2014/main" id="{AF7B7A57-5DE7-1043-A43F-05C6DD1A2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69"/>
            <a:stretch/>
          </p:blipFill>
          <p:spPr bwMode="auto">
            <a:xfrm>
              <a:off x="5036520" y="4814410"/>
              <a:ext cx="3580805" cy="212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Image for post">
              <a:extLst>
                <a:ext uri="{FF2B5EF4-FFF2-40B4-BE49-F238E27FC236}">
                  <a16:creationId xmlns:a16="http://schemas.microsoft.com/office/drawing/2014/main" id="{4489BEA6-2896-DE40-AF6A-F05D40DB14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8" r="70187"/>
            <a:stretch/>
          </p:blipFill>
          <p:spPr bwMode="auto">
            <a:xfrm>
              <a:off x="3396938" y="4804600"/>
              <a:ext cx="1676400" cy="212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for post">
              <a:extLst>
                <a:ext uri="{FF2B5EF4-FFF2-40B4-BE49-F238E27FC236}">
                  <a16:creationId xmlns:a16="http://schemas.microsoft.com/office/drawing/2014/main" id="{B2592572-849A-D249-8509-5011F5E70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678"/>
            <a:stretch/>
          </p:blipFill>
          <p:spPr bwMode="auto">
            <a:xfrm>
              <a:off x="736838" y="4804600"/>
              <a:ext cx="552767" cy="212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Image for post">
              <a:extLst>
                <a:ext uri="{FF2B5EF4-FFF2-40B4-BE49-F238E27FC236}">
                  <a16:creationId xmlns:a16="http://schemas.microsoft.com/office/drawing/2014/main" id="{5311D3DE-75EA-6B4B-A993-964DE7C9CC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71" r="42468"/>
            <a:stretch/>
          </p:blipFill>
          <p:spPr bwMode="auto">
            <a:xfrm>
              <a:off x="1289605" y="4812970"/>
              <a:ext cx="2133600" cy="212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7606DBD1-7692-4395-828C-52D360C54A7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fld id="{7C55D06E-6AAD-4758-B74B-E34F1CA314A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30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 153">
            <a:extLst>
              <a:ext uri="{FF2B5EF4-FFF2-40B4-BE49-F238E27FC236}">
                <a16:creationId xmlns:a16="http://schemas.microsoft.com/office/drawing/2014/main" id="{D5CEB741-94DC-4BB6-8F58-E9C4F2E9B37C}"/>
              </a:ext>
            </a:extLst>
          </p:cNvPr>
          <p:cNvSpPr/>
          <p:nvPr/>
        </p:nvSpPr>
        <p:spPr bwMode="auto">
          <a:xfrm>
            <a:off x="4545106" y="860613"/>
            <a:ext cx="4007223" cy="1082488"/>
          </a:xfrm>
          <a:prstGeom prst="rect">
            <a:avLst/>
          </a:prstGeom>
          <a:solidFill>
            <a:srgbClr val="FFFFFF">
              <a:lumMod val="95000"/>
            </a:srgbClr>
          </a:solidFill>
          <a:ln w="10795" cap="flat" cmpd="sng" algn="ctr">
            <a:solidFill>
              <a:srgbClr val="404040"/>
            </a:solidFill>
            <a:prstDash val="dash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0" name="图片 279" descr="图标&#10;&#10;描述已自动生成">
            <a:extLst>
              <a:ext uri="{FF2B5EF4-FFF2-40B4-BE49-F238E27FC236}">
                <a16:creationId xmlns:a16="http://schemas.microsoft.com/office/drawing/2014/main" id="{5BA11BF3-5831-4357-AC09-3DB96E28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79" y="778206"/>
            <a:ext cx="2357584" cy="123773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858B358-3384-7E42-8D1A-466F0F9C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Model-agnostic Meta Mutual Learning</a:t>
            </a:r>
            <a:endParaRPr kumimoji="1"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0D81C62-4F8D-4268-B2D2-52B5468597FD}"/>
              </a:ext>
            </a:extLst>
          </p:cNvPr>
          <p:cNvSpPr/>
          <p:nvPr/>
        </p:nvSpPr>
        <p:spPr>
          <a:xfrm>
            <a:off x="636392" y="957264"/>
            <a:ext cx="3748772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Core idea</a:t>
            </a:r>
            <a:r>
              <a:rPr lang="zh-CN" altLang="en-US" sz="1600" b="1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：</a:t>
            </a:r>
            <a:endParaRPr lang="en-US" altLang="zh-CN" sz="1400" b="1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  <a:sym typeface="Lato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  <a:latin typeface="Lato"/>
                <a:sym typeface="Lato"/>
              </a:rPr>
              <a:t>Mutual Learning: </a:t>
            </a:r>
            <a:r>
              <a:rPr lang="en-US" altLang="zh-CN" sz="1400" dirty="0">
                <a:solidFill>
                  <a:schemeClr val="bg2"/>
                </a:solidFill>
                <a:latin typeface="Lato"/>
                <a:sym typeface="Lato"/>
              </a:rPr>
              <a:t>each party views itself as a student and the other parties as its teachers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  <a:latin typeface="Lato"/>
                <a:sym typeface="Lato"/>
              </a:rPr>
              <a:t>Meta Learning: </a:t>
            </a:r>
            <a:r>
              <a:rPr lang="en-US" altLang="zh-CN" sz="1400" dirty="0">
                <a:solidFill>
                  <a:schemeClr val="bg2"/>
                </a:solidFill>
                <a:latin typeface="Lato"/>
                <a:sym typeface="Lato"/>
              </a:rPr>
              <a:t>each party aggregates logits from other teachers with different weights adaptively tuned in a learning way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FEB6BBC-4181-4F12-A1CE-6AF5D34CD98C}"/>
              </a:ext>
            </a:extLst>
          </p:cNvPr>
          <p:cNvSpPr/>
          <p:nvPr/>
        </p:nvSpPr>
        <p:spPr bwMode="auto">
          <a:xfrm>
            <a:off x="662050" y="3061970"/>
            <a:ext cx="3469260" cy="16395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矩形 11">
                <a:extLst>
                  <a:ext uri="{FF2B5EF4-FFF2-40B4-BE49-F238E27FC236}">
                    <a16:creationId xmlns:a16="http://schemas.microsoft.com/office/drawing/2014/main" id="{0A0FE4A3-A15C-4BA3-A62F-DA0EA14B4F7A}"/>
                  </a:ext>
                </a:extLst>
              </p:cNvPr>
              <p:cNvSpPr/>
              <p:nvPr/>
            </p:nvSpPr>
            <p:spPr>
              <a:xfrm>
                <a:off x="693092" y="3140950"/>
                <a:ext cx="3396503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:r>
                  <a:rPr lang="en-US" altLang="zh-CN" b="1" kern="1200" dirty="0">
                    <a:solidFill>
                      <a:schemeClr val="bg2"/>
                    </a:solidFill>
                    <a:latin typeface="Lato" panose="02010600030101010101" charset="0"/>
                    <a:ea typeface="+mn-ea"/>
                    <a:cs typeface="Calibri" panose="020F0502020204030204" pitchFamily="34" charset="0"/>
                  </a:rPr>
                  <a:t>Method:</a:t>
                </a:r>
                <a:endParaRPr lang="en-US" altLang="zh-CN" b="1" dirty="0">
                  <a:latin typeface="Lato" panose="02010600030101010101" charset="0"/>
                </a:endParaRPr>
              </a:p>
              <a:p>
                <a:pPr marL="210141" indent="-210141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FF0000"/>
                    </a:solidFill>
                    <a:latin typeface="Lato" panose="02010600030101010101" charset="0"/>
                  </a:rPr>
                  <a:t>Final objective function: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𝐿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𝜃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)=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𝑚𝑖</m:t>
                      </m:r>
                      <m:sSub>
                        <m:sSubPr>
                          <m:ctrlPr>
                            <a:rPr kumimoji="0" lang="en-US" altLang="zh-CN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𝜃</m:t>
                          </m:r>
                        </m:sub>
                      </m:sSub>
                      <m:r>
                        <a:rPr kumimoji="0" lang="en-US" altLang="zh-CN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altLang="zh-CN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𝑓</m:t>
                      </m:r>
                      <m:r>
                        <a:rPr kumimoji="0" lang="en-US" altLang="zh-CN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a:rPr kumimoji="0" lang="en-US" altLang="zh-CN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𝜃</m:t>
                      </m:r>
                      <m:r>
                        <a:rPr kumimoji="0" lang="en-US" altLang="zh-CN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210141" indent="-210141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FF0000"/>
                    </a:solidFill>
                    <a:latin typeface="Lato" panose="02010600030101010101" charset="0"/>
                  </a:rPr>
                  <a:t>Alternatively : 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𝑚𝑖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10141" lvl="1" indent="-210141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endParaRPr lang="en-US" altLang="zh-CN" b="1" dirty="0">
                  <a:solidFill>
                    <a:srgbClr val="FF0000"/>
                  </a:solidFill>
                  <a:latin typeface="Lato" panose="02010600030101010101" charset="0"/>
                </a:endParaRPr>
              </a:p>
            </p:txBody>
          </p:sp>
        </mc:Choice>
        <mc:Fallback xmlns="">
          <p:sp>
            <p:nvSpPr>
              <p:cNvPr id="153" name="矩形 11">
                <a:extLst>
                  <a:ext uri="{FF2B5EF4-FFF2-40B4-BE49-F238E27FC236}">
                    <a16:creationId xmlns:a16="http://schemas.microsoft.com/office/drawing/2014/main" id="{0A0FE4A3-A15C-4BA3-A62F-DA0EA14B4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2" y="3140950"/>
                <a:ext cx="3396503" cy="1600438"/>
              </a:xfrm>
              <a:prstGeom prst="rect">
                <a:avLst/>
              </a:prstGeom>
              <a:blipFill>
                <a:blip r:embed="rId5"/>
                <a:stretch>
                  <a:fillRect l="-539" t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矩形 154">
            <a:extLst>
              <a:ext uri="{FF2B5EF4-FFF2-40B4-BE49-F238E27FC236}">
                <a16:creationId xmlns:a16="http://schemas.microsoft.com/office/drawing/2014/main" id="{DC74CCEB-FEC1-4D2C-AC97-C420F2735679}"/>
              </a:ext>
            </a:extLst>
          </p:cNvPr>
          <p:cNvSpPr/>
          <p:nvPr/>
        </p:nvSpPr>
        <p:spPr bwMode="auto">
          <a:xfrm>
            <a:off x="4567009" y="2460782"/>
            <a:ext cx="3999142" cy="837990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rgbClr val="404040"/>
            </a:solidFill>
            <a:prstDash val="dash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圆角矩形 103">
            <a:extLst>
              <a:ext uri="{FF2B5EF4-FFF2-40B4-BE49-F238E27FC236}">
                <a16:creationId xmlns:a16="http://schemas.microsoft.com/office/drawing/2014/main" id="{DFC18B78-24C7-487A-A882-F334E9D7ADC5}"/>
              </a:ext>
            </a:extLst>
          </p:cNvPr>
          <p:cNvSpPr/>
          <p:nvPr/>
        </p:nvSpPr>
        <p:spPr bwMode="auto">
          <a:xfrm>
            <a:off x="4561540" y="3424738"/>
            <a:ext cx="988359" cy="792617"/>
          </a:xfrm>
          <a:prstGeom prst="roundRect">
            <a:avLst>
              <a:gd name="adj" fmla="val 7456"/>
            </a:avLst>
          </a:prstGeom>
          <a:solidFill>
            <a:srgbClr val="FF8C00">
              <a:lumMod val="20000"/>
              <a:lumOff val="80000"/>
              <a:alpha val="60000"/>
            </a:srgbClr>
          </a:solidFill>
          <a:ln w="952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" name="圆角矩形 5">
            <a:extLst>
              <a:ext uri="{FF2B5EF4-FFF2-40B4-BE49-F238E27FC236}">
                <a16:creationId xmlns:a16="http://schemas.microsoft.com/office/drawing/2014/main" id="{69FC3B01-CCA2-46FA-AF4F-DA03BBE8DA2C}"/>
              </a:ext>
            </a:extLst>
          </p:cNvPr>
          <p:cNvSpPr/>
          <p:nvPr/>
        </p:nvSpPr>
        <p:spPr bwMode="auto">
          <a:xfrm>
            <a:off x="5718696" y="3429433"/>
            <a:ext cx="2826705" cy="792650"/>
          </a:xfrm>
          <a:prstGeom prst="roundRect">
            <a:avLst>
              <a:gd name="adj" fmla="val 7456"/>
            </a:avLst>
          </a:prstGeom>
          <a:solidFill>
            <a:srgbClr val="FF8C00">
              <a:lumMod val="20000"/>
              <a:lumOff val="80000"/>
              <a:alpha val="70000"/>
            </a:srgbClr>
          </a:solidFill>
          <a:ln w="952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A2FDC50-7A22-4B24-95FE-DD3465A97613}"/>
              </a:ext>
            </a:extLst>
          </p:cNvPr>
          <p:cNvSpPr/>
          <p:nvPr/>
        </p:nvSpPr>
        <p:spPr>
          <a:xfrm>
            <a:off x="6829996" y="3651813"/>
            <a:ext cx="738672" cy="474909"/>
          </a:xfrm>
          <a:prstGeom prst="rect">
            <a:avLst/>
          </a:prstGeom>
          <a:solidFill>
            <a:srgbClr val="00188F">
              <a:lumMod val="50000"/>
              <a:alpha val="22000"/>
            </a:srgbClr>
          </a:solidFill>
          <a:ln w="10795" cap="flat" cmpd="sng" algn="ctr">
            <a:solidFill>
              <a:srgbClr val="40404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5B21829-3A9F-45BF-9C52-BBA94B81C948}"/>
              </a:ext>
            </a:extLst>
          </p:cNvPr>
          <p:cNvSpPr/>
          <p:nvPr/>
        </p:nvSpPr>
        <p:spPr>
          <a:xfrm>
            <a:off x="7745138" y="3651813"/>
            <a:ext cx="694945" cy="474909"/>
          </a:xfrm>
          <a:prstGeom prst="rect">
            <a:avLst/>
          </a:prstGeom>
          <a:solidFill>
            <a:srgbClr val="00188F">
              <a:lumMod val="50000"/>
              <a:alpha val="22000"/>
            </a:srgbClr>
          </a:solidFill>
          <a:ln w="10795" cap="flat" cmpd="sng" algn="ctr">
            <a:solidFill>
              <a:srgbClr val="40404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E33C9C2-E0D1-40E6-8847-867E26B37EC0}"/>
              </a:ext>
            </a:extLst>
          </p:cNvPr>
          <p:cNvSpPr/>
          <p:nvPr/>
        </p:nvSpPr>
        <p:spPr>
          <a:xfrm>
            <a:off x="5805537" y="3651813"/>
            <a:ext cx="838619" cy="474909"/>
          </a:xfrm>
          <a:prstGeom prst="rect">
            <a:avLst/>
          </a:prstGeom>
          <a:solidFill>
            <a:srgbClr val="00188F">
              <a:lumMod val="50000"/>
              <a:alpha val="22000"/>
            </a:srgbClr>
          </a:solidFill>
          <a:ln w="10795" cap="flat" cmpd="sng" algn="ctr">
            <a:solidFill>
              <a:srgbClr val="40404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8D539A8D-2911-4F9E-BAD1-25E863909CE0}"/>
              </a:ext>
            </a:extLst>
          </p:cNvPr>
          <p:cNvSpPr/>
          <p:nvPr/>
        </p:nvSpPr>
        <p:spPr>
          <a:xfrm>
            <a:off x="4653925" y="3667688"/>
            <a:ext cx="808948" cy="474909"/>
          </a:xfrm>
          <a:prstGeom prst="rect">
            <a:avLst/>
          </a:prstGeom>
          <a:solidFill>
            <a:srgbClr val="00188F">
              <a:lumMod val="50000"/>
              <a:alpha val="22000"/>
            </a:srgbClr>
          </a:solidFill>
          <a:ln w="10795" cap="flat" cmpd="sng" algn="ctr">
            <a:solidFill>
              <a:srgbClr val="40404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93A56818-3605-45DF-99F7-0D09E3F6F6AC}"/>
              </a:ext>
            </a:extLst>
          </p:cNvPr>
          <p:cNvSpPr/>
          <p:nvPr/>
        </p:nvSpPr>
        <p:spPr>
          <a:xfrm>
            <a:off x="7943470" y="3870631"/>
            <a:ext cx="107756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595541CD-830F-49A7-9383-322698456087}"/>
              </a:ext>
            </a:extLst>
          </p:cNvPr>
          <p:cNvSpPr/>
          <p:nvPr/>
        </p:nvSpPr>
        <p:spPr>
          <a:xfrm>
            <a:off x="7943470" y="4007694"/>
            <a:ext cx="107756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64" name="直接连接符 70">
            <a:extLst>
              <a:ext uri="{FF2B5EF4-FFF2-40B4-BE49-F238E27FC236}">
                <a16:creationId xmlns:a16="http://schemas.microsoft.com/office/drawing/2014/main" id="{7C8B21D5-08D5-40AE-A788-01DD9E9166FD}"/>
              </a:ext>
            </a:extLst>
          </p:cNvPr>
          <p:cNvCxnSpPr>
            <a:stCxn id="162" idx="4"/>
            <a:endCxn id="163" idx="0"/>
          </p:cNvCxnSpPr>
          <p:nvPr/>
        </p:nvCxnSpPr>
        <p:spPr>
          <a:xfrm>
            <a:off x="7996567" y="3954793"/>
            <a:ext cx="0" cy="52901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C1DD34AA-0D24-488D-9487-6E0929859B76}"/>
              </a:ext>
            </a:extLst>
          </p:cNvPr>
          <p:cNvSpPr/>
          <p:nvPr/>
        </p:nvSpPr>
        <p:spPr>
          <a:xfrm>
            <a:off x="8141804" y="3870631"/>
            <a:ext cx="109317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18827DEB-88A2-4C4C-AD15-573E45E4A3A8}"/>
              </a:ext>
            </a:extLst>
          </p:cNvPr>
          <p:cNvSpPr/>
          <p:nvPr/>
        </p:nvSpPr>
        <p:spPr>
          <a:xfrm>
            <a:off x="8141804" y="4007694"/>
            <a:ext cx="109317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67" name="直接连接符 73">
            <a:extLst>
              <a:ext uri="{FF2B5EF4-FFF2-40B4-BE49-F238E27FC236}">
                <a16:creationId xmlns:a16="http://schemas.microsoft.com/office/drawing/2014/main" id="{CA3685D3-728D-4F0C-8838-D6B77BC93B2E}"/>
              </a:ext>
            </a:extLst>
          </p:cNvPr>
          <p:cNvCxnSpPr>
            <a:stCxn id="165" idx="4"/>
            <a:endCxn id="166" idx="0"/>
          </p:cNvCxnSpPr>
          <p:nvPr/>
        </p:nvCxnSpPr>
        <p:spPr>
          <a:xfrm>
            <a:off x="8198023" y="3954793"/>
            <a:ext cx="0" cy="52901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68" name="直接连接符 74">
            <a:extLst>
              <a:ext uri="{FF2B5EF4-FFF2-40B4-BE49-F238E27FC236}">
                <a16:creationId xmlns:a16="http://schemas.microsoft.com/office/drawing/2014/main" id="{9AB2BCAF-8025-4256-8934-8EE562B88FFF}"/>
              </a:ext>
            </a:extLst>
          </p:cNvPr>
          <p:cNvCxnSpPr>
            <a:stCxn id="165" idx="4"/>
            <a:endCxn id="163" idx="0"/>
          </p:cNvCxnSpPr>
          <p:nvPr/>
        </p:nvCxnSpPr>
        <p:spPr>
          <a:xfrm flipH="1">
            <a:off x="7996567" y="3954793"/>
            <a:ext cx="201457" cy="52901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69" name="直接连接符 75">
            <a:extLst>
              <a:ext uri="{FF2B5EF4-FFF2-40B4-BE49-F238E27FC236}">
                <a16:creationId xmlns:a16="http://schemas.microsoft.com/office/drawing/2014/main" id="{964D1001-DB80-4462-A822-B3447BFE1090}"/>
              </a:ext>
            </a:extLst>
          </p:cNvPr>
          <p:cNvCxnSpPr>
            <a:stCxn id="162" idx="4"/>
            <a:endCxn id="166" idx="0"/>
          </p:cNvCxnSpPr>
          <p:nvPr/>
        </p:nvCxnSpPr>
        <p:spPr>
          <a:xfrm>
            <a:off x="7996567" y="3954793"/>
            <a:ext cx="201457" cy="52901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F71B5C51-0721-4773-8EE2-81BC1C2F680D}"/>
              </a:ext>
            </a:extLst>
          </p:cNvPr>
          <p:cNvSpPr/>
          <p:nvPr/>
        </p:nvSpPr>
        <p:spPr>
          <a:xfrm>
            <a:off x="7031452" y="3721546"/>
            <a:ext cx="107756" cy="84161"/>
          </a:xfrm>
          <a:prstGeom prst="ellipse">
            <a:avLst/>
          </a:prstGeom>
          <a:solidFill>
            <a:srgbClr val="5B9BD5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606400EE-1B48-4C85-9864-9715A2EE1162}"/>
              </a:ext>
            </a:extLst>
          </p:cNvPr>
          <p:cNvSpPr/>
          <p:nvPr/>
        </p:nvSpPr>
        <p:spPr>
          <a:xfrm>
            <a:off x="7031452" y="3871834"/>
            <a:ext cx="107756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070410A8-C2AE-4339-9518-206EE4759F24}"/>
              </a:ext>
            </a:extLst>
          </p:cNvPr>
          <p:cNvSpPr/>
          <p:nvPr/>
        </p:nvSpPr>
        <p:spPr>
          <a:xfrm>
            <a:off x="7031452" y="4007694"/>
            <a:ext cx="107756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73" name="直接连接符 79">
            <a:extLst>
              <a:ext uri="{FF2B5EF4-FFF2-40B4-BE49-F238E27FC236}">
                <a16:creationId xmlns:a16="http://schemas.microsoft.com/office/drawing/2014/main" id="{D53455FB-1BF6-4955-9375-A10203D379BC}"/>
              </a:ext>
            </a:extLst>
          </p:cNvPr>
          <p:cNvCxnSpPr>
            <a:stCxn id="170" idx="4"/>
            <a:endCxn id="171" idx="0"/>
          </p:cNvCxnSpPr>
          <p:nvPr/>
        </p:nvCxnSpPr>
        <p:spPr>
          <a:xfrm>
            <a:off x="7084548" y="3805707"/>
            <a:ext cx="0" cy="66127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74" name="直接连接符 80">
            <a:extLst>
              <a:ext uri="{FF2B5EF4-FFF2-40B4-BE49-F238E27FC236}">
                <a16:creationId xmlns:a16="http://schemas.microsoft.com/office/drawing/2014/main" id="{8868FD1A-20D5-4E7E-9134-A9E898150DFE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>
            <a:off x="7084548" y="3955995"/>
            <a:ext cx="0" cy="5169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97956E86-AED6-4488-B800-B4BF73C5D6E6}"/>
              </a:ext>
            </a:extLst>
          </p:cNvPr>
          <p:cNvSpPr/>
          <p:nvPr/>
        </p:nvSpPr>
        <p:spPr>
          <a:xfrm>
            <a:off x="7231346" y="3721546"/>
            <a:ext cx="109317" cy="84161"/>
          </a:xfrm>
          <a:prstGeom prst="ellipse">
            <a:avLst/>
          </a:prstGeom>
          <a:solidFill>
            <a:srgbClr val="5B9BD5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1969C4E1-05D0-4D47-A2D7-7858621627B8}"/>
              </a:ext>
            </a:extLst>
          </p:cNvPr>
          <p:cNvSpPr/>
          <p:nvPr/>
        </p:nvSpPr>
        <p:spPr>
          <a:xfrm>
            <a:off x="7231346" y="3871834"/>
            <a:ext cx="109317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16B0101F-16DD-4050-A5E4-E8801B523F5C}"/>
              </a:ext>
            </a:extLst>
          </p:cNvPr>
          <p:cNvSpPr/>
          <p:nvPr/>
        </p:nvSpPr>
        <p:spPr>
          <a:xfrm>
            <a:off x="7231346" y="4007694"/>
            <a:ext cx="109317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78" name="直接连接符 84">
            <a:extLst>
              <a:ext uri="{FF2B5EF4-FFF2-40B4-BE49-F238E27FC236}">
                <a16:creationId xmlns:a16="http://schemas.microsoft.com/office/drawing/2014/main" id="{F9BAC36E-4E8E-498F-8E4D-CF63220D659C}"/>
              </a:ext>
            </a:extLst>
          </p:cNvPr>
          <p:cNvCxnSpPr>
            <a:stCxn id="175" idx="4"/>
            <a:endCxn id="176" idx="0"/>
          </p:cNvCxnSpPr>
          <p:nvPr/>
        </p:nvCxnSpPr>
        <p:spPr>
          <a:xfrm>
            <a:off x="7287566" y="3805707"/>
            <a:ext cx="0" cy="66127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79" name="直接连接符 85">
            <a:extLst>
              <a:ext uri="{FF2B5EF4-FFF2-40B4-BE49-F238E27FC236}">
                <a16:creationId xmlns:a16="http://schemas.microsoft.com/office/drawing/2014/main" id="{0F334DA8-6956-4F70-B16A-5CB99A79FCAD}"/>
              </a:ext>
            </a:extLst>
          </p:cNvPr>
          <p:cNvCxnSpPr>
            <a:stCxn id="176" idx="4"/>
            <a:endCxn id="177" idx="0"/>
          </p:cNvCxnSpPr>
          <p:nvPr/>
        </p:nvCxnSpPr>
        <p:spPr>
          <a:xfrm>
            <a:off x="7287566" y="3955995"/>
            <a:ext cx="0" cy="5169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80" name="直接连接符 86">
            <a:extLst>
              <a:ext uri="{FF2B5EF4-FFF2-40B4-BE49-F238E27FC236}">
                <a16:creationId xmlns:a16="http://schemas.microsoft.com/office/drawing/2014/main" id="{F3A9A4F3-0AB0-4F46-9B5B-0A9309ABD469}"/>
              </a:ext>
            </a:extLst>
          </p:cNvPr>
          <p:cNvCxnSpPr>
            <a:stCxn id="175" idx="4"/>
            <a:endCxn id="171" idx="0"/>
          </p:cNvCxnSpPr>
          <p:nvPr/>
        </p:nvCxnSpPr>
        <p:spPr>
          <a:xfrm flipH="1">
            <a:off x="7084549" y="3805707"/>
            <a:ext cx="203018" cy="66127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81" name="直接连接符 87">
            <a:extLst>
              <a:ext uri="{FF2B5EF4-FFF2-40B4-BE49-F238E27FC236}">
                <a16:creationId xmlns:a16="http://schemas.microsoft.com/office/drawing/2014/main" id="{E68744C1-A47F-46A9-8572-BB2032059AA1}"/>
              </a:ext>
            </a:extLst>
          </p:cNvPr>
          <p:cNvCxnSpPr>
            <a:stCxn id="176" idx="4"/>
            <a:endCxn id="172" idx="0"/>
          </p:cNvCxnSpPr>
          <p:nvPr/>
        </p:nvCxnSpPr>
        <p:spPr>
          <a:xfrm flipH="1">
            <a:off x="7084549" y="3955995"/>
            <a:ext cx="203018" cy="5169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82" name="直接连接符 88">
            <a:extLst>
              <a:ext uri="{FF2B5EF4-FFF2-40B4-BE49-F238E27FC236}">
                <a16:creationId xmlns:a16="http://schemas.microsoft.com/office/drawing/2014/main" id="{D96CFE6D-3ECA-4D92-B9B2-556DF262E257}"/>
              </a:ext>
            </a:extLst>
          </p:cNvPr>
          <p:cNvCxnSpPr>
            <a:stCxn id="176" idx="0"/>
            <a:endCxn id="170" idx="4"/>
          </p:cNvCxnSpPr>
          <p:nvPr/>
        </p:nvCxnSpPr>
        <p:spPr>
          <a:xfrm flipH="1" flipV="1">
            <a:off x="7084549" y="3805707"/>
            <a:ext cx="203018" cy="66127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83" name="直接连接符 89">
            <a:extLst>
              <a:ext uri="{FF2B5EF4-FFF2-40B4-BE49-F238E27FC236}">
                <a16:creationId xmlns:a16="http://schemas.microsoft.com/office/drawing/2014/main" id="{609596B8-5AA3-4E96-B18C-4F2DE4E92118}"/>
              </a:ext>
            </a:extLst>
          </p:cNvPr>
          <p:cNvCxnSpPr>
            <a:stCxn id="171" idx="4"/>
            <a:endCxn id="177" idx="0"/>
          </p:cNvCxnSpPr>
          <p:nvPr/>
        </p:nvCxnSpPr>
        <p:spPr>
          <a:xfrm>
            <a:off x="7084549" y="3955995"/>
            <a:ext cx="203018" cy="5169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E3345227-7802-4D4D-A174-8CF05007B9FC}"/>
              </a:ext>
            </a:extLst>
          </p:cNvPr>
          <p:cNvSpPr/>
          <p:nvPr/>
        </p:nvSpPr>
        <p:spPr>
          <a:xfrm>
            <a:off x="4775001" y="3722749"/>
            <a:ext cx="106194" cy="84161"/>
          </a:xfrm>
          <a:prstGeom prst="ellipse">
            <a:avLst/>
          </a:prstGeom>
          <a:solidFill>
            <a:srgbClr val="0070C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5CD314A3-692A-4AAE-8E24-96F37E64EE20}"/>
              </a:ext>
            </a:extLst>
          </p:cNvPr>
          <p:cNvSpPr/>
          <p:nvPr/>
        </p:nvSpPr>
        <p:spPr>
          <a:xfrm>
            <a:off x="4998320" y="3722749"/>
            <a:ext cx="109317" cy="84161"/>
          </a:xfrm>
          <a:prstGeom prst="ellipse">
            <a:avLst/>
          </a:prstGeom>
          <a:solidFill>
            <a:srgbClr val="0070C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F47F57BE-07AF-47C8-8888-B98CA5D1C282}"/>
              </a:ext>
            </a:extLst>
          </p:cNvPr>
          <p:cNvSpPr/>
          <p:nvPr/>
        </p:nvSpPr>
        <p:spPr>
          <a:xfrm>
            <a:off x="4771877" y="3874239"/>
            <a:ext cx="109317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4B377AA-01BB-4B1D-A906-C2274D2A63A9}"/>
              </a:ext>
            </a:extLst>
          </p:cNvPr>
          <p:cNvSpPr/>
          <p:nvPr/>
        </p:nvSpPr>
        <p:spPr>
          <a:xfrm>
            <a:off x="4998320" y="3874239"/>
            <a:ext cx="109317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32836DCA-B794-4D80-8E2B-4F4182E33AEB}"/>
              </a:ext>
            </a:extLst>
          </p:cNvPr>
          <p:cNvSpPr/>
          <p:nvPr/>
        </p:nvSpPr>
        <p:spPr>
          <a:xfrm>
            <a:off x="5226324" y="3874239"/>
            <a:ext cx="109317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F18DE83F-2B0A-49A0-94B3-DEE7F608439C}"/>
              </a:ext>
            </a:extLst>
          </p:cNvPr>
          <p:cNvSpPr/>
          <p:nvPr/>
        </p:nvSpPr>
        <p:spPr>
          <a:xfrm>
            <a:off x="4771877" y="4007694"/>
            <a:ext cx="109317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A6769A0E-C967-4B93-A639-17AFD5DD8A93}"/>
              </a:ext>
            </a:extLst>
          </p:cNvPr>
          <p:cNvSpPr/>
          <p:nvPr/>
        </p:nvSpPr>
        <p:spPr>
          <a:xfrm>
            <a:off x="5224763" y="4007694"/>
            <a:ext cx="107755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16629698-723B-4C9B-85EB-AD6DF481D568}"/>
              </a:ext>
            </a:extLst>
          </p:cNvPr>
          <p:cNvSpPr/>
          <p:nvPr/>
        </p:nvSpPr>
        <p:spPr>
          <a:xfrm>
            <a:off x="4998320" y="4007694"/>
            <a:ext cx="109317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2" name="直接连接符 98">
            <a:extLst>
              <a:ext uri="{FF2B5EF4-FFF2-40B4-BE49-F238E27FC236}">
                <a16:creationId xmlns:a16="http://schemas.microsoft.com/office/drawing/2014/main" id="{73EBAF4D-0820-4E0C-AE24-2674DB4FB5B1}"/>
              </a:ext>
            </a:extLst>
          </p:cNvPr>
          <p:cNvCxnSpPr>
            <a:stCxn id="184" idx="4"/>
            <a:endCxn id="187" idx="1"/>
          </p:cNvCxnSpPr>
          <p:nvPr/>
        </p:nvCxnSpPr>
        <p:spPr>
          <a:xfrm>
            <a:off x="4828098" y="3806910"/>
            <a:ext cx="187401" cy="79352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93" name="直接连接符 99">
            <a:extLst>
              <a:ext uri="{FF2B5EF4-FFF2-40B4-BE49-F238E27FC236}">
                <a16:creationId xmlns:a16="http://schemas.microsoft.com/office/drawing/2014/main" id="{D15095C3-948D-4A6F-A980-5163DBBDC9CD}"/>
              </a:ext>
            </a:extLst>
          </p:cNvPr>
          <p:cNvCxnSpPr>
            <a:stCxn id="190" idx="0"/>
            <a:endCxn id="187" idx="4"/>
          </p:cNvCxnSpPr>
          <p:nvPr/>
        </p:nvCxnSpPr>
        <p:spPr>
          <a:xfrm flipH="1" flipV="1">
            <a:off x="5054540" y="3958400"/>
            <a:ext cx="224881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94" name="直接连接符 100">
            <a:extLst>
              <a:ext uri="{FF2B5EF4-FFF2-40B4-BE49-F238E27FC236}">
                <a16:creationId xmlns:a16="http://schemas.microsoft.com/office/drawing/2014/main" id="{0AFC5BFD-0EA2-40C0-A0EB-D9D5006E7B48}"/>
              </a:ext>
            </a:extLst>
          </p:cNvPr>
          <p:cNvCxnSpPr>
            <a:stCxn id="185" idx="4"/>
            <a:endCxn id="188" idx="0"/>
          </p:cNvCxnSpPr>
          <p:nvPr/>
        </p:nvCxnSpPr>
        <p:spPr>
          <a:xfrm>
            <a:off x="5052979" y="3806910"/>
            <a:ext cx="228005" cy="6732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95" name="直接连接符 101">
            <a:extLst>
              <a:ext uri="{FF2B5EF4-FFF2-40B4-BE49-F238E27FC236}">
                <a16:creationId xmlns:a16="http://schemas.microsoft.com/office/drawing/2014/main" id="{4DEC79CF-1C85-4BF2-9191-07C136A28D34}"/>
              </a:ext>
            </a:extLst>
          </p:cNvPr>
          <p:cNvCxnSpPr>
            <a:stCxn id="184" idx="4"/>
            <a:endCxn id="186" idx="0"/>
          </p:cNvCxnSpPr>
          <p:nvPr/>
        </p:nvCxnSpPr>
        <p:spPr>
          <a:xfrm flipH="1">
            <a:off x="4826536" y="3806910"/>
            <a:ext cx="1563" cy="6732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96" name="直接连接符 102">
            <a:extLst>
              <a:ext uri="{FF2B5EF4-FFF2-40B4-BE49-F238E27FC236}">
                <a16:creationId xmlns:a16="http://schemas.microsoft.com/office/drawing/2014/main" id="{D7B24143-765E-4FCA-AD7E-12FBF905A8DC}"/>
              </a:ext>
            </a:extLst>
          </p:cNvPr>
          <p:cNvCxnSpPr>
            <a:stCxn id="186" idx="4"/>
            <a:endCxn id="189" idx="0"/>
          </p:cNvCxnSpPr>
          <p:nvPr/>
        </p:nvCxnSpPr>
        <p:spPr>
          <a:xfrm>
            <a:off x="4826536" y="3958400"/>
            <a:ext cx="0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97" name="直接连接符 103">
            <a:extLst>
              <a:ext uri="{FF2B5EF4-FFF2-40B4-BE49-F238E27FC236}">
                <a16:creationId xmlns:a16="http://schemas.microsoft.com/office/drawing/2014/main" id="{40E7259A-9745-4EBD-9F81-7081130FEC69}"/>
              </a:ext>
            </a:extLst>
          </p:cNvPr>
          <p:cNvCxnSpPr>
            <a:stCxn id="191" idx="0"/>
            <a:endCxn id="187" idx="4"/>
          </p:cNvCxnSpPr>
          <p:nvPr/>
        </p:nvCxnSpPr>
        <p:spPr>
          <a:xfrm flipV="1">
            <a:off x="5052979" y="3958400"/>
            <a:ext cx="1561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98" name="直接连接符 104">
            <a:extLst>
              <a:ext uri="{FF2B5EF4-FFF2-40B4-BE49-F238E27FC236}">
                <a16:creationId xmlns:a16="http://schemas.microsoft.com/office/drawing/2014/main" id="{7CF2331F-098B-4361-BBF1-56BE87D2BC1B}"/>
              </a:ext>
            </a:extLst>
          </p:cNvPr>
          <p:cNvCxnSpPr>
            <a:stCxn id="184" idx="4"/>
            <a:endCxn id="188" idx="0"/>
          </p:cNvCxnSpPr>
          <p:nvPr/>
        </p:nvCxnSpPr>
        <p:spPr>
          <a:xfrm>
            <a:off x="4828098" y="3806910"/>
            <a:ext cx="452885" cy="6732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99" name="直接连接符 105">
            <a:extLst>
              <a:ext uri="{FF2B5EF4-FFF2-40B4-BE49-F238E27FC236}">
                <a16:creationId xmlns:a16="http://schemas.microsoft.com/office/drawing/2014/main" id="{71C83EBB-DC16-4D41-9A58-369C42A66B4C}"/>
              </a:ext>
            </a:extLst>
          </p:cNvPr>
          <p:cNvCxnSpPr>
            <a:stCxn id="185" idx="4"/>
            <a:endCxn id="187" idx="0"/>
          </p:cNvCxnSpPr>
          <p:nvPr/>
        </p:nvCxnSpPr>
        <p:spPr>
          <a:xfrm>
            <a:off x="5052979" y="3806910"/>
            <a:ext cx="1561" cy="6732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00" name="直接连接符 106">
            <a:extLst>
              <a:ext uri="{FF2B5EF4-FFF2-40B4-BE49-F238E27FC236}">
                <a16:creationId xmlns:a16="http://schemas.microsoft.com/office/drawing/2014/main" id="{DF4DA117-33E4-4B2B-AA68-F4EF224DB484}"/>
              </a:ext>
            </a:extLst>
          </p:cNvPr>
          <p:cNvCxnSpPr>
            <a:stCxn id="185" idx="4"/>
            <a:endCxn id="186" idx="0"/>
          </p:cNvCxnSpPr>
          <p:nvPr/>
        </p:nvCxnSpPr>
        <p:spPr>
          <a:xfrm flipH="1">
            <a:off x="4826536" y="3806910"/>
            <a:ext cx="226443" cy="67329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01" name="直接连接符 107">
            <a:extLst>
              <a:ext uri="{FF2B5EF4-FFF2-40B4-BE49-F238E27FC236}">
                <a16:creationId xmlns:a16="http://schemas.microsoft.com/office/drawing/2014/main" id="{ECE97057-CECB-4A7D-AB5B-DE798F496996}"/>
              </a:ext>
            </a:extLst>
          </p:cNvPr>
          <p:cNvCxnSpPr>
            <a:stCxn id="186" idx="4"/>
            <a:endCxn id="191" idx="0"/>
          </p:cNvCxnSpPr>
          <p:nvPr/>
        </p:nvCxnSpPr>
        <p:spPr>
          <a:xfrm>
            <a:off x="4826536" y="3958400"/>
            <a:ext cx="226443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02" name="直接连接符 108">
            <a:extLst>
              <a:ext uri="{FF2B5EF4-FFF2-40B4-BE49-F238E27FC236}">
                <a16:creationId xmlns:a16="http://schemas.microsoft.com/office/drawing/2014/main" id="{7308DE93-69AF-4DE0-9649-32681E16B488}"/>
              </a:ext>
            </a:extLst>
          </p:cNvPr>
          <p:cNvCxnSpPr>
            <a:stCxn id="186" idx="4"/>
            <a:endCxn id="190" idx="0"/>
          </p:cNvCxnSpPr>
          <p:nvPr/>
        </p:nvCxnSpPr>
        <p:spPr>
          <a:xfrm>
            <a:off x="4826536" y="3958400"/>
            <a:ext cx="452885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03" name="直接连接符 109">
            <a:extLst>
              <a:ext uri="{FF2B5EF4-FFF2-40B4-BE49-F238E27FC236}">
                <a16:creationId xmlns:a16="http://schemas.microsoft.com/office/drawing/2014/main" id="{62BD0BC5-889C-4C3B-AB09-C9AAF8D157F4}"/>
              </a:ext>
            </a:extLst>
          </p:cNvPr>
          <p:cNvCxnSpPr>
            <a:stCxn id="187" idx="4"/>
            <a:endCxn id="189" idx="0"/>
          </p:cNvCxnSpPr>
          <p:nvPr/>
        </p:nvCxnSpPr>
        <p:spPr>
          <a:xfrm flipH="1">
            <a:off x="4826536" y="3958400"/>
            <a:ext cx="228005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04" name="直接连接符 110">
            <a:extLst>
              <a:ext uri="{FF2B5EF4-FFF2-40B4-BE49-F238E27FC236}">
                <a16:creationId xmlns:a16="http://schemas.microsoft.com/office/drawing/2014/main" id="{EEEF9BC5-2FE4-4533-A9D0-37D22817015C}"/>
              </a:ext>
            </a:extLst>
          </p:cNvPr>
          <p:cNvCxnSpPr>
            <a:stCxn id="188" idx="4"/>
            <a:endCxn id="190" idx="0"/>
          </p:cNvCxnSpPr>
          <p:nvPr/>
        </p:nvCxnSpPr>
        <p:spPr>
          <a:xfrm flipH="1">
            <a:off x="5279422" y="3958400"/>
            <a:ext cx="1563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05" name="直接连接符 111">
            <a:extLst>
              <a:ext uri="{FF2B5EF4-FFF2-40B4-BE49-F238E27FC236}">
                <a16:creationId xmlns:a16="http://schemas.microsoft.com/office/drawing/2014/main" id="{D9C97DCF-A1CB-4967-AE33-F96E87B8D961}"/>
              </a:ext>
            </a:extLst>
          </p:cNvPr>
          <p:cNvCxnSpPr>
            <a:stCxn id="189" idx="0"/>
            <a:endCxn id="188" idx="4"/>
          </p:cNvCxnSpPr>
          <p:nvPr/>
        </p:nvCxnSpPr>
        <p:spPr>
          <a:xfrm flipV="1">
            <a:off x="4826536" y="3958400"/>
            <a:ext cx="454448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06" name="直接连接符 112">
            <a:extLst>
              <a:ext uri="{FF2B5EF4-FFF2-40B4-BE49-F238E27FC236}">
                <a16:creationId xmlns:a16="http://schemas.microsoft.com/office/drawing/2014/main" id="{E3257255-F0E3-464D-A8A3-FD86F2589531}"/>
              </a:ext>
            </a:extLst>
          </p:cNvPr>
          <p:cNvCxnSpPr>
            <a:stCxn id="191" idx="0"/>
            <a:endCxn id="188" idx="4"/>
          </p:cNvCxnSpPr>
          <p:nvPr/>
        </p:nvCxnSpPr>
        <p:spPr>
          <a:xfrm flipV="1">
            <a:off x="5052979" y="3958400"/>
            <a:ext cx="228005" cy="49294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D0937AF2-9062-45E9-9FEB-59F830662BA8}"/>
              </a:ext>
            </a:extLst>
          </p:cNvPr>
          <p:cNvSpPr/>
          <p:nvPr/>
        </p:nvSpPr>
        <p:spPr>
          <a:xfrm>
            <a:off x="5957019" y="3722749"/>
            <a:ext cx="109317" cy="84161"/>
          </a:xfrm>
          <a:prstGeom prst="ellipse">
            <a:avLst/>
          </a:prstGeom>
          <a:solidFill>
            <a:srgbClr val="0070C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9F174212-8DDD-47B1-B92A-1EB5FBCB5C20}"/>
              </a:ext>
            </a:extLst>
          </p:cNvPr>
          <p:cNvSpPr/>
          <p:nvPr/>
        </p:nvSpPr>
        <p:spPr>
          <a:xfrm>
            <a:off x="6180339" y="3722749"/>
            <a:ext cx="109317" cy="84161"/>
          </a:xfrm>
          <a:prstGeom prst="ellipse">
            <a:avLst/>
          </a:prstGeom>
          <a:solidFill>
            <a:srgbClr val="0070C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EC594BAF-1EBB-455E-A098-C0A166C28EF0}"/>
              </a:ext>
            </a:extLst>
          </p:cNvPr>
          <p:cNvSpPr/>
          <p:nvPr/>
        </p:nvSpPr>
        <p:spPr>
          <a:xfrm>
            <a:off x="6405221" y="3722749"/>
            <a:ext cx="107755" cy="84161"/>
          </a:xfrm>
          <a:prstGeom prst="ellipse">
            <a:avLst/>
          </a:prstGeom>
          <a:solidFill>
            <a:srgbClr val="0070C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203E4739-A034-4532-A743-DC5985F6FBE0}"/>
              </a:ext>
            </a:extLst>
          </p:cNvPr>
          <p:cNvSpPr/>
          <p:nvPr/>
        </p:nvSpPr>
        <p:spPr>
          <a:xfrm>
            <a:off x="5957019" y="3867025"/>
            <a:ext cx="109317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7E0E5FA1-EDAA-45FC-8F7A-ADF91984B6FC}"/>
              </a:ext>
            </a:extLst>
          </p:cNvPr>
          <p:cNvSpPr/>
          <p:nvPr/>
        </p:nvSpPr>
        <p:spPr>
          <a:xfrm>
            <a:off x="6183462" y="3867025"/>
            <a:ext cx="109317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5ACFF33C-BA77-413C-8C2F-59CF16BB92CB}"/>
              </a:ext>
            </a:extLst>
          </p:cNvPr>
          <p:cNvSpPr/>
          <p:nvPr/>
        </p:nvSpPr>
        <p:spPr>
          <a:xfrm>
            <a:off x="6409905" y="3867025"/>
            <a:ext cx="107756" cy="84161"/>
          </a:xfrm>
          <a:prstGeom prst="ellips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04133EF0-99ED-4DFA-8F0D-82FD19D8CE72}"/>
              </a:ext>
            </a:extLst>
          </p:cNvPr>
          <p:cNvSpPr/>
          <p:nvPr/>
        </p:nvSpPr>
        <p:spPr>
          <a:xfrm>
            <a:off x="5957019" y="4007694"/>
            <a:ext cx="109317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166967DA-2B62-4AD5-800C-0EDE1A7A991F}"/>
              </a:ext>
            </a:extLst>
          </p:cNvPr>
          <p:cNvSpPr/>
          <p:nvPr/>
        </p:nvSpPr>
        <p:spPr>
          <a:xfrm>
            <a:off x="6405221" y="4007694"/>
            <a:ext cx="107755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59BB8FEB-44BD-4400-A287-69B899CD4C5F}"/>
              </a:ext>
            </a:extLst>
          </p:cNvPr>
          <p:cNvSpPr/>
          <p:nvPr/>
        </p:nvSpPr>
        <p:spPr>
          <a:xfrm>
            <a:off x="6181900" y="4007694"/>
            <a:ext cx="109317" cy="84161"/>
          </a:xfrm>
          <a:prstGeom prst="ellipse">
            <a:avLst/>
          </a:prstGeom>
          <a:solidFill>
            <a:srgbClr val="00B05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16" name="直接连接符 122">
            <a:extLst>
              <a:ext uri="{FF2B5EF4-FFF2-40B4-BE49-F238E27FC236}">
                <a16:creationId xmlns:a16="http://schemas.microsoft.com/office/drawing/2014/main" id="{F0987CC9-2AC0-4ABA-BA16-251A78B62BB2}"/>
              </a:ext>
            </a:extLst>
          </p:cNvPr>
          <p:cNvCxnSpPr>
            <a:stCxn id="207" idx="4"/>
            <a:endCxn id="211" idx="1"/>
          </p:cNvCxnSpPr>
          <p:nvPr/>
        </p:nvCxnSpPr>
        <p:spPr>
          <a:xfrm>
            <a:off x="6011678" y="3806910"/>
            <a:ext cx="187401" cy="7213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17" name="直接连接符 123">
            <a:extLst>
              <a:ext uri="{FF2B5EF4-FFF2-40B4-BE49-F238E27FC236}">
                <a16:creationId xmlns:a16="http://schemas.microsoft.com/office/drawing/2014/main" id="{72CA8B13-1808-4689-9DBC-42581286CFD6}"/>
              </a:ext>
            </a:extLst>
          </p:cNvPr>
          <p:cNvCxnSpPr>
            <a:stCxn id="214" idx="0"/>
            <a:endCxn id="211" idx="4"/>
          </p:cNvCxnSpPr>
          <p:nvPr/>
        </p:nvCxnSpPr>
        <p:spPr>
          <a:xfrm flipH="1" flipV="1">
            <a:off x="6238122" y="3951187"/>
            <a:ext cx="221757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18" name="直接连接符 124">
            <a:extLst>
              <a:ext uri="{FF2B5EF4-FFF2-40B4-BE49-F238E27FC236}">
                <a16:creationId xmlns:a16="http://schemas.microsoft.com/office/drawing/2014/main" id="{199F7F74-A0CB-45A6-943C-927ED3ADB2C6}"/>
              </a:ext>
            </a:extLst>
          </p:cNvPr>
          <p:cNvCxnSpPr>
            <a:stCxn id="208" idx="4"/>
            <a:endCxn id="212" idx="0"/>
          </p:cNvCxnSpPr>
          <p:nvPr/>
        </p:nvCxnSpPr>
        <p:spPr>
          <a:xfrm>
            <a:off x="6234998" y="3806910"/>
            <a:ext cx="228005" cy="60115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19" name="直接连接符 125">
            <a:extLst>
              <a:ext uri="{FF2B5EF4-FFF2-40B4-BE49-F238E27FC236}">
                <a16:creationId xmlns:a16="http://schemas.microsoft.com/office/drawing/2014/main" id="{3929F98C-C2B7-47AF-9D24-8FA5CDEAD4D3}"/>
              </a:ext>
            </a:extLst>
          </p:cNvPr>
          <p:cNvCxnSpPr>
            <a:stCxn id="207" idx="4"/>
            <a:endCxn id="210" idx="0"/>
          </p:cNvCxnSpPr>
          <p:nvPr/>
        </p:nvCxnSpPr>
        <p:spPr>
          <a:xfrm>
            <a:off x="6011678" y="3806910"/>
            <a:ext cx="0" cy="60115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0" name="直接连接符 126">
            <a:extLst>
              <a:ext uri="{FF2B5EF4-FFF2-40B4-BE49-F238E27FC236}">
                <a16:creationId xmlns:a16="http://schemas.microsoft.com/office/drawing/2014/main" id="{A263C01F-CE1E-4358-B40C-B312BDD93122}"/>
              </a:ext>
            </a:extLst>
          </p:cNvPr>
          <p:cNvCxnSpPr>
            <a:stCxn id="210" idx="4"/>
            <a:endCxn id="213" idx="0"/>
          </p:cNvCxnSpPr>
          <p:nvPr/>
        </p:nvCxnSpPr>
        <p:spPr>
          <a:xfrm>
            <a:off x="6011678" y="3951187"/>
            <a:ext cx="0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1" name="直接连接符 127">
            <a:extLst>
              <a:ext uri="{FF2B5EF4-FFF2-40B4-BE49-F238E27FC236}">
                <a16:creationId xmlns:a16="http://schemas.microsoft.com/office/drawing/2014/main" id="{A02C1DCA-9A3D-420A-952A-A14E4151BCD3}"/>
              </a:ext>
            </a:extLst>
          </p:cNvPr>
          <p:cNvCxnSpPr>
            <a:stCxn id="215" idx="0"/>
            <a:endCxn id="211" idx="4"/>
          </p:cNvCxnSpPr>
          <p:nvPr/>
        </p:nvCxnSpPr>
        <p:spPr>
          <a:xfrm flipV="1">
            <a:off x="6238121" y="3951187"/>
            <a:ext cx="0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2" name="直接连接符 128">
            <a:extLst>
              <a:ext uri="{FF2B5EF4-FFF2-40B4-BE49-F238E27FC236}">
                <a16:creationId xmlns:a16="http://schemas.microsoft.com/office/drawing/2014/main" id="{61D8C1A3-B161-4D1E-8789-B7929D9AAC07}"/>
              </a:ext>
            </a:extLst>
          </p:cNvPr>
          <p:cNvCxnSpPr>
            <a:stCxn id="207" idx="4"/>
            <a:endCxn id="212" idx="0"/>
          </p:cNvCxnSpPr>
          <p:nvPr/>
        </p:nvCxnSpPr>
        <p:spPr>
          <a:xfrm>
            <a:off x="6011678" y="3806910"/>
            <a:ext cx="451324" cy="60115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3" name="直接连接符 129">
            <a:extLst>
              <a:ext uri="{FF2B5EF4-FFF2-40B4-BE49-F238E27FC236}">
                <a16:creationId xmlns:a16="http://schemas.microsoft.com/office/drawing/2014/main" id="{F3D1271F-4574-4907-9F97-C149F05DC3A6}"/>
              </a:ext>
            </a:extLst>
          </p:cNvPr>
          <p:cNvCxnSpPr>
            <a:stCxn id="208" idx="4"/>
            <a:endCxn id="211" idx="0"/>
          </p:cNvCxnSpPr>
          <p:nvPr/>
        </p:nvCxnSpPr>
        <p:spPr>
          <a:xfrm>
            <a:off x="6234997" y="3806910"/>
            <a:ext cx="3124" cy="60115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4" name="直接连接符 130">
            <a:extLst>
              <a:ext uri="{FF2B5EF4-FFF2-40B4-BE49-F238E27FC236}">
                <a16:creationId xmlns:a16="http://schemas.microsoft.com/office/drawing/2014/main" id="{30D8E1D7-A9F2-487A-9E6B-21C6BBCF9DB2}"/>
              </a:ext>
            </a:extLst>
          </p:cNvPr>
          <p:cNvCxnSpPr>
            <a:stCxn id="208" idx="4"/>
            <a:endCxn id="210" idx="0"/>
          </p:cNvCxnSpPr>
          <p:nvPr/>
        </p:nvCxnSpPr>
        <p:spPr>
          <a:xfrm flipH="1">
            <a:off x="6011678" y="3806910"/>
            <a:ext cx="223319" cy="60115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5" name="直接连接符 131">
            <a:extLst>
              <a:ext uri="{FF2B5EF4-FFF2-40B4-BE49-F238E27FC236}">
                <a16:creationId xmlns:a16="http://schemas.microsoft.com/office/drawing/2014/main" id="{7B464281-DC4E-44DD-A809-8D5833041EBF}"/>
              </a:ext>
            </a:extLst>
          </p:cNvPr>
          <p:cNvCxnSpPr>
            <a:stCxn id="209" idx="4"/>
            <a:endCxn id="212" idx="0"/>
          </p:cNvCxnSpPr>
          <p:nvPr/>
        </p:nvCxnSpPr>
        <p:spPr>
          <a:xfrm>
            <a:off x="6459878" y="3806910"/>
            <a:ext cx="3124" cy="60115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6" name="直接连接符 132">
            <a:extLst>
              <a:ext uri="{FF2B5EF4-FFF2-40B4-BE49-F238E27FC236}">
                <a16:creationId xmlns:a16="http://schemas.microsoft.com/office/drawing/2014/main" id="{B1BE786E-A8AF-4210-95A3-474C3C9FC27D}"/>
              </a:ext>
            </a:extLst>
          </p:cNvPr>
          <p:cNvCxnSpPr>
            <a:stCxn id="210" idx="4"/>
            <a:endCxn id="215" idx="0"/>
          </p:cNvCxnSpPr>
          <p:nvPr/>
        </p:nvCxnSpPr>
        <p:spPr>
          <a:xfrm>
            <a:off x="6011678" y="3951187"/>
            <a:ext cx="226442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7" name="直接连接符 133">
            <a:extLst>
              <a:ext uri="{FF2B5EF4-FFF2-40B4-BE49-F238E27FC236}">
                <a16:creationId xmlns:a16="http://schemas.microsoft.com/office/drawing/2014/main" id="{98F57023-D9E2-4BA0-A44B-DEA2CEF3FC2A}"/>
              </a:ext>
            </a:extLst>
          </p:cNvPr>
          <p:cNvCxnSpPr>
            <a:stCxn id="210" idx="4"/>
            <a:endCxn id="214" idx="0"/>
          </p:cNvCxnSpPr>
          <p:nvPr/>
        </p:nvCxnSpPr>
        <p:spPr>
          <a:xfrm>
            <a:off x="6011678" y="3951187"/>
            <a:ext cx="448200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8" name="直接连接符 134">
            <a:extLst>
              <a:ext uri="{FF2B5EF4-FFF2-40B4-BE49-F238E27FC236}">
                <a16:creationId xmlns:a16="http://schemas.microsoft.com/office/drawing/2014/main" id="{373C6B6C-8876-4A1F-A464-28FEB9A6C402}"/>
              </a:ext>
            </a:extLst>
          </p:cNvPr>
          <p:cNvCxnSpPr>
            <a:stCxn id="211" idx="4"/>
            <a:endCxn id="213" idx="0"/>
          </p:cNvCxnSpPr>
          <p:nvPr/>
        </p:nvCxnSpPr>
        <p:spPr>
          <a:xfrm flipH="1">
            <a:off x="6011678" y="3951187"/>
            <a:ext cx="226442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29" name="直接连接符 135">
            <a:extLst>
              <a:ext uri="{FF2B5EF4-FFF2-40B4-BE49-F238E27FC236}">
                <a16:creationId xmlns:a16="http://schemas.microsoft.com/office/drawing/2014/main" id="{26EA33E3-81EB-4AB2-8CD2-923C64AA5FD1}"/>
              </a:ext>
            </a:extLst>
          </p:cNvPr>
          <p:cNvCxnSpPr>
            <a:stCxn id="212" idx="4"/>
            <a:endCxn id="214" idx="0"/>
          </p:cNvCxnSpPr>
          <p:nvPr/>
        </p:nvCxnSpPr>
        <p:spPr>
          <a:xfrm flipH="1">
            <a:off x="6459878" y="3951187"/>
            <a:ext cx="3124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30" name="直接连接符 136">
            <a:extLst>
              <a:ext uri="{FF2B5EF4-FFF2-40B4-BE49-F238E27FC236}">
                <a16:creationId xmlns:a16="http://schemas.microsoft.com/office/drawing/2014/main" id="{7867DF8A-3B6E-4C55-8EFB-1C2224247370}"/>
              </a:ext>
            </a:extLst>
          </p:cNvPr>
          <p:cNvCxnSpPr>
            <a:stCxn id="213" idx="0"/>
            <a:endCxn id="212" idx="4"/>
          </p:cNvCxnSpPr>
          <p:nvPr/>
        </p:nvCxnSpPr>
        <p:spPr>
          <a:xfrm flipV="1">
            <a:off x="6011678" y="3951187"/>
            <a:ext cx="451324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31" name="直接连接符 137">
            <a:extLst>
              <a:ext uri="{FF2B5EF4-FFF2-40B4-BE49-F238E27FC236}">
                <a16:creationId xmlns:a16="http://schemas.microsoft.com/office/drawing/2014/main" id="{F41A5F1C-ECA5-4D53-AE2A-404B61BE4704}"/>
              </a:ext>
            </a:extLst>
          </p:cNvPr>
          <p:cNvCxnSpPr>
            <a:stCxn id="215" idx="0"/>
            <a:endCxn id="212" idx="4"/>
          </p:cNvCxnSpPr>
          <p:nvPr/>
        </p:nvCxnSpPr>
        <p:spPr>
          <a:xfrm flipV="1">
            <a:off x="6238121" y="3951187"/>
            <a:ext cx="224881" cy="56508"/>
          </a:xfrm>
          <a:prstGeom prst="line">
            <a:avLst/>
          </a:prstGeom>
          <a:noFill/>
          <a:ln w="12700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32" name="直接连接符 140">
            <a:extLst>
              <a:ext uri="{FF2B5EF4-FFF2-40B4-BE49-F238E27FC236}">
                <a16:creationId xmlns:a16="http://schemas.microsoft.com/office/drawing/2014/main" id="{3BE78861-F026-4A08-996F-C4CA5D63DD37}"/>
              </a:ext>
            </a:extLst>
          </p:cNvPr>
          <p:cNvCxnSpPr>
            <a:stCxn id="209" idx="4"/>
            <a:endCxn id="211" idx="0"/>
          </p:cNvCxnSpPr>
          <p:nvPr/>
        </p:nvCxnSpPr>
        <p:spPr>
          <a:xfrm flipH="1">
            <a:off x="6238122" y="3806910"/>
            <a:ext cx="221757" cy="60115"/>
          </a:xfrm>
          <a:prstGeom prst="line">
            <a:avLst/>
          </a:prstGeom>
          <a:solidFill>
            <a:srgbClr val="640000">
              <a:alpha val="42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</p:cxnSp>
      <p:sp>
        <p:nvSpPr>
          <p:cNvPr id="233" name="椭圆 232">
            <a:extLst>
              <a:ext uri="{FF2B5EF4-FFF2-40B4-BE49-F238E27FC236}">
                <a16:creationId xmlns:a16="http://schemas.microsoft.com/office/drawing/2014/main" id="{87250111-4D3B-4C6D-A926-DBD258932D98}"/>
              </a:ext>
            </a:extLst>
          </p:cNvPr>
          <p:cNvSpPr/>
          <p:nvPr/>
        </p:nvSpPr>
        <p:spPr>
          <a:xfrm>
            <a:off x="7031452" y="3721546"/>
            <a:ext cx="107756" cy="84161"/>
          </a:xfrm>
          <a:prstGeom prst="ellipse">
            <a:avLst/>
          </a:prstGeom>
          <a:solidFill>
            <a:srgbClr val="0070C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2732BF4B-3180-44F3-B1EE-5CBDCC824B46}"/>
              </a:ext>
            </a:extLst>
          </p:cNvPr>
          <p:cNvSpPr/>
          <p:nvPr/>
        </p:nvSpPr>
        <p:spPr>
          <a:xfrm>
            <a:off x="7231346" y="3721546"/>
            <a:ext cx="109317" cy="84161"/>
          </a:xfrm>
          <a:prstGeom prst="ellipse">
            <a:avLst/>
          </a:prstGeom>
          <a:solidFill>
            <a:srgbClr val="0070C0">
              <a:alpha val="54000"/>
            </a:srgbClr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61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4AF9FD1-C842-45A1-AAFD-5187E51C230F}"/>
              </a:ext>
            </a:extLst>
          </p:cNvPr>
          <p:cNvSpPr/>
          <p:nvPr/>
        </p:nvSpPr>
        <p:spPr>
          <a:xfrm>
            <a:off x="5821626" y="3408864"/>
            <a:ext cx="846065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938">
              <a:buClrTx/>
            </a:pPr>
            <a:r>
              <a:rPr kumimoji="1" lang="en-US" altLang="zh-CN" sz="1324" kern="12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 1</a:t>
            </a:r>
            <a:endParaRPr lang="zh-CN" altLang="en-US" sz="1324" kern="1200" dirty="0">
              <a:solidFill>
                <a:srgbClr val="404040"/>
              </a:solidFill>
              <a:latin typeface="Segoe UI"/>
              <a:ea typeface="+mn-ea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295C3AF-8CA2-4F76-B4C2-6971650609F9}"/>
              </a:ext>
            </a:extLst>
          </p:cNvPr>
          <p:cNvSpPr/>
          <p:nvPr/>
        </p:nvSpPr>
        <p:spPr>
          <a:xfrm>
            <a:off x="6777438" y="3403214"/>
            <a:ext cx="846065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938">
              <a:buClrTx/>
            </a:pPr>
            <a:r>
              <a:rPr kumimoji="1" lang="en-US" altLang="zh-CN" sz="1324" kern="12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 2</a:t>
            </a:r>
            <a:endParaRPr lang="zh-CN" altLang="en-US" sz="1324" kern="1200" dirty="0">
              <a:solidFill>
                <a:srgbClr val="404040"/>
              </a:solidFill>
              <a:latin typeface="Segoe UI"/>
              <a:ea typeface="+mn-ea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7AC3984-F455-4664-85C3-49630E7FB6FB}"/>
              </a:ext>
            </a:extLst>
          </p:cNvPr>
          <p:cNvSpPr/>
          <p:nvPr/>
        </p:nvSpPr>
        <p:spPr>
          <a:xfrm>
            <a:off x="7689805" y="3397998"/>
            <a:ext cx="846065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938">
              <a:buClrTx/>
            </a:pPr>
            <a:r>
              <a:rPr kumimoji="1" lang="en-US" altLang="zh-CN" sz="1324" kern="12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 3</a:t>
            </a:r>
            <a:endParaRPr lang="zh-CN" altLang="en-US" sz="1324" kern="1200" dirty="0">
              <a:solidFill>
                <a:srgbClr val="404040"/>
              </a:solidFill>
              <a:latin typeface="Segoe UI"/>
              <a:ea typeface="+mn-ea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A5EC66B6-BD8D-417F-86AB-64C75C7BCFE5}"/>
              </a:ext>
            </a:extLst>
          </p:cNvPr>
          <p:cNvSpPr/>
          <p:nvPr/>
        </p:nvSpPr>
        <p:spPr>
          <a:xfrm>
            <a:off x="4723841" y="3415544"/>
            <a:ext cx="702436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938">
              <a:buClrTx/>
            </a:pPr>
            <a:r>
              <a:rPr kumimoji="1" lang="en-US" altLang="zh-CN" sz="1324" kern="12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</a:t>
            </a:r>
            <a:endParaRPr lang="zh-CN" altLang="en-US" sz="1324" kern="1200" dirty="0">
              <a:solidFill>
                <a:srgbClr val="404040"/>
              </a:solidFill>
              <a:latin typeface="Segoe UI"/>
              <a:ea typeface="+mn-ea"/>
            </a:endParaRPr>
          </a:p>
        </p:txBody>
      </p:sp>
      <p:cxnSp>
        <p:nvCxnSpPr>
          <p:cNvPr id="239" name="直线箭头连接符 9">
            <a:extLst>
              <a:ext uri="{FF2B5EF4-FFF2-40B4-BE49-F238E27FC236}">
                <a16:creationId xmlns:a16="http://schemas.microsoft.com/office/drawing/2014/main" id="{6610F94E-708B-4CFB-B8A3-FC3DA7AF7637}"/>
              </a:ext>
            </a:extLst>
          </p:cNvPr>
          <p:cNvCxnSpPr>
            <a:cxnSpLocks/>
          </p:cNvCxnSpPr>
          <p:nvPr/>
        </p:nvCxnSpPr>
        <p:spPr>
          <a:xfrm flipV="1">
            <a:off x="6976457" y="2772048"/>
            <a:ext cx="358822" cy="174473"/>
          </a:xfrm>
          <a:prstGeom prst="straightConnector1">
            <a:avLst/>
          </a:prstGeom>
          <a:noFill/>
          <a:ln w="57150" cap="flat" cmpd="sng" algn="ctr">
            <a:solidFill>
              <a:srgbClr val="026FC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40" name="直线箭头连接符 105">
            <a:extLst>
              <a:ext uri="{FF2B5EF4-FFF2-40B4-BE49-F238E27FC236}">
                <a16:creationId xmlns:a16="http://schemas.microsoft.com/office/drawing/2014/main" id="{671CABB4-EA37-495A-8A1D-EB578A8D0C2B}"/>
              </a:ext>
            </a:extLst>
          </p:cNvPr>
          <p:cNvCxnSpPr>
            <a:cxnSpLocks/>
          </p:cNvCxnSpPr>
          <p:nvPr/>
        </p:nvCxnSpPr>
        <p:spPr>
          <a:xfrm flipV="1">
            <a:off x="7721395" y="2872085"/>
            <a:ext cx="655905" cy="53864"/>
          </a:xfrm>
          <a:prstGeom prst="straightConnector1">
            <a:avLst/>
          </a:prstGeom>
          <a:noFill/>
          <a:ln w="57150" cap="flat" cmpd="sng" algn="ctr">
            <a:solidFill>
              <a:srgbClr val="009C6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41" name="直线箭头连接符 106">
            <a:extLst>
              <a:ext uri="{FF2B5EF4-FFF2-40B4-BE49-F238E27FC236}">
                <a16:creationId xmlns:a16="http://schemas.microsoft.com/office/drawing/2014/main" id="{4857416F-F1F5-424A-995B-6346609CCC50}"/>
              </a:ext>
            </a:extLst>
          </p:cNvPr>
          <p:cNvCxnSpPr>
            <a:cxnSpLocks/>
          </p:cNvCxnSpPr>
          <p:nvPr/>
        </p:nvCxnSpPr>
        <p:spPr>
          <a:xfrm flipH="1" flipV="1">
            <a:off x="5911817" y="2640779"/>
            <a:ext cx="487295" cy="309709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42" name="直线箭头连接符 121">
            <a:extLst>
              <a:ext uri="{FF2B5EF4-FFF2-40B4-BE49-F238E27FC236}">
                <a16:creationId xmlns:a16="http://schemas.microsoft.com/office/drawing/2014/main" id="{5965F3B4-1A4B-481D-A4CD-8E5DE036A811}"/>
              </a:ext>
            </a:extLst>
          </p:cNvPr>
          <p:cNvCxnSpPr>
            <a:cxnSpLocks/>
          </p:cNvCxnSpPr>
          <p:nvPr/>
        </p:nvCxnSpPr>
        <p:spPr>
          <a:xfrm flipV="1">
            <a:off x="5006993" y="2594736"/>
            <a:ext cx="184918" cy="330002"/>
          </a:xfrm>
          <a:prstGeom prst="straightConnector1">
            <a:avLst/>
          </a:prstGeom>
          <a:noFill/>
          <a:ln w="571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243" name="Picture 15" descr="Smart glasses icon image Royalty Free Vector Image">
            <a:extLst>
              <a:ext uri="{FF2B5EF4-FFF2-40B4-BE49-F238E27FC236}">
                <a16:creationId xmlns:a16="http://schemas.microsoft.com/office/drawing/2014/main" id="{7E6B8946-6B23-45EB-A948-2E491EAB3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 bwMode="auto">
          <a:xfrm>
            <a:off x="4898495" y="4478735"/>
            <a:ext cx="418284" cy="2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17" descr="Raspberry Pi Modell B Clip Arts - Raspberry Pi 3 Icon, HD Png ...">
            <a:extLst>
              <a:ext uri="{FF2B5EF4-FFF2-40B4-BE49-F238E27FC236}">
                <a16:creationId xmlns:a16="http://schemas.microsoft.com/office/drawing/2014/main" id="{76BE51EC-E77D-4662-9BA0-10E48C1B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90" y="4411478"/>
            <a:ext cx="527646" cy="3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19" descr="App communication interaction mobile phone icon - Colored Hand Phone">
            <a:extLst>
              <a:ext uri="{FF2B5EF4-FFF2-40B4-BE49-F238E27FC236}">
                <a16:creationId xmlns:a16="http://schemas.microsoft.com/office/drawing/2014/main" id="{8BF5834F-DB7B-4C91-B957-593C187E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8" y="4362715"/>
            <a:ext cx="494437" cy="44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5" descr="Ipad - Free technology icons">
            <a:extLst>
              <a:ext uri="{FF2B5EF4-FFF2-40B4-BE49-F238E27FC236}">
                <a16:creationId xmlns:a16="http://schemas.microsoft.com/office/drawing/2014/main" id="{D5A1A97F-DD57-4ECB-8A26-E60ED321A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99" y="4386950"/>
            <a:ext cx="426030" cy="3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矩形 246">
            <a:extLst>
              <a:ext uri="{FF2B5EF4-FFF2-40B4-BE49-F238E27FC236}">
                <a16:creationId xmlns:a16="http://schemas.microsoft.com/office/drawing/2014/main" id="{3B24D22C-929A-426B-8602-A3957AF68010}"/>
              </a:ext>
            </a:extLst>
          </p:cNvPr>
          <p:cNvSpPr/>
          <p:nvPr/>
        </p:nvSpPr>
        <p:spPr bwMode="auto">
          <a:xfrm rot="5400000">
            <a:off x="4969568" y="2814145"/>
            <a:ext cx="98804" cy="60102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DCACECBD-236D-4AA7-8696-FA0D1A9D54A7}"/>
              </a:ext>
            </a:extLst>
          </p:cNvPr>
          <p:cNvSpPr/>
          <p:nvPr/>
        </p:nvSpPr>
        <p:spPr bwMode="auto">
          <a:xfrm rot="5400000">
            <a:off x="6108987" y="2815342"/>
            <a:ext cx="98804" cy="601025"/>
          </a:xfrm>
          <a:prstGeom prst="rect">
            <a:avLst/>
          </a:prstGeom>
          <a:solidFill>
            <a:srgbClr val="C00000"/>
          </a:solidFill>
          <a:ln w="10795" cap="flat" cmpd="sng" algn="ctr">
            <a:solidFill>
              <a:srgbClr val="C00000"/>
            </a:solidFill>
            <a:prstDash val="soli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43DF5CD-9CF9-4758-BEAD-BBA4A4FA303F}"/>
              </a:ext>
            </a:extLst>
          </p:cNvPr>
          <p:cNvSpPr/>
          <p:nvPr/>
        </p:nvSpPr>
        <p:spPr bwMode="auto">
          <a:xfrm rot="5400000">
            <a:off x="7074140" y="2815341"/>
            <a:ext cx="98804" cy="601025"/>
          </a:xfrm>
          <a:prstGeom prst="rect">
            <a:avLst/>
          </a:prstGeom>
          <a:solidFill>
            <a:srgbClr val="026FC0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6DDB27A1-7E75-4E93-AA92-E5B4EB223120}"/>
              </a:ext>
            </a:extLst>
          </p:cNvPr>
          <p:cNvSpPr/>
          <p:nvPr/>
        </p:nvSpPr>
        <p:spPr bwMode="auto">
          <a:xfrm rot="5400000">
            <a:off x="7978658" y="2814145"/>
            <a:ext cx="98804" cy="601025"/>
          </a:xfrm>
          <a:prstGeom prst="rect">
            <a:avLst/>
          </a:prstGeom>
          <a:solidFill>
            <a:srgbClr val="009C60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F5C01A38-3E65-4EAE-A1CB-15B89F17DBF9}"/>
                  </a:ext>
                </a:extLst>
              </p:cNvPr>
              <p:cNvSpPr txBox="1"/>
              <p:nvPr/>
            </p:nvSpPr>
            <p:spPr>
              <a:xfrm>
                <a:off x="4315979" y="3759965"/>
                <a:ext cx="324839" cy="296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938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24" b="1" i="1" kern="120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𝜽</m:t>
                      </m:r>
                    </m:oMath>
                  </m:oMathPara>
                </a14:m>
                <a:endParaRPr lang="zh-CN" altLang="en-US" sz="1324" kern="1200" dirty="0">
                  <a:solidFill>
                    <a:srgbClr val="404040"/>
                  </a:solidFill>
                  <a:latin typeface="Segoe UI"/>
                  <a:ea typeface="+mn-ea"/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F5C01A38-3E65-4EAE-A1CB-15B89F17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79" y="3759965"/>
                <a:ext cx="324839" cy="296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6">
            <a:extLst>
              <a:ext uri="{FF2B5EF4-FFF2-40B4-BE49-F238E27FC236}">
                <a16:creationId xmlns:a16="http://schemas.microsoft.com/office/drawing/2014/main" id="{CBA541A2-0306-4DF4-AC16-B43D89A79AC8}"/>
              </a:ext>
            </a:extLst>
          </p:cNvPr>
          <p:cNvSpPr/>
          <p:nvPr/>
        </p:nvSpPr>
        <p:spPr>
          <a:xfrm>
            <a:off x="7005359" y="1149963"/>
            <a:ext cx="9564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200" kern="1200" dirty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AI Service Provider</a:t>
            </a:r>
            <a:endParaRPr kumimoji="1" lang="zh-CN" altLang="en-US" sz="1200" kern="1200" dirty="0">
              <a:solidFill>
                <a:schemeClr val="bg2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54" name="Picture 2" descr="华为- 构建万物互联的智能世界">
            <a:extLst>
              <a:ext uri="{FF2B5EF4-FFF2-40B4-BE49-F238E27FC236}">
                <a16:creationId xmlns:a16="http://schemas.microsoft.com/office/drawing/2014/main" id="{0DBA703F-1746-43E0-BD8C-FE679E9AA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5" r="24158"/>
          <a:stretch/>
        </p:blipFill>
        <p:spPr bwMode="auto">
          <a:xfrm>
            <a:off x="6839751" y="1237524"/>
            <a:ext cx="305544" cy="3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F0C543ED-6EAC-444D-A00F-0EE2BFD3850C}"/>
              </a:ext>
            </a:extLst>
          </p:cNvPr>
          <p:cNvGrpSpPr/>
          <p:nvPr/>
        </p:nvGrpSpPr>
        <p:grpSpPr>
          <a:xfrm>
            <a:off x="4610354" y="1236834"/>
            <a:ext cx="1581631" cy="653638"/>
            <a:chOff x="6217444" y="2506662"/>
            <a:chExt cx="2150854" cy="888880"/>
          </a:xfrm>
        </p:grpSpPr>
        <p:cxnSp>
          <p:nvCxnSpPr>
            <p:cNvPr id="266" name="直线箭头连接符 9">
              <a:extLst>
                <a:ext uri="{FF2B5EF4-FFF2-40B4-BE49-F238E27FC236}">
                  <a16:creationId xmlns:a16="http://schemas.microsoft.com/office/drawing/2014/main" id="{AAA1056A-D063-46A1-A628-6F792B7E3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936" y="2849558"/>
              <a:ext cx="487960" cy="237265"/>
            </a:xfrm>
            <a:prstGeom prst="straightConnector1">
              <a:avLst/>
            </a:prstGeom>
            <a:noFill/>
            <a:ln w="57150" cap="flat" cmpd="sng" algn="ctr">
              <a:solidFill>
                <a:srgbClr val="026FC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7" name="直线箭头连接符 105">
              <a:extLst>
                <a:ext uri="{FF2B5EF4-FFF2-40B4-BE49-F238E27FC236}">
                  <a16:creationId xmlns:a16="http://schemas.microsoft.com/office/drawing/2014/main" id="{9B46FCFC-5FB9-4422-BEC0-1C8EC5B8E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936" y="3023542"/>
              <a:ext cx="891962" cy="73250"/>
            </a:xfrm>
            <a:prstGeom prst="straightConnector1">
              <a:avLst/>
            </a:prstGeom>
            <a:noFill/>
            <a:ln w="57150" cap="flat" cmpd="sng" algn="ctr">
              <a:solidFill>
                <a:srgbClr val="009C6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8" name="直线箭头连接符 106">
              <a:extLst>
                <a:ext uri="{FF2B5EF4-FFF2-40B4-BE49-F238E27FC236}">
                  <a16:creationId xmlns:a16="http://schemas.microsoft.com/office/drawing/2014/main" id="{2D3DAA31-D802-4F8C-8A69-01384B07D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9141" y="2665652"/>
              <a:ext cx="662671" cy="421172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9" name="直线连接符 14">
              <a:extLst>
                <a:ext uri="{FF2B5EF4-FFF2-40B4-BE49-F238E27FC236}">
                  <a16:creationId xmlns:a16="http://schemas.microsoft.com/office/drawing/2014/main" id="{B4C8A077-591B-4A28-8B81-CEF75AE33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5060" y="2592862"/>
              <a:ext cx="174711" cy="252083"/>
            </a:xfrm>
            <a:prstGeom prst="line">
              <a:avLst/>
            </a:prstGeom>
            <a:noFill/>
            <a:ln w="9525" cap="flat" cmpd="sng" algn="ctr">
              <a:solidFill>
                <a:srgbClr val="404040"/>
              </a:solidFill>
              <a:prstDash val="dash"/>
              <a:headEnd type="none"/>
              <a:tailEnd type="none"/>
            </a:ln>
            <a:effectLst/>
          </p:spPr>
        </p:cxnSp>
        <p:cxnSp>
          <p:nvCxnSpPr>
            <p:cNvPr id="270" name="直线连接符 108">
              <a:extLst>
                <a:ext uri="{FF2B5EF4-FFF2-40B4-BE49-F238E27FC236}">
                  <a16:creationId xmlns:a16="http://schemas.microsoft.com/office/drawing/2014/main" id="{97418746-047C-4F4C-8E45-2F231EC34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89" y="2592862"/>
              <a:ext cx="933371" cy="72788"/>
            </a:xfrm>
            <a:prstGeom prst="line">
              <a:avLst/>
            </a:prstGeom>
            <a:noFill/>
            <a:ln w="9525" cap="flat" cmpd="sng" algn="ctr">
              <a:solidFill>
                <a:srgbClr val="404040"/>
              </a:solidFill>
              <a:prstDash val="dash"/>
              <a:headEnd type="none"/>
              <a:tailEnd type="none"/>
            </a:ln>
            <a:effectLst/>
          </p:spPr>
        </p:cxnSp>
        <p:cxnSp>
          <p:nvCxnSpPr>
            <p:cNvPr id="271" name="直线箭头连接符 110">
              <a:extLst>
                <a:ext uri="{FF2B5EF4-FFF2-40B4-BE49-F238E27FC236}">
                  <a16:creationId xmlns:a16="http://schemas.microsoft.com/office/drawing/2014/main" id="{C8BD8B40-4FFC-4253-9799-F39E50C6F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12" y="2570324"/>
              <a:ext cx="313248" cy="526469"/>
            </a:xfrm>
            <a:prstGeom prst="straightConnector1">
              <a:avLst/>
            </a:prstGeom>
            <a:noFill/>
            <a:ln w="571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2" name="直线连接符 115">
              <a:extLst>
                <a:ext uri="{FF2B5EF4-FFF2-40B4-BE49-F238E27FC236}">
                  <a16:creationId xmlns:a16="http://schemas.microsoft.com/office/drawing/2014/main" id="{B4C591F9-A86D-415B-9865-3AD72E928BBE}"/>
                </a:ext>
              </a:extLst>
            </p:cNvPr>
            <p:cNvCxnSpPr>
              <a:cxnSpLocks/>
            </p:cNvCxnSpPr>
            <p:nvPr/>
          </p:nvCxnSpPr>
          <p:spPr>
            <a:xfrm>
              <a:off x="7538092" y="2584725"/>
              <a:ext cx="549998" cy="438816"/>
            </a:xfrm>
            <a:prstGeom prst="line">
              <a:avLst/>
            </a:prstGeom>
            <a:noFill/>
            <a:ln w="9525" cap="flat" cmpd="sng" algn="ctr">
              <a:solidFill>
                <a:srgbClr val="404040"/>
              </a:solidFill>
              <a:prstDash val="dash"/>
              <a:headEnd type="none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94A76F18-E4A4-4CB1-AAC0-3363A6178019}"/>
                    </a:ext>
                  </a:extLst>
                </p:cNvPr>
                <p:cNvSpPr txBox="1"/>
                <p:nvPr/>
              </p:nvSpPr>
              <p:spPr>
                <a:xfrm>
                  <a:off x="7747070" y="2992867"/>
                  <a:ext cx="621228" cy="4026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68593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324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94A76F18-E4A4-4CB1-AAC0-3363A6178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070" y="2992867"/>
                  <a:ext cx="621228" cy="4026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3D86CE76-454E-46E1-9B91-5793D5D41273}"/>
                    </a:ext>
                  </a:extLst>
                </p:cNvPr>
                <p:cNvSpPr txBox="1"/>
                <p:nvPr/>
              </p:nvSpPr>
              <p:spPr>
                <a:xfrm>
                  <a:off x="6949537" y="2506662"/>
                  <a:ext cx="621228" cy="4026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68593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324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3D86CE76-454E-46E1-9B91-5793D5D41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537" y="2506662"/>
                  <a:ext cx="621228" cy="4026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DAE8D876-1129-411E-9C8F-811FC3057620}"/>
                    </a:ext>
                  </a:extLst>
                </p:cNvPr>
                <p:cNvSpPr txBox="1"/>
                <p:nvPr/>
              </p:nvSpPr>
              <p:spPr>
                <a:xfrm>
                  <a:off x="7473629" y="2730743"/>
                  <a:ext cx="621228" cy="4026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68593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324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DAE8D876-1129-411E-9C8F-811FC3057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629" y="2730743"/>
                  <a:ext cx="621228" cy="4026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63FE07B1-E19B-4246-B925-1107057693D0}"/>
                    </a:ext>
                  </a:extLst>
                </p:cNvPr>
                <p:cNvSpPr txBox="1"/>
                <p:nvPr/>
              </p:nvSpPr>
              <p:spPr>
                <a:xfrm>
                  <a:off x="6217444" y="2659062"/>
                  <a:ext cx="621228" cy="4026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68593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altLang="zh-CN" sz="1324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324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63FE07B1-E19B-4246-B925-110705769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444" y="2659062"/>
                  <a:ext cx="621228" cy="4026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燕尾形箭头 3085">
            <a:extLst>
              <a:ext uri="{FF2B5EF4-FFF2-40B4-BE49-F238E27FC236}">
                <a16:creationId xmlns:a16="http://schemas.microsoft.com/office/drawing/2014/main" id="{CC06EDA2-FD46-45B6-AFC3-9D706D349A15}"/>
              </a:ext>
            </a:extLst>
          </p:cNvPr>
          <p:cNvSpPr/>
          <p:nvPr/>
        </p:nvSpPr>
        <p:spPr bwMode="auto">
          <a:xfrm rot="5400000" flipV="1">
            <a:off x="6342083" y="1945344"/>
            <a:ext cx="419097" cy="536544"/>
          </a:xfrm>
          <a:custGeom>
            <a:avLst/>
            <a:gdLst>
              <a:gd name="connsiteX0" fmla="*/ 500684 w 514620"/>
              <a:gd name="connsiteY0" fmla="*/ 230771 h 603388"/>
              <a:gd name="connsiteX1" fmla="*/ 510735 w 514620"/>
              <a:gd name="connsiteY1" fmla="*/ 236505 h 603388"/>
              <a:gd name="connsiteX2" fmla="*/ 433200 w 514620"/>
              <a:gd name="connsiteY2" fmla="*/ 452943 h 603388"/>
              <a:gd name="connsiteX3" fmla="*/ 245106 w 514620"/>
              <a:gd name="connsiteY3" fmla="*/ 543245 h 603388"/>
              <a:gd name="connsiteX4" fmla="*/ 245106 w 514620"/>
              <a:gd name="connsiteY4" fmla="*/ 579080 h 603388"/>
              <a:gd name="connsiteX5" fmla="*/ 230748 w 514620"/>
              <a:gd name="connsiteY5" fmla="*/ 600580 h 603388"/>
              <a:gd name="connsiteX6" fmla="*/ 200595 w 514620"/>
              <a:gd name="connsiteY6" fmla="*/ 596280 h 603388"/>
              <a:gd name="connsiteX7" fmla="*/ 81421 w 514620"/>
              <a:gd name="connsiteY7" fmla="*/ 514578 h 603388"/>
              <a:gd name="connsiteX8" fmla="*/ 55576 w 514620"/>
              <a:gd name="connsiteY8" fmla="*/ 470144 h 603388"/>
              <a:gd name="connsiteX9" fmla="*/ 77114 w 514620"/>
              <a:gd name="connsiteY9" fmla="*/ 425709 h 603388"/>
              <a:gd name="connsiteX10" fmla="*/ 200595 w 514620"/>
              <a:gd name="connsiteY10" fmla="*/ 335407 h 603388"/>
              <a:gd name="connsiteX11" fmla="*/ 236491 w 514620"/>
              <a:gd name="connsiteY11" fmla="*/ 335407 h 603388"/>
              <a:gd name="connsiteX12" fmla="*/ 245106 w 514620"/>
              <a:gd name="connsiteY12" fmla="*/ 366941 h 603388"/>
              <a:gd name="connsiteX13" fmla="*/ 245106 w 514620"/>
              <a:gd name="connsiteY13" fmla="*/ 384142 h 603388"/>
              <a:gd name="connsiteX14" fmla="*/ 374331 w 514620"/>
              <a:gd name="connsiteY14" fmla="*/ 372675 h 603388"/>
              <a:gd name="connsiteX15" fmla="*/ 487761 w 514620"/>
              <a:gd name="connsiteY15" fmla="*/ 237938 h 603388"/>
              <a:gd name="connsiteX16" fmla="*/ 500684 w 514620"/>
              <a:gd name="connsiteY16" fmla="*/ 230771 h 603388"/>
              <a:gd name="connsiteX17" fmla="*/ 291411 w 514620"/>
              <a:gd name="connsiteY17" fmla="*/ 120 h 603388"/>
              <a:gd name="connsiteX18" fmla="*/ 314025 w 514620"/>
              <a:gd name="connsiteY18" fmla="*/ 7108 h 603388"/>
              <a:gd name="connsiteX19" fmla="*/ 433199 w 514620"/>
              <a:gd name="connsiteY19" fmla="*/ 88810 h 603388"/>
              <a:gd name="connsiteX20" fmla="*/ 459044 w 514620"/>
              <a:gd name="connsiteY20" fmla="*/ 133244 h 603388"/>
              <a:gd name="connsiteX21" fmla="*/ 437507 w 514620"/>
              <a:gd name="connsiteY21" fmla="*/ 176245 h 603388"/>
              <a:gd name="connsiteX22" fmla="*/ 314025 w 514620"/>
              <a:gd name="connsiteY22" fmla="*/ 267981 h 603388"/>
              <a:gd name="connsiteX23" fmla="*/ 278129 w 514620"/>
              <a:gd name="connsiteY23" fmla="*/ 267981 h 603388"/>
              <a:gd name="connsiteX24" fmla="*/ 269514 w 514620"/>
              <a:gd name="connsiteY24" fmla="*/ 236447 h 603388"/>
              <a:gd name="connsiteX25" fmla="*/ 269514 w 514620"/>
              <a:gd name="connsiteY25" fmla="*/ 219246 h 603388"/>
              <a:gd name="connsiteX26" fmla="*/ 138854 w 514620"/>
              <a:gd name="connsiteY26" fmla="*/ 230713 h 603388"/>
              <a:gd name="connsiteX27" fmla="*/ 26859 w 514620"/>
              <a:gd name="connsiteY27" fmla="*/ 365450 h 603388"/>
              <a:gd name="connsiteX28" fmla="*/ 13936 w 514620"/>
              <a:gd name="connsiteY28" fmla="*/ 372617 h 603388"/>
              <a:gd name="connsiteX29" fmla="*/ 3885 w 514620"/>
              <a:gd name="connsiteY29" fmla="*/ 366884 h 603388"/>
              <a:gd name="connsiteX30" fmla="*/ 81421 w 514620"/>
              <a:gd name="connsiteY30" fmla="*/ 150445 h 603388"/>
              <a:gd name="connsiteX31" fmla="*/ 269514 w 514620"/>
              <a:gd name="connsiteY31" fmla="*/ 60143 h 603388"/>
              <a:gd name="connsiteX32" fmla="*/ 269514 w 514620"/>
              <a:gd name="connsiteY32" fmla="*/ 24308 h 603388"/>
              <a:gd name="connsiteX33" fmla="*/ 283873 w 514620"/>
              <a:gd name="connsiteY33" fmla="*/ 2808 h 603388"/>
              <a:gd name="connsiteX34" fmla="*/ 291411 w 514620"/>
              <a:gd name="connsiteY34" fmla="*/ 120 h 60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4620" h="603388">
                <a:moveTo>
                  <a:pt x="500684" y="230771"/>
                </a:moveTo>
                <a:cubicBezTo>
                  <a:pt x="510735" y="230771"/>
                  <a:pt x="510735" y="236505"/>
                  <a:pt x="510735" y="236505"/>
                </a:cubicBezTo>
                <a:cubicBezTo>
                  <a:pt x="510735" y="236505"/>
                  <a:pt x="540887" y="362641"/>
                  <a:pt x="433200" y="452943"/>
                </a:cubicBezTo>
                <a:cubicBezTo>
                  <a:pt x="433200" y="452943"/>
                  <a:pt x="355665" y="520311"/>
                  <a:pt x="245106" y="543245"/>
                </a:cubicBezTo>
                <a:lnTo>
                  <a:pt x="245106" y="579080"/>
                </a:lnTo>
                <a:cubicBezTo>
                  <a:pt x="245106" y="579080"/>
                  <a:pt x="246542" y="590546"/>
                  <a:pt x="230748" y="600580"/>
                </a:cubicBezTo>
                <a:cubicBezTo>
                  <a:pt x="230748" y="600580"/>
                  <a:pt x="220697" y="609180"/>
                  <a:pt x="200595" y="596280"/>
                </a:cubicBezTo>
                <a:cubicBezTo>
                  <a:pt x="180494" y="581946"/>
                  <a:pt x="81421" y="514578"/>
                  <a:pt x="81421" y="514578"/>
                </a:cubicBezTo>
                <a:cubicBezTo>
                  <a:pt x="81421" y="514578"/>
                  <a:pt x="55576" y="500244"/>
                  <a:pt x="55576" y="470144"/>
                </a:cubicBezTo>
                <a:cubicBezTo>
                  <a:pt x="55576" y="440043"/>
                  <a:pt x="74242" y="428576"/>
                  <a:pt x="77114" y="425709"/>
                </a:cubicBezTo>
                <a:cubicBezTo>
                  <a:pt x="79985" y="424276"/>
                  <a:pt x="200595" y="335407"/>
                  <a:pt x="200595" y="335407"/>
                </a:cubicBezTo>
                <a:cubicBezTo>
                  <a:pt x="200595" y="335407"/>
                  <a:pt x="217825" y="319640"/>
                  <a:pt x="236491" y="335407"/>
                </a:cubicBezTo>
                <a:cubicBezTo>
                  <a:pt x="236491" y="335407"/>
                  <a:pt x="243670" y="336840"/>
                  <a:pt x="245106" y="366941"/>
                </a:cubicBezTo>
                <a:lnTo>
                  <a:pt x="245106" y="384142"/>
                </a:lnTo>
                <a:cubicBezTo>
                  <a:pt x="245106" y="384142"/>
                  <a:pt x="306847" y="395608"/>
                  <a:pt x="374331" y="372675"/>
                </a:cubicBezTo>
                <a:cubicBezTo>
                  <a:pt x="443251" y="349741"/>
                  <a:pt x="482018" y="280939"/>
                  <a:pt x="487761" y="237938"/>
                </a:cubicBezTo>
                <a:cubicBezTo>
                  <a:pt x="487761" y="237938"/>
                  <a:pt x="487761" y="230771"/>
                  <a:pt x="500684" y="230771"/>
                </a:cubicBezTo>
                <a:close/>
                <a:moveTo>
                  <a:pt x="291411" y="120"/>
                </a:moveTo>
                <a:cubicBezTo>
                  <a:pt x="296436" y="-417"/>
                  <a:pt x="303975" y="658"/>
                  <a:pt x="314025" y="7108"/>
                </a:cubicBezTo>
                <a:cubicBezTo>
                  <a:pt x="334127" y="21442"/>
                  <a:pt x="433199" y="88810"/>
                  <a:pt x="433199" y="88810"/>
                </a:cubicBezTo>
                <a:cubicBezTo>
                  <a:pt x="433199" y="88810"/>
                  <a:pt x="459044" y="103144"/>
                  <a:pt x="459044" y="133244"/>
                </a:cubicBezTo>
                <a:cubicBezTo>
                  <a:pt x="459044" y="163345"/>
                  <a:pt x="440378" y="174812"/>
                  <a:pt x="437507" y="176245"/>
                </a:cubicBezTo>
                <a:cubicBezTo>
                  <a:pt x="434635" y="179112"/>
                  <a:pt x="314025" y="267981"/>
                  <a:pt x="314025" y="267981"/>
                </a:cubicBezTo>
                <a:cubicBezTo>
                  <a:pt x="314025" y="267981"/>
                  <a:pt x="296795" y="282315"/>
                  <a:pt x="278129" y="267981"/>
                </a:cubicBezTo>
                <a:cubicBezTo>
                  <a:pt x="278129" y="267981"/>
                  <a:pt x="270950" y="265115"/>
                  <a:pt x="269514" y="236447"/>
                </a:cubicBezTo>
                <a:lnTo>
                  <a:pt x="269514" y="219246"/>
                </a:lnTo>
                <a:cubicBezTo>
                  <a:pt x="269514" y="219246"/>
                  <a:pt x="207774" y="207780"/>
                  <a:pt x="138854" y="230713"/>
                </a:cubicBezTo>
                <a:cubicBezTo>
                  <a:pt x="71370" y="252214"/>
                  <a:pt x="32602" y="322449"/>
                  <a:pt x="26859" y="365450"/>
                </a:cubicBezTo>
                <a:cubicBezTo>
                  <a:pt x="26859" y="365450"/>
                  <a:pt x="26859" y="372617"/>
                  <a:pt x="13936" y="372617"/>
                </a:cubicBezTo>
                <a:cubicBezTo>
                  <a:pt x="3885" y="372617"/>
                  <a:pt x="3885" y="366884"/>
                  <a:pt x="3885" y="366884"/>
                </a:cubicBezTo>
                <a:cubicBezTo>
                  <a:pt x="3885" y="366884"/>
                  <a:pt x="-26267" y="240747"/>
                  <a:pt x="81421" y="150445"/>
                </a:cubicBezTo>
                <a:cubicBezTo>
                  <a:pt x="81421" y="150445"/>
                  <a:pt x="158955" y="83077"/>
                  <a:pt x="269514" y="60143"/>
                </a:cubicBezTo>
                <a:lnTo>
                  <a:pt x="269514" y="24308"/>
                </a:lnTo>
                <a:cubicBezTo>
                  <a:pt x="269514" y="24308"/>
                  <a:pt x="268079" y="12842"/>
                  <a:pt x="283873" y="2808"/>
                </a:cubicBezTo>
                <a:cubicBezTo>
                  <a:pt x="283873" y="2808"/>
                  <a:pt x="286385" y="658"/>
                  <a:pt x="291411" y="120"/>
                </a:cubicBezTo>
                <a:close/>
              </a:path>
            </a:pathLst>
          </a:custGeom>
          <a:solidFill>
            <a:srgbClr val="40404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9" name="灯片编号占位符 3">
            <a:extLst>
              <a:ext uri="{FF2B5EF4-FFF2-40B4-BE49-F238E27FC236}">
                <a16:creationId xmlns:a16="http://schemas.microsoft.com/office/drawing/2014/main" id="{DE10982B-BA25-4719-AF6B-9BA9C0664B8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70023"/>
            <a:ext cx="548700" cy="393600"/>
          </a:xfrm>
        </p:spPr>
        <p:txBody>
          <a:bodyPr/>
          <a:lstStyle/>
          <a:p>
            <a:fld id="{7C55D06E-6AAD-4758-B74B-E34F1CA314A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7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98A8A8-B09D-C449-AD87-BC861E97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79450"/>
            <a:ext cx="7935885" cy="536830"/>
          </a:xfrm>
        </p:spPr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EBB51-1EE7-B741-8370-75143298A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55D06E-6AAD-4758-B74B-E34F1CA314A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33053D-7B7F-9D49-BA87-1FECDBB6A55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7215" y="1035050"/>
            <a:ext cx="8138160" cy="34051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McMahan, Brendan, et al. "Communication-efficient learning of deep networks from decentralized data." Artificial Intelligence and Statistics. PMLR, 2017.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E., Oh, S., Kim, H., Park, J., Bennis, M., &amp; Kim, S.-L. (2018). Communication-Efficient On-Device Machine Learning: Federated Distillation and Augmentation under Non-IID Private Data. Retrieved from 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http://arxiv.org/abs/1811.11479</a:t>
            </a:r>
            <a:endParaRPr kumimoji="1" lang="en-US" altLang="zh-C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[3]. ﻿Li, D., &amp; Wang, J. (2019).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FedMD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Heterogenous federated learning via model distillation.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2018 workshop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 Lin, T., Kong, L., Stich, S. U., &amp;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Jaggi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(2020). Ensemble Distillation for Robust Model Fusion in Federated Learning.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78417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62C0BD4-5BB9-421F-B81C-EC31E7E28E8C}"/>
              </a:ext>
            </a:extLst>
          </p:cNvPr>
          <p:cNvSpPr/>
          <p:nvPr/>
        </p:nvSpPr>
        <p:spPr>
          <a:xfrm>
            <a:off x="1692275" y="1015252"/>
            <a:ext cx="1299696" cy="106904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3B07BF-6381-254E-A902-B1CEEBCF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Preliminary Results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735B9-06F4-1744-83F9-AA11220A24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55D06E-6AAD-4758-B74B-E34F1CA314A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94C143-7007-264E-A6E8-4CFBFC00D33B}"/>
              </a:ext>
            </a:extLst>
          </p:cNvPr>
          <p:cNvSpPr txBox="1"/>
          <p:nvPr/>
        </p:nvSpPr>
        <p:spPr>
          <a:xfrm>
            <a:off x="1767567" y="1662912"/>
            <a:ext cx="1148755" cy="359939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lIns="134481" tIns="107585" rIns="134481" bIns="107585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endParaRPr kumimoji="1" lang="zh-CN" altLang="en-US" sz="103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FE7928E-CC2F-6F48-8B49-F2163A449AD0}"/>
              </a:ext>
            </a:extLst>
          </p:cNvPr>
          <p:cNvCxnSpPr>
            <a:cxnSpLocks/>
          </p:cNvCxnSpPr>
          <p:nvPr/>
        </p:nvCxnSpPr>
        <p:spPr>
          <a:xfrm flipH="1">
            <a:off x="1184999" y="2090738"/>
            <a:ext cx="729526" cy="775915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7EA9925-8E48-124F-AF0A-F233537BD6C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319650" y="2084293"/>
            <a:ext cx="22473" cy="762076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8B8BD38-2682-1A42-8100-A10ED95B1567}"/>
              </a:ext>
            </a:extLst>
          </p:cNvPr>
          <p:cNvCxnSpPr>
            <a:cxnSpLocks/>
          </p:cNvCxnSpPr>
          <p:nvPr/>
        </p:nvCxnSpPr>
        <p:spPr>
          <a:xfrm>
            <a:off x="2957513" y="2090738"/>
            <a:ext cx="805035" cy="755631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5222275-4A72-B946-AF33-ED9ACCCDF0DD}"/>
              </a:ext>
            </a:extLst>
          </p:cNvPr>
          <p:cNvCxnSpPr>
            <a:cxnSpLocks/>
          </p:cNvCxnSpPr>
          <p:nvPr/>
        </p:nvCxnSpPr>
        <p:spPr>
          <a:xfrm>
            <a:off x="2463253" y="2090738"/>
            <a:ext cx="0" cy="755631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918A406-942E-3F42-93F9-D645C1ABD3A7}"/>
              </a:ext>
            </a:extLst>
          </p:cNvPr>
          <p:cNvCxnSpPr>
            <a:cxnSpLocks/>
          </p:cNvCxnSpPr>
          <p:nvPr/>
        </p:nvCxnSpPr>
        <p:spPr>
          <a:xfrm flipV="1">
            <a:off x="962125" y="2085975"/>
            <a:ext cx="800000" cy="760395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3AC1EA9-681E-EB49-9D98-D71C3E2902D7}"/>
              </a:ext>
            </a:extLst>
          </p:cNvPr>
          <p:cNvCxnSpPr>
            <a:cxnSpLocks/>
          </p:cNvCxnSpPr>
          <p:nvPr/>
        </p:nvCxnSpPr>
        <p:spPr>
          <a:xfrm flipH="1" flipV="1">
            <a:off x="2798878" y="2092832"/>
            <a:ext cx="768204" cy="773821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AE08ED5-D031-3743-88BA-CCF51A6D67F8}"/>
                  </a:ext>
                </a:extLst>
              </p:cNvPr>
              <p:cNvSpPr/>
              <p:nvPr/>
            </p:nvSpPr>
            <p:spPr>
              <a:xfrm>
                <a:off x="926914" y="2033294"/>
                <a:ext cx="78643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𝑙𝑜𝑔𝑖𝑡𝑠</m:t>
                      </m:r>
                    </m:oMath>
                  </m:oMathPara>
                </a14:m>
                <a:endParaRPr lang="en-US" altLang="zh-CN" sz="1200" dirty="0">
                  <a:latin typeface="Lato" panose="02010600030101010101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AE08ED5-D031-3743-88BA-CCF51A6D6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4" y="2033294"/>
                <a:ext cx="786437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F51D61-FCB7-AE4C-8EC6-13088B65CF65}"/>
                  </a:ext>
                </a:extLst>
              </p:cNvPr>
              <p:cNvSpPr/>
              <p:nvPr/>
            </p:nvSpPr>
            <p:spPr>
              <a:xfrm>
                <a:off x="3322364" y="2153515"/>
                <a:ext cx="10605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𝑔𝑙𝑜𝑏𝑎𝑙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𝑙𝑜𝑔𝑖𝑡𝑠</m:t>
                      </m:r>
                    </m:oMath>
                  </m:oMathPara>
                </a14:m>
                <a:endParaRPr lang="en-US" altLang="zh-CN" sz="1200" dirty="0">
                  <a:latin typeface="Lato" panose="02010600030101010101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F51D61-FCB7-AE4C-8EC6-13088B65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364" y="2153515"/>
                <a:ext cx="1060550" cy="276999"/>
              </a:xfrm>
              <a:prstGeom prst="rect">
                <a:avLst/>
              </a:prstGeom>
              <a:blipFill>
                <a:blip r:embed="rId4"/>
                <a:stretch>
                  <a:fillRect r="-57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形 17">
            <a:extLst>
              <a:ext uri="{FF2B5EF4-FFF2-40B4-BE49-F238E27FC236}">
                <a16:creationId xmlns:a16="http://schemas.microsoft.com/office/drawing/2014/main" id="{501F11E3-D06E-8946-BD73-4D09538AE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728" y="3086624"/>
            <a:ext cx="721041" cy="72104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4E1A3A1-4BDC-6547-B159-F924CC7DDB40}"/>
              </a:ext>
            </a:extLst>
          </p:cNvPr>
          <p:cNvSpPr/>
          <p:nvPr/>
        </p:nvSpPr>
        <p:spPr>
          <a:xfrm>
            <a:off x="626663" y="2896084"/>
            <a:ext cx="728084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Client</a:t>
            </a:r>
            <a:r>
              <a:rPr kumimoji="1" lang="zh-CN" altLang="en-US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A</a:t>
            </a:r>
            <a:endParaRPr kumimoji="1" lang="zh-CN" altLang="en-US" sz="12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C14114-51E1-F645-BC18-804A19AFC2FF}"/>
              </a:ext>
            </a:extLst>
          </p:cNvPr>
          <p:cNvSpPr/>
          <p:nvPr/>
        </p:nvSpPr>
        <p:spPr>
          <a:xfrm>
            <a:off x="2043597" y="2865604"/>
            <a:ext cx="72327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Client</a:t>
            </a:r>
            <a:r>
              <a:rPr kumimoji="1" lang="zh-CN" altLang="en-US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B</a:t>
            </a:r>
            <a:endParaRPr kumimoji="1" lang="zh-CN" altLang="en-US" sz="12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15C3542C-D2CD-2746-B286-B16DE3FF4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1327" y="3165209"/>
            <a:ext cx="589332" cy="589332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7E7D3497-BD51-5546-835C-3F7A268ED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2058196" y="3148700"/>
            <a:ext cx="589331" cy="589331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5629BB2E-5F90-914B-90E0-22A0B6F16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80559" y="1680096"/>
            <a:ext cx="349663" cy="34966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9DC0C00-C5C0-AF40-87DE-B2EC50B6BBB7}"/>
              </a:ext>
            </a:extLst>
          </p:cNvPr>
          <p:cNvSpPr/>
          <p:nvPr/>
        </p:nvSpPr>
        <p:spPr>
          <a:xfrm>
            <a:off x="1946529" y="770288"/>
            <a:ext cx="82586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FL Server</a:t>
            </a:r>
            <a:endParaRPr kumimoji="1" lang="zh-CN" altLang="en-US" sz="12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38EDE96-92CE-A544-94A1-2976A91E6419}"/>
              </a:ext>
            </a:extLst>
          </p:cNvPr>
          <p:cNvSpPr/>
          <p:nvPr/>
        </p:nvSpPr>
        <p:spPr>
          <a:xfrm>
            <a:off x="3365874" y="2873224"/>
            <a:ext cx="72968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Client</a:t>
            </a:r>
            <a:r>
              <a:rPr kumimoji="1" lang="zh-CN" altLang="en-US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C</a:t>
            </a:r>
            <a:endParaRPr kumimoji="1" lang="zh-CN" altLang="en-US" sz="12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04AD223-F85A-AF48-93AE-06B820436726}"/>
              </a:ext>
            </a:extLst>
          </p:cNvPr>
          <p:cNvCxnSpPr>
            <a:cxnSpLocks/>
          </p:cNvCxnSpPr>
          <p:nvPr/>
        </p:nvCxnSpPr>
        <p:spPr>
          <a:xfrm flipV="1">
            <a:off x="687109" y="1145166"/>
            <a:ext cx="465572" cy="784472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45D98F-F2E5-D94C-BEFD-67756AFD305A}"/>
              </a:ext>
            </a:extLst>
          </p:cNvPr>
          <p:cNvCxnSpPr>
            <a:cxnSpLocks/>
          </p:cNvCxnSpPr>
          <p:nvPr/>
        </p:nvCxnSpPr>
        <p:spPr>
          <a:xfrm flipV="1">
            <a:off x="687109" y="1649469"/>
            <a:ext cx="935271" cy="280169"/>
          </a:xfrm>
          <a:prstGeom prst="straightConnector1">
            <a:avLst/>
          </a:prstGeom>
          <a:ln w="28575">
            <a:solidFill>
              <a:srgbClr val="4096D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490EC3-1140-C94C-A8B7-DFF24695766C}"/>
              </a:ext>
            </a:extLst>
          </p:cNvPr>
          <p:cNvCxnSpPr>
            <a:cxnSpLocks/>
          </p:cNvCxnSpPr>
          <p:nvPr/>
        </p:nvCxnSpPr>
        <p:spPr>
          <a:xfrm flipV="1">
            <a:off x="685045" y="1537402"/>
            <a:ext cx="674469" cy="392236"/>
          </a:xfrm>
          <a:prstGeom prst="straightConnector1">
            <a:avLst/>
          </a:prstGeom>
          <a:ln w="28575">
            <a:solidFill>
              <a:srgbClr val="DD544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F44468C-EA11-154C-97F3-65A72E11E9DE}"/>
              </a:ext>
            </a:extLst>
          </p:cNvPr>
          <p:cNvCxnSpPr>
            <a:cxnSpLocks/>
          </p:cNvCxnSpPr>
          <p:nvPr/>
        </p:nvCxnSpPr>
        <p:spPr>
          <a:xfrm flipH="1" flipV="1">
            <a:off x="100495" y="1436938"/>
            <a:ext cx="584551" cy="492702"/>
          </a:xfrm>
          <a:prstGeom prst="straightConnector1">
            <a:avLst/>
          </a:prstGeom>
          <a:ln w="28575">
            <a:solidFill>
              <a:srgbClr val="1F80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470B2C1-3E14-5148-9507-3B5F30F83BB3}"/>
              </a:ext>
            </a:extLst>
          </p:cNvPr>
          <p:cNvCxnSpPr>
            <a:cxnSpLocks/>
          </p:cNvCxnSpPr>
          <p:nvPr/>
        </p:nvCxnSpPr>
        <p:spPr>
          <a:xfrm flipV="1">
            <a:off x="146879" y="1145167"/>
            <a:ext cx="1005802" cy="297101"/>
          </a:xfrm>
          <a:prstGeom prst="line">
            <a:avLst/>
          </a:prstGeom>
          <a:ln w="19050">
            <a:solidFill>
              <a:srgbClr val="1F806A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7537EE72-8DFB-A343-AAC7-E24E692C7270}"/>
              </a:ext>
            </a:extLst>
          </p:cNvPr>
          <p:cNvCxnSpPr>
            <a:cxnSpLocks/>
          </p:cNvCxnSpPr>
          <p:nvPr/>
        </p:nvCxnSpPr>
        <p:spPr>
          <a:xfrm>
            <a:off x="1150617" y="1159175"/>
            <a:ext cx="208897" cy="378227"/>
          </a:xfrm>
          <a:prstGeom prst="line">
            <a:avLst/>
          </a:prstGeom>
          <a:ln w="19050">
            <a:solidFill>
              <a:srgbClr val="DD544D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F1D2798-9C95-FC45-A55D-D3DAC1786B9D}"/>
              </a:ext>
            </a:extLst>
          </p:cNvPr>
          <p:cNvCxnSpPr>
            <a:cxnSpLocks/>
          </p:cNvCxnSpPr>
          <p:nvPr/>
        </p:nvCxnSpPr>
        <p:spPr>
          <a:xfrm>
            <a:off x="1152681" y="1163952"/>
            <a:ext cx="469699" cy="485517"/>
          </a:xfrm>
          <a:prstGeom prst="line">
            <a:avLst/>
          </a:prstGeom>
          <a:ln w="19050">
            <a:solidFill>
              <a:srgbClr val="4096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0B2782D-2F14-BB43-A157-95318935E3B4}"/>
              </a:ext>
            </a:extLst>
          </p:cNvPr>
          <p:cNvSpPr txBox="1"/>
          <p:nvPr/>
        </p:nvSpPr>
        <p:spPr>
          <a:xfrm>
            <a:off x="1767145" y="1101828"/>
            <a:ext cx="1137980" cy="41117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txBody>
          <a:bodyPr wrap="square" lIns="134481" tIns="107585" rIns="134481" bIns="107585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endParaRPr kumimoji="1"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3A6773C-535F-DD40-9E1C-F65A15EEF459}"/>
                  </a:ext>
                </a:extLst>
              </p:cNvPr>
              <p:cNvSpPr/>
              <p:nvPr/>
            </p:nvSpPr>
            <p:spPr>
              <a:xfrm>
                <a:off x="3494251" y="2424036"/>
                <a:ext cx="78643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data</m:t>
                      </m:r>
                      <m:r>
                        <a:rPr lang="en-US" altLang="zh-CN" sz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sample</m:t>
                      </m:r>
                    </m:oMath>
                  </m:oMathPara>
                </a14:m>
                <a:endParaRPr lang="en-US" altLang="zh-CN" sz="1200" dirty="0">
                  <a:latin typeface="Lato" panose="02010600030101010101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3A6773C-535F-DD40-9E1C-F65A15EEF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51" y="2424036"/>
                <a:ext cx="786437" cy="276999"/>
              </a:xfrm>
              <a:prstGeom prst="rect">
                <a:avLst/>
              </a:prstGeom>
              <a:blipFill>
                <a:blip r:embed="rId13"/>
                <a:stretch>
                  <a:fillRect r="-2093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23">
            <a:extLst>
              <a:ext uri="{FF2B5EF4-FFF2-40B4-BE49-F238E27FC236}">
                <a16:creationId xmlns:a16="http://schemas.microsoft.com/office/drawing/2014/main" id="{FEF17F0F-7A04-4A56-9D23-316BD7D6ABFB}"/>
              </a:ext>
            </a:extLst>
          </p:cNvPr>
          <p:cNvSpPr/>
          <p:nvPr/>
        </p:nvSpPr>
        <p:spPr>
          <a:xfrm>
            <a:off x="2213248" y="1462809"/>
            <a:ext cx="266420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100" b="1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+</a:t>
            </a:r>
            <a:endParaRPr kumimoji="1" lang="zh-CN" altLang="en-US" sz="1100" b="1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30C17D-0A04-41F2-B4E1-345B0586E0E3}"/>
              </a:ext>
            </a:extLst>
          </p:cNvPr>
          <p:cNvSpPr txBox="1"/>
          <p:nvPr/>
        </p:nvSpPr>
        <p:spPr>
          <a:xfrm>
            <a:off x="3749785" y="2299922"/>
            <a:ext cx="18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Lato" panose="02010600030101010101" charset="0"/>
                <a:cs typeface="Calibri" panose="020F0502020204030204" pitchFamily="34" charset="0"/>
              </a:rPr>
              <a:t>+</a:t>
            </a:r>
            <a:endParaRPr lang="zh-CN" altLang="en-US" sz="1200" dirty="0">
              <a:latin typeface="Lato" panose="02010600030101010101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67119F6-779C-415A-8C2C-7F832A291C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5662" y="1448275"/>
            <a:ext cx="4482696" cy="3362022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807F7493-4B88-4498-A086-CE53778B2613}"/>
              </a:ext>
            </a:extLst>
          </p:cNvPr>
          <p:cNvSpPr/>
          <p:nvPr/>
        </p:nvSpPr>
        <p:spPr>
          <a:xfrm>
            <a:off x="4833119" y="835961"/>
            <a:ext cx="37203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32742">
              <a:buClr>
                <a:srgbClr val="0070C0"/>
              </a:buClr>
              <a:buSzPts val="1300"/>
              <a:buFont typeface="Wingdings" panose="05000000000000000000" pitchFamily="2" charset="2"/>
              <a:buChar char="n"/>
            </a:pPr>
            <a:r>
              <a:rPr lang="en-US" altLang="zh-CN" b="1" kern="1200" dirty="0">
                <a:solidFill>
                  <a:srgbClr val="C00000"/>
                </a:solidFill>
                <a:latin typeface="Lato"/>
                <a:ea typeface="+mn-ea"/>
                <a:cs typeface="+mn-cs"/>
                <a:sym typeface="Lato"/>
              </a:rPr>
              <a:t>Findings: </a:t>
            </a:r>
            <a:r>
              <a:rPr lang="en-US" altLang="zh-CN" kern="1200" dirty="0">
                <a:solidFill>
                  <a:schemeClr val="bg2"/>
                </a:solidFill>
                <a:latin typeface="Lato"/>
                <a:ea typeface="+mn-ea"/>
                <a:cs typeface="+mn-cs"/>
                <a:sym typeface="Lato"/>
              </a:rPr>
              <a:t>GAN with direct distillation receives the best results as compared to methods with or without public dataset</a:t>
            </a:r>
          </a:p>
        </p:txBody>
      </p:sp>
      <p:sp>
        <p:nvSpPr>
          <p:cNvPr id="48" name="圆柱体 10">
            <a:extLst>
              <a:ext uri="{FF2B5EF4-FFF2-40B4-BE49-F238E27FC236}">
                <a16:creationId xmlns:a16="http://schemas.microsoft.com/office/drawing/2014/main" id="{AD036FBD-5627-446F-BA9B-A74ADE6C4F62}"/>
              </a:ext>
            </a:extLst>
          </p:cNvPr>
          <p:cNvSpPr/>
          <p:nvPr/>
        </p:nvSpPr>
        <p:spPr bwMode="auto">
          <a:xfrm>
            <a:off x="739691" y="3867956"/>
            <a:ext cx="459315" cy="470206"/>
          </a:xfrm>
          <a:prstGeom prst="can">
            <a:avLst/>
          </a:prstGeom>
          <a:gradFill>
            <a:gsLst>
              <a:gs pos="0">
                <a:srgbClr val="0070C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103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1" name="圆柱体 10">
            <a:extLst>
              <a:ext uri="{FF2B5EF4-FFF2-40B4-BE49-F238E27FC236}">
                <a16:creationId xmlns:a16="http://schemas.microsoft.com/office/drawing/2014/main" id="{527CB3B0-6542-44C0-A85E-0BDBD4DD3628}"/>
              </a:ext>
            </a:extLst>
          </p:cNvPr>
          <p:cNvSpPr/>
          <p:nvPr/>
        </p:nvSpPr>
        <p:spPr bwMode="auto">
          <a:xfrm>
            <a:off x="3466171" y="3865416"/>
            <a:ext cx="582589" cy="400356"/>
          </a:xfrm>
          <a:prstGeom prst="can">
            <a:avLst/>
          </a:prstGeom>
          <a:gradFill>
            <a:gsLst>
              <a:gs pos="0">
                <a:schemeClr val="accent4">
                  <a:lumMod val="2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103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2" name="圆柱体 10">
            <a:extLst>
              <a:ext uri="{FF2B5EF4-FFF2-40B4-BE49-F238E27FC236}">
                <a16:creationId xmlns:a16="http://schemas.microsoft.com/office/drawing/2014/main" id="{CE723245-8AFE-4B5E-91CC-667E38606950}"/>
              </a:ext>
            </a:extLst>
          </p:cNvPr>
          <p:cNvSpPr/>
          <p:nvPr/>
        </p:nvSpPr>
        <p:spPr bwMode="auto">
          <a:xfrm>
            <a:off x="765429" y="4436391"/>
            <a:ext cx="463296" cy="488204"/>
          </a:xfrm>
          <a:prstGeom prst="can">
            <a:avLst>
              <a:gd name="adj" fmla="val 215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5000">
                <a:schemeClr val="bg2">
                  <a:lumMod val="10000"/>
                  <a:lumOff val="9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9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Shared</a:t>
            </a:r>
          </a:p>
          <a:p>
            <a:pPr algn="ctr" defTabSz="685691"/>
            <a:r>
              <a:rPr kumimoji="1" lang="en-US" altLang="zh-CN" sz="9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800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柱体 10">
            <a:extLst>
              <a:ext uri="{FF2B5EF4-FFF2-40B4-BE49-F238E27FC236}">
                <a16:creationId xmlns:a16="http://schemas.microsoft.com/office/drawing/2014/main" id="{8E90FFEC-861C-4B2A-9AC3-63B10AEDA217}"/>
              </a:ext>
            </a:extLst>
          </p:cNvPr>
          <p:cNvSpPr/>
          <p:nvPr/>
        </p:nvSpPr>
        <p:spPr bwMode="auto">
          <a:xfrm>
            <a:off x="2159889" y="4442741"/>
            <a:ext cx="463296" cy="488204"/>
          </a:xfrm>
          <a:prstGeom prst="can">
            <a:avLst>
              <a:gd name="adj" fmla="val 215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5000">
                <a:schemeClr val="bg2">
                  <a:lumMod val="10000"/>
                  <a:lumOff val="9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9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Shared</a:t>
            </a:r>
          </a:p>
          <a:p>
            <a:pPr algn="ctr" defTabSz="685691"/>
            <a:r>
              <a:rPr kumimoji="1" lang="en-US" altLang="zh-CN" sz="9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800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柱体 10">
            <a:extLst>
              <a:ext uri="{FF2B5EF4-FFF2-40B4-BE49-F238E27FC236}">
                <a16:creationId xmlns:a16="http://schemas.microsoft.com/office/drawing/2014/main" id="{BEA32B2B-551E-43CF-839C-6BA11CE93548}"/>
              </a:ext>
            </a:extLst>
          </p:cNvPr>
          <p:cNvSpPr/>
          <p:nvPr/>
        </p:nvSpPr>
        <p:spPr bwMode="auto">
          <a:xfrm>
            <a:off x="3509264" y="4437661"/>
            <a:ext cx="463296" cy="488204"/>
          </a:xfrm>
          <a:prstGeom prst="can">
            <a:avLst>
              <a:gd name="adj" fmla="val 215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5000">
                <a:schemeClr val="bg2">
                  <a:lumMod val="10000"/>
                  <a:lumOff val="9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9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Shared</a:t>
            </a:r>
          </a:p>
          <a:p>
            <a:pPr algn="ctr" defTabSz="685691"/>
            <a:r>
              <a:rPr kumimoji="1" lang="en-US" altLang="zh-CN" sz="9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800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46" name="圆柱体 10">
            <a:extLst>
              <a:ext uri="{FF2B5EF4-FFF2-40B4-BE49-F238E27FC236}">
                <a16:creationId xmlns:a16="http://schemas.microsoft.com/office/drawing/2014/main" id="{B2FF0179-7C8F-497F-A1F4-A841DE010434}"/>
              </a:ext>
            </a:extLst>
          </p:cNvPr>
          <p:cNvSpPr/>
          <p:nvPr/>
        </p:nvSpPr>
        <p:spPr bwMode="auto">
          <a:xfrm>
            <a:off x="2175938" y="4010063"/>
            <a:ext cx="439516" cy="298756"/>
          </a:xfrm>
          <a:prstGeom prst="can">
            <a:avLst/>
          </a:prstGeom>
          <a:gradFill>
            <a:gsLst>
              <a:gs pos="0">
                <a:srgbClr val="C00000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10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</a:t>
            </a:r>
            <a:endParaRPr kumimoji="1" lang="zh-CN" altLang="en-US" sz="10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bg2"/>
                </a:solidFill>
              </a:rPr>
              <a:t>Thank you.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3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Outline</a:t>
            </a:r>
            <a:endParaRPr dirty="0"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8" y="2303219"/>
            <a:ext cx="2660942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Background and Problem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293838" y="2704919"/>
            <a:ext cx="2318042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Challenges and Method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293838" y="3106619"/>
            <a:ext cx="1607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Preliminary Result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82FE8AB1-B415-43B8-8EC7-0D4870127A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fld id="{7C55D06E-6AAD-4758-B74B-E34F1CA314A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DD0B5732-EFEE-46C9-A818-F8C1BCDA9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843" y="1874775"/>
            <a:ext cx="2550207" cy="1338859"/>
          </a:xfrm>
          <a:prstGeom prst="rect">
            <a:avLst/>
          </a:prstGeom>
        </p:spPr>
      </p:pic>
      <p:sp>
        <p:nvSpPr>
          <p:cNvPr id="1025" name="矩形 1024">
            <a:extLst>
              <a:ext uri="{FF2B5EF4-FFF2-40B4-BE49-F238E27FC236}">
                <a16:creationId xmlns:a16="http://schemas.microsoft.com/office/drawing/2014/main" id="{5974C923-D298-4341-BD4A-7F7F65E61094}"/>
              </a:ext>
            </a:extLst>
          </p:cNvPr>
          <p:cNvSpPr/>
          <p:nvPr/>
        </p:nvSpPr>
        <p:spPr bwMode="auto">
          <a:xfrm>
            <a:off x="725805" y="2599235"/>
            <a:ext cx="3017520" cy="19575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标题 2">
            <a:extLst>
              <a:ext uri="{FF2B5EF4-FFF2-40B4-BE49-F238E27FC236}">
                <a16:creationId xmlns:a16="http://schemas.microsoft.com/office/drawing/2014/main" id="{56D930DC-AE61-0045-9B0A-D36CEF88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Raleway" panose="02010600030101010101" charset="0"/>
                <a:cs typeface="Calibri" panose="020F0502020204030204" pitchFamily="34" charset="0"/>
              </a:rPr>
              <a:t>Background</a:t>
            </a:r>
            <a:endParaRPr kumimoji="1" lang="zh-CN" altLang="en-US" dirty="0">
              <a:latin typeface="Raleway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A3910-7D52-4C5B-ADBC-E313F9F7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0" y="798715"/>
            <a:ext cx="7688700" cy="1289165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</a:rPr>
              <a:t>Example</a:t>
            </a:r>
            <a:r>
              <a:rPr lang="en-US" altLang="zh-CN" sz="1400" dirty="0">
                <a:solidFill>
                  <a:schemeClr val="bg2"/>
                </a:solidFill>
              </a:rPr>
              <a:t> (Smart Building): current buildings usually have smart air controllers that can automatically set the optimal temperature without much energy consumption. Such automation depends on high-quality AI service.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</a:rPr>
              <a:t>Formulate</a:t>
            </a:r>
            <a:r>
              <a:rPr lang="en-US" altLang="zh-CN" sz="1400" dirty="0">
                <a:solidFill>
                  <a:srgbClr val="C00000"/>
                </a:solidFill>
              </a:rPr>
              <a:t>:</a:t>
            </a:r>
            <a:r>
              <a:rPr lang="en-US" altLang="zh-CN" sz="1400" dirty="0">
                <a:solidFill>
                  <a:schemeClr val="bg2"/>
                </a:solidFill>
              </a:rPr>
              <a:t> given multi-parties with their private local data, how to provide highly accurate machine learning service for them?</a:t>
            </a:r>
          </a:p>
        </p:txBody>
      </p:sp>
      <p:grpSp>
        <p:nvGrpSpPr>
          <p:cNvPr id="147" name="组合 1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DE54A73-0CB9-404C-A066-2A928DD473CD}"/>
              </a:ext>
            </a:extLst>
          </p:cNvPr>
          <p:cNvGrpSpPr>
            <a:grpSpLocks noChangeAspect="1"/>
          </p:cNvGrpSpPr>
          <p:nvPr/>
        </p:nvGrpSpPr>
        <p:grpSpPr>
          <a:xfrm>
            <a:off x="4629486" y="3600424"/>
            <a:ext cx="841986" cy="740727"/>
            <a:chOff x="3310731" y="1225450"/>
            <a:chExt cx="5570538" cy="4900613"/>
          </a:xfrm>
        </p:grpSpPr>
        <p:sp>
          <p:nvSpPr>
            <p:cNvPr id="148" name="îśḷïḑe">
              <a:extLst>
                <a:ext uri="{FF2B5EF4-FFF2-40B4-BE49-F238E27FC236}">
                  <a16:creationId xmlns:a16="http://schemas.microsoft.com/office/drawing/2014/main" id="{9CE9AAC7-924C-4A70-8AFD-1E33605138E9}"/>
                </a:ext>
              </a:extLst>
            </p:cNvPr>
            <p:cNvSpPr/>
            <p:nvPr/>
          </p:nvSpPr>
          <p:spPr bwMode="auto">
            <a:xfrm>
              <a:off x="5720556" y="2146200"/>
              <a:ext cx="87313" cy="2762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49" name="íSḻîḍé">
              <a:extLst>
                <a:ext uri="{FF2B5EF4-FFF2-40B4-BE49-F238E27FC236}">
                  <a16:creationId xmlns:a16="http://schemas.microsoft.com/office/drawing/2014/main" id="{6B5DF0C2-7EC4-498A-8F27-14D939E7DE5D}"/>
                </a:ext>
              </a:extLst>
            </p:cNvPr>
            <p:cNvSpPr/>
            <p:nvPr/>
          </p:nvSpPr>
          <p:spPr bwMode="auto">
            <a:xfrm>
              <a:off x="6369844" y="2146200"/>
              <a:ext cx="87313" cy="2762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0" name="ïṧḻîḓe">
              <a:extLst>
                <a:ext uri="{FF2B5EF4-FFF2-40B4-BE49-F238E27FC236}">
                  <a16:creationId xmlns:a16="http://schemas.microsoft.com/office/drawing/2014/main" id="{3EABDAE4-EBDF-4B7B-805A-F4E8B8F0A073}"/>
                </a:ext>
              </a:extLst>
            </p:cNvPr>
            <p:cNvSpPr/>
            <p:nvPr/>
          </p:nvSpPr>
          <p:spPr bwMode="auto">
            <a:xfrm>
              <a:off x="3310731" y="5987950"/>
              <a:ext cx="5570538" cy="138113"/>
            </a:xfrm>
            <a:custGeom>
              <a:avLst/>
              <a:gdLst>
                <a:gd name="T0" fmla="*/ 763 w 763"/>
                <a:gd name="T1" fmla="*/ 15 h 19"/>
                <a:gd name="T2" fmla="*/ 758 w 763"/>
                <a:gd name="T3" fmla="*/ 19 h 19"/>
                <a:gd name="T4" fmla="*/ 4 w 763"/>
                <a:gd name="T5" fmla="*/ 19 h 19"/>
                <a:gd name="T6" fmla="*/ 0 w 763"/>
                <a:gd name="T7" fmla="*/ 15 h 19"/>
                <a:gd name="T8" fmla="*/ 0 w 763"/>
                <a:gd name="T9" fmla="*/ 5 h 19"/>
                <a:gd name="T10" fmla="*/ 4 w 763"/>
                <a:gd name="T11" fmla="*/ 0 h 19"/>
                <a:gd name="T12" fmla="*/ 758 w 763"/>
                <a:gd name="T13" fmla="*/ 0 h 19"/>
                <a:gd name="T14" fmla="*/ 763 w 763"/>
                <a:gd name="T15" fmla="*/ 5 h 19"/>
                <a:gd name="T16" fmla="*/ 763 w 763"/>
                <a:gd name="T17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3" h="19">
                  <a:moveTo>
                    <a:pt x="763" y="15"/>
                  </a:moveTo>
                  <a:cubicBezTo>
                    <a:pt x="763" y="17"/>
                    <a:pt x="761" y="19"/>
                    <a:pt x="75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7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58" y="0"/>
                    <a:pt x="758" y="0"/>
                    <a:pt x="758" y="0"/>
                  </a:cubicBezTo>
                  <a:cubicBezTo>
                    <a:pt x="761" y="0"/>
                    <a:pt x="763" y="2"/>
                    <a:pt x="763" y="5"/>
                  </a:cubicBezTo>
                  <a:lnTo>
                    <a:pt x="763" y="1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1" name="ïṥḷiḑê">
              <a:extLst>
                <a:ext uri="{FF2B5EF4-FFF2-40B4-BE49-F238E27FC236}">
                  <a16:creationId xmlns:a16="http://schemas.microsoft.com/office/drawing/2014/main" id="{BF44C824-FDBA-4597-90D0-6C655439A0FB}"/>
                </a:ext>
              </a:extLst>
            </p:cNvPr>
            <p:cNvSpPr/>
            <p:nvPr/>
          </p:nvSpPr>
          <p:spPr bwMode="auto">
            <a:xfrm>
              <a:off x="4976019" y="2649438"/>
              <a:ext cx="2233613" cy="33385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 dirty="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2" name="išḻíḓê">
              <a:extLst>
                <a:ext uri="{FF2B5EF4-FFF2-40B4-BE49-F238E27FC236}">
                  <a16:creationId xmlns:a16="http://schemas.microsoft.com/office/drawing/2014/main" id="{846C8AE1-F2AC-4E08-9263-4A31DD7F5DA6}"/>
                </a:ext>
              </a:extLst>
            </p:cNvPr>
            <p:cNvSpPr/>
            <p:nvPr/>
          </p:nvSpPr>
          <p:spPr bwMode="auto">
            <a:xfrm>
              <a:off x="4976019" y="2649438"/>
              <a:ext cx="2233613" cy="3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3" name="íṣľîďè">
              <a:extLst>
                <a:ext uri="{FF2B5EF4-FFF2-40B4-BE49-F238E27FC236}">
                  <a16:creationId xmlns:a16="http://schemas.microsoft.com/office/drawing/2014/main" id="{5739C5F1-6829-4816-AFCF-FB2131FD58B0}"/>
                </a:ext>
              </a:extLst>
            </p:cNvPr>
            <p:cNvSpPr/>
            <p:nvPr/>
          </p:nvSpPr>
          <p:spPr bwMode="auto">
            <a:xfrm>
              <a:off x="4976019" y="5724425"/>
              <a:ext cx="2233613" cy="2635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4" name="î$liḓè">
              <a:extLst>
                <a:ext uri="{FF2B5EF4-FFF2-40B4-BE49-F238E27FC236}">
                  <a16:creationId xmlns:a16="http://schemas.microsoft.com/office/drawing/2014/main" id="{892763A2-9D0F-404A-AD7C-92C9CEEB53FF}"/>
                </a:ext>
              </a:extLst>
            </p:cNvPr>
            <p:cNvSpPr/>
            <p:nvPr/>
          </p:nvSpPr>
          <p:spPr bwMode="auto">
            <a:xfrm>
              <a:off x="4976019" y="5724425"/>
              <a:ext cx="2233613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5" name="ïšḷîdè">
              <a:extLst>
                <a:ext uri="{FF2B5EF4-FFF2-40B4-BE49-F238E27FC236}">
                  <a16:creationId xmlns:a16="http://schemas.microsoft.com/office/drawing/2014/main" id="{4746E538-9A3C-4817-9FB8-DF7B2225828A}"/>
                </a:ext>
              </a:extLst>
            </p:cNvPr>
            <p:cNvSpPr/>
            <p:nvPr/>
          </p:nvSpPr>
          <p:spPr bwMode="auto">
            <a:xfrm>
              <a:off x="7209631" y="3393975"/>
              <a:ext cx="1547813" cy="25939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6" name="ïṩlíďé">
              <a:extLst>
                <a:ext uri="{FF2B5EF4-FFF2-40B4-BE49-F238E27FC236}">
                  <a16:creationId xmlns:a16="http://schemas.microsoft.com/office/drawing/2014/main" id="{1DDB2B86-BC78-489B-8EA4-6E3D898ACECC}"/>
                </a:ext>
              </a:extLst>
            </p:cNvPr>
            <p:cNvSpPr/>
            <p:nvPr/>
          </p:nvSpPr>
          <p:spPr bwMode="auto">
            <a:xfrm>
              <a:off x="7209631" y="3393975"/>
              <a:ext cx="1547813" cy="259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7" name="îṣḷiḓé">
              <a:extLst>
                <a:ext uri="{FF2B5EF4-FFF2-40B4-BE49-F238E27FC236}">
                  <a16:creationId xmlns:a16="http://schemas.microsoft.com/office/drawing/2014/main" id="{6B30F438-06FF-4943-9FE1-2CD0ADCF3C9F}"/>
                </a:ext>
              </a:extLst>
            </p:cNvPr>
            <p:cNvSpPr/>
            <p:nvPr/>
          </p:nvSpPr>
          <p:spPr bwMode="auto">
            <a:xfrm>
              <a:off x="7209631" y="5783163"/>
              <a:ext cx="1547813" cy="204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8" name="í$liḍê">
              <a:extLst>
                <a:ext uri="{FF2B5EF4-FFF2-40B4-BE49-F238E27FC236}">
                  <a16:creationId xmlns:a16="http://schemas.microsoft.com/office/drawing/2014/main" id="{D384DD01-9C56-482A-9740-1B92980EE736}"/>
                </a:ext>
              </a:extLst>
            </p:cNvPr>
            <p:cNvSpPr/>
            <p:nvPr/>
          </p:nvSpPr>
          <p:spPr bwMode="auto">
            <a:xfrm>
              <a:off x="7209631" y="5783163"/>
              <a:ext cx="1547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59" name="í$ḻîdé">
              <a:extLst>
                <a:ext uri="{FF2B5EF4-FFF2-40B4-BE49-F238E27FC236}">
                  <a16:creationId xmlns:a16="http://schemas.microsoft.com/office/drawing/2014/main" id="{7EDD6EBC-7D01-4210-B564-BA102418819A}"/>
                </a:ext>
              </a:extLst>
            </p:cNvPr>
            <p:cNvSpPr/>
            <p:nvPr/>
          </p:nvSpPr>
          <p:spPr bwMode="auto">
            <a:xfrm>
              <a:off x="5611019" y="1225450"/>
              <a:ext cx="955675" cy="95726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0" name="ïŝḻídé">
              <a:extLst>
                <a:ext uri="{FF2B5EF4-FFF2-40B4-BE49-F238E27FC236}">
                  <a16:creationId xmlns:a16="http://schemas.microsoft.com/office/drawing/2014/main" id="{62AA5CE9-5B21-4FA6-B173-6548040D49A9}"/>
                </a:ext>
              </a:extLst>
            </p:cNvPr>
            <p:cNvSpPr/>
            <p:nvPr/>
          </p:nvSpPr>
          <p:spPr bwMode="auto">
            <a:xfrm>
              <a:off x="4976019" y="2525613"/>
              <a:ext cx="2233613" cy="1238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1" name="iṣḷîḋè">
              <a:extLst>
                <a:ext uri="{FF2B5EF4-FFF2-40B4-BE49-F238E27FC236}">
                  <a16:creationId xmlns:a16="http://schemas.microsoft.com/office/drawing/2014/main" id="{19A2A5BE-E524-479E-80CD-F1177E243B55}"/>
                </a:ext>
              </a:extLst>
            </p:cNvPr>
            <p:cNvSpPr/>
            <p:nvPr/>
          </p:nvSpPr>
          <p:spPr bwMode="auto">
            <a:xfrm>
              <a:off x="6077744" y="5176738"/>
              <a:ext cx="446088" cy="927100"/>
            </a:xfrm>
            <a:custGeom>
              <a:avLst/>
              <a:gdLst>
                <a:gd name="T0" fmla="*/ 0 w 61"/>
                <a:gd name="T1" fmla="*/ 125 h 127"/>
                <a:gd name="T2" fmla="*/ 2 w 61"/>
                <a:gd name="T3" fmla="*/ 127 h 127"/>
                <a:gd name="T4" fmla="*/ 59 w 61"/>
                <a:gd name="T5" fmla="*/ 127 h 127"/>
                <a:gd name="T6" fmla="*/ 61 w 61"/>
                <a:gd name="T7" fmla="*/ 125 h 127"/>
                <a:gd name="T8" fmla="*/ 61 w 61"/>
                <a:gd name="T9" fmla="*/ 2 h 127"/>
                <a:gd name="T10" fmla="*/ 59 w 61"/>
                <a:gd name="T11" fmla="*/ 0 h 127"/>
                <a:gd name="T12" fmla="*/ 2 w 61"/>
                <a:gd name="T13" fmla="*/ 0 h 127"/>
                <a:gd name="T14" fmla="*/ 0 w 61"/>
                <a:gd name="T15" fmla="*/ 2 h 127"/>
                <a:gd name="T16" fmla="*/ 0 w 61"/>
                <a:gd name="T17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7">
                  <a:moveTo>
                    <a:pt x="0" y="125"/>
                  </a:moveTo>
                  <a:cubicBezTo>
                    <a:pt x="0" y="126"/>
                    <a:pt x="1" y="127"/>
                    <a:pt x="2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60" y="127"/>
                    <a:pt x="61" y="126"/>
                    <a:pt x="61" y="125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60" y="0"/>
                    <a:pt x="5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2" name="îšḷïdè">
              <a:extLst>
                <a:ext uri="{FF2B5EF4-FFF2-40B4-BE49-F238E27FC236}">
                  <a16:creationId xmlns:a16="http://schemas.microsoft.com/office/drawing/2014/main" id="{47556487-0C9B-4313-B31E-7EC9CDCF68E7}"/>
                </a:ext>
              </a:extLst>
            </p:cNvPr>
            <p:cNvSpPr/>
            <p:nvPr/>
          </p:nvSpPr>
          <p:spPr bwMode="auto">
            <a:xfrm>
              <a:off x="6092031" y="5191025"/>
              <a:ext cx="423863" cy="898525"/>
            </a:xfrm>
            <a:custGeom>
              <a:avLst/>
              <a:gdLst>
                <a:gd name="T0" fmla="*/ 0 w 58"/>
                <a:gd name="T1" fmla="*/ 121 h 123"/>
                <a:gd name="T2" fmla="*/ 1 w 58"/>
                <a:gd name="T3" fmla="*/ 123 h 123"/>
                <a:gd name="T4" fmla="*/ 56 w 58"/>
                <a:gd name="T5" fmla="*/ 123 h 123"/>
                <a:gd name="T6" fmla="*/ 58 w 58"/>
                <a:gd name="T7" fmla="*/ 121 h 123"/>
                <a:gd name="T8" fmla="*/ 58 w 58"/>
                <a:gd name="T9" fmla="*/ 2 h 123"/>
                <a:gd name="T10" fmla="*/ 56 w 58"/>
                <a:gd name="T11" fmla="*/ 0 h 123"/>
                <a:gd name="T12" fmla="*/ 1 w 58"/>
                <a:gd name="T13" fmla="*/ 0 h 123"/>
                <a:gd name="T14" fmla="*/ 0 w 58"/>
                <a:gd name="T15" fmla="*/ 2 h 123"/>
                <a:gd name="T16" fmla="*/ 0 w 58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23">
                  <a:moveTo>
                    <a:pt x="0" y="121"/>
                  </a:moveTo>
                  <a:cubicBezTo>
                    <a:pt x="0" y="122"/>
                    <a:pt x="0" y="123"/>
                    <a:pt x="1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7" y="123"/>
                    <a:pt x="58" y="122"/>
                    <a:pt x="58" y="12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3" name="îṥľîḓé">
              <a:extLst>
                <a:ext uri="{FF2B5EF4-FFF2-40B4-BE49-F238E27FC236}">
                  <a16:creationId xmlns:a16="http://schemas.microsoft.com/office/drawing/2014/main" id="{26F869AC-5319-47D0-A914-E61BD7EDFD5B}"/>
                </a:ext>
              </a:extLst>
            </p:cNvPr>
            <p:cNvSpPr/>
            <p:nvPr/>
          </p:nvSpPr>
          <p:spPr bwMode="auto">
            <a:xfrm>
              <a:off x="6128544" y="5227538"/>
              <a:ext cx="350838" cy="825500"/>
            </a:xfrm>
            <a:custGeom>
              <a:avLst/>
              <a:gdLst>
                <a:gd name="T0" fmla="*/ 0 w 48"/>
                <a:gd name="T1" fmla="*/ 113 h 113"/>
                <a:gd name="T2" fmla="*/ 0 w 48"/>
                <a:gd name="T3" fmla="*/ 2 h 113"/>
                <a:gd name="T4" fmla="*/ 1 w 48"/>
                <a:gd name="T5" fmla="*/ 0 h 113"/>
                <a:gd name="T6" fmla="*/ 46 w 48"/>
                <a:gd name="T7" fmla="*/ 0 h 113"/>
                <a:gd name="T8" fmla="*/ 48 w 48"/>
                <a:gd name="T9" fmla="*/ 2 h 113"/>
                <a:gd name="T10" fmla="*/ 48 w 48"/>
                <a:gd name="T11" fmla="*/ 113 h 113"/>
                <a:gd name="T12" fmla="*/ 0 w 48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3">
                  <a:moveTo>
                    <a:pt x="0" y="1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113"/>
                    <a:pt x="48" y="113"/>
                    <a:pt x="48" y="113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4" name="iṧļïḋê">
              <a:extLst>
                <a:ext uri="{FF2B5EF4-FFF2-40B4-BE49-F238E27FC236}">
                  <a16:creationId xmlns:a16="http://schemas.microsoft.com/office/drawing/2014/main" id="{8A99105B-BD0C-4F6E-B97D-AD43D03BE2AB}"/>
                </a:ext>
              </a:extLst>
            </p:cNvPr>
            <p:cNvSpPr/>
            <p:nvPr/>
          </p:nvSpPr>
          <p:spPr bwMode="auto">
            <a:xfrm>
              <a:off x="6158706" y="5614888"/>
              <a:ext cx="50800" cy="50800"/>
            </a:xfrm>
            <a:prstGeom prst="ellipse">
              <a:avLst/>
            </a:prstGeom>
            <a:solidFill>
              <a:srgbClr val="F2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5" name="îṡľîḑe">
              <a:extLst>
                <a:ext uri="{FF2B5EF4-FFF2-40B4-BE49-F238E27FC236}">
                  <a16:creationId xmlns:a16="http://schemas.microsoft.com/office/drawing/2014/main" id="{FD22A4CD-0B04-40B4-80F7-AFBFF9E1A6C4}"/>
                </a:ext>
              </a:extLst>
            </p:cNvPr>
            <p:cNvSpPr/>
            <p:nvPr/>
          </p:nvSpPr>
          <p:spPr bwMode="auto">
            <a:xfrm>
              <a:off x="5633244" y="5176738"/>
              <a:ext cx="444500" cy="927100"/>
            </a:xfrm>
            <a:custGeom>
              <a:avLst/>
              <a:gdLst>
                <a:gd name="T0" fmla="*/ 61 w 61"/>
                <a:gd name="T1" fmla="*/ 125 h 127"/>
                <a:gd name="T2" fmla="*/ 59 w 61"/>
                <a:gd name="T3" fmla="*/ 127 h 127"/>
                <a:gd name="T4" fmla="*/ 2 w 61"/>
                <a:gd name="T5" fmla="*/ 127 h 127"/>
                <a:gd name="T6" fmla="*/ 0 w 61"/>
                <a:gd name="T7" fmla="*/ 125 h 127"/>
                <a:gd name="T8" fmla="*/ 0 w 61"/>
                <a:gd name="T9" fmla="*/ 2 h 127"/>
                <a:gd name="T10" fmla="*/ 2 w 61"/>
                <a:gd name="T11" fmla="*/ 0 h 127"/>
                <a:gd name="T12" fmla="*/ 59 w 61"/>
                <a:gd name="T13" fmla="*/ 0 h 127"/>
                <a:gd name="T14" fmla="*/ 61 w 61"/>
                <a:gd name="T15" fmla="*/ 2 h 127"/>
                <a:gd name="T16" fmla="*/ 61 w 61"/>
                <a:gd name="T17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7">
                  <a:moveTo>
                    <a:pt x="61" y="125"/>
                  </a:moveTo>
                  <a:cubicBezTo>
                    <a:pt x="61" y="126"/>
                    <a:pt x="60" y="127"/>
                    <a:pt x="59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1" y="127"/>
                    <a:pt x="0" y="126"/>
                    <a:pt x="0" y="1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1"/>
                    <a:pt x="61" y="2"/>
                  </a:cubicBezTo>
                  <a:lnTo>
                    <a:pt x="61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6" name="ïṡļide">
              <a:extLst>
                <a:ext uri="{FF2B5EF4-FFF2-40B4-BE49-F238E27FC236}">
                  <a16:creationId xmlns:a16="http://schemas.microsoft.com/office/drawing/2014/main" id="{12BD5C80-DE83-49C9-88A9-5A44E5773552}"/>
                </a:ext>
              </a:extLst>
            </p:cNvPr>
            <p:cNvSpPr/>
            <p:nvPr/>
          </p:nvSpPr>
          <p:spPr bwMode="auto">
            <a:xfrm>
              <a:off x="5647531" y="5191025"/>
              <a:ext cx="423863" cy="898525"/>
            </a:xfrm>
            <a:custGeom>
              <a:avLst/>
              <a:gdLst>
                <a:gd name="T0" fmla="*/ 58 w 58"/>
                <a:gd name="T1" fmla="*/ 121 h 123"/>
                <a:gd name="T2" fmla="*/ 56 w 58"/>
                <a:gd name="T3" fmla="*/ 123 h 123"/>
                <a:gd name="T4" fmla="*/ 1 w 58"/>
                <a:gd name="T5" fmla="*/ 123 h 123"/>
                <a:gd name="T6" fmla="*/ 0 w 58"/>
                <a:gd name="T7" fmla="*/ 121 h 123"/>
                <a:gd name="T8" fmla="*/ 0 w 58"/>
                <a:gd name="T9" fmla="*/ 2 h 123"/>
                <a:gd name="T10" fmla="*/ 1 w 58"/>
                <a:gd name="T11" fmla="*/ 0 h 123"/>
                <a:gd name="T12" fmla="*/ 56 w 58"/>
                <a:gd name="T13" fmla="*/ 0 h 123"/>
                <a:gd name="T14" fmla="*/ 58 w 58"/>
                <a:gd name="T15" fmla="*/ 2 h 123"/>
                <a:gd name="T16" fmla="*/ 58 w 58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23">
                  <a:moveTo>
                    <a:pt x="58" y="121"/>
                  </a:moveTo>
                  <a:cubicBezTo>
                    <a:pt x="58" y="122"/>
                    <a:pt x="57" y="123"/>
                    <a:pt x="56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2"/>
                    <a:pt x="0" y="1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1"/>
                    <a:pt x="58" y="2"/>
                  </a:cubicBezTo>
                  <a:lnTo>
                    <a:pt x="58" y="1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7" name="ïŝḻiḍé">
              <a:extLst>
                <a:ext uri="{FF2B5EF4-FFF2-40B4-BE49-F238E27FC236}">
                  <a16:creationId xmlns:a16="http://schemas.microsoft.com/office/drawing/2014/main" id="{4D5C5060-2515-473A-BC7B-9C204259F01C}"/>
                </a:ext>
              </a:extLst>
            </p:cNvPr>
            <p:cNvSpPr/>
            <p:nvPr/>
          </p:nvSpPr>
          <p:spPr bwMode="auto">
            <a:xfrm>
              <a:off x="5684044" y="5227538"/>
              <a:ext cx="350838" cy="825500"/>
            </a:xfrm>
            <a:custGeom>
              <a:avLst/>
              <a:gdLst>
                <a:gd name="T0" fmla="*/ 48 w 48"/>
                <a:gd name="T1" fmla="*/ 113 h 113"/>
                <a:gd name="T2" fmla="*/ 48 w 48"/>
                <a:gd name="T3" fmla="*/ 2 h 113"/>
                <a:gd name="T4" fmla="*/ 46 w 48"/>
                <a:gd name="T5" fmla="*/ 0 h 113"/>
                <a:gd name="T6" fmla="*/ 1 w 48"/>
                <a:gd name="T7" fmla="*/ 0 h 113"/>
                <a:gd name="T8" fmla="*/ 0 w 48"/>
                <a:gd name="T9" fmla="*/ 2 h 113"/>
                <a:gd name="T10" fmla="*/ 0 w 48"/>
                <a:gd name="T11" fmla="*/ 113 h 113"/>
                <a:gd name="T12" fmla="*/ 48 w 48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3">
                  <a:moveTo>
                    <a:pt x="48" y="113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48" y="11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8" name="ïṥ1îdè">
              <a:extLst>
                <a:ext uri="{FF2B5EF4-FFF2-40B4-BE49-F238E27FC236}">
                  <a16:creationId xmlns:a16="http://schemas.microsoft.com/office/drawing/2014/main" id="{BF883068-16E2-47B4-A79B-C7975484816A}"/>
                </a:ext>
              </a:extLst>
            </p:cNvPr>
            <p:cNvSpPr/>
            <p:nvPr/>
          </p:nvSpPr>
          <p:spPr bwMode="auto">
            <a:xfrm>
              <a:off x="5953919" y="5614888"/>
              <a:ext cx="50800" cy="50800"/>
            </a:xfrm>
            <a:prstGeom prst="ellipse">
              <a:avLst/>
            </a:prstGeom>
            <a:solidFill>
              <a:srgbClr val="F2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69" name="iśḻídè">
              <a:extLst>
                <a:ext uri="{FF2B5EF4-FFF2-40B4-BE49-F238E27FC236}">
                  <a16:creationId xmlns:a16="http://schemas.microsoft.com/office/drawing/2014/main" id="{6013182F-BB0F-423F-92C5-F7E6EF7FCD70}"/>
                </a:ext>
              </a:extLst>
            </p:cNvPr>
            <p:cNvSpPr/>
            <p:nvPr/>
          </p:nvSpPr>
          <p:spPr bwMode="auto">
            <a:xfrm>
              <a:off x="5588794" y="6053038"/>
              <a:ext cx="977900" cy="73025"/>
            </a:xfrm>
            <a:custGeom>
              <a:avLst/>
              <a:gdLst>
                <a:gd name="T0" fmla="*/ 132 w 134"/>
                <a:gd name="T1" fmla="*/ 0 h 10"/>
                <a:gd name="T2" fmla="*/ 71 w 134"/>
                <a:gd name="T3" fmla="*/ 0 h 10"/>
                <a:gd name="T4" fmla="*/ 63 w 134"/>
                <a:gd name="T5" fmla="*/ 0 h 10"/>
                <a:gd name="T6" fmla="*/ 2 w 134"/>
                <a:gd name="T7" fmla="*/ 0 h 10"/>
                <a:gd name="T8" fmla="*/ 0 w 134"/>
                <a:gd name="T9" fmla="*/ 2 h 10"/>
                <a:gd name="T10" fmla="*/ 0 w 134"/>
                <a:gd name="T11" fmla="*/ 10 h 10"/>
                <a:gd name="T12" fmla="*/ 61 w 134"/>
                <a:gd name="T13" fmla="*/ 10 h 10"/>
                <a:gd name="T14" fmla="*/ 73 w 134"/>
                <a:gd name="T15" fmla="*/ 10 h 10"/>
                <a:gd name="T16" fmla="*/ 134 w 134"/>
                <a:gd name="T17" fmla="*/ 10 h 10"/>
                <a:gd name="T18" fmla="*/ 134 w 134"/>
                <a:gd name="T19" fmla="*/ 2 h 10"/>
                <a:gd name="T20" fmla="*/ 132 w 13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0">
                  <a:moveTo>
                    <a:pt x="13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1"/>
                    <a:pt x="133" y="0"/>
                    <a:pt x="13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0" name="iSľïdê">
              <a:extLst>
                <a:ext uri="{FF2B5EF4-FFF2-40B4-BE49-F238E27FC236}">
                  <a16:creationId xmlns:a16="http://schemas.microsoft.com/office/drawing/2014/main" id="{7B0D9260-4895-4B15-918C-A147F68290CA}"/>
                </a:ext>
              </a:extLst>
            </p:cNvPr>
            <p:cNvSpPr/>
            <p:nvPr/>
          </p:nvSpPr>
          <p:spPr bwMode="auto">
            <a:xfrm>
              <a:off x="5164931" y="2758975"/>
              <a:ext cx="1862138" cy="415925"/>
            </a:xfrm>
            <a:custGeom>
              <a:avLst/>
              <a:gdLst>
                <a:gd name="T0" fmla="*/ 255 w 255"/>
                <a:gd name="T1" fmla="*/ 52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2 h 57"/>
                <a:gd name="T8" fmla="*/ 0 w 255"/>
                <a:gd name="T9" fmla="*/ 4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4 h 57"/>
                <a:gd name="T16" fmla="*/ 255 w 25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2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1" name="ïşlîdé">
              <a:extLst>
                <a:ext uri="{FF2B5EF4-FFF2-40B4-BE49-F238E27FC236}">
                  <a16:creationId xmlns:a16="http://schemas.microsoft.com/office/drawing/2014/main" id="{F7681FD3-935E-4353-97A4-535387673A9B}"/>
                </a:ext>
              </a:extLst>
            </p:cNvPr>
            <p:cNvSpPr/>
            <p:nvPr/>
          </p:nvSpPr>
          <p:spPr bwMode="auto">
            <a:xfrm>
              <a:off x="5164931" y="2787550"/>
              <a:ext cx="1862138" cy="387350"/>
            </a:xfrm>
            <a:prstGeom prst="rect">
              <a:avLst/>
            </a:pr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 dirty="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2" name="ïṡļíḓe">
              <a:extLst>
                <a:ext uri="{FF2B5EF4-FFF2-40B4-BE49-F238E27FC236}">
                  <a16:creationId xmlns:a16="http://schemas.microsoft.com/office/drawing/2014/main" id="{257CF1E7-C52E-4CF2-B6A4-F85672CAD16C}"/>
                </a:ext>
              </a:extLst>
            </p:cNvPr>
            <p:cNvSpPr/>
            <p:nvPr/>
          </p:nvSpPr>
          <p:spPr bwMode="auto">
            <a:xfrm>
              <a:off x="5164931" y="3379688"/>
              <a:ext cx="1862138" cy="409575"/>
            </a:xfrm>
            <a:custGeom>
              <a:avLst/>
              <a:gdLst>
                <a:gd name="T0" fmla="*/ 255 w 255"/>
                <a:gd name="T1" fmla="*/ 52 h 56"/>
                <a:gd name="T2" fmla="*/ 251 w 255"/>
                <a:gd name="T3" fmla="*/ 56 h 56"/>
                <a:gd name="T4" fmla="*/ 4 w 255"/>
                <a:gd name="T5" fmla="*/ 56 h 56"/>
                <a:gd name="T6" fmla="*/ 0 w 255"/>
                <a:gd name="T7" fmla="*/ 52 h 56"/>
                <a:gd name="T8" fmla="*/ 0 w 255"/>
                <a:gd name="T9" fmla="*/ 4 h 56"/>
                <a:gd name="T10" fmla="*/ 4 w 255"/>
                <a:gd name="T11" fmla="*/ 0 h 56"/>
                <a:gd name="T12" fmla="*/ 251 w 255"/>
                <a:gd name="T13" fmla="*/ 0 h 56"/>
                <a:gd name="T14" fmla="*/ 255 w 255"/>
                <a:gd name="T15" fmla="*/ 4 h 56"/>
                <a:gd name="T16" fmla="*/ 255 w 2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6">
                  <a:moveTo>
                    <a:pt x="255" y="52"/>
                  </a:moveTo>
                  <a:cubicBezTo>
                    <a:pt x="255" y="54"/>
                    <a:pt x="253" y="56"/>
                    <a:pt x="251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3" name="îslidê">
              <a:extLst>
                <a:ext uri="{FF2B5EF4-FFF2-40B4-BE49-F238E27FC236}">
                  <a16:creationId xmlns:a16="http://schemas.microsoft.com/office/drawing/2014/main" id="{342BEF18-0A3E-46F2-86C7-92F0EAE68C44}"/>
                </a:ext>
              </a:extLst>
            </p:cNvPr>
            <p:cNvSpPr/>
            <p:nvPr/>
          </p:nvSpPr>
          <p:spPr bwMode="auto">
            <a:xfrm>
              <a:off x="5164931" y="3409850"/>
              <a:ext cx="1862138" cy="379413"/>
            </a:xfrm>
            <a:custGeom>
              <a:avLst/>
              <a:gdLst>
                <a:gd name="T0" fmla="*/ 254 w 255"/>
                <a:gd name="T1" fmla="*/ 0 h 52"/>
                <a:gd name="T2" fmla="*/ 0 w 255"/>
                <a:gd name="T3" fmla="*/ 48 h 52"/>
                <a:gd name="T4" fmla="*/ 4 w 255"/>
                <a:gd name="T5" fmla="*/ 52 h 52"/>
                <a:gd name="T6" fmla="*/ 251 w 255"/>
                <a:gd name="T7" fmla="*/ 52 h 52"/>
                <a:gd name="T8" fmla="*/ 255 w 255"/>
                <a:gd name="T9" fmla="*/ 48 h 52"/>
                <a:gd name="T10" fmla="*/ 255 w 255"/>
                <a:gd name="T11" fmla="*/ 0 h 52"/>
                <a:gd name="T12" fmla="*/ 255 w 255"/>
                <a:gd name="T13" fmla="*/ 0 h 52"/>
                <a:gd name="T14" fmla="*/ 254 w 255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2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3" y="52"/>
                    <a:pt x="255" y="50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4" name="ïşľïḑe">
              <a:extLst>
                <a:ext uri="{FF2B5EF4-FFF2-40B4-BE49-F238E27FC236}">
                  <a16:creationId xmlns:a16="http://schemas.microsoft.com/office/drawing/2014/main" id="{1BDBDEB2-D413-4D5D-867A-B5F1EDED5D6B}"/>
                </a:ext>
              </a:extLst>
            </p:cNvPr>
            <p:cNvSpPr/>
            <p:nvPr/>
          </p:nvSpPr>
          <p:spPr bwMode="auto">
            <a:xfrm>
              <a:off x="5164931" y="3994050"/>
              <a:ext cx="1862138" cy="415925"/>
            </a:xfrm>
            <a:custGeom>
              <a:avLst/>
              <a:gdLst>
                <a:gd name="T0" fmla="*/ 255 w 255"/>
                <a:gd name="T1" fmla="*/ 52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2 h 57"/>
                <a:gd name="T8" fmla="*/ 0 w 255"/>
                <a:gd name="T9" fmla="*/ 4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4 h 57"/>
                <a:gd name="T16" fmla="*/ 255 w 25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2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 dirty="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5" name="íṩlidê">
              <a:extLst>
                <a:ext uri="{FF2B5EF4-FFF2-40B4-BE49-F238E27FC236}">
                  <a16:creationId xmlns:a16="http://schemas.microsoft.com/office/drawing/2014/main" id="{68035A8E-A46F-4103-BC95-4AF745F07928}"/>
                </a:ext>
              </a:extLst>
            </p:cNvPr>
            <p:cNvSpPr/>
            <p:nvPr/>
          </p:nvSpPr>
          <p:spPr bwMode="auto">
            <a:xfrm>
              <a:off x="5164931" y="4022625"/>
              <a:ext cx="1862138" cy="387350"/>
            </a:xfrm>
            <a:custGeom>
              <a:avLst/>
              <a:gdLst>
                <a:gd name="T0" fmla="*/ 254 w 255"/>
                <a:gd name="T1" fmla="*/ 0 h 53"/>
                <a:gd name="T2" fmla="*/ 0 w 255"/>
                <a:gd name="T3" fmla="*/ 48 h 53"/>
                <a:gd name="T4" fmla="*/ 4 w 255"/>
                <a:gd name="T5" fmla="*/ 53 h 53"/>
                <a:gd name="T6" fmla="*/ 251 w 255"/>
                <a:gd name="T7" fmla="*/ 53 h 53"/>
                <a:gd name="T8" fmla="*/ 255 w 255"/>
                <a:gd name="T9" fmla="*/ 48 h 53"/>
                <a:gd name="T10" fmla="*/ 255 w 255"/>
                <a:gd name="T11" fmla="*/ 0 h 53"/>
                <a:gd name="T12" fmla="*/ 255 w 255"/>
                <a:gd name="T13" fmla="*/ 0 h 53"/>
                <a:gd name="T14" fmla="*/ 254 w 255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3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1"/>
                    <a:pt x="2" y="53"/>
                    <a:pt x="4" y="53"/>
                  </a:cubicBezTo>
                  <a:cubicBezTo>
                    <a:pt x="251" y="53"/>
                    <a:pt x="251" y="53"/>
                    <a:pt x="251" y="53"/>
                  </a:cubicBezTo>
                  <a:cubicBezTo>
                    <a:pt x="253" y="53"/>
                    <a:pt x="255" y="51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6" name="îşḷïḋé">
              <a:extLst>
                <a:ext uri="{FF2B5EF4-FFF2-40B4-BE49-F238E27FC236}">
                  <a16:creationId xmlns:a16="http://schemas.microsoft.com/office/drawing/2014/main" id="{DFC4640B-FCC7-485D-A121-4BBBF44B494C}"/>
                </a:ext>
              </a:extLst>
            </p:cNvPr>
            <p:cNvSpPr/>
            <p:nvPr/>
          </p:nvSpPr>
          <p:spPr bwMode="auto">
            <a:xfrm>
              <a:off x="5164931" y="4606825"/>
              <a:ext cx="1862138" cy="415925"/>
            </a:xfrm>
            <a:custGeom>
              <a:avLst/>
              <a:gdLst>
                <a:gd name="T0" fmla="*/ 255 w 255"/>
                <a:gd name="T1" fmla="*/ 53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3 h 57"/>
                <a:gd name="T8" fmla="*/ 0 w 255"/>
                <a:gd name="T9" fmla="*/ 5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5 h 57"/>
                <a:gd name="T16" fmla="*/ 255 w 255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3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5"/>
                  </a:cubicBezTo>
                  <a:cubicBezTo>
                    <a:pt x="255" y="53"/>
                    <a:pt x="255" y="53"/>
                    <a:pt x="255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7" name="iṡľíḓé">
              <a:extLst>
                <a:ext uri="{FF2B5EF4-FFF2-40B4-BE49-F238E27FC236}">
                  <a16:creationId xmlns:a16="http://schemas.microsoft.com/office/drawing/2014/main" id="{AE979BD3-EC9C-416A-B3EB-08C4F1E7DC45}"/>
                </a:ext>
              </a:extLst>
            </p:cNvPr>
            <p:cNvSpPr/>
            <p:nvPr/>
          </p:nvSpPr>
          <p:spPr bwMode="auto">
            <a:xfrm>
              <a:off x="5164931" y="4643338"/>
              <a:ext cx="1862138" cy="379413"/>
            </a:xfrm>
            <a:custGeom>
              <a:avLst/>
              <a:gdLst>
                <a:gd name="T0" fmla="*/ 254 w 255"/>
                <a:gd name="T1" fmla="*/ 0 h 52"/>
                <a:gd name="T2" fmla="*/ 0 w 255"/>
                <a:gd name="T3" fmla="*/ 48 h 52"/>
                <a:gd name="T4" fmla="*/ 4 w 255"/>
                <a:gd name="T5" fmla="*/ 52 h 52"/>
                <a:gd name="T6" fmla="*/ 251 w 255"/>
                <a:gd name="T7" fmla="*/ 52 h 52"/>
                <a:gd name="T8" fmla="*/ 255 w 255"/>
                <a:gd name="T9" fmla="*/ 48 h 52"/>
                <a:gd name="T10" fmla="*/ 255 w 255"/>
                <a:gd name="T11" fmla="*/ 0 h 52"/>
                <a:gd name="T12" fmla="*/ 255 w 255"/>
                <a:gd name="T13" fmla="*/ 0 h 52"/>
                <a:gd name="T14" fmla="*/ 254 w 255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2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3" y="52"/>
                    <a:pt x="255" y="50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8" name="ïṣļïḓe">
              <a:extLst>
                <a:ext uri="{FF2B5EF4-FFF2-40B4-BE49-F238E27FC236}">
                  <a16:creationId xmlns:a16="http://schemas.microsoft.com/office/drawing/2014/main" id="{7DD19D3F-FC6F-4870-8AB4-5871ECB1FBDB}"/>
                </a:ext>
              </a:extLst>
            </p:cNvPr>
            <p:cNvSpPr/>
            <p:nvPr/>
          </p:nvSpPr>
          <p:spPr bwMode="auto">
            <a:xfrm>
              <a:off x="5164931" y="5162450"/>
              <a:ext cx="409575" cy="407988"/>
            </a:xfrm>
            <a:custGeom>
              <a:avLst/>
              <a:gdLst>
                <a:gd name="T0" fmla="*/ 56 w 56"/>
                <a:gd name="T1" fmla="*/ 52 h 56"/>
                <a:gd name="T2" fmla="*/ 52 w 56"/>
                <a:gd name="T3" fmla="*/ 56 h 56"/>
                <a:gd name="T4" fmla="*/ 4 w 56"/>
                <a:gd name="T5" fmla="*/ 56 h 56"/>
                <a:gd name="T6" fmla="*/ 0 w 56"/>
                <a:gd name="T7" fmla="*/ 52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52"/>
                  </a:moveTo>
                  <a:cubicBezTo>
                    <a:pt x="56" y="54"/>
                    <a:pt x="54" y="56"/>
                    <a:pt x="52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79" name="is1îde">
              <a:extLst>
                <a:ext uri="{FF2B5EF4-FFF2-40B4-BE49-F238E27FC236}">
                  <a16:creationId xmlns:a16="http://schemas.microsoft.com/office/drawing/2014/main" id="{B00345B7-71CF-482C-9455-663426ED6BFB}"/>
                </a:ext>
              </a:extLst>
            </p:cNvPr>
            <p:cNvSpPr/>
            <p:nvPr/>
          </p:nvSpPr>
          <p:spPr bwMode="auto">
            <a:xfrm>
              <a:off x="5164931" y="5191025"/>
              <a:ext cx="409575" cy="379413"/>
            </a:xfrm>
            <a:custGeom>
              <a:avLst/>
              <a:gdLst>
                <a:gd name="T0" fmla="*/ 56 w 56"/>
                <a:gd name="T1" fmla="*/ 0 h 52"/>
                <a:gd name="T2" fmla="*/ 0 w 56"/>
                <a:gd name="T3" fmla="*/ 48 h 52"/>
                <a:gd name="T4" fmla="*/ 4 w 56"/>
                <a:gd name="T5" fmla="*/ 52 h 52"/>
                <a:gd name="T6" fmla="*/ 52 w 56"/>
                <a:gd name="T7" fmla="*/ 52 h 52"/>
                <a:gd name="T8" fmla="*/ 56 w 56"/>
                <a:gd name="T9" fmla="*/ 48 h 52"/>
                <a:gd name="T10" fmla="*/ 56 w 56"/>
                <a:gd name="T11" fmla="*/ 0 h 52"/>
                <a:gd name="T12" fmla="*/ 56 w 56"/>
                <a:gd name="T13" fmla="*/ 0 h 52"/>
                <a:gd name="T14" fmla="*/ 56 w 5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2">
                  <a:moveTo>
                    <a:pt x="56" y="0"/>
                  </a:moveTo>
                  <a:cubicBezTo>
                    <a:pt x="5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4" y="52"/>
                    <a:pt x="56" y="50"/>
                    <a:pt x="56" y="4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0" name="îšliḍé">
              <a:extLst>
                <a:ext uri="{FF2B5EF4-FFF2-40B4-BE49-F238E27FC236}">
                  <a16:creationId xmlns:a16="http://schemas.microsoft.com/office/drawing/2014/main" id="{FE569ECF-C4B0-4A22-BFCA-286EA836463E}"/>
                </a:ext>
              </a:extLst>
            </p:cNvPr>
            <p:cNvSpPr/>
            <p:nvPr/>
          </p:nvSpPr>
          <p:spPr bwMode="auto">
            <a:xfrm>
              <a:off x="6619081" y="5162450"/>
              <a:ext cx="407988" cy="407988"/>
            </a:xfrm>
            <a:custGeom>
              <a:avLst/>
              <a:gdLst>
                <a:gd name="T0" fmla="*/ 56 w 56"/>
                <a:gd name="T1" fmla="*/ 52 h 56"/>
                <a:gd name="T2" fmla="*/ 52 w 56"/>
                <a:gd name="T3" fmla="*/ 56 h 56"/>
                <a:gd name="T4" fmla="*/ 4 w 56"/>
                <a:gd name="T5" fmla="*/ 56 h 56"/>
                <a:gd name="T6" fmla="*/ 0 w 56"/>
                <a:gd name="T7" fmla="*/ 52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52"/>
                  </a:moveTo>
                  <a:cubicBezTo>
                    <a:pt x="56" y="54"/>
                    <a:pt x="54" y="56"/>
                    <a:pt x="52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1" name="íṣľîḓê">
              <a:extLst>
                <a:ext uri="{FF2B5EF4-FFF2-40B4-BE49-F238E27FC236}">
                  <a16:creationId xmlns:a16="http://schemas.microsoft.com/office/drawing/2014/main" id="{52F79739-4FDC-4AC9-98A5-81F940F3C48D}"/>
                </a:ext>
              </a:extLst>
            </p:cNvPr>
            <p:cNvSpPr/>
            <p:nvPr/>
          </p:nvSpPr>
          <p:spPr bwMode="auto">
            <a:xfrm>
              <a:off x="6619081" y="5191025"/>
              <a:ext cx="407988" cy="379413"/>
            </a:xfrm>
            <a:custGeom>
              <a:avLst/>
              <a:gdLst>
                <a:gd name="T0" fmla="*/ 56 w 56"/>
                <a:gd name="T1" fmla="*/ 0 h 52"/>
                <a:gd name="T2" fmla="*/ 0 w 56"/>
                <a:gd name="T3" fmla="*/ 48 h 52"/>
                <a:gd name="T4" fmla="*/ 4 w 56"/>
                <a:gd name="T5" fmla="*/ 52 h 52"/>
                <a:gd name="T6" fmla="*/ 52 w 56"/>
                <a:gd name="T7" fmla="*/ 52 h 52"/>
                <a:gd name="T8" fmla="*/ 56 w 56"/>
                <a:gd name="T9" fmla="*/ 48 h 52"/>
                <a:gd name="T10" fmla="*/ 56 w 56"/>
                <a:gd name="T11" fmla="*/ 0 h 52"/>
                <a:gd name="T12" fmla="*/ 56 w 56"/>
                <a:gd name="T13" fmla="*/ 0 h 52"/>
                <a:gd name="T14" fmla="*/ 56 w 5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2">
                  <a:moveTo>
                    <a:pt x="56" y="0"/>
                  </a:moveTo>
                  <a:cubicBezTo>
                    <a:pt x="5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4" y="52"/>
                    <a:pt x="56" y="50"/>
                    <a:pt x="56" y="4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2" name="íŝḻîḓé">
              <a:extLst>
                <a:ext uri="{FF2B5EF4-FFF2-40B4-BE49-F238E27FC236}">
                  <a16:creationId xmlns:a16="http://schemas.microsoft.com/office/drawing/2014/main" id="{9A296C05-C1D9-42B8-ADCA-F6662736936E}"/>
                </a:ext>
              </a:extLst>
            </p:cNvPr>
            <p:cNvSpPr/>
            <p:nvPr/>
          </p:nvSpPr>
          <p:spPr bwMode="auto">
            <a:xfrm>
              <a:off x="7355681" y="3533675"/>
              <a:ext cx="1270000" cy="407988"/>
            </a:xfrm>
            <a:custGeom>
              <a:avLst/>
              <a:gdLst>
                <a:gd name="T0" fmla="*/ 174 w 174"/>
                <a:gd name="T1" fmla="*/ 52 h 56"/>
                <a:gd name="T2" fmla="*/ 170 w 174"/>
                <a:gd name="T3" fmla="*/ 56 h 56"/>
                <a:gd name="T4" fmla="*/ 4 w 174"/>
                <a:gd name="T5" fmla="*/ 56 h 56"/>
                <a:gd name="T6" fmla="*/ 0 w 174"/>
                <a:gd name="T7" fmla="*/ 52 h 56"/>
                <a:gd name="T8" fmla="*/ 0 w 174"/>
                <a:gd name="T9" fmla="*/ 4 h 56"/>
                <a:gd name="T10" fmla="*/ 4 w 174"/>
                <a:gd name="T11" fmla="*/ 0 h 56"/>
                <a:gd name="T12" fmla="*/ 170 w 174"/>
                <a:gd name="T13" fmla="*/ 0 h 56"/>
                <a:gd name="T14" fmla="*/ 174 w 174"/>
                <a:gd name="T15" fmla="*/ 4 h 56"/>
                <a:gd name="T16" fmla="*/ 174 w 174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6">
                  <a:moveTo>
                    <a:pt x="174" y="52"/>
                  </a:moveTo>
                  <a:cubicBezTo>
                    <a:pt x="174" y="54"/>
                    <a:pt x="172" y="56"/>
                    <a:pt x="17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1"/>
                    <a:pt x="174" y="4"/>
                  </a:cubicBezTo>
                  <a:cubicBezTo>
                    <a:pt x="174" y="52"/>
                    <a:pt x="174" y="52"/>
                    <a:pt x="174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3" name="íślîde">
              <a:extLst>
                <a:ext uri="{FF2B5EF4-FFF2-40B4-BE49-F238E27FC236}">
                  <a16:creationId xmlns:a16="http://schemas.microsoft.com/office/drawing/2014/main" id="{72DE1629-8227-4DBB-8B49-57A12D33A60D}"/>
                </a:ext>
              </a:extLst>
            </p:cNvPr>
            <p:cNvSpPr/>
            <p:nvPr/>
          </p:nvSpPr>
          <p:spPr bwMode="auto">
            <a:xfrm>
              <a:off x="7436644" y="3562250"/>
              <a:ext cx="1189038" cy="379413"/>
            </a:xfrm>
            <a:custGeom>
              <a:avLst/>
              <a:gdLst>
                <a:gd name="T0" fmla="*/ 163 w 163"/>
                <a:gd name="T1" fmla="*/ 0 h 52"/>
                <a:gd name="T2" fmla="*/ 0 w 163"/>
                <a:gd name="T3" fmla="*/ 45 h 52"/>
                <a:gd name="T4" fmla="*/ 0 w 163"/>
                <a:gd name="T5" fmla="*/ 52 h 52"/>
                <a:gd name="T6" fmla="*/ 159 w 163"/>
                <a:gd name="T7" fmla="*/ 52 h 52"/>
                <a:gd name="T8" fmla="*/ 163 w 163"/>
                <a:gd name="T9" fmla="*/ 48 h 52"/>
                <a:gd name="T10" fmla="*/ 163 w 163"/>
                <a:gd name="T11" fmla="*/ 0 h 52"/>
                <a:gd name="T12" fmla="*/ 163 w 163"/>
                <a:gd name="T13" fmla="*/ 0 h 52"/>
                <a:gd name="T14" fmla="*/ 163 w 16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2">
                  <a:moveTo>
                    <a:pt x="163" y="0"/>
                  </a:moveTo>
                  <a:cubicBezTo>
                    <a:pt x="157" y="0"/>
                    <a:pt x="36" y="34"/>
                    <a:pt x="0" y="4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1" y="52"/>
                    <a:pt x="163" y="50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4" name="îṥḷidê">
              <a:extLst>
                <a:ext uri="{FF2B5EF4-FFF2-40B4-BE49-F238E27FC236}">
                  <a16:creationId xmlns:a16="http://schemas.microsoft.com/office/drawing/2014/main" id="{301C66F7-267B-4262-822D-F478A0DF0A4D}"/>
                </a:ext>
              </a:extLst>
            </p:cNvPr>
            <p:cNvSpPr/>
            <p:nvPr/>
          </p:nvSpPr>
          <p:spPr bwMode="auto">
            <a:xfrm>
              <a:off x="7355681" y="4059138"/>
              <a:ext cx="1270000" cy="415925"/>
            </a:xfrm>
            <a:custGeom>
              <a:avLst/>
              <a:gdLst>
                <a:gd name="T0" fmla="*/ 174 w 174"/>
                <a:gd name="T1" fmla="*/ 53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3 h 57"/>
                <a:gd name="T8" fmla="*/ 0 w 174"/>
                <a:gd name="T9" fmla="*/ 5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5 h 57"/>
                <a:gd name="T16" fmla="*/ 174 w 174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3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5"/>
                  </a:cubicBezTo>
                  <a:cubicBezTo>
                    <a:pt x="174" y="53"/>
                    <a:pt x="174" y="53"/>
                    <a:pt x="174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5" name="ï$ḻîḍè">
              <a:extLst>
                <a:ext uri="{FF2B5EF4-FFF2-40B4-BE49-F238E27FC236}">
                  <a16:creationId xmlns:a16="http://schemas.microsoft.com/office/drawing/2014/main" id="{8BCF4519-D71E-4362-A01D-AEB6E79F7DD9}"/>
                </a:ext>
              </a:extLst>
            </p:cNvPr>
            <p:cNvSpPr/>
            <p:nvPr/>
          </p:nvSpPr>
          <p:spPr bwMode="auto">
            <a:xfrm>
              <a:off x="7436644" y="4087713"/>
              <a:ext cx="1189038" cy="387350"/>
            </a:xfrm>
            <a:custGeom>
              <a:avLst/>
              <a:gdLst>
                <a:gd name="T0" fmla="*/ 163 w 163"/>
                <a:gd name="T1" fmla="*/ 0 h 53"/>
                <a:gd name="T2" fmla="*/ 0 w 163"/>
                <a:gd name="T3" fmla="*/ 45 h 53"/>
                <a:gd name="T4" fmla="*/ 0 w 163"/>
                <a:gd name="T5" fmla="*/ 53 h 53"/>
                <a:gd name="T6" fmla="*/ 159 w 163"/>
                <a:gd name="T7" fmla="*/ 53 h 53"/>
                <a:gd name="T8" fmla="*/ 163 w 163"/>
                <a:gd name="T9" fmla="*/ 49 h 53"/>
                <a:gd name="T10" fmla="*/ 163 w 163"/>
                <a:gd name="T11" fmla="*/ 1 h 53"/>
                <a:gd name="T12" fmla="*/ 163 w 163"/>
                <a:gd name="T13" fmla="*/ 1 h 53"/>
                <a:gd name="T14" fmla="*/ 163 w 163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3">
                  <a:moveTo>
                    <a:pt x="163" y="0"/>
                  </a:moveTo>
                  <a:cubicBezTo>
                    <a:pt x="157" y="0"/>
                    <a:pt x="36" y="35"/>
                    <a:pt x="0" y="4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61" y="53"/>
                    <a:pt x="163" y="51"/>
                    <a:pt x="163" y="49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6" name="í$ḻïde">
              <a:extLst>
                <a:ext uri="{FF2B5EF4-FFF2-40B4-BE49-F238E27FC236}">
                  <a16:creationId xmlns:a16="http://schemas.microsoft.com/office/drawing/2014/main" id="{B4CF642B-4AAB-45B6-A765-602F2DFD017B}"/>
                </a:ext>
              </a:extLst>
            </p:cNvPr>
            <p:cNvSpPr/>
            <p:nvPr/>
          </p:nvSpPr>
          <p:spPr bwMode="auto">
            <a:xfrm>
              <a:off x="7355681" y="4906863"/>
              <a:ext cx="1270000" cy="415925"/>
            </a:xfrm>
            <a:custGeom>
              <a:avLst/>
              <a:gdLst>
                <a:gd name="T0" fmla="*/ 174 w 174"/>
                <a:gd name="T1" fmla="*/ 53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3 h 57"/>
                <a:gd name="T8" fmla="*/ 0 w 174"/>
                <a:gd name="T9" fmla="*/ 5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5 h 57"/>
                <a:gd name="T16" fmla="*/ 174 w 174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3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5"/>
                  </a:cubicBezTo>
                  <a:cubicBezTo>
                    <a:pt x="174" y="53"/>
                    <a:pt x="174" y="53"/>
                    <a:pt x="174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7" name="íṡḻîḍê">
              <a:extLst>
                <a:ext uri="{FF2B5EF4-FFF2-40B4-BE49-F238E27FC236}">
                  <a16:creationId xmlns:a16="http://schemas.microsoft.com/office/drawing/2014/main" id="{C955A4C9-ED55-4036-85CE-52BA16E212C6}"/>
                </a:ext>
              </a:extLst>
            </p:cNvPr>
            <p:cNvSpPr/>
            <p:nvPr/>
          </p:nvSpPr>
          <p:spPr bwMode="auto">
            <a:xfrm>
              <a:off x="7436644" y="4943375"/>
              <a:ext cx="1189038" cy="379413"/>
            </a:xfrm>
            <a:custGeom>
              <a:avLst/>
              <a:gdLst>
                <a:gd name="T0" fmla="*/ 163 w 163"/>
                <a:gd name="T1" fmla="*/ 0 h 52"/>
                <a:gd name="T2" fmla="*/ 0 w 163"/>
                <a:gd name="T3" fmla="*/ 45 h 52"/>
                <a:gd name="T4" fmla="*/ 0 w 163"/>
                <a:gd name="T5" fmla="*/ 52 h 52"/>
                <a:gd name="T6" fmla="*/ 159 w 163"/>
                <a:gd name="T7" fmla="*/ 52 h 52"/>
                <a:gd name="T8" fmla="*/ 163 w 163"/>
                <a:gd name="T9" fmla="*/ 48 h 52"/>
                <a:gd name="T10" fmla="*/ 163 w 163"/>
                <a:gd name="T11" fmla="*/ 0 h 52"/>
                <a:gd name="T12" fmla="*/ 163 w 163"/>
                <a:gd name="T13" fmla="*/ 0 h 52"/>
                <a:gd name="T14" fmla="*/ 163 w 16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2">
                  <a:moveTo>
                    <a:pt x="163" y="0"/>
                  </a:moveTo>
                  <a:cubicBezTo>
                    <a:pt x="157" y="0"/>
                    <a:pt x="36" y="34"/>
                    <a:pt x="0" y="4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1" y="52"/>
                    <a:pt x="163" y="50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8" name="iṩlíḋê">
              <a:extLst>
                <a:ext uri="{FF2B5EF4-FFF2-40B4-BE49-F238E27FC236}">
                  <a16:creationId xmlns:a16="http://schemas.microsoft.com/office/drawing/2014/main" id="{23C55B74-C0FC-4DD0-B993-FFB586179739}"/>
                </a:ext>
              </a:extLst>
            </p:cNvPr>
            <p:cNvSpPr/>
            <p:nvPr/>
          </p:nvSpPr>
          <p:spPr bwMode="auto">
            <a:xfrm>
              <a:off x="7355681" y="5440263"/>
              <a:ext cx="1270000" cy="415925"/>
            </a:xfrm>
            <a:custGeom>
              <a:avLst/>
              <a:gdLst>
                <a:gd name="T0" fmla="*/ 174 w 174"/>
                <a:gd name="T1" fmla="*/ 52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2 h 57"/>
                <a:gd name="T8" fmla="*/ 0 w 174"/>
                <a:gd name="T9" fmla="*/ 4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4 h 57"/>
                <a:gd name="T16" fmla="*/ 174 w 174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2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52"/>
                    <a:pt x="174" y="52"/>
                    <a:pt x="174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89" name="ïṧḷiḋê">
              <a:extLst>
                <a:ext uri="{FF2B5EF4-FFF2-40B4-BE49-F238E27FC236}">
                  <a16:creationId xmlns:a16="http://schemas.microsoft.com/office/drawing/2014/main" id="{15D6DFB7-C581-4BE4-BA7D-B492C5ABB2D4}"/>
                </a:ext>
              </a:extLst>
            </p:cNvPr>
            <p:cNvSpPr/>
            <p:nvPr/>
          </p:nvSpPr>
          <p:spPr bwMode="auto">
            <a:xfrm>
              <a:off x="7436644" y="5468838"/>
              <a:ext cx="1189038" cy="387350"/>
            </a:xfrm>
            <a:custGeom>
              <a:avLst/>
              <a:gdLst>
                <a:gd name="T0" fmla="*/ 163 w 163"/>
                <a:gd name="T1" fmla="*/ 0 h 53"/>
                <a:gd name="T2" fmla="*/ 0 w 163"/>
                <a:gd name="T3" fmla="*/ 45 h 53"/>
                <a:gd name="T4" fmla="*/ 0 w 163"/>
                <a:gd name="T5" fmla="*/ 53 h 53"/>
                <a:gd name="T6" fmla="*/ 159 w 163"/>
                <a:gd name="T7" fmla="*/ 53 h 53"/>
                <a:gd name="T8" fmla="*/ 163 w 163"/>
                <a:gd name="T9" fmla="*/ 48 h 53"/>
                <a:gd name="T10" fmla="*/ 163 w 163"/>
                <a:gd name="T11" fmla="*/ 43 h 53"/>
                <a:gd name="T12" fmla="*/ 163 w 163"/>
                <a:gd name="T13" fmla="*/ 0 h 53"/>
                <a:gd name="T14" fmla="*/ 163 w 163"/>
                <a:gd name="T15" fmla="*/ 0 h 53"/>
                <a:gd name="T16" fmla="*/ 163 w 163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53">
                  <a:moveTo>
                    <a:pt x="163" y="0"/>
                  </a:moveTo>
                  <a:cubicBezTo>
                    <a:pt x="157" y="0"/>
                    <a:pt x="36" y="35"/>
                    <a:pt x="0" y="4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61" y="53"/>
                    <a:pt x="163" y="51"/>
                    <a:pt x="163" y="48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0" name="ïśļíḑè">
              <a:extLst>
                <a:ext uri="{FF2B5EF4-FFF2-40B4-BE49-F238E27FC236}">
                  <a16:creationId xmlns:a16="http://schemas.microsoft.com/office/drawing/2014/main" id="{2C91FFF2-C090-46AC-BAF7-FCBE121FFF0A}"/>
                </a:ext>
              </a:extLst>
            </p:cNvPr>
            <p:cNvSpPr/>
            <p:nvPr/>
          </p:nvSpPr>
          <p:spPr bwMode="auto">
            <a:xfrm>
              <a:off x="4866481" y="2343050"/>
              <a:ext cx="2452688" cy="204788"/>
            </a:xfrm>
            <a:custGeom>
              <a:avLst/>
              <a:gdLst>
                <a:gd name="T0" fmla="*/ 336 w 336"/>
                <a:gd name="T1" fmla="*/ 23 h 28"/>
                <a:gd name="T2" fmla="*/ 332 w 336"/>
                <a:gd name="T3" fmla="*/ 28 h 28"/>
                <a:gd name="T4" fmla="*/ 5 w 336"/>
                <a:gd name="T5" fmla="*/ 28 h 28"/>
                <a:gd name="T6" fmla="*/ 0 w 336"/>
                <a:gd name="T7" fmla="*/ 23 h 28"/>
                <a:gd name="T8" fmla="*/ 0 w 336"/>
                <a:gd name="T9" fmla="*/ 4 h 28"/>
                <a:gd name="T10" fmla="*/ 5 w 336"/>
                <a:gd name="T11" fmla="*/ 0 h 28"/>
                <a:gd name="T12" fmla="*/ 332 w 336"/>
                <a:gd name="T13" fmla="*/ 0 h 28"/>
                <a:gd name="T14" fmla="*/ 336 w 336"/>
                <a:gd name="T15" fmla="*/ 4 h 28"/>
                <a:gd name="T16" fmla="*/ 336 w 336"/>
                <a:gd name="T17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28">
                  <a:moveTo>
                    <a:pt x="336" y="23"/>
                  </a:moveTo>
                  <a:cubicBezTo>
                    <a:pt x="336" y="26"/>
                    <a:pt x="334" y="28"/>
                    <a:pt x="332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4" y="0"/>
                    <a:pt x="336" y="2"/>
                    <a:pt x="336" y="4"/>
                  </a:cubicBezTo>
                  <a:lnTo>
                    <a:pt x="336" y="2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1" name="ïṧlîḍé">
              <a:extLst>
                <a:ext uri="{FF2B5EF4-FFF2-40B4-BE49-F238E27FC236}">
                  <a16:creationId xmlns:a16="http://schemas.microsoft.com/office/drawing/2014/main" id="{DF2E33BA-776E-43C1-9D38-76A8EF84FCA0}"/>
                </a:ext>
              </a:extLst>
            </p:cNvPr>
            <p:cNvSpPr/>
            <p:nvPr/>
          </p:nvSpPr>
          <p:spPr bwMode="auto">
            <a:xfrm>
              <a:off x="7209631" y="3343175"/>
              <a:ext cx="1570038" cy="10953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2" name="îṡliḍé">
              <a:extLst>
                <a:ext uri="{FF2B5EF4-FFF2-40B4-BE49-F238E27FC236}">
                  <a16:creationId xmlns:a16="http://schemas.microsoft.com/office/drawing/2014/main" id="{329F4286-6738-4D89-8A01-1696D6A5717C}"/>
                </a:ext>
              </a:extLst>
            </p:cNvPr>
            <p:cNvSpPr/>
            <p:nvPr/>
          </p:nvSpPr>
          <p:spPr bwMode="auto">
            <a:xfrm>
              <a:off x="7209631" y="3343175"/>
              <a:ext cx="1570038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3" name="işlïdé">
              <a:extLst>
                <a:ext uri="{FF2B5EF4-FFF2-40B4-BE49-F238E27FC236}">
                  <a16:creationId xmlns:a16="http://schemas.microsoft.com/office/drawing/2014/main" id="{80D44334-04AF-41B6-9933-1D9F288CD688}"/>
                </a:ext>
              </a:extLst>
            </p:cNvPr>
            <p:cNvSpPr/>
            <p:nvPr/>
          </p:nvSpPr>
          <p:spPr bwMode="auto">
            <a:xfrm>
              <a:off x="7209631" y="3174900"/>
              <a:ext cx="1671638" cy="182563"/>
            </a:xfrm>
            <a:custGeom>
              <a:avLst/>
              <a:gdLst>
                <a:gd name="T0" fmla="*/ 225 w 229"/>
                <a:gd name="T1" fmla="*/ 0 h 25"/>
                <a:gd name="T2" fmla="*/ 0 w 229"/>
                <a:gd name="T3" fmla="*/ 0 h 25"/>
                <a:gd name="T4" fmla="*/ 0 w 229"/>
                <a:gd name="T5" fmla="*/ 25 h 25"/>
                <a:gd name="T6" fmla="*/ 225 w 229"/>
                <a:gd name="T7" fmla="*/ 25 h 25"/>
                <a:gd name="T8" fmla="*/ 229 w 229"/>
                <a:gd name="T9" fmla="*/ 21 h 25"/>
                <a:gd name="T10" fmla="*/ 229 w 229"/>
                <a:gd name="T11" fmla="*/ 4 h 25"/>
                <a:gd name="T12" fmla="*/ 225 w 22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5">
                  <a:moveTo>
                    <a:pt x="2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7" y="25"/>
                    <a:pt x="229" y="24"/>
                    <a:pt x="229" y="21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1"/>
                    <a:pt x="227" y="0"/>
                    <a:pt x="225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4" name="îṣḻiḓé">
              <a:extLst>
                <a:ext uri="{FF2B5EF4-FFF2-40B4-BE49-F238E27FC236}">
                  <a16:creationId xmlns:a16="http://schemas.microsoft.com/office/drawing/2014/main" id="{2FDD9996-05C3-4D7B-B539-E6E9B193572C}"/>
                </a:ext>
              </a:extLst>
            </p:cNvPr>
            <p:cNvSpPr/>
            <p:nvPr/>
          </p:nvSpPr>
          <p:spPr bwMode="auto">
            <a:xfrm>
              <a:off x="7209631" y="4578250"/>
              <a:ext cx="1671638" cy="182563"/>
            </a:xfrm>
            <a:custGeom>
              <a:avLst/>
              <a:gdLst>
                <a:gd name="T0" fmla="*/ 225 w 229"/>
                <a:gd name="T1" fmla="*/ 0 h 25"/>
                <a:gd name="T2" fmla="*/ 0 w 229"/>
                <a:gd name="T3" fmla="*/ 0 h 25"/>
                <a:gd name="T4" fmla="*/ 0 w 229"/>
                <a:gd name="T5" fmla="*/ 25 h 25"/>
                <a:gd name="T6" fmla="*/ 225 w 229"/>
                <a:gd name="T7" fmla="*/ 25 h 25"/>
                <a:gd name="T8" fmla="*/ 229 w 229"/>
                <a:gd name="T9" fmla="*/ 21 h 25"/>
                <a:gd name="T10" fmla="*/ 229 w 229"/>
                <a:gd name="T11" fmla="*/ 4 h 25"/>
                <a:gd name="T12" fmla="*/ 225 w 22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5">
                  <a:moveTo>
                    <a:pt x="2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7" y="25"/>
                    <a:pt x="229" y="24"/>
                    <a:pt x="229" y="21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1"/>
                    <a:pt x="227" y="0"/>
                    <a:pt x="225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5" name="ísḻiḋê">
              <a:extLst>
                <a:ext uri="{FF2B5EF4-FFF2-40B4-BE49-F238E27FC236}">
                  <a16:creationId xmlns:a16="http://schemas.microsoft.com/office/drawing/2014/main" id="{53FCA260-5689-421E-9CFE-D9801B71E301}"/>
                </a:ext>
              </a:extLst>
            </p:cNvPr>
            <p:cNvSpPr/>
            <p:nvPr/>
          </p:nvSpPr>
          <p:spPr bwMode="auto">
            <a:xfrm>
              <a:off x="5998369" y="1327050"/>
              <a:ext cx="182563" cy="746125"/>
            </a:xfrm>
            <a:prstGeom prst="rect">
              <a:avLst/>
            </a:pr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6" name="îṧḻíḓé">
              <a:extLst>
                <a:ext uri="{FF2B5EF4-FFF2-40B4-BE49-F238E27FC236}">
                  <a16:creationId xmlns:a16="http://schemas.microsoft.com/office/drawing/2014/main" id="{1463A9EF-CC0A-44E8-8443-4598D567309D}"/>
                </a:ext>
              </a:extLst>
            </p:cNvPr>
            <p:cNvSpPr/>
            <p:nvPr/>
          </p:nvSpPr>
          <p:spPr bwMode="auto">
            <a:xfrm>
              <a:off x="5720556" y="1612800"/>
              <a:ext cx="736600" cy="182563"/>
            </a:xfrm>
            <a:prstGeom prst="rect">
              <a:avLst/>
            </a:pr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7" name="îṥ1îḑê">
              <a:extLst>
                <a:ext uri="{FF2B5EF4-FFF2-40B4-BE49-F238E27FC236}">
                  <a16:creationId xmlns:a16="http://schemas.microsoft.com/office/drawing/2014/main" id="{9FD08EB9-45A6-4807-8B18-DAC7DBBFB3D1}"/>
                </a:ext>
              </a:extLst>
            </p:cNvPr>
            <p:cNvSpPr/>
            <p:nvPr/>
          </p:nvSpPr>
          <p:spPr bwMode="auto">
            <a:xfrm>
              <a:off x="7209631" y="3452713"/>
              <a:ext cx="227013" cy="1125538"/>
            </a:xfrm>
            <a:custGeom>
              <a:avLst/>
              <a:gdLst>
                <a:gd name="T0" fmla="*/ 31 w 31"/>
                <a:gd name="T1" fmla="*/ 0 h 154"/>
                <a:gd name="T2" fmla="*/ 0 w 31"/>
                <a:gd name="T3" fmla="*/ 0 h 154"/>
                <a:gd name="T4" fmla="*/ 0 w 31"/>
                <a:gd name="T5" fmla="*/ 154 h 154"/>
                <a:gd name="T6" fmla="*/ 31 w 31"/>
                <a:gd name="T7" fmla="*/ 154 h 154"/>
                <a:gd name="T8" fmla="*/ 31 w 31"/>
                <a:gd name="T9" fmla="*/ 140 h 154"/>
                <a:gd name="T10" fmla="*/ 24 w 31"/>
                <a:gd name="T11" fmla="*/ 140 h 154"/>
                <a:gd name="T12" fmla="*/ 20 w 31"/>
                <a:gd name="T13" fmla="*/ 136 h 154"/>
                <a:gd name="T14" fmla="*/ 20 w 31"/>
                <a:gd name="T15" fmla="*/ 88 h 154"/>
                <a:gd name="T16" fmla="*/ 24 w 31"/>
                <a:gd name="T17" fmla="*/ 83 h 154"/>
                <a:gd name="T18" fmla="*/ 31 w 31"/>
                <a:gd name="T19" fmla="*/ 83 h 154"/>
                <a:gd name="T20" fmla="*/ 31 w 31"/>
                <a:gd name="T21" fmla="*/ 67 h 154"/>
                <a:gd name="T22" fmla="*/ 24 w 31"/>
                <a:gd name="T23" fmla="*/ 67 h 154"/>
                <a:gd name="T24" fmla="*/ 20 w 31"/>
                <a:gd name="T25" fmla="*/ 63 h 154"/>
                <a:gd name="T26" fmla="*/ 20 w 31"/>
                <a:gd name="T27" fmla="*/ 15 h 154"/>
                <a:gd name="T28" fmla="*/ 24 w 31"/>
                <a:gd name="T29" fmla="*/ 11 h 154"/>
                <a:gd name="T30" fmla="*/ 31 w 31"/>
                <a:gd name="T31" fmla="*/ 11 h 154"/>
                <a:gd name="T32" fmla="*/ 31 w 31"/>
                <a:gd name="T3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54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2" y="140"/>
                    <a:pt x="20" y="138"/>
                    <a:pt x="20" y="136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5"/>
                    <a:pt x="22" y="83"/>
                    <a:pt x="24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2" y="67"/>
                    <a:pt x="20" y="65"/>
                    <a:pt x="20" y="63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2"/>
                    <a:pt x="22" y="11"/>
                    <a:pt x="24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8" name="íṧľidè">
              <a:extLst>
                <a:ext uri="{FF2B5EF4-FFF2-40B4-BE49-F238E27FC236}">
                  <a16:creationId xmlns:a16="http://schemas.microsoft.com/office/drawing/2014/main" id="{4077C25E-7FF0-4691-896D-2CA950A5AE43}"/>
                </a:ext>
              </a:extLst>
            </p:cNvPr>
            <p:cNvSpPr/>
            <p:nvPr/>
          </p:nvSpPr>
          <p:spPr bwMode="auto">
            <a:xfrm>
              <a:off x="7355681" y="3533675"/>
              <a:ext cx="80963" cy="407988"/>
            </a:xfrm>
            <a:custGeom>
              <a:avLst/>
              <a:gdLst>
                <a:gd name="T0" fmla="*/ 11 w 11"/>
                <a:gd name="T1" fmla="*/ 0 h 56"/>
                <a:gd name="T2" fmla="*/ 4 w 11"/>
                <a:gd name="T3" fmla="*/ 0 h 56"/>
                <a:gd name="T4" fmla="*/ 0 w 11"/>
                <a:gd name="T5" fmla="*/ 4 h 56"/>
                <a:gd name="T6" fmla="*/ 0 w 11"/>
                <a:gd name="T7" fmla="*/ 52 h 56"/>
                <a:gd name="T8" fmla="*/ 4 w 11"/>
                <a:gd name="T9" fmla="*/ 56 h 56"/>
                <a:gd name="T10" fmla="*/ 11 w 11"/>
                <a:gd name="T11" fmla="*/ 56 h 56"/>
                <a:gd name="T12" fmla="*/ 4 w 11"/>
                <a:gd name="T13" fmla="*/ 56 h 56"/>
                <a:gd name="T14" fmla="*/ 0 w 11"/>
                <a:gd name="T15" fmla="*/ 52 h 56"/>
                <a:gd name="T16" fmla="*/ 11 w 11"/>
                <a:gd name="T17" fmla="*/ 49 h 56"/>
                <a:gd name="T18" fmla="*/ 11 w 11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6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2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199" name="îşliḓê">
              <a:extLst>
                <a:ext uri="{FF2B5EF4-FFF2-40B4-BE49-F238E27FC236}">
                  <a16:creationId xmlns:a16="http://schemas.microsoft.com/office/drawing/2014/main" id="{3E71A9CA-5904-46C9-87CA-2C72401BE29E}"/>
                </a:ext>
              </a:extLst>
            </p:cNvPr>
            <p:cNvSpPr/>
            <p:nvPr/>
          </p:nvSpPr>
          <p:spPr bwMode="auto">
            <a:xfrm>
              <a:off x="7355681" y="3890863"/>
              <a:ext cx="80963" cy="50800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3 h 7"/>
                <a:gd name="T4" fmla="*/ 4 w 11"/>
                <a:gd name="T5" fmla="*/ 7 h 7"/>
                <a:gd name="T6" fmla="*/ 11 w 11"/>
                <a:gd name="T7" fmla="*/ 7 h 7"/>
                <a:gd name="T8" fmla="*/ 11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4" y="2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0" name="îšḻîdè">
              <a:extLst>
                <a:ext uri="{FF2B5EF4-FFF2-40B4-BE49-F238E27FC236}">
                  <a16:creationId xmlns:a16="http://schemas.microsoft.com/office/drawing/2014/main" id="{1D0159B9-C56D-413C-99FF-907D583E9B0E}"/>
                </a:ext>
              </a:extLst>
            </p:cNvPr>
            <p:cNvSpPr/>
            <p:nvPr/>
          </p:nvSpPr>
          <p:spPr bwMode="auto">
            <a:xfrm>
              <a:off x="7355681" y="4059138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5 h 57"/>
                <a:gd name="T6" fmla="*/ 0 w 11"/>
                <a:gd name="T7" fmla="*/ 53 h 57"/>
                <a:gd name="T8" fmla="*/ 4 w 11"/>
                <a:gd name="T9" fmla="*/ 57 h 57"/>
                <a:gd name="T10" fmla="*/ 11 w 11"/>
                <a:gd name="T11" fmla="*/ 57 h 57"/>
                <a:gd name="T12" fmla="*/ 4 w 11"/>
                <a:gd name="T13" fmla="*/ 57 h 57"/>
                <a:gd name="T14" fmla="*/ 0 w 11"/>
                <a:gd name="T15" fmla="*/ 53 h 57"/>
                <a:gd name="T16" fmla="*/ 11 w 11"/>
                <a:gd name="T17" fmla="*/ 49 h 57"/>
                <a:gd name="T18" fmla="*/ 11 w 1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3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1" name="îṩ1îḑé">
              <a:extLst>
                <a:ext uri="{FF2B5EF4-FFF2-40B4-BE49-F238E27FC236}">
                  <a16:creationId xmlns:a16="http://schemas.microsoft.com/office/drawing/2014/main" id="{0961CCB7-41EC-4DD7-A08F-5ECC47E2CAC2}"/>
                </a:ext>
              </a:extLst>
            </p:cNvPr>
            <p:cNvSpPr/>
            <p:nvPr/>
          </p:nvSpPr>
          <p:spPr bwMode="auto">
            <a:xfrm>
              <a:off x="7355681" y="4417913"/>
              <a:ext cx="80963" cy="57150"/>
            </a:xfrm>
            <a:custGeom>
              <a:avLst/>
              <a:gdLst>
                <a:gd name="T0" fmla="*/ 11 w 11"/>
                <a:gd name="T1" fmla="*/ 0 h 8"/>
                <a:gd name="T2" fmla="*/ 0 w 11"/>
                <a:gd name="T3" fmla="*/ 4 h 8"/>
                <a:gd name="T4" fmla="*/ 4 w 11"/>
                <a:gd name="T5" fmla="*/ 8 h 8"/>
                <a:gd name="T6" fmla="*/ 11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4" y="2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2" name="ïṣlîdè">
              <a:extLst>
                <a:ext uri="{FF2B5EF4-FFF2-40B4-BE49-F238E27FC236}">
                  <a16:creationId xmlns:a16="http://schemas.microsoft.com/office/drawing/2014/main" id="{D315EADB-06E0-4526-AECE-085D9D63AB0F}"/>
                </a:ext>
              </a:extLst>
            </p:cNvPr>
            <p:cNvSpPr/>
            <p:nvPr/>
          </p:nvSpPr>
          <p:spPr bwMode="auto">
            <a:xfrm>
              <a:off x="7209631" y="3357463"/>
              <a:ext cx="227013" cy="9525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3" name="îş1iḑe">
              <a:extLst>
                <a:ext uri="{FF2B5EF4-FFF2-40B4-BE49-F238E27FC236}">
                  <a16:creationId xmlns:a16="http://schemas.microsoft.com/office/drawing/2014/main" id="{8807B04B-4D36-4754-87A0-AC2CF3B74689}"/>
                </a:ext>
              </a:extLst>
            </p:cNvPr>
            <p:cNvSpPr/>
            <p:nvPr/>
          </p:nvSpPr>
          <p:spPr bwMode="auto">
            <a:xfrm>
              <a:off x="7209631" y="3357463"/>
              <a:ext cx="2270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4" name="iṡḻîḑe">
              <a:extLst>
                <a:ext uri="{FF2B5EF4-FFF2-40B4-BE49-F238E27FC236}">
                  <a16:creationId xmlns:a16="http://schemas.microsoft.com/office/drawing/2014/main" id="{FFC4EA9B-0181-4678-89B0-FF9A9F580EA3}"/>
                </a:ext>
              </a:extLst>
            </p:cNvPr>
            <p:cNvSpPr/>
            <p:nvPr/>
          </p:nvSpPr>
          <p:spPr bwMode="auto">
            <a:xfrm>
              <a:off x="7209631" y="3174900"/>
              <a:ext cx="227013" cy="18256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5" name="îṥḻïďê">
              <a:extLst>
                <a:ext uri="{FF2B5EF4-FFF2-40B4-BE49-F238E27FC236}">
                  <a16:creationId xmlns:a16="http://schemas.microsoft.com/office/drawing/2014/main" id="{8A3AF552-568E-4BF5-BBD1-02B4FB187CF1}"/>
                </a:ext>
              </a:extLst>
            </p:cNvPr>
            <p:cNvSpPr/>
            <p:nvPr/>
          </p:nvSpPr>
          <p:spPr bwMode="auto">
            <a:xfrm>
              <a:off x="7209631" y="3174900"/>
              <a:ext cx="22701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6" name="îSľîďe">
              <a:extLst>
                <a:ext uri="{FF2B5EF4-FFF2-40B4-BE49-F238E27FC236}">
                  <a16:creationId xmlns:a16="http://schemas.microsoft.com/office/drawing/2014/main" id="{8EAFC3DD-B6C7-4CBC-BA65-4B0AD58610D6}"/>
                </a:ext>
              </a:extLst>
            </p:cNvPr>
            <p:cNvSpPr/>
            <p:nvPr/>
          </p:nvSpPr>
          <p:spPr bwMode="auto">
            <a:xfrm>
              <a:off x="7209631" y="4760813"/>
              <a:ext cx="227013" cy="1022350"/>
            </a:xfrm>
            <a:custGeom>
              <a:avLst/>
              <a:gdLst>
                <a:gd name="T0" fmla="*/ 31 w 31"/>
                <a:gd name="T1" fmla="*/ 0 h 140"/>
                <a:gd name="T2" fmla="*/ 0 w 31"/>
                <a:gd name="T3" fmla="*/ 0 h 140"/>
                <a:gd name="T4" fmla="*/ 0 w 31"/>
                <a:gd name="T5" fmla="*/ 140 h 140"/>
                <a:gd name="T6" fmla="*/ 20 w 31"/>
                <a:gd name="T7" fmla="*/ 140 h 140"/>
                <a:gd name="T8" fmla="*/ 20 w 31"/>
                <a:gd name="T9" fmla="*/ 97 h 140"/>
                <a:gd name="T10" fmla="*/ 24 w 31"/>
                <a:gd name="T11" fmla="*/ 93 h 140"/>
                <a:gd name="T12" fmla="*/ 31 w 31"/>
                <a:gd name="T13" fmla="*/ 93 h 140"/>
                <a:gd name="T14" fmla="*/ 31 w 31"/>
                <a:gd name="T15" fmla="*/ 77 h 140"/>
                <a:gd name="T16" fmla="*/ 24 w 31"/>
                <a:gd name="T17" fmla="*/ 77 h 140"/>
                <a:gd name="T18" fmla="*/ 20 w 31"/>
                <a:gd name="T19" fmla="*/ 73 h 140"/>
                <a:gd name="T20" fmla="*/ 20 w 31"/>
                <a:gd name="T21" fmla="*/ 25 h 140"/>
                <a:gd name="T22" fmla="*/ 24 w 31"/>
                <a:gd name="T23" fmla="*/ 20 h 140"/>
                <a:gd name="T24" fmla="*/ 31 w 31"/>
                <a:gd name="T25" fmla="*/ 20 h 140"/>
                <a:gd name="T26" fmla="*/ 31 w 31"/>
                <a:gd name="T2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40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5"/>
                    <a:pt x="22" y="93"/>
                    <a:pt x="24" y="9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2" y="77"/>
                    <a:pt x="20" y="75"/>
                    <a:pt x="20" y="7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7" name="ïşlîḍè">
              <a:extLst>
                <a:ext uri="{FF2B5EF4-FFF2-40B4-BE49-F238E27FC236}">
                  <a16:creationId xmlns:a16="http://schemas.microsoft.com/office/drawing/2014/main" id="{474A0AEE-D4B8-4100-9FB6-163D5BB23936}"/>
                </a:ext>
              </a:extLst>
            </p:cNvPr>
            <p:cNvSpPr/>
            <p:nvPr/>
          </p:nvSpPr>
          <p:spPr bwMode="auto">
            <a:xfrm>
              <a:off x="7209631" y="5783163"/>
              <a:ext cx="227013" cy="204788"/>
            </a:xfrm>
            <a:custGeom>
              <a:avLst/>
              <a:gdLst>
                <a:gd name="T0" fmla="*/ 20 w 31"/>
                <a:gd name="T1" fmla="*/ 0 h 28"/>
                <a:gd name="T2" fmla="*/ 0 w 31"/>
                <a:gd name="T3" fmla="*/ 0 h 28"/>
                <a:gd name="T4" fmla="*/ 0 w 31"/>
                <a:gd name="T5" fmla="*/ 28 h 28"/>
                <a:gd name="T6" fmla="*/ 31 w 31"/>
                <a:gd name="T7" fmla="*/ 28 h 28"/>
                <a:gd name="T8" fmla="*/ 31 w 31"/>
                <a:gd name="T9" fmla="*/ 10 h 28"/>
                <a:gd name="T10" fmla="*/ 24 w 31"/>
                <a:gd name="T11" fmla="*/ 10 h 28"/>
                <a:gd name="T12" fmla="*/ 20 w 31"/>
                <a:gd name="T13" fmla="*/ 5 h 28"/>
                <a:gd name="T14" fmla="*/ 20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10"/>
                    <a:pt x="20" y="8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8" name="iSḻïḍê">
              <a:extLst>
                <a:ext uri="{FF2B5EF4-FFF2-40B4-BE49-F238E27FC236}">
                  <a16:creationId xmlns:a16="http://schemas.microsoft.com/office/drawing/2014/main" id="{5A7BE9E8-73A8-447A-8017-6CD8F23E9EC9}"/>
                </a:ext>
              </a:extLst>
            </p:cNvPr>
            <p:cNvSpPr/>
            <p:nvPr/>
          </p:nvSpPr>
          <p:spPr bwMode="auto">
            <a:xfrm>
              <a:off x="7355681" y="4906863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5 h 57"/>
                <a:gd name="T6" fmla="*/ 0 w 11"/>
                <a:gd name="T7" fmla="*/ 53 h 57"/>
                <a:gd name="T8" fmla="*/ 4 w 11"/>
                <a:gd name="T9" fmla="*/ 57 h 57"/>
                <a:gd name="T10" fmla="*/ 11 w 11"/>
                <a:gd name="T11" fmla="*/ 57 h 57"/>
                <a:gd name="T12" fmla="*/ 4 w 11"/>
                <a:gd name="T13" fmla="*/ 57 h 57"/>
                <a:gd name="T14" fmla="*/ 0 w 11"/>
                <a:gd name="T15" fmla="*/ 53 h 57"/>
                <a:gd name="T16" fmla="*/ 11 w 11"/>
                <a:gd name="T17" fmla="*/ 50 h 57"/>
                <a:gd name="T18" fmla="*/ 11 w 1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3"/>
                    <a:pt x="4" y="51"/>
                    <a:pt x="11" y="5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09" name="ïṩlïḍê">
              <a:extLst>
                <a:ext uri="{FF2B5EF4-FFF2-40B4-BE49-F238E27FC236}">
                  <a16:creationId xmlns:a16="http://schemas.microsoft.com/office/drawing/2014/main" id="{CF9B9A4D-C088-43B3-B0C7-B7675A00996F}"/>
                </a:ext>
              </a:extLst>
            </p:cNvPr>
            <p:cNvSpPr/>
            <p:nvPr/>
          </p:nvSpPr>
          <p:spPr bwMode="auto">
            <a:xfrm>
              <a:off x="7355681" y="5271988"/>
              <a:ext cx="80963" cy="50800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3 h 7"/>
                <a:gd name="T4" fmla="*/ 4 w 11"/>
                <a:gd name="T5" fmla="*/ 7 h 7"/>
                <a:gd name="T6" fmla="*/ 11 w 11"/>
                <a:gd name="T7" fmla="*/ 7 h 7"/>
                <a:gd name="T8" fmla="*/ 11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4" y="1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0" name="í$ḻïdê">
              <a:extLst>
                <a:ext uri="{FF2B5EF4-FFF2-40B4-BE49-F238E27FC236}">
                  <a16:creationId xmlns:a16="http://schemas.microsoft.com/office/drawing/2014/main" id="{F4910E8F-B976-4B73-A773-54515B8719A8}"/>
                </a:ext>
              </a:extLst>
            </p:cNvPr>
            <p:cNvSpPr/>
            <p:nvPr/>
          </p:nvSpPr>
          <p:spPr bwMode="auto">
            <a:xfrm>
              <a:off x="7355681" y="5440263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4 h 57"/>
                <a:gd name="T6" fmla="*/ 0 w 11"/>
                <a:gd name="T7" fmla="*/ 47 h 57"/>
                <a:gd name="T8" fmla="*/ 0 w 11"/>
                <a:gd name="T9" fmla="*/ 52 h 57"/>
                <a:gd name="T10" fmla="*/ 4 w 11"/>
                <a:gd name="T11" fmla="*/ 57 h 57"/>
                <a:gd name="T12" fmla="*/ 11 w 11"/>
                <a:gd name="T13" fmla="*/ 57 h 57"/>
                <a:gd name="T14" fmla="*/ 4 w 11"/>
                <a:gd name="T15" fmla="*/ 57 h 57"/>
                <a:gd name="T16" fmla="*/ 0 w 11"/>
                <a:gd name="T17" fmla="*/ 52 h 57"/>
                <a:gd name="T18" fmla="*/ 11 w 11"/>
                <a:gd name="T19" fmla="*/ 49 h 57"/>
                <a:gd name="T20" fmla="*/ 11 w 11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52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1" name="îšḷíďê">
              <a:extLst>
                <a:ext uri="{FF2B5EF4-FFF2-40B4-BE49-F238E27FC236}">
                  <a16:creationId xmlns:a16="http://schemas.microsoft.com/office/drawing/2014/main" id="{7E690C9A-EF4B-4B3B-AB08-25B60A80C783}"/>
                </a:ext>
              </a:extLst>
            </p:cNvPr>
            <p:cNvSpPr/>
            <p:nvPr/>
          </p:nvSpPr>
          <p:spPr bwMode="auto">
            <a:xfrm>
              <a:off x="7355681" y="5797450"/>
              <a:ext cx="80963" cy="58738"/>
            </a:xfrm>
            <a:custGeom>
              <a:avLst/>
              <a:gdLst>
                <a:gd name="T0" fmla="*/ 11 w 11"/>
                <a:gd name="T1" fmla="*/ 0 h 8"/>
                <a:gd name="T2" fmla="*/ 0 w 11"/>
                <a:gd name="T3" fmla="*/ 3 h 8"/>
                <a:gd name="T4" fmla="*/ 4 w 11"/>
                <a:gd name="T5" fmla="*/ 8 h 8"/>
                <a:gd name="T6" fmla="*/ 11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4" y="2"/>
                    <a:pt x="0" y="3"/>
                    <a:pt x="0" y="3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2" name="iṧ1ïḋé">
              <a:extLst>
                <a:ext uri="{FF2B5EF4-FFF2-40B4-BE49-F238E27FC236}">
                  <a16:creationId xmlns:a16="http://schemas.microsoft.com/office/drawing/2014/main" id="{EDE42C20-1D18-4BAD-9F10-E54F7AAA5D0C}"/>
                </a:ext>
              </a:extLst>
            </p:cNvPr>
            <p:cNvSpPr/>
            <p:nvPr/>
          </p:nvSpPr>
          <p:spPr bwMode="auto">
            <a:xfrm>
              <a:off x="7209631" y="4578250"/>
              <a:ext cx="227013" cy="18256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3" name="ïṥḻîḍé">
              <a:extLst>
                <a:ext uri="{FF2B5EF4-FFF2-40B4-BE49-F238E27FC236}">
                  <a16:creationId xmlns:a16="http://schemas.microsoft.com/office/drawing/2014/main" id="{9FCD09C7-3D08-4DA3-ACB2-DEFEEB167422}"/>
                </a:ext>
              </a:extLst>
            </p:cNvPr>
            <p:cNvSpPr/>
            <p:nvPr/>
          </p:nvSpPr>
          <p:spPr bwMode="auto">
            <a:xfrm>
              <a:off x="7209631" y="4578250"/>
              <a:ext cx="22701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4" name="íŝ1idè">
              <a:extLst>
                <a:ext uri="{FF2B5EF4-FFF2-40B4-BE49-F238E27FC236}">
                  <a16:creationId xmlns:a16="http://schemas.microsoft.com/office/drawing/2014/main" id="{50540BD2-5F10-428F-862E-0B1EF29E61E0}"/>
                </a:ext>
              </a:extLst>
            </p:cNvPr>
            <p:cNvSpPr/>
            <p:nvPr/>
          </p:nvSpPr>
          <p:spPr bwMode="auto">
            <a:xfrm>
              <a:off x="3428206" y="3393975"/>
              <a:ext cx="1547813" cy="25939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5" name="îŝļîḍé">
              <a:extLst>
                <a:ext uri="{FF2B5EF4-FFF2-40B4-BE49-F238E27FC236}">
                  <a16:creationId xmlns:a16="http://schemas.microsoft.com/office/drawing/2014/main" id="{1EAD2CB2-325E-47A8-90D4-42CC59D6122E}"/>
                </a:ext>
              </a:extLst>
            </p:cNvPr>
            <p:cNvSpPr/>
            <p:nvPr/>
          </p:nvSpPr>
          <p:spPr bwMode="auto">
            <a:xfrm>
              <a:off x="3428206" y="3393975"/>
              <a:ext cx="1547813" cy="259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6" name="išḻídé">
              <a:extLst>
                <a:ext uri="{FF2B5EF4-FFF2-40B4-BE49-F238E27FC236}">
                  <a16:creationId xmlns:a16="http://schemas.microsoft.com/office/drawing/2014/main" id="{2E3D3509-6DCF-438F-80CA-B2E335AA07D0}"/>
                </a:ext>
              </a:extLst>
            </p:cNvPr>
            <p:cNvSpPr/>
            <p:nvPr/>
          </p:nvSpPr>
          <p:spPr bwMode="auto">
            <a:xfrm>
              <a:off x="3428206" y="5783163"/>
              <a:ext cx="1547813" cy="204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7" name="îṧ1ïḑé">
              <a:extLst>
                <a:ext uri="{FF2B5EF4-FFF2-40B4-BE49-F238E27FC236}">
                  <a16:creationId xmlns:a16="http://schemas.microsoft.com/office/drawing/2014/main" id="{6709777D-3814-49A3-AD77-F13B3DEE5CAC}"/>
                </a:ext>
              </a:extLst>
            </p:cNvPr>
            <p:cNvSpPr/>
            <p:nvPr/>
          </p:nvSpPr>
          <p:spPr bwMode="auto">
            <a:xfrm>
              <a:off x="3428206" y="5783163"/>
              <a:ext cx="1547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8" name="ïSlîdê">
              <a:extLst>
                <a:ext uri="{FF2B5EF4-FFF2-40B4-BE49-F238E27FC236}">
                  <a16:creationId xmlns:a16="http://schemas.microsoft.com/office/drawing/2014/main" id="{B0610BC8-597E-4235-921F-65C763E4EC9F}"/>
                </a:ext>
              </a:extLst>
            </p:cNvPr>
            <p:cNvSpPr/>
            <p:nvPr/>
          </p:nvSpPr>
          <p:spPr bwMode="auto">
            <a:xfrm>
              <a:off x="4450556" y="3533675"/>
              <a:ext cx="385763" cy="407988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19" name="ïṧḷíḑè">
              <a:extLst>
                <a:ext uri="{FF2B5EF4-FFF2-40B4-BE49-F238E27FC236}">
                  <a16:creationId xmlns:a16="http://schemas.microsoft.com/office/drawing/2014/main" id="{3097A41C-5062-4967-96CA-2EE68DD9270A}"/>
                </a:ext>
              </a:extLst>
            </p:cNvPr>
            <p:cNvSpPr/>
            <p:nvPr/>
          </p:nvSpPr>
          <p:spPr bwMode="auto">
            <a:xfrm>
              <a:off x="4450556" y="3628925"/>
              <a:ext cx="306388" cy="312738"/>
            </a:xfrm>
            <a:custGeom>
              <a:avLst/>
              <a:gdLst>
                <a:gd name="T0" fmla="*/ 42 w 42"/>
                <a:gd name="T1" fmla="*/ 0 h 43"/>
                <a:gd name="T2" fmla="*/ 0 w 42"/>
                <a:gd name="T3" fmla="*/ 39 h 43"/>
                <a:gd name="T4" fmla="*/ 5 w 42"/>
                <a:gd name="T5" fmla="*/ 43 h 43"/>
                <a:gd name="T6" fmla="*/ 42 w 42"/>
                <a:gd name="T7" fmla="*/ 43 h 43"/>
                <a:gd name="T8" fmla="*/ 42 w 4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0"/>
                  </a:moveTo>
                  <a:cubicBezTo>
                    <a:pt x="27" y="13"/>
                    <a:pt x="0" y="39"/>
                    <a:pt x="0" y="39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0" name="ïṥḷiḑe">
              <a:extLst>
                <a:ext uri="{FF2B5EF4-FFF2-40B4-BE49-F238E27FC236}">
                  <a16:creationId xmlns:a16="http://schemas.microsoft.com/office/drawing/2014/main" id="{A3A654DB-7E8F-4A7A-9D7C-0EF7E8C88D78}"/>
                </a:ext>
              </a:extLst>
            </p:cNvPr>
            <p:cNvSpPr/>
            <p:nvPr/>
          </p:nvSpPr>
          <p:spPr bwMode="auto">
            <a:xfrm>
              <a:off x="4004469" y="3533675"/>
              <a:ext cx="387350" cy="407988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1" name="íṩľíḑè">
              <a:extLst>
                <a:ext uri="{FF2B5EF4-FFF2-40B4-BE49-F238E27FC236}">
                  <a16:creationId xmlns:a16="http://schemas.microsoft.com/office/drawing/2014/main" id="{DCF843A3-9017-4606-9188-85698F3C80B9}"/>
                </a:ext>
              </a:extLst>
            </p:cNvPr>
            <p:cNvSpPr/>
            <p:nvPr/>
          </p:nvSpPr>
          <p:spPr bwMode="auto">
            <a:xfrm>
              <a:off x="4004469" y="3562250"/>
              <a:ext cx="387350" cy="379413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9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2" name="ïṩļíḓé">
              <a:extLst>
                <a:ext uri="{FF2B5EF4-FFF2-40B4-BE49-F238E27FC236}">
                  <a16:creationId xmlns:a16="http://schemas.microsoft.com/office/drawing/2014/main" id="{21989BB2-6D5C-4844-86E4-E0C0AF04066D}"/>
                </a:ext>
              </a:extLst>
            </p:cNvPr>
            <p:cNvSpPr/>
            <p:nvPr/>
          </p:nvSpPr>
          <p:spPr bwMode="auto">
            <a:xfrm>
              <a:off x="3559969" y="3533675"/>
              <a:ext cx="385763" cy="407988"/>
            </a:xfrm>
            <a:custGeom>
              <a:avLst/>
              <a:gdLst>
                <a:gd name="T0" fmla="*/ 53 w 53"/>
                <a:gd name="T1" fmla="*/ 52 h 56"/>
                <a:gd name="T2" fmla="*/ 48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8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8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3" name="íṡ1íḋe">
              <a:extLst>
                <a:ext uri="{FF2B5EF4-FFF2-40B4-BE49-F238E27FC236}">
                  <a16:creationId xmlns:a16="http://schemas.microsoft.com/office/drawing/2014/main" id="{31209F18-6BB3-44F6-9BC0-3A1FFE38264D}"/>
                </a:ext>
              </a:extLst>
            </p:cNvPr>
            <p:cNvSpPr/>
            <p:nvPr/>
          </p:nvSpPr>
          <p:spPr bwMode="auto">
            <a:xfrm>
              <a:off x="3559969" y="3562250"/>
              <a:ext cx="385763" cy="379413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8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4" name="í$ļîďé">
              <a:extLst>
                <a:ext uri="{FF2B5EF4-FFF2-40B4-BE49-F238E27FC236}">
                  <a16:creationId xmlns:a16="http://schemas.microsoft.com/office/drawing/2014/main" id="{E4D3DDD3-DC88-4C32-B136-6CF816A4C705}"/>
                </a:ext>
              </a:extLst>
            </p:cNvPr>
            <p:cNvSpPr/>
            <p:nvPr/>
          </p:nvSpPr>
          <p:spPr bwMode="auto">
            <a:xfrm>
              <a:off x="4450556" y="4059138"/>
              <a:ext cx="385763" cy="409575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5" name="ïṧlîḍè">
              <a:extLst>
                <a:ext uri="{FF2B5EF4-FFF2-40B4-BE49-F238E27FC236}">
                  <a16:creationId xmlns:a16="http://schemas.microsoft.com/office/drawing/2014/main" id="{91F42C95-C6F0-44DC-BB8E-51C816303979}"/>
                </a:ext>
              </a:extLst>
            </p:cNvPr>
            <p:cNvSpPr/>
            <p:nvPr/>
          </p:nvSpPr>
          <p:spPr bwMode="auto">
            <a:xfrm>
              <a:off x="4450556" y="4154388"/>
              <a:ext cx="306388" cy="314325"/>
            </a:xfrm>
            <a:custGeom>
              <a:avLst/>
              <a:gdLst>
                <a:gd name="T0" fmla="*/ 42 w 42"/>
                <a:gd name="T1" fmla="*/ 0 h 43"/>
                <a:gd name="T2" fmla="*/ 0 w 42"/>
                <a:gd name="T3" fmla="*/ 39 h 43"/>
                <a:gd name="T4" fmla="*/ 5 w 42"/>
                <a:gd name="T5" fmla="*/ 43 h 43"/>
                <a:gd name="T6" fmla="*/ 42 w 42"/>
                <a:gd name="T7" fmla="*/ 43 h 43"/>
                <a:gd name="T8" fmla="*/ 42 w 4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0"/>
                  </a:moveTo>
                  <a:cubicBezTo>
                    <a:pt x="27" y="13"/>
                    <a:pt x="0" y="39"/>
                    <a:pt x="0" y="39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6" name="îṥlïḑe">
              <a:extLst>
                <a:ext uri="{FF2B5EF4-FFF2-40B4-BE49-F238E27FC236}">
                  <a16:creationId xmlns:a16="http://schemas.microsoft.com/office/drawing/2014/main" id="{628D4DF9-200A-4B47-955B-11CE26309150}"/>
                </a:ext>
              </a:extLst>
            </p:cNvPr>
            <p:cNvSpPr/>
            <p:nvPr/>
          </p:nvSpPr>
          <p:spPr bwMode="auto">
            <a:xfrm>
              <a:off x="4004469" y="4059138"/>
              <a:ext cx="387350" cy="409575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7" name="íṥľïḓé">
              <a:extLst>
                <a:ext uri="{FF2B5EF4-FFF2-40B4-BE49-F238E27FC236}">
                  <a16:creationId xmlns:a16="http://schemas.microsoft.com/office/drawing/2014/main" id="{19445BC0-9DB8-4C9A-8036-7789893BC2A5}"/>
                </a:ext>
              </a:extLst>
            </p:cNvPr>
            <p:cNvSpPr/>
            <p:nvPr/>
          </p:nvSpPr>
          <p:spPr bwMode="auto">
            <a:xfrm>
              <a:off x="4004469" y="4087713"/>
              <a:ext cx="387350" cy="381000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9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8" name="íśḻiďe">
              <a:extLst>
                <a:ext uri="{FF2B5EF4-FFF2-40B4-BE49-F238E27FC236}">
                  <a16:creationId xmlns:a16="http://schemas.microsoft.com/office/drawing/2014/main" id="{B4AF6645-E39A-41C5-A59D-2DE67AE2A273}"/>
                </a:ext>
              </a:extLst>
            </p:cNvPr>
            <p:cNvSpPr/>
            <p:nvPr/>
          </p:nvSpPr>
          <p:spPr bwMode="auto">
            <a:xfrm>
              <a:off x="3559969" y="4059138"/>
              <a:ext cx="385763" cy="409575"/>
            </a:xfrm>
            <a:custGeom>
              <a:avLst/>
              <a:gdLst>
                <a:gd name="T0" fmla="*/ 53 w 53"/>
                <a:gd name="T1" fmla="*/ 52 h 56"/>
                <a:gd name="T2" fmla="*/ 48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8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8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29" name="iṩlîďè">
              <a:extLst>
                <a:ext uri="{FF2B5EF4-FFF2-40B4-BE49-F238E27FC236}">
                  <a16:creationId xmlns:a16="http://schemas.microsoft.com/office/drawing/2014/main" id="{548A7FB3-7012-4F3A-813D-29902C89B4F0}"/>
                </a:ext>
              </a:extLst>
            </p:cNvPr>
            <p:cNvSpPr/>
            <p:nvPr/>
          </p:nvSpPr>
          <p:spPr bwMode="auto">
            <a:xfrm>
              <a:off x="3559969" y="4087713"/>
              <a:ext cx="385763" cy="381000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8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0" name="îṣļîḍê">
              <a:extLst>
                <a:ext uri="{FF2B5EF4-FFF2-40B4-BE49-F238E27FC236}">
                  <a16:creationId xmlns:a16="http://schemas.microsoft.com/office/drawing/2014/main" id="{B80E0C85-1160-4227-ACC9-98542C19280C}"/>
                </a:ext>
              </a:extLst>
            </p:cNvPr>
            <p:cNvSpPr/>
            <p:nvPr/>
          </p:nvSpPr>
          <p:spPr bwMode="auto">
            <a:xfrm>
              <a:off x="3559969" y="4906863"/>
              <a:ext cx="1276350" cy="415925"/>
            </a:xfrm>
            <a:custGeom>
              <a:avLst/>
              <a:gdLst>
                <a:gd name="T0" fmla="*/ 175 w 175"/>
                <a:gd name="T1" fmla="*/ 53 h 57"/>
                <a:gd name="T2" fmla="*/ 171 w 175"/>
                <a:gd name="T3" fmla="*/ 57 h 57"/>
                <a:gd name="T4" fmla="*/ 5 w 175"/>
                <a:gd name="T5" fmla="*/ 57 h 57"/>
                <a:gd name="T6" fmla="*/ 0 w 175"/>
                <a:gd name="T7" fmla="*/ 53 h 57"/>
                <a:gd name="T8" fmla="*/ 0 w 175"/>
                <a:gd name="T9" fmla="*/ 5 h 57"/>
                <a:gd name="T10" fmla="*/ 5 w 175"/>
                <a:gd name="T11" fmla="*/ 0 h 57"/>
                <a:gd name="T12" fmla="*/ 171 w 175"/>
                <a:gd name="T13" fmla="*/ 0 h 57"/>
                <a:gd name="T14" fmla="*/ 175 w 175"/>
                <a:gd name="T15" fmla="*/ 5 h 57"/>
                <a:gd name="T16" fmla="*/ 175 w 175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57">
                  <a:moveTo>
                    <a:pt x="175" y="53"/>
                  </a:moveTo>
                  <a:cubicBezTo>
                    <a:pt x="175" y="55"/>
                    <a:pt x="173" y="57"/>
                    <a:pt x="171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0"/>
                    <a:pt x="175" y="2"/>
                    <a:pt x="175" y="5"/>
                  </a:cubicBezTo>
                  <a:cubicBezTo>
                    <a:pt x="175" y="53"/>
                    <a:pt x="175" y="53"/>
                    <a:pt x="175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1" name="is1iḓè">
              <a:extLst>
                <a:ext uri="{FF2B5EF4-FFF2-40B4-BE49-F238E27FC236}">
                  <a16:creationId xmlns:a16="http://schemas.microsoft.com/office/drawing/2014/main" id="{F0CBF856-2766-47CC-AEE1-4A18F425AA25}"/>
                </a:ext>
              </a:extLst>
            </p:cNvPr>
            <p:cNvSpPr/>
            <p:nvPr/>
          </p:nvSpPr>
          <p:spPr bwMode="auto">
            <a:xfrm>
              <a:off x="3559969" y="4957663"/>
              <a:ext cx="1196975" cy="365125"/>
            </a:xfrm>
            <a:custGeom>
              <a:avLst/>
              <a:gdLst>
                <a:gd name="T0" fmla="*/ 164 w 164"/>
                <a:gd name="T1" fmla="*/ 0 h 50"/>
                <a:gd name="T2" fmla="*/ 0 w 164"/>
                <a:gd name="T3" fmla="*/ 46 h 50"/>
                <a:gd name="T4" fmla="*/ 5 w 164"/>
                <a:gd name="T5" fmla="*/ 50 h 50"/>
                <a:gd name="T6" fmla="*/ 164 w 164"/>
                <a:gd name="T7" fmla="*/ 50 h 50"/>
                <a:gd name="T8" fmla="*/ 164 w 16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0">
                  <a:moveTo>
                    <a:pt x="164" y="0"/>
                  </a:moveTo>
                  <a:cubicBezTo>
                    <a:pt x="126" y="9"/>
                    <a:pt x="0" y="46"/>
                    <a:pt x="0" y="46"/>
                  </a:cubicBezTo>
                  <a:cubicBezTo>
                    <a:pt x="0" y="48"/>
                    <a:pt x="2" y="50"/>
                    <a:pt x="5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2" name="íṥḷïḋê">
              <a:extLst>
                <a:ext uri="{FF2B5EF4-FFF2-40B4-BE49-F238E27FC236}">
                  <a16:creationId xmlns:a16="http://schemas.microsoft.com/office/drawing/2014/main" id="{D44EFBAE-853F-4187-9779-67CEBFCECAB8}"/>
                </a:ext>
              </a:extLst>
            </p:cNvPr>
            <p:cNvSpPr/>
            <p:nvPr/>
          </p:nvSpPr>
          <p:spPr bwMode="auto">
            <a:xfrm>
              <a:off x="3559969" y="5440263"/>
              <a:ext cx="1276350" cy="415925"/>
            </a:xfrm>
            <a:custGeom>
              <a:avLst/>
              <a:gdLst>
                <a:gd name="T0" fmla="*/ 175 w 175"/>
                <a:gd name="T1" fmla="*/ 52 h 57"/>
                <a:gd name="T2" fmla="*/ 171 w 175"/>
                <a:gd name="T3" fmla="*/ 57 h 57"/>
                <a:gd name="T4" fmla="*/ 5 w 175"/>
                <a:gd name="T5" fmla="*/ 57 h 57"/>
                <a:gd name="T6" fmla="*/ 0 w 175"/>
                <a:gd name="T7" fmla="*/ 52 h 57"/>
                <a:gd name="T8" fmla="*/ 0 w 175"/>
                <a:gd name="T9" fmla="*/ 4 h 57"/>
                <a:gd name="T10" fmla="*/ 5 w 175"/>
                <a:gd name="T11" fmla="*/ 0 h 57"/>
                <a:gd name="T12" fmla="*/ 171 w 175"/>
                <a:gd name="T13" fmla="*/ 0 h 57"/>
                <a:gd name="T14" fmla="*/ 175 w 175"/>
                <a:gd name="T15" fmla="*/ 4 h 57"/>
                <a:gd name="T16" fmla="*/ 175 w 17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57">
                  <a:moveTo>
                    <a:pt x="175" y="52"/>
                  </a:moveTo>
                  <a:cubicBezTo>
                    <a:pt x="175" y="55"/>
                    <a:pt x="173" y="57"/>
                    <a:pt x="171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0"/>
                    <a:pt x="175" y="2"/>
                    <a:pt x="175" y="4"/>
                  </a:cubicBezTo>
                  <a:cubicBezTo>
                    <a:pt x="175" y="52"/>
                    <a:pt x="175" y="52"/>
                    <a:pt x="17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3" name="îṥľïḋé">
              <a:extLst>
                <a:ext uri="{FF2B5EF4-FFF2-40B4-BE49-F238E27FC236}">
                  <a16:creationId xmlns:a16="http://schemas.microsoft.com/office/drawing/2014/main" id="{0FEDC521-D5F1-48CC-BFB7-E8A98D35920D}"/>
                </a:ext>
              </a:extLst>
            </p:cNvPr>
            <p:cNvSpPr/>
            <p:nvPr/>
          </p:nvSpPr>
          <p:spPr bwMode="auto">
            <a:xfrm>
              <a:off x="3559969" y="5483125"/>
              <a:ext cx="1196975" cy="373063"/>
            </a:xfrm>
            <a:custGeom>
              <a:avLst/>
              <a:gdLst>
                <a:gd name="T0" fmla="*/ 164 w 164"/>
                <a:gd name="T1" fmla="*/ 0 h 51"/>
                <a:gd name="T2" fmla="*/ 0 w 164"/>
                <a:gd name="T3" fmla="*/ 46 h 51"/>
                <a:gd name="T4" fmla="*/ 5 w 164"/>
                <a:gd name="T5" fmla="*/ 51 h 51"/>
                <a:gd name="T6" fmla="*/ 164 w 164"/>
                <a:gd name="T7" fmla="*/ 51 h 51"/>
                <a:gd name="T8" fmla="*/ 164 w 16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1">
                  <a:moveTo>
                    <a:pt x="164" y="0"/>
                  </a:moveTo>
                  <a:cubicBezTo>
                    <a:pt x="126" y="10"/>
                    <a:pt x="0" y="46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4" name="îŝḷiḍe">
              <a:extLst>
                <a:ext uri="{FF2B5EF4-FFF2-40B4-BE49-F238E27FC236}">
                  <a16:creationId xmlns:a16="http://schemas.microsoft.com/office/drawing/2014/main" id="{98B5CB43-8830-437B-AF73-BF68AC1E4C44}"/>
                </a:ext>
              </a:extLst>
            </p:cNvPr>
            <p:cNvSpPr/>
            <p:nvPr/>
          </p:nvSpPr>
          <p:spPr bwMode="auto">
            <a:xfrm>
              <a:off x="3413919" y="3343175"/>
              <a:ext cx="1562100" cy="10953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5" name="iSļïḋe">
              <a:extLst>
                <a:ext uri="{FF2B5EF4-FFF2-40B4-BE49-F238E27FC236}">
                  <a16:creationId xmlns:a16="http://schemas.microsoft.com/office/drawing/2014/main" id="{65F80532-D504-4EF0-8EC3-24064C356F02}"/>
                </a:ext>
              </a:extLst>
            </p:cNvPr>
            <p:cNvSpPr/>
            <p:nvPr/>
          </p:nvSpPr>
          <p:spPr bwMode="auto">
            <a:xfrm>
              <a:off x="3413919" y="3343175"/>
              <a:ext cx="1562100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6" name="îṥ1îḓé">
              <a:extLst>
                <a:ext uri="{FF2B5EF4-FFF2-40B4-BE49-F238E27FC236}">
                  <a16:creationId xmlns:a16="http://schemas.microsoft.com/office/drawing/2014/main" id="{35D3C291-FB42-4AB4-B407-1B4BA202DB21}"/>
                </a:ext>
              </a:extLst>
            </p:cNvPr>
            <p:cNvSpPr/>
            <p:nvPr/>
          </p:nvSpPr>
          <p:spPr bwMode="auto">
            <a:xfrm>
              <a:off x="3310731" y="3174900"/>
              <a:ext cx="1665288" cy="182563"/>
            </a:xfrm>
            <a:custGeom>
              <a:avLst/>
              <a:gdLst>
                <a:gd name="T0" fmla="*/ 4 w 228"/>
                <a:gd name="T1" fmla="*/ 0 h 25"/>
                <a:gd name="T2" fmla="*/ 228 w 228"/>
                <a:gd name="T3" fmla="*/ 0 h 25"/>
                <a:gd name="T4" fmla="*/ 228 w 228"/>
                <a:gd name="T5" fmla="*/ 25 h 25"/>
                <a:gd name="T6" fmla="*/ 4 w 228"/>
                <a:gd name="T7" fmla="*/ 25 h 25"/>
                <a:gd name="T8" fmla="*/ 0 w 228"/>
                <a:gd name="T9" fmla="*/ 21 h 25"/>
                <a:gd name="T10" fmla="*/ 0 w 228"/>
                <a:gd name="T11" fmla="*/ 4 h 25"/>
                <a:gd name="T12" fmla="*/ 4 w 22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5">
                  <a:moveTo>
                    <a:pt x="4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7" name="îṡļîďè">
              <a:extLst>
                <a:ext uri="{FF2B5EF4-FFF2-40B4-BE49-F238E27FC236}">
                  <a16:creationId xmlns:a16="http://schemas.microsoft.com/office/drawing/2014/main" id="{6573521A-BCBE-435B-8B5B-BFD4BBCF1A9E}"/>
                </a:ext>
              </a:extLst>
            </p:cNvPr>
            <p:cNvSpPr/>
            <p:nvPr/>
          </p:nvSpPr>
          <p:spPr bwMode="auto">
            <a:xfrm>
              <a:off x="3310731" y="4578250"/>
              <a:ext cx="1665288" cy="182563"/>
            </a:xfrm>
            <a:custGeom>
              <a:avLst/>
              <a:gdLst>
                <a:gd name="T0" fmla="*/ 4 w 228"/>
                <a:gd name="T1" fmla="*/ 0 h 25"/>
                <a:gd name="T2" fmla="*/ 228 w 228"/>
                <a:gd name="T3" fmla="*/ 0 h 25"/>
                <a:gd name="T4" fmla="*/ 228 w 228"/>
                <a:gd name="T5" fmla="*/ 25 h 25"/>
                <a:gd name="T6" fmla="*/ 4 w 228"/>
                <a:gd name="T7" fmla="*/ 25 h 25"/>
                <a:gd name="T8" fmla="*/ 0 w 228"/>
                <a:gd name="T9" fmla="*/ 21 h 25"/>
                <a:gd name="T10" fmla="*/ 0 w 228"/>
                <a:gd name="T11" fmla="*/ 4 h 25"/>
                <a:gd name="T12" fmla="*/ 4 w 22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5">
                  <a:moveTo>
                    <a:pt x="4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8" name="îślídè">
              <a:extLst>
                <a:ext uri="{FF2B5EF4-FFF2-40B4-BE49-F238E27FC236}">
                  <a16:creationId xmlns:a16="http://schemas.microsoft.com/office/drawing/2014/main" id="{8173F9C6-4F71-4341-BD77-5AB234A99AF0}"/>
                </a:ext>
              </a:extLst>
            </p:cNvPr>
            <p:cNvSpPr/>
            <p:nvPr/>
          </p:nvSpPr>
          <p:spPr bwMode="auto">
            <a:xfrm>
              <a:off x="4976019" y="3174900"/>
              <a:ext cx="0" cy="2549525"/>
            </a:xfrm>
            <a:custGeom>
              <a:avLst/>
              <a:gdLst>
                <a:gd name="T0" fmla="*/ 0 h 1606"/>
                <a:gd name="T1" fmla="*/ 0 h 1606"/>
                <a:gd name="T2" fmla="*/ 115 h 1606"/>
                <a:gd name="T3" fmla="*/ 175 h 1606"/>
                <a:gd name="T4" fmla="*/ 884 h 1606"/>
                <a:gd name="T5" fmla="*/ 999 h 1606"/>
                <a:gd name="T6" fmla="*/ 1606 h 1606"/>
                <a:gd name="T7" fmla="*/ 0 h 16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606">
                  <a:moveTo>
                    <a:pt x="0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0" y="175"/>
                  </a:lnTo>
                  <a:lnTo>
                    <a:pt x="0" y="884"/>
                  </a:lnTo>
                  <a:lnTo>
                    <a:pt x="0" y="999"/>
                  </a:lnTo>
                  <a:lnTo>
                    <a:pt x="0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39" name="iŝľidé">
              <a:extLst>
                <a:ext uri="{FF2B5EF4-FFF2-40B4-BE49-F238E27FC236}">
                  <a16:creationId xmlns:a16="http://schemas.microsoft.com/office/drawing/2014/main" id="{67485A90-F1F9-4254-9C83-77FC46EE9A36}"/>
                </a:ext>
              </a:extLst>
            </p:cNvPr>
            <p:cNvSpPr/>
            <p:nvPr/>
          </p:nvSpPr>
          <p:spPr bwMode="auto">
            <a:xfrm>
              <a:off x="4976019" y="3174900"/>
              <a:ext cx="0" cy="2549525"/>
            </a:xfrm>
            <a:custGeom>
              <a:avLst/>
              <a:gdLst>
                <a:gd name="T0" fmla="*/ 0 h 1606"/>
                <a:gd name="T1" fmla="*/ 0 h 1606"/>
                <a:gd name="T2" fmla="*/ 115 h 1606"/>
                <a:gd name="T3" fmla="*/ 175 h 1606"/>
                <a:gd name="T4" fmla="*/ 884 h 1606"/>
                <a:gd name="T5" fmla="*/ 999 h 1606"/>
                <a:gd name="T6" fmla="*/ 1606 h 1606"/>
                <a:gd name="T7" fmla="*/ 0 h 16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606">
                  <a:moveTo>
                    <a:pt x="0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0" y="175"/>
                  </a:lnTo>
                  <a:lnTo>
                    <a:pt x="0" y="884"/>
                  </a:lnTo>
                  <a:lnTo>
                    <a:pt x="0" y="999"/>
                  </a:lnTo>
                  <a:lnTo>
                    <a:pt x="0" y="160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0" name="ïşḷïḓé">
              <a:extLst>
                <a:ext uri="{FF2B5EF4-FFF2-40B4-BE49-F238E27FC236}">
                  <a16:creationId xmlns:a16="http://schemas.microsoft.com/office/drawing/2014/main" id="{E4BA2974-BB0E-4637-81C8-C9E64239654B}"/>
                </a:ext>
              </a:extLst>
            </p:cNvPr>
            <p:cNvSpPr/>
            <p:nvPr/>
          </p:nvSpPr>
          <p:spPr bwMode="auto">
            <a:xfrm>
              <a:off x="4976019" y="5724425"/>
              <a:ext cx="0" cy="263525"/>
            </a:xfrm>
            <a:custGeom>
              <a:avLst/>
              <a:gdLst>
                <a:gd name="T0" fmla="*/ 0 h 166"/>
                <a:gd name="T1" fmla="*/ 0 h 166"/>
                <a:gd name="T2" fmla="*/ 37 h 166"/>
                <a:gd name="T3" fmla="*/ 166 h 166"/>
                <a:gd name="T4" fmla="*/ 0 h 1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66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1" name="îṥlîḋé">
              <a:extLst>
                <a:ext uri="{FF2B5EF4-FFF2-40B4-BE49-F238E27FC236}">
                  <a16:creationId xmlns:a16="http://schemas.microsoft.com/office/drawing/2014/main" id="{1841019A-D48F-4A2D-8C94-83D52F915581}"/>
                </a:ext>
              </a:extLst>
            </p:cNvPr>
            <p:cNvSpPr/>
            <p:nvPr/>
          </p:nvSpPr>
          <p:spPr bwMode="auto">
            <a:xfrm>
              <a:off x="4976019" y="5724425"/>
              <a:ext cx="0" cy="263525"/>
            </a:xfrm>
            <a:custGeom>
              <a:avLst/>
              <a:gdLst>
                <a:gd name="T0" fmla="*/ 0 h 166"/>
                <a:gd name="T1" fmla="*/ 0 h 166"/>
                <a:gd name="T2" fmla="*/ 37 h 166"/>
                <a:gd name="T3" fmla="*/ 166 h 166"/>
                <a:gd name="T4" fmla="*/ 0 h 1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66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2" name="îsḷîḋê">
              <a:extLst>
                <a:ext uri="{FF2B5EF4-FFF2-40B4-BE49-F238E27FC236}">
                  <a16:creationId xmlns:a16="http://schemas.microsoft.com/office/drawing/2014/main" id="{7B8B19F8-5CC0-414E-90D8-AB026A8AACFA}"/>
                </a:ext>
              </a:extLst>
            </p:cNvPr>
            <p:cNvSpPr/>
            <p:nvPr/>
          </p:nvSpPr>
          <p:spPr bwMode="auto">
            <a:xfrm>
              <a:off x="4756944" y="3452713"/>
              <a:ext cx="219075" cy="2330450"/>
            </a:xfrm>
            <a:custGeom>
              <a:avLst/>
              <a:gdLst>
                <a:gd name="T0" fmla="*/ 30 w 30"/>
                <a:gd name="T1" fmla="*/ 179 h 319"/>
                <a:gd name="T2" fmla="*/ 0 w 30"/>
                <a:gd name="T3" fmla="*/ 179 h 319"/>
                <a:gd name="T4" fmla="*/ 0 w 30"/>
                <a:gd name="T5" fmla="*/ 199 h 319"/>
                <a:gd name="T6" fmla="*/ 7 w 30"/>
                <a:gd name="T7" fmla="*/ 199 h 319"/>
                <a:gd name="T8" fmla="*/ 11 w 30"/>
                <a:gd name="T9" fmla="*/ 204 h 319"/>
                <a:gd name="T10" fmla="*/ 11 w 30"/>
                <a:gd name="T11" fmla="*/ 204 h 319"/>
                <a:gd name="T12" fmla="*/ 11 w 30"/>
                <a:gd name="T13" fmla="*/ 252 h 319"/>
                <a:gd name="T14" fmla="*/ 11 w 30"/>
                <a:gd name="T15" fmla="*/ 252 h 319"/>
                <a:gd name="T16" fmla="*/ 7 w 30"/>
                <a:gd name="T17" fmla="*/ 256 h 319"/>
                <a:gd name="T18" fmla="*/ 0 w 30"/>
                <a:gd name="T19" fmla="*/ 256 h 319"/>
                <a:gd name="T20" fmla="*/ 0 w 30"/>
                <a:gd name="T21" fmla="*/ 272 h 319"/>
                <a:gd name="T22" fmla="*/ 7 w 30"/>
                <a:gd name="T23" fmla="*/ 272 h 319"/>
                <a:gd name="T24" fmla="*/ 11 w 30"/>
                <a:gd name="T25" fmla="*/ 276 h 319"/>
                <a:gd name="T26" fmla="*/ 11 w 30"/>
                <a:gd name="T27" fmla="*/ 276 h 319"/>
                <a:gd name="T28" fmla="*/ 11 w 30"/>
                <a:gd name="T29" fmla="*/ 319 h 319"/>
                <a:gd name="T30" fmla="*/ 30 w 30"/>
                <a:gd name="T31" fmla="*/ 319 h 319"/>
                <a:gd name="T32" fmla="*/ 30 w 30"/>
                <a:gd name="T33" fmla="*/ 311 h 319"/>
                <a:gd name="T34" fmla="*/ 30 w 30"/>
                <a:gd name="T35" fmla="*/ 179 h 319"/>
                <a:gd name="T36" fmla="*/ 30 w 30"/>
                <a:gd name="T37" fmla="*/ 0 h 319"/>
                <a:gd name="T38" fmla="*/ 0 w 30"/>
                <a:gd name="T39" fmla="*/ 0 h 319"/>
                <a:gd name="T40" fmla="*/ 0 w 30"/>
                <a:gd name="T41" fmla="*/ 11 h 319"/>
                <a:gd name="T42" fmla="*/ 7 w 30"/>
                <a:gd name="T43" fmla="*/ 11 h 319"/>
                <a:gd name="T44" fmla="*/ 11 w 30"/>
                <a:gd name="T45" fmla="*/ 15 h 319"/>
                <a:gd name="T46" fmla="*/ 11 w 30"/>
                <a:gd name="T47" fmla="*/ 15 h 319"/>
                <a:gd name="T48" fmla="*/ 11 w 30"/>
                <a:gd name="T49" fmla="*/ 63 h 319"/>
                <a:gd name="T50" fmla="*/ 11 w 30"/>
                <a:gd name="T51" fmla="*/ 63 h 319"/>
                <a:gd name="T52" fmla="*/ 7 w 30"/>
                <a:gd name="T53" fmla="*/ 67 h 319"/>
                <a:gd name="T54" fmla="*/ 0 w 30"/>
                <a:gd name="T55" fmla="*/ 67 h 319"/>
                <a:gd name="T56" fmla="*/ 0 w 30"/>
                <a:gd name="T57" fmla="*/ 83 h 319"/>
                <a:gd name="T58" fmla="*/ 7 w 30"/>
                <a:gd name="T59" fmla="*/ 83 h 319"/>
                <a:gd name="T60" fmla="*/ 11 w 30"/>
                <a:gd name="T61" fmla="*/ 87 h 319"/>
                <a:gd name="T62" fmla="*/ 11 w 30"/>
                <a:gd name="T63" fmla="*/ 87 h 319"/>
                <a:gd name="T64" fmla="*/ 11 w 30"/>
                <a:gd name="T65" fmla="*/ 135 h 319"/>
                <a:gd name="T66" fmla="*/ 11 w 30"/>
                <a:gd name="T67" fmla="*/ 135 h 319"/>
                <a:gd name="T68" fmla="*/ 7 w 30"/>
                <a:gd name="T69" fmla="*/ 139 h 319"/>
                <a:gd name="T70" fmla="*/ 0 w 30"/>
                <a:gd name="T71" fmla="*/ 139 h 319"/>
                <a:gd name="T72" fmla="*/ 0 w 30"/>
                <a:gd name="T73" fmla="*/ 154 h 319"/>
                <a:gd name="T74" fmla="*/ 30 w 30"/>
                <a:gd name="T75" fmla="*/ 154 h 319"/>
                <a:gd name="T76" fmla="*/ 30 w 30"/>
                <a:gd name="T7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319">
                  <a:moveTo>
                    <a:pt x="3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7" y="199"/>
                    <a:pt x="7" y="199"/>
                    <a:pt x="7" y="199"/>
                  </a:cubicBezTo>
                  <a:cubicBezTo>
                    <a:pt x="9" y="199"/>
                    <a:pt x="11" y="201"/>
                    <a:pt x="11" y="204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1" y="252"/>
                    <a:pt x="11" y="252"/>
                    <a:pt x="11" y="252"/>
                  </a:cubicBezTo>
                  <a:cubicBezTo>
                    <a:pt x="11" y="252"/>
                    <a:pt x="11" y="252"/>
                    <a:pt x="11" y="252"/>
                  </a:cubicBezTo>
                  <a:cubicBezTo>
                    <a:pt x="11" y="254"/>
                    <a:pt x="9" y="256"/>
                    <a:pt x="7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9" y="272"/>
                    <a:pt x="11" y="274"/>
                    <a:pt x="11" y="276"/>
                  </a:cubicBezTo>
                  <a:cubicBezTo>
                    <a:pt x="11" y="276"/>
                    <a:pt x="11" y="276"/>
                    <a:pt x="11" y="276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30" y="319"/>
                    <a:pt x="30" y="319"/>
                    <a:pt x="30" y="319"/>
                  </a:cubicBezTo>
                  <a:cubicBezTo>
                    <a:pt x="30" y="311"/>
                    <a:pt x="30" y="311"/>
                    <a:pt x="30" y="311"/>
                  </a:cubicBezTo>
                  <a:cubicBezTo>
                    <a:pt x="30" y="179"/>
                    <a:pt x="30" y="179"/>
                    <a:pt x="30" y="179"/>
                  </a:cubicBezTo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11" y="12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5"/>
                    <a:pt x="9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9" y="83"/>
                    <a:pt x="11" y="84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137"/>
                    <a:pt x="9" y="139"/>
                    <a:pt x="7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3" name="iSḷíḑe">
              <a:extLst>
                <a:ext uri="{FF2B5EF4-FFF2-40B4-BE49-F238E27FC236}">
                  <a16:creationId xmlns:a16="http://schemas.microsoft.com/office/drawing/2014/main" id="{843A44A9-B5FC-486C-839C-C4249E2B35B1}"/>
                </a:ext>
              </a:extLst>
            </p:cNvPr>
            <p:cNvSpPr/>
            <p:nvPr/>
          </p:nvSpPr>
          <p:spPr bwMode="auto">
            <a:xfrm>
              <a:off x="4756944" y="5783163"/>
              <a:ext cx="219075" cy="204788"/>
            </a:xfrm>
            <a:custGeom>
              <a:avLst/>
              <a:gdLst>
                <a:gd name="T0" fmla="*/ 30 w 30"/>
                <a:gd name="T1" fmla="*/ 0 h 28"/>
                <a:gd name="T2" fmla="*/ 30 w 30"/>
                <a:gd name="T3" fmla="*/ 0 h 28"/>
                <a:gd name="T4" fmla="*/ 11 w 30"/>
                <a:gd name="T5" fmla="*/ 0 h 28"/>
                <a:gd name="T6" fmla="*/ 11 w 30"/>
                <a:gd name="T7" fmla="*/ 5 h 28"/>
                <a:gd name="T8" fmla="*/ 11 w 30"/>
                <a:gd name="T9" fmla="*/ 5 h 28"/>
                <a:gd name="T10" fmla="*/ 7 w 30"/>
                <a:gd name="T11" fmla="*/ 10 h 28"/>
                <a:gd name="T12" fmla="*/ 0 w 30"/>
                <a:gd name="T13" fmla="*/ 10 h 28"/>
                <a:gd name="T14" fmla="*/ 0 w 30"/>
                <a:gd name="T15" fmla="*/ 28 h 28"/>
                <a:gd name="T16" fmla="*/ 30 w 30"/>
                <a:gd name="T17" fmla="*/ 28 h 28"/>
                <a:gd name="T18" fmla="*/ 30 w 3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8"/>
                    <a:pt x="9" y="10"/>
                    <a:pt x="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4" name="ïṧḻíḓé">
              <a:extLst>
                <a:ext uri="{FF2B5EF4-FFF2-40B4-BE49-F238E27FC236}">
                  <a16:creationId xmlns:a16="http://schemas.microsoft.com/office/drawing/2014/main" id="{38933334-82B6-4511-BAE8-D532C2993A0F}"/>
                </a:ext>
              </a:extLst>
            </p:cNvPr>
            <p:cNvSpPr/>
            <p:nvPr/>
          </p:nvSpPr>
          <p:spPr bwMode="auto">
            <a:xfrm>
              <a:off x="4756944" y="3533675"/>
              <a:ext cx="79375" cy="95250"/>
            </a:xfrm>
            <a:custGeom>
              <a:avLst/>
              <a:gdLst>
                <a:gd name="T0" fmla="*/ 7 w 11"/>
                <a:gd name="T1" fmla="*/ 0 h 13"/>
                <a:gd name="T2" fmla="*/ 0 w 11"/>
                <a:gd name="T3" fmla="*/ 0 h 13"/>
                <a:gd name="T4" fmla="*/ 0 w 11"/>
                <a:gd name="T5" fmla="*/ 13 h 13"/>
                <a:gd name="T6" fmla="*/ 11 w 11"/>
                <a:gd name="T7" fmla="*/ 4 h 13"/>
                <a:gd name="T8" fmla="*/ 11 w 11"/>
                <a:gd name="T9" fmla="*/ 4 h 13"/>
                <a:gd name="T10" fmla="*/ 7 w 1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7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5" name="îṣľíḑé">
              <a:extLst>
                <a:ext uri="{FF2B5EF4-FFF2-40B4-BE49-F238E27FC236}">
                  <a16:creationId xmlns:a16="http://schemas.microsoft.com/office/drawing/2014/main" id="{10B86921-668F-4F6B-A12D-B6FAB07E28A8}"/>
                </a:ext>
              </a:extLst>
            </p:cNvPr>
            <p:cNvSpPr/>
            <p:nvPr/>
          </p:nvSpPr>
          <p:spPr bwMode="auto">
            <a:xfrm>
              <a:off x="4756944" y="3562250"/>
              <a:ext cx="79375" cy="379413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9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3"/>
                    <a:pt x="0" y="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6" name="iŝļïdè">
              <a:extLst>
                <a:ext uri="{FF2B5EF4-FFF2-40B4-BE49-F238E27FC236}">
                  <a16:creationId xmlns:a16="http://schemas.microsoft.com/office/drawing/2014/main" id="{894EFE6D-2005-4C21-97F5-6F8F1024BCE0}"/>
                </a:ext>
              </a:extLst>
            </p:cNvPr>
            <p:cNvSpPr/>
            <p:nvPr/>
          </p:nvSpPr>
          <p:spPr bwMode="auto">
            <a:xfrm>
              <a:off x="4756944" y="4059138"/>
              <a:ext cx="79375" cy="95250"/>
            </a:xfrm>
            <a:custGeom>
              <a:avLst/>
              <a:gdLst>
                <a:gd name="T0" fmla="*/ 7 w 11"/>
                <a:gd name="T1" fmla="*/ 0 h 13"/>
                <a:gd name="T2" fmla="*/ 0 w 11"/>
                <a:gd name="T3" fmla="*/ 0 h 13"/>
                <a:gd name="T4" fmla="*/ 0 w 11"/>
                <a:gd name="T5" fmla="*/ 13 h 13"/>
                <a:gd name="T6" fmla="*/ 11 w 11"/>
                <a:gd name="T7" fmla="*/ 4 h 13"/>
                <a:gd name="T8" fmla="*/ 11 w 11"/>
                <a:gd name="T9" fmla="*/ 4 h 13"/>
                <a:gd name="T10" fmla="*/ 7 w 1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7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7" name="iṧ1îḓê">
              <a:extLst>
                <a:ext uri="{FF2B5EF4-FFF2-40B4-BE49-F238E27FC236}">
                  <a16:creationId xmlns:a16="http://schemas.microsoft.com/office/drawing/2014/main" id="{F4103195-678F-4B56-8D94-CB1F334A9F1D}"/>
                </a:ext>
              </a:extLst>
            </p:cNvPr>
            <p:cNvSpPr/>
            <p:nvPr/>
          </p:nvSpPr>
          <p:spPr bwMode="auto">
            <a:xfrm>
              <a:off x="4756944" y="4087713"/>
              <a:ext cx="79375" cy="381000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9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3"/>
                    <a:pt x="0" y="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8" name="îśļíďe">
              <a:extLst>
                <a:ext uri="{FF2B5EF4-FFF2-40B4-BE49-F238E27FC236}">
                  <a16:creationId xmlns:a16="http://schemas.microsoft.com/office/drawing/2014/main" id="{720AD606-2D63-4F3D-BEF6-C5F49DF70787}"/>
                </a:ext>
              </a:extLst>
            </p:cNvPr>
            <p:cNvSpPr/>
            <p:nvPr/>
          </p:nvSpPr>
          <p:spPr bwMode="auto">
            <a:xfrm>
              <a:off x="4756944" y="4906863"/>
              <a:ext cx="79375" cy="50800"/>
            </a:xfrm>
            <a:custGeom>
              <a:avLst/>
              <a:gdLst>
                <a:gd name="T0" fmla="*/ 7 w 11"/>
                <a:gd name="T1" fmla="*/ 0 h 7"/>
                <a:gd name="T2" fmla="*/ 0 w 11"/>
                <a:gd name="T3" fmla="*/ 0 h 7"/>
                <a:gd name="T4" fmla="*/ 0 w 11"/>
                <a:gd name="T5" fmla="*/ 7 h 7"/>
                <a:gd name="T6" fmla="*/ 11 w 11"/>
                <a:gd name="T7" fmla="*/ 5 h 7"/>
                <a:gd name="T8" fmla="*/ 11 w 11"/>
                <a:gd name="T9" fmla="*/ 5 h 7"/>
                <a:gd name="T10" fmla="*/ 7 w 1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49" name="ïṣľîḋe">
              <a:extLst>
                <a:ext uri="{FF2B5EF4-FFF2-40B4-BE49-F238E27FC236}">
                  <a16:creationId xmlns:a16="http://schemas.microsoft.com/office/drawing/2014/main" id="{56AA79AC-7304-4713-870A-9115B9F112AE}"/>
                </a:ext>
              </a:extLst>
            </p:cNvPr>
            <p:cNvSpPr/>
            <p:nvPr/>
          </p:nvSpPr>
          <p:spPr bwMode="auto">
            <a:xfrm>
              <a:off x="4756944" y="4943375"/>
              <a:ext cx="79375" cy="379413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2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0"/>
                    <a:pt x="0" y="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50" name="îśḷîdé">
              <a:extLst>
                <a:ext uri="{FF2B5EF4-FFF2-40B4-BE49-F238E27FC236}">
                  <a16:creationId xmlns:a16="http://schemas.microsoft.com/office/drawing/2014/main" id="{1E6F28A2-38FE-470F-9A7C-DC0362A1E6A9}"/>
                </a:ext>
              </a:extLst>
            </p:cNvPr>
            <p:cNvSpPr/>
            <p:nvPr/>
          </p:nvSpPr>
          <p:spPr bwMode="auto">
            <a:xfrm>
              <a:off x="4756944" y="5440263"/>
              <a:ext cx="79375" cy="42863"/>
            </a:xfrm>
            <a:custGeom>
              <a:avLst/>
              <a:gdLst>
                <a:gd name="T0" fmla="*/ 7 w 11"/>
                <a:gd name="T1" fmla="*/ 0 h 6"/>
                <a:gd name="T2" fmla="*/ 0 w 11"/>
                <a:gd name="T3" fmla="*/ 0 h 6"/>
                <a:gd name="T4" fmla="*/ 0 w 11"/>
                <a:gd name="T5" fmla="*/ 6 h 6"/>
                <a:gd name="T6" fmla="*/ 11 w 11"/>
                <a:gd name="T7" fmla="*/ 4 h 6"/>
                <a:gd name="T8" fmla="*/ 11 w 11"/>
                <a:gd name="T9" fmla="*/ 4 h 6"/>
                <a:gd name="T10" fmla="*/ 7 w 1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5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51" name="iśľiḓè">
              <a:extLst>
                <a:ext uri="{FF2B5EF4-FFF2-40B4-BE49-F238E27FC236}">
                  <a16:creationId xmlns:a16="http://schemas.microsoft.com/office/drawing/2014/main" id="{1028FED9-9C61-4253-8947-0379EE963316}"/>
                </a:ext>
              </a:extLst>
            </p:cNvPr>
            <p:cNvSpPr/>
            <p:nvPr/>
          </p:nvSpPr>
          <p:spPr bwMode="auto">
            <a:xfrm>
              <a:off x="4756944" y="5468838"/>
              <a:ext cx="79375" cy="387350"/>
            </a:xfrm>
            <a:custGeom>
              <a:avLst/>
              <a:gdLst>
                <a:gd name="T0" fmla="*/ 11 w 11"/>
                <a:gd name="T1" fmla="*/ 0 h 53"/>
                <a:gd name="T2" fmla="*/ 0 w 11"/>
                <a:gd name="T3" fmla="*/ 2 h 53"/>
                <a:gd name="T4" fmla="*/ 0 w 11"/>
                <a:gd name="T5" fmla="*/ 53 h 53"/>
                <a:gd name="T6" fmla="*/ 7 w 11"/>
                <a:gd name="T7" fmla="*/ 53 h 53"/>
                <a:gd name="T8" fmla="*/ 11 w 11"/>
                <a:gd name="T9" fmla="*/ 48 h 53"/>
                <a:gd name="T10" fmla="*/ 11 w 11"/>
                <a:gd name="T11" fmla="*/ 43 h 53"/>
                <a:gd name="T12" fmla="*/ 11 w 11"/>
                <a:gd name="T13" fmla="*/ 0 h 53"/>
                <a:gd name="T14" fmla="*/ 11 w 11"/>
                <a:gd name="T15" fmla="*/ 0 h 53"/>
                <a:gd name="T16" fmla="*/ 11 w 11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3">
                  <a:moveTo>
                    <a:pt x="11" y="0"/>
                  </a:moveTo>
                  <a:cubicBezTo>
                    <a:pt x="10" y="0"/>
                    <a:pt x="6" y="1"/>
                    <a:pt x="0" y="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9" y="53"/>
                    <a:pt x="11" y="51"/>
                    <a:pt x="11" y="4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52" name="í$ḻíḋê">
              <a:extLst>
                <a:ext uri="{FF2B5EF4-FFF2-40B4-BE49-F238E27FC236}">
                  <a16:creationId xmlns:a16="http://schemas.microsoft.com/office/drawing/2014/main" id="{EF4544B3-12F4-4DE5-B531-4E6D9BA9296F}"/>
                </a:ext>
              </a:extLst>
            </p:cNvPr>
            <p:cNvSpPr/>
            <p:nvPr/>
          </p:nvSpPr>
          <p:spPr bwMode="auto">
            <a:xfrm>
              <a:off x="4756944" y="3357463"/>
              <a:ext cx="219075" cy="9525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53" name="iś1iḓè">
              <a:extLst>
                <a:ext uri="{FF2B5EF4-FFF2-40B4-BE49-F238E27FC236}">
                  <a16:creationId xmlns:a16="http://schemas.microsoft.com/office/drawing/2014/main" id="{63CA092A-7FF3-499E-94ED-2603D78E7031}"/>
                </a:ext>
              </a:extLst>
            </p:cNvPr>
            <p:cNvSpPr/>
            <p:nvPr/>
          </p:nvSpPr>
          <p:spPr bwMode="auto">
            <a:xfrm>
              <a:off x="4756944" y="3357463"/>
              <a:ext cx="2190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54" name="ï$ļíḍê">
              <a:extLst>
                <a:ext uri="{FF2B5EF4-FFF2-40B4-BE49-F238E27FC236}">
                  <a16:creationId xmlns:a16="http://schemas.microsoft.com/office/drawing/2014/main" id="{46E981B8-58C1-40AE-ACAC-F3F74AC554D7}"/>
                </a:ext>
              </a:extLst>
            </p:cNvPr>
            <p:cNvSpPr/>
            <p:nvPr/>
          </p:nvSpPr>
          <p:spPr bwMode="auto">
            <a:xfrm>
              <a:off x="4756944" y="317490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55" name="íṩļîdé">
              <a:extLst>
                <a:ext uri="{FF2B5EF4-FFF2-40B4-BE49-F238E27FC236}">
                  <a16:creationId xmlns:a16="http://schemas.microsoft.com/office/drawing/2014/main" id="{37768729-577E-46A2-AD60-A37C4F1A5333}"/>
                </a:ext>
              </a:extLst>
            </p:cNvPr>
            <p:cNvSpPr/>
            <p:nvPr/>
          </p:nvSpPr>
          <p:spPr bwMode="auto">
            <a:xfrm>
              <a:off x="4756944" y="317490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56" name="îṩḷíḍè">
              <a:extLst>
                <a:ext uri="{FF2B5EF4-FFF2-40B4-BE49-F238E27FC236}">
                  <a16:creationId xmlns:a16="http://schemas.microsoft.com/office/drawing/2014/main" id="{F7618A40-5984-44AE-84EC-F3AF16EC8472}"/>
                </a:ext>
              </a:extLst>
            </p:cNvPr>
            <p:cNvSpPr/>
            <p:nvPr/>
          </p:nvSpPr>
          <p:spPr bwMode="auto">
            <a:xfrm>
              <a:off x="4756944" y="457825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257" name="íṩļidê">
              <a:extLst>
                <a:ext uri="{FF2B5EF4-FFF2-40B4-BE49-F238E27FC236}">
                  <a16:creationId xmlns:a16="http://schemas.microsoft.com/office/drawing/2014/main" id="{02282859-6C3A-4E80-A349-248B5A361378}"/>
                </a:ext>
              </a:extLst>
            </p:cNvPr>
            <p:cNvSpPr/>
            <p:nvPr/>
          </p:nvSpPr>
          <p:spPr bwMode="auto">
            <a:xfrm>
              <a:off x="4756944" y="457825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</p:grpSp>
      <p:grpSp>
        <p:nvGrpSpPr>
          <p:cNvPr id="295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238940-7488-4548-B309-5ED5DD357179}"/>
              </a:ext>
            </a:extLst>
          </p:cNvPr>
          <p:cNvGrpSpPr>
            <a:grpSpLocks noChangeAspect="1"/>
          </p:cNvGrpSpPr>
          <p:nvPr/>
        </p:nvGrpSpPr>
        <p:grpSpPr>
          <a:xfrm>
            <a:off x="8061282" y="3643858"/>
            <a:ext cx="644568" cy="677879"/>
            <a:chOff x="3998120" y="1435603"/>
            <a:chExt cx="4195761" cy="4412592"/>
          </a:xfrm>
        </p:grpSpPr>
        <p:sp>
          <p:nvSpPr>
            <p:cNvPr id="296" name="ï$ľíḍe">
              <a:extLst>
                <a:ext uri="{FF2B5EF4-FFF2-40B4-BE49-F238E27FC236}">
                  <a16:creationId xmlns:a16="http://schemas.microsoft.com/office/drawing/2014/main" id="{01069A38-3A0C-4459-8AC9-5E17936A5907}"/>
                </a:ext>
              </a:extLst>
            </p:cNvPr>
            <p:cNvSpPr/>
            <p:nvPr/>
          </p:nvSpPr>
          <p:spPr bwMode="auto">
            <a:xfrm>
              <a:off x="3998120" y="4406429"/>
              <a:ext cx="737778" cy="144176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š1iḋê">
              <a:extLst>
                <a:ext uri="{FF2B5EF4-FFF2-40B4-BE49-F238E27FC236}">
                  <a16:creationId xmlns:a16="http://schemas.microsoft.com/office/drawing/2014/main" id="{282D533D-4C15-49A6-8BFA-E50434104027}"/>
                </a:ext>
              </a:extLst>
            </p:cNvPr>
            <p:cNvSpPr/>
            <p:nvPr/>
          </p:nvSpPr>
          <p:spPr bwMode="auto">
            <a:xfrm>
              <a:off x="4367009" y="4406429"/>
              <a:ext cx="368889" cy="144176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$ļïde">
              <a:extLst>
                <a:ext uri="{FF2B5EF4-FFF2-40B4-BE49-F238E27FC236}">
                  <a16:creationId xmlns:a16="http://schemas.microsoft.com/office/drawing/2014/main" id="{E011C72E-4BEC-4116-BC05-24FB303D1D7E}"/>
                </a:ext>
              </a:extLst>
            </p:cNvPr>
            <p:cNvSpPr/>
            <p:nvPr/>
          </p:nvSpPr>
          <p:spPr bwMode="auto">
            <a:xfrm>
              <a:off x="5048468" y="4406429"/>
              <a:ext cx="734962" cy="144176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ṡḷîde">
              <a:extLst>
                <a:ext uri="{FF2B5EF4-FFF2-40B4-BE49-F238E27FC236}">
                  <a16:creationId xmlns:a16="http://schemas.microsoft.com/office/drawing/2014/main" id="{4413EF84-9B36-407D-97D8-D13B209744F5}"/>
                </a:ext>
              </a:extLst>
            </p:cNvPr>
            <p:cNvSpPr/>
            <p:nvPr/>
          </p:nvSpPr>
          <p:spPr bwMode="auto">
            <a:xfrm>
              <a:off x="5417357" y="4406429"/>
              <a:ext cx="366073" cy="144176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şḻïdé">
              <a:extLst>
                <a:ext uri="{FF2B5EF4-FFF2-40B4-BE49-F238E27FC236}">
                  <a16:creationId xmlns:a16="http://schemas.microsoft.com/office/drawing/2014/main" id="{8E7A771E-3A76-4F39-9C5C-32EE88444C7A}"/>
                </a:ext>
              </a:extLst>
            </p:cNvPr>
            <p:cNvSpPr/>
            <p:nvPr/>
          </p:nvSpPr>
          <p:spPr bwMode="auto">
            <a:xfrm>
              <a:off x="5558155" y="2454977"/>
              <a:ext cx="425208" cy="3350979"/>
            </a:xfrm>
            <a:custGeom>
              <a:avLst/>
              <a:gdLst>
                <a:gd name="T0" fmla="*/ 151 w 151"/>
                <a:gd name="T1" fmla="*/ 1190 h 1190"/>
                <a:gd name="T2" fmla="*/ 0 w 151"/>
                <a:gd name="T3" fmla="*/ 1190 h 1190"/>
                <a:gd name="T4" fmla="*/ 35 w 151"/>
                <a:gd name="T5" fmla="*/ 0 h 1190"/>
                <a:gd name="T6" fmla="*/ 121 w 151"/>
                <a:gd name="T7" fmla="*/ 0 h 1190"/>
                <a:gd name="T8" fmla="*/ 151 w 151"/>
                <a:gd name="T9" fmla="*/ 11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190">
                  <a:moveTo>
                    <a:pt x="151" y="1190"/>
                  </a:moveTo>
                  <a:lnTo>
                    <a:pt x="0" y="1190"/>
                  </a:lnTo>
                  <a:lnTo>
                    <a:pt x="35" y="0"/>
                  </a:lnTo>
                  <a:lnTo>
                    <a:pt x="121" y="0"/>
                  </a:lnTo>
                  <a:lnTo>
                    <a:pt x="151" y="1190"/>
                  </a:lnTo>
                  <a:close/>
                </a:path>
              </a:pathLst>
            </a:custGeom>
            <a:solidFill>
              <a:srgbClr val="EC9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s1îḍé">
              <a:extLst>
                <a:ext uri="{FF2B5EF4-FFF2-40B4-BE49-F238E27FC236}">
                  <a16:creationId xmlns:a16="http://schemas.microsoft.com/office/drawing/2014/main" id="{271BE075-63B2-413A-B9D1-74F83C2174BB}"/>
                </a:ext>
              </a:extLst>
            </p:cNvPr>
            <p:cNvSpPr/>
            <p:nvPr/>
          </p:nvSpPr>
          <p:spPr bwMode="auto">
            <a:xfrm>
              <a:off x="6295933" y="2314179"/>
              <a:ext cx="425208" cy="3336900"/>
            </a:xfrm>
            <a:custGeom>
              <a:avLst/>
              <a:gdLst>
                <a:gd name="T0" fmla="*/ 151 w 151"/>
                <a:gd name="T1" fmla="*/ 1185 h 1185"/>
                <a:gd name="T2" fmla="*/ 0 w 151"/>
                <a:gd name="T3" fmla="*/ 1185 h 1185"/>
                <a:gd name="T4" fmla="*/ 30 w 151"/>
                <a:gd name="T5" fmla="*/ 0 h 1185"/>
                <a:gd name="T6" fmla="*/ 115 w 151"/>
                <a:gd name="T7" fmla="*/ 0 h 1185"/>
                <a:gd name="T8" fmla="*/ 151 w 151"/>
                <a:gd name="T9" fmla="*/ 1185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185">
                  <a:moveTo>
                    <a:pt x="151" y="1185"/>
                  </a:moveTo>
                  <a:lnTo>
                    <a:pt x="0" y="1185"/>
                  </a:lnTo>
                  <a:lnTo>
                    <a:pt x="30" y="0"/>
                  </a:lnTo>
                  <a:lnTo>
                    <a:pt x="115" y="0"/>
                  </a:lnTo>
                  <a:lnTo>
                    <a:pt x="151" y="1185"/>
                  </a:lnTo>
                  <a:close/>
                </a:path>
              </a:pathLst>
            </a:custGeom>
            <a:solidFill>
              <a:srgbClr val="EC9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ŝ1iḍè">
              <a:extLst>
                <a:ext uri="{FF2B5EF4-FFF2-40B4-BE49-F238E27FC236}">
                  <a16:creationId xmlns:a16="http://schemas.microsoft.com/office/drawing/2014/main" id="{554FBA18-444E-4A7B-8F8C-2E3EF66DFC4E}"/>
                </a:ext>
              </a:extLst>
            </p:cNvPr>
            <p:cNvSpPr/>
            <p:nvPr/>
          </p:nvSpPr>
          <p:spPr bwMode="auto">
            <a:xfrm>
              <a:off x="4479647" y="4631705"/>
              <a:ext cx="2097881" cy="1216490"/>
            </a:xfrm>
            <a:prstGeom prst="rect">
              <a:avLst/>
            </a:prstGeom>
            <a:solidFill>
              <a:srgbClr val="DAB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śļïḑe">
              <a:extLst>
                <a:ext uri="{FF2B5EF4-FFF2-40B4-BE49-F238E27FC236}">
                  <a16:creationId xmlns:a16="http://schemas.microsoft.com/office/drawing/2014/main" id="{0EF493D7-036D-4BD4-8673-3BBDFF7EB677}"/>
                </a:ext>
              </a:extLst>
            </p:cNvPr>
            <p:cNvSpPr/>
            <p:nvPr/>
          </p:nvSpPr>
          <p:spPr bwMode="auto">
            <a:xfrm>
              <a:off x="6507129" y="3189939"/>
              <a:ext cx="1348839" cy="2658256"/>
            </a:xfrm>
            <a:custGeom>
              <a:avLst/>
              <a:gdLst>
                <a:gd name="T0" fmla="*/ 363 w 479"/>
                <a:gd name="T1" fmla="*/ 121 h 944"/>
                <a:gd name="T2" fmla="*/ 363 w 479"/>
                <a:gd name="T3" fmla="*/ 0 h 944"/>
                <a:gd name="T4" fmla="*/ 121 w 479"/>
                <a:gd name="T5" fmla="*/ 0 h 944"/>
                <a:gd name="T6" fmla="*/ 121 w 479"/>
                <a:gd name="T7" fmla="*/ 121 h 944"/>
                <a:gd name="T8" fmla="*/ 0 w 479"/>
                <a:gd name="T9" fmla="*/ 121 h 944"/>
                <a:gd name="T10" fmla="*/ 0 w 479"/>
                <a:gd name="T11" fmla="*/ 944 h 944"/>
                <a:gd name="T12" fmla="*/ 479 w 479"/>
                <a:gd name="T13" fmla="*/ 944 h 944"/>
                <a:gd name="T14" fmla="*/ 479 w 479"/>
                <a:gd name="T15" fmla="*/ 121 h 944"/>
                <a:gd name="T16" fmla="*/ 363 w 479"/>
                <a:gd name="T17" fmla="*/ 12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944">
                  <a:moveTo>
                    <a:pt x="363" y="121"/>
                  </a:moveTo>
                  <a:lnTo>
                    <a:pt x="363" y="0"/>
                  </a:lnTo>
                  <a:lnTo>
                    <a:pt x="121" y="0"/>
                  </a:lnTo>
                  <a:lnTo>
                    <a:pt x="121" y="121"/>
                  </a:lnTo>
                  <a:lnTo>
                    <a:pt x="0" y="121"/>
                  </a:lnTo>
                  <a:lnTo>
                    <a:pt x="0" y="944"/>
                  </a:lnTo>
                  <a:lnTo>
                    <a:pt x="479" y="944"/>
                  </a:lnTo>
                  <a:lnTo>
                    <a:pt x="479" y="121"/>
                  </a:lnTo>
                  <a:lnTo>
                    <a:pt x="363" y="121"/>
                  </a:lnTo>
                  <a:close/>
                </a:path>
              </a:pathLst>
            </a:custGeom>
            <a:solidFill>
              <a:srgbClr val="DAB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šḻiḑê">
              <a:extLst>
                <a:ext uri="{FF2B5EF4-FFF2-40B4-BE49-F238E27FC236}">
                  <a16:creationId xmlns:a16="http://schemas.microsoft.com/office/drawing/2014/main" id="{BBC31E4D-524E-499F-AD3F-73E2CA307D33}"/>
                </a:ext>
              </a:extLst>
            </p:cNvPr>
            <p:cNvSpPr/>
            <p:nvPr/>
          </p:nvSpPr>
          <p:spPr bwMode="auto">
            <a:xfrm>
              <a:off x="6450810" y="1435603"/>
              <a:ext cx="1743071" cy="836337"/>
            </a:xfrm>
            <a:custGeom>
              <a:avLst/>
              <a:gdLst>
                <a:gd name="T0" fmla="*/ 0 w 123"/>
                <a:gd name="T1" fmla="*/ 54 h 59"/>
                <a:gd name="T2" fmla="*/ 20 w 123"/>
                <a:gd name="T3" fmla="*/ 35 h 59"/>
                <a:gd name="T4" fmla="*/ 62 w 123"/>
                <a:gd name="T5" fmla="*/ 18 h 59"/>
                <a:gd name="T6" fmla="*/ 94 w 123"/>
                <a:gd name="T7" fmla="*/ 1 h 59"/>
                <a:gd name="T8" fmla="*/ 112 w 123"/>
                <a:gd name="T9" fmla="*/ 13 h 59"/>
                <a:gd name="T10" fmla="*/ 74 w 123"/>
                <a:gd name="T11" fmla="*/ 41 h 59"/>
                <a:gd name="T12" fmla="*/ 26 w 123"/>
                <a:gd name="T13" fmla="*/ 48 h 59"/>
                <a:gd name="T14" fmla="*/ 10 w 123"/>
                <a:gd name="T15" fmla="*/ 54 h 59"/>
                <a:gd name="T16" fmla="*/ 0 w 123"/>
                <a:gd name="T17" fmla="*/ 5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59">
                  <a:moveTo>
                    <a:pt x="0" y="54"/>
                  </a:moveTo>
                  <a:cubicBezTo>
                    <a:pt x="0" y="54"/>
                    <a:pt x="4" y="34"/>
                    <a:pt x="20" y="35"/>
                  </a:cubicBezTo>
                  <a:cubicBezTo>
                    <a:pt x="35" y="37"/>
                    <a:pt x="56" y="32"/>
                    <a:pt x="62" y="18"/>
                  </a:cubicBezTo>
                  <a:cubicBezTo>
                    <a:pt x="67" y="4"/>
                    <a:pt x="80" y="2"/>
                    <a:pt x="94" y="1"/>
                  </a:cubicBezTo>
                  <a:cubicBezTo>
                    <a:pt x="108" y="0"/>
                    <a:pt x="123" y="11"/>
                    <a:pt x="112" y="13"/>
                  </a:cubicBezTo>
                  <a:cubicBezTo>
                    <a:pt x="100" y="15"/>
                    <a:pt x="93" y="29"/>
                    <a:pt x="74" y="41"/>
                  </a:cubicBezTo>
                  <a:cubicBezTo>
                    <a:pt x="55" y="53"/>
                    <a:pt x="33" y="50"/>
                    <a:pt x="26" y="48"/>
                  </a:cubicBezTo>
                  <a:cubicBezTo>
                    <a:pt x="19" y="47"/>
                    <a:pt x="12" y="51"/>
                    <a:pt x="10" y="54"/>
                  </a:cubicBezTo>
                  <a:cubicBezTo>
                    <a:pt x="8" y="58"/>
                    <a:pt x="2" y="59"/>
                    <a:pt x="0" y="5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ṡ1íḓè">
              <a:extLst>
                <a:ext uri="{FF2B5EF4-FFF2-40B4-BE49-F238E27FC236}">
                  <a16:creationId xmlns:a16="http://schemas.microsoft.com/office/drawing/2014/main" id="{4A4F4B2C-E07E-4D91-BF33-3F1B091152F0}"/>
                </a:ext>
              </a:extLst>
            </p:cNvPr>
            <p:cNvSpPr/>
            <p:nvPr/>
          </p:nvSpPr>
          <p:spPr bwMode="auto">
            <a:xfrm>
              <a:off x="5698952" y="1734094"/>
              <a:ext cx="1461476" cy="692723"/>
            </a:xfrm>
            <a:custGeom>
              <a:avLst/>
              <a:gdLst>
                <a:gd name="T0" fmla="*/ 52 w 103"/>
                <a:gd name="T1" fmla="*/ 35 h 49"/>
                <a:gd name="T2" fmla="*/ 76 w 103"/>
                <a:gd name="T3" fmla="*/ 13 h 49"/>
                <a:gd name="T4" fmla="*/ 88 w 103"/>
                <a:gd name="T5" fmla="*/ 13 h 49"/>
                <a:gd name="T6" fmla="*/ 94 w 103"/>
                <a:gd name="T7" fmla="*/ 11 h 49"/>
                <a:gd name="T8" fmla="*/ 79 w 103"/>
                <a:gd name="T9" fmla="*/ 1 h 49"/>
                <a:gd name="T10" fmla="*/ 52 w 103"/>
                <a:gd name="T11" fmla="*/ 15 h 49"/>
                <a:gd name="T12" fmla="*/ 17 w 103"/>
                <a:gd name="T13" fmla="*/ 30 h 49"/>
                <a:gd name="T14" fmla="*/ 0 w 103"/>
                <a:gd name="T15" fmla="*/ 45 h 49"/>
                <a:gd name="T16" fmla="*/ 9 w 103"/>
                <a:gd name="T17" fmla="*/ 46 h 49"/>
                <a:gd name="T18" fmla="*/ 22 w 103"/>
                <a:gd name="T19" fmla="*/ 41 h 49"/>
                <a:gd name="T20" fmla="*/ 54 w 103"/>
                <a:gd name="T21" fmla="*/ 38 h 49"/>
                <a:gd name="T22" fmla="*/ 52 w 103"/>
                <a:gd name="T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9">
                  <a:moveTo>
                    <a:pt x="52" y="35"/>
                  </a:moveTo>
                  <a:cubicBezTo>
                    <a:pt x="50" y="30"/>
                    <a:pt x="57" y="11"/>
                    <a:pt x="76" y="13"/>
                  </a:cubicBezTo>
                  <a:cubicBezTo>
                    <a:pt x="80" y="13"/>
                    <a:pt x="84" y="13"/>
                    <a:pt x="88" y="13"/>
                  </a:cubicBezTo>
                  <a:cubicBezTo>
                    <a:pt x="90" y="12"/>
                    <a:pt x="92" y="11"/>
                    <a:pt x="94" y="11"/>
                  </a:cubicBezTo>
                  <a:cubicBezTo>
                    <a:pt x="103" y="9"/>
                    <a:pt x="90" y="0"/>
                    <a:pt x="79" y="1"/>
                  </a:cubicBezTo>
                  <a:cubicBezTo>
                    <a:pt x="67" y="2"/>
                    <a:pt x="56" y="3"/>
                    <a:pt x="52" y="15"/>
                  </a:cubicBezTo>
                  <a:cubicBezTo>
                    <a:pt x="47" y="27"/>
                    <a:pt x="30" y="31"/>
                    <a:pt x="17" y="30"/>
                  </a:cubicBezTo>
                  <a:cubicBezTo>
                    <a:pt x="4" y="28"/>
                    <a:pt x="0" y="45"/>
                    <a:pt x="0" y="45"/>
                  </a:cubicBezTo>
                  <a:cubicBezTo>
                    <a:pt x="2" y="49"/>
                    <a:pt x="7" y="49"/>
                    <a:pt x="9" y="46"/>
                  </a:cubicBezTo>
                  <a:cubicBezTo>
                    <a:pt x="11" y="42"/>
                    <a:pt x="16" y="39"/>
                    <a:pt x="22" y="41"/>
                  </a:cubicBezTo>
                  <a:cubicBezTo>
                    <a:pt x="27" y="42"/>
                    <a:pt x="41" y="44"/>
                    <a:pt x="54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šḷíḓe">
              <a:extLst>
                <a:ext uri="{FF2B5EF4-FFF2-40B4-BE49-F238E27FC236}">
                  <a16:creationId xmlns:a16="http://schemas.microsoft.com/office/drawing/2014/main" id="{1851B162-E938-4E92-BB3A-F1C8A7C85E10}"/>
                </a:ext>
              </a:extLst>
            </p:cNvPr>
            <p:cNvSpPr/>
            <p:nvPr/>
          </p:nvSpPr>
          <p:spPr bwMode="auto">
            <a:xfrm>
              <a:off x="6833779" y="5141392"/>
              <a:ext cx="737778" cy="706803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ṣḻïḋè">
              <a:extLst>
                <a:ext uri="{FF2B5EF4-FFF2-40B4-BE49-F238E27FC236}">
                  <a16:creationId xmlns:a16="http://schemas.microsoft.com/office/drawing/2014/main" id="{F6D07F5C-6045-41F6-AA6A-2626B9F6A499}"/>
                </a:ext>
              </a:extLst>
            </p:cNvPr>
            <p:cNvSpPr/>
            <p:nvPr/>
          </p:nvSpPr>
          <p:spPr bwMode="auto">
            <a:xfrm>
              <a:off x="7188588" y="5141392"/>
              <a:ext cx="382969" cy="706803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ṧḻíḓê">
              <a:extLst>
                <a:ext uri="{FF2B5EF4-FFF2-40B4-BE49-F238E27FC236}">
                  <a16:creationId xmlns:a16="http://schemas.microsoft.com/office/drawing/2014/main" id="{12EA6A8F-682E-4164-A123-8FECA7668D16}"/>
                </a:ext>
              </a:extLst>
            </p:cNvPr>
            <p:cNvSpPr/>
            <p:nvPr/>
          </p:nvSpPr>
          <p:spPr bwMode="auto">
            <a:xfrm>
              <a:off x="4623260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ŝľïďe">
              <a:extLst>
                <a:ext uri="{FF2B5EF4-FFF2-40B4-BE49-F238E27FC236}">
                  <a16:creationId xmlns:a16="http://schemas.microsoft.com/office/drawing/2014/main" id="{E354269B-6AF5-4502-B38E-DBAFFE08A357}"/>
                </a:ext>
              </a:extLst>
            </p:cNvPr>
            <p:cNvSpPr/>
            <p:nvPr/>
          </p:nvSpPr>
          <p:spPr bwMode="auto">
            <a:xfrm>
              <a:off x="5245585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ṡļíďe">
              <a:extLst>
                <a:ext uri="{FF2B5EF4-FFF2-40B4-BE49-F238E27FC236}">
                  <a16:creationId xmlns:a16="http://schemas.microsoft.com/office/drawing/2014/main" id="{25E673A5-B65B-458A-82D0-F0192BC865B3}"/>
                </a:ext>
              </a:extLst>
            </p:cNvPr>
            <p:cNvSpPr/>
            <p:nvPr/>
          </p:nvSpPr>
          <p:spPr bwMode="auto">
            <a:xfrm>
              <a:off x="5884804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ḻîḓé">
              <a:extLst>
                <a:ext uri="{FF2B5EF4-FFF2-40B4-BE49-F238E27FC236}">
                  <a16:creationId xmlns:a16="http://schemas.microsoft.com/office/drawing/2014/main" id="{0973AFBD-E9CF-486A-B139-30FDD6A087F9}"/>
                </a:ext>
              </a:extLst>
            </p:cNvPr>
            <p:cNvSpPr/>
            <p:nvPr/>
          </p:nvSpPr>
          <p:spPr bwMode="auto">
            <a:xfrm>
              <a:off x="7002735" y="3260338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ṡļíḍê">
              <a:extLst>
                <a:ext uri="{FF2B5EF4-FFF2-40B4-BE49-F238E27FC236}">
                  <a16:creationId xmlns:a16="http://schemas.microsoft.com/office/drawing/2014/main" id="{3B304238-7B98-4DFC-8622-A1380BE27C02}"/>
                </a:ext>
              </a:extLst>
            </p:cNvPr>
            <p:cNvSpPr/>
            <p:nvPr/>
          </p:nvSpPr>
          <p:spPr bwMode="auto">
            <a:xfrm>
              <a:off x="7002735" y="3629227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šļîdê">
              <a:extLst>
                <a:ext uri="{FF2B5EF4-FFF2-40B4-BE49-F238E27FC236}">
                  <a16:creationId xmlns:a16="http://schemas.microsoft.com/office/drawing/2014/main" id="{8318D98E-9718-4D74-B1C7-01E520229D60}"/>
                </a:ext>
              </a:extLst>
            </p:cNvPr>
            <p:cNvSpPr/>
            <p:nvPr/>
          </p:nvSpPr>
          <p:spPr bwMode="auto">
            <a:xfrm>
              <a:off x="7002735" y="3995301"/>
              <a:ext cx="382969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ṩļíďe">
              <a:extLst>
                <a:ext uri="{FF2B5EF4-FFF2-40B4-BE49-F238E27FC236}">
                  <a16:creationId xmlns:a16="http://schemas.microsoft.com/office/drawing/2014/main" id="{A18CE3A3-FF3E-4F89-B187-0FBE21ADEE97}"/>
                </a:ext>
              </a:extLst>
            </p:cNvPr>
            <p:cNvSpPr/>
            <p:nvPr/>
          </p:nvSpPr>
          <p:spPr bwMode="auto">
            <a:xfrm>
              <a:off x="7002735" y="4364190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ṩḻîḓè">
              <a:extLst>
                <a:ext uri="{FF2B5EF4-FFF2-40B4-BE49-F238E27FC236}">
                  <a16:creationId xmlns:a16="http://schemas.microsoft.com/office/drawing/2014/main" id="{89C680FE-B72D-4A4C-941E-2CF07E9F1643}"/>
                </a:ext>
              </a:extLst>
            </p:cNvPr>
            <p:cNvSpPr/>
            <p:nvPr/>
          </p:nvSpPr>
          <p:spPr bwMode="auto">
            <a:xfrm>
              <a:off x="7002735" y="4730263"/>
              <a:ext cx="382969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ṡḷïḍè">
              <a:extLst>
                <a:ext uri="{FF2B5EF4-FFF2-40B4-BE49-F238E27FC236}">
                  <a16:creationId xmlns:a16="http://schemas.microsoft.com/office/drawing/2014/main" id="{3DFED20A-CC2E-4090-84E9-FBE71FC4AEC6}"/>
                </a:ext>
              </a:extLst>
            </p:cNvPr>
            <p:cNvSpPr/>
            <p:nvPr/>
          </p:nvSpPr>
          <p:spPr bwMode="auto">
            <a:xfrm>
              <a:off x="7458919" y="3629227"/>
              <a:ext cx="323834" cy="253435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ṩ1íḓè">
              <a:extLst>
                <a:ext uri="{FF2B5EF4-FFF2-40B4-BE49-F238E27FC236}">
                  <a16:creationId xmlns:a16="http://schemas.microsoft.com/office/drawing/2014/main" id="{4C038FFA-C851-4EA2-BD3B-984248B0276B}"/>
                </a:ext>
              </a:extLst>
            </p:cNvPr>
            <p:cNvSpPr/>
            <p:nvPr/>
          </p:nvSpPr>
          <p:spPr bwMode="auto">
            <a:xfrm>
              <a:off x="7458919" y="3995301"/>
              <a:ext cx="323834" cy="256251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sľíḓe">
              <a:extLst>
                <a:ext uri="{FF2B5EF4-FFF2-40B4-BE49-F238E27FC236}">
                  <a16:creationId xmlns:a16="http://schemas.microsoft.com/office/drawing/2014/main" id="{F320CC3D-084C-40CE-B3D5-4E0FDE029B04}"/>
                </a:ext>
              </a:extLst>
            </p:cNvPr>
            <p:cNvSpPr/>
            <p:nvPr/>
          </p:nvSpPr>
          <p:spPr bwMode="auto">
            <a:xfrm>
              <a:off x="7458919" y="4364190"/>
              <a:ext cx="323834" cy="253435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Slîḋè">
              <a:extLst>
                <a:ext uri="{FF2B5EF4-FFF2-40B4-BE49-F238E27FC236}">
                  <a16:creationId xmlns:a16="http://schemas.microsoft.com/office/drawing/2014/main" id="{AC17917F-406B-4893-9F7D-D8955B869A47}"/>
                </a:ext>
              </a:extLst>
            </p:cNvPr>
            <p:cNvSpPr/>
            <p:nvPr/>
          </p:nvSpPr>
          <p:spPr bwMode="auto">
            <a:xfrm>
              <a:off x="7458919" y="4730263"/>
              <a:ext cx="323834" cy="256251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í$1ïḑè">
              <a:extLst>
                <a:ext uri="{FF2B5EF4-FFF2-40B4-BE49-F238E27FC236}">
                  <a16:creationId xmlns:a16="http://schemas.microsoft.com/office/drawing/2014/main" id="{17D02D6B-7C75-4C2E-B6E9-9C25CF7DA77B}"/>
                </a:ext>
              </a:extLst>
            </p:cNvPr>
            <p:cNvSpPr/>
            <p:nvPr/>
          </p:nvSpPr>
          <p:spPr bwMode="auto">
            <a:xfrm>
              <a:off x="6591607" y="3629227"/>
              <a:ext cx="340730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şļíḓê">
              <a:extLst>
                <a:ext uri="{FF2B5EF4-FFF2-40B4-BE49-F238E27FC236}">
                  <a16:creationId xmlns:a16="http://schemas.microsoft.com/office/drawing/2014/main" id="{F5DCA7D6-8EEF-40F4-8F27-DC044B5845C7}"/>
                </a:ext>
              </a:extLst>
            </p:cNvPr>
            <p:cNvSpPr/>
            <p:nvPr/>
          </p:nvSpPr>
          <p:spPr bwMode="auto">
            <a:xfrm>
              <a:off x="6591607" y="3995301"/>
              <a:ext cx="340730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śļíḋé">
              <a:extLst>
                <a:ext uri="{FF2B5EF4-FFF2-40B4-BE49-F238E27FC236}">
                  <a16:creationId xmlns:a16="http://schemas.microsoft.com/office/drawing/2014/main" id="{7C3AC910-B1D8-454B-922B-9D6142A04610}"/>
                </a:ext>
              </a:extLst>
            </p:cNvPr>
            <p:cNvSpPr/>
            <p:nvPr/>
          </p:nvSpPr>
          <p:spPr bwMode="auto">
            <a:xfrm>
              <a:off x="6591607" y="4364190"/>
              <a:ext cx="340730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ṣḷiḋê">
              <a:extLst>
                <a:ext uri="{FF2B5EF4-FFF2-40B4-BE49-F238E27FC236}">
                  <a16:creationId xmlns:a16="http://schemas.microsoft.com/office/drawing/2014/main" id="{4BCA5DA5-C8BA-47B2-93AA-BE1BBC8286D0}"/>
                </a:ext>
              </a:extLst>
            </p:cNvPr>
            <p:cNvSpPr/>
            <p:nvPr/>
          </p:nvSpPr>
          <p:spPr bwMode="auto">
            <a:xfrm>
              <a:off x="6591607" y="4730263"/>
              <a:ext cx="340730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ṣḷïďê">
              <a:extLst>
                <a:ext uri="{FF2B5EF4-FFF2-40B4-BE49-F238E27FC236}">
                  <a16:creationId xmlns:a16="http://schemas.microsoft.com/office/drawing/2014/main" id="{C6D2CDD2-6982-4529-ABFF-C11A2B97FDB8}"/>
                </a:ext>
              </a:extLst>
            </p:cNvPr>
            <p:cNvSpPr/>
            <p:nvPr/>
          </p:nvSpPr>
          <p:spPr bwMode="auto">
            <a:xfrm>
              <a:off x="4623260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ş1íḍe">
              <a:extLst>
                <a:ext uri="{FF2B5EF4-FFF2-40B4-BE49-F238E27FC236}">
                  <a16:creationId xmlns:a16="http://schemas.microsoft.com/office/drawing/2014/main" id="{508DBF2F-6CD6-494B-BB08-41FC39A0B4E3}"/>
                </a:ext>
              </a:extLst>
            </p:cNvPr>
            <p:cNvSpPr/>
            <p:nvPr/>
          </p:nvSpPr>
          <p:spPr bwMode="auto">
            <a:xfrm>
              <a:off x="5245585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ṥḻîḑé">
              <a:extLst>
                <a:ext uri="{FF2B5EF4-FFF2-40B4-BE49-F238E27FC236}">
                  <a16:creationId xmlns:a16="http://schemas.microsoft.com/office/drawing/2014/main" id="{AC720B38-F570-4F66-861F-9045FF805081}"/>
                </a:ext>
              </a:extLst>
            </p:cNvPr>
            <p:cNvSpPr/>
            <p:nvPr/>
          </p:nvSpPr>
          <p:spPr bwMode="auto">
            <a:xfrm>
              <a:off x="5884804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šľíḍè">
              <a:extLst>
                <a:ext uri="{FF2B5EF4-FFF2-40B4-BE49-F238E27FC236}">
                  <a16:creationId xmlns:a16="http://schemas.microsoft.com/office/drawing/2014/main" id="{080D0660-ACCE-4EAF-941C-3AF3BA00F751}"/>
                </a:ext>
              </a:extLst>
            </p:cNvPr>
            <p:cNvSpPr/>
            <p:nvPr/>
          </p:nvSpPr>
          <p:spPr bwMode="auto">
            <a:xfrm>
              <a:off x="4623260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ṡḷîďé">
              <a:extLst>
                <a:ext uri="{FF2B5EF4-FFF2-40B4-BE49-F238E27FC236}">
                  <a16:creationId xmlns:a16="http://schemas.microsoft.com/office/drawing/2014/main" id="{33C68B6A-2989-4AA2-BDC2-AFFC04E5FA15}"/>
                </a:ext>
              </a:extLst>
            </p:cNvPr>
            <p:cNvSpPr/>
            <p:nvPr/>
          </p:nvSpPr>
          <p:spPr bwMode="auto">
            <a:xfrm>
              <a:off x="5245585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$ḻídê">
              <a:extLst>
                <a:ext uri="{FF2B5EF4-FFF2-40B4-BE49-F238E27FC236}">
                  <a16:creationId xmlns:a16="http://schemas.microsoft.com/office/drawing/2014/main" id="{21785921-24AE-4E78-A713-66F39BA189DD}"/>
                </a:ext>
              </a:extLst>
            </p:cNvPr>
            <p:cNvSpPr/>
            <p:nvPr/>
          </p:nvSpPr>
          <p:spPr bwMode="auto">
            <a:xfrm>
              <a:off x="5884804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9" name="组合 4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7920146-5BDA-438E-9F39-330727925F19}"/>
              </a:ext>
            </a:extLst>
          </p:cNvPr>
          <p:cNvGrpSpPr>
            <a:grpSpLocks noChangeAspect="1"/>
          </p:cNvGrpSpPr>
          <p:nvPr/>
        </p:nvGrpSpPr>
        <p:grpSpPr>
          <a:xfrm>
            <a:off x="6269427" y="3694856"/>
            <a:ext cx="1036084" cy="646295"/>
            <a:chOff x="2825750" y="1339850"/>
            <a:chExt cx="6540500" cy="4079876"/>
          </a:xfrm>
        </p:grpSpPr>
        <p:sp>
          <p:nvSpPr>
            <p:cNvPr id="420" name="íśḻídê">
              <a:extLst>
                <a:ext uri="{FF2B5EF4-FFF2-40B4-BE49-F238E27FC236}">
                  <a16:creationId xmlns:a16="http://schemas.microsoft.com/office/drawing/2014/main" id="{77BCB5EE-A482-4AE6-BD91-EB3DFB28C7DA}"/>
                </a:ext>
              </a:extLst>
            </p:cNvPr>
            <p:cNvSpPr/>
            <p:nvPr/>
          </p:nvSpPr>
          <p:spPr bwMode="auto">
            <a:xfrm>
              <a:off x="3605213" y="3109913"/>
              <a:ext cx="4981575" cy="2309813"/>
            </a:xfrm>
            <a:custGeom>
              <a:avLst/>
              <a:gdLst>
                <a:gd name="T0" fmla="*/ 8 w 3464"/>
                <a:gd name="T1" fmla="*/ 1608 h 1608"/>
                <a:gd name="T2" fmla="*/ 0 w 3464"/>
                <a:gd name="T3" fmla="*/ 1606 h 1608"/>
                <a:gd name="T4" fmla="*/ 616 w 3464"/>
                <a:gd name="T5" fmla="*/ 617 h 1608"/>
                <a:gd name="T6" fmla="*/ 3114 w 3464"/>
                <a:gd name="T7" fmla="*/ 881 h 1608"/>
                <a:gd name="T8" fmla="*/ 3464 w 3464"/>
                <a:gd name="T9" fmla="*/ 1602 h 1608"/>
                <a:gd name="T10" fmla="*/ 3456 w 3464"/>
                <a:gd name="T11" fmla="*/ 1603 h 1608"/>
                <a:gd name="T12" fmla="*/ 1733 w 3464"/>
                <a:gd name="T13" fmla="*/ 230 h 1608"/>
                <a:gd name="T14" fmla="*/ 8 w 3464"/>
                <a:gd name="T15" fmla="*/ 1608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4" h="1608">
                  <a:moveTo>
                    <a:pt x="8" y="1608"/>
                  </a:moveTo>
                  <a:cubicBezTo>
                    <a:pt x="0" y="1606"/>
                    <a:pt x="0" y="1606"/>
                    <a:pt x="0" y="1606"/>
                  </a:cubicBezTo>
                  <a:cubicBezTo>
                    <a:pt x="87" y="1219"/>
                    <a:pt x="306" y="868"/>
                    <a:pt x="616" y="617"/>
                  </a:cubicBezTo>
                  <a:cubicBezTo>
                    <a:pt x="1378" y="0"/>
                    <a:pt x="2497" y="118"/>
                    <a:pt x="3114" y="881"/>
                  </a:cubicBezTo>
                  <a:cubicBezTo>
                    <a:pt x="3284" y="1091"/>
                    <a:pt x="3404" y="1338"/>
                    <a:pt x="3464" y="1602"/>
                  </a:cubicBezTo>
                  <a:cubicBezTo>
                    <a:pt x="3456" y="1603"/>
                    <a:pt x="3456" y="1603"/>
                    <a:pt x="3456" y="1603"/>
                  </a:cubicBezTo>
                  <a:cubicBezTo>
                    <a:pt x="3272" y="794"/>
                    <a:pt x="2563" y="230"/>
                    <a:pt x="1733" y="230"/>
                  </a:cubicBezTo>
                  <a:cubicBezTo>
                    <a:pt x="913" y="230"/>
                    <a:pt x="187" y="809"/>
                    <a:pt x="8" y="160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1" name="îṡľíḑè">
              <a:extLst>
                <a:ext uri="{FF2B5EF4-FFF2-40B4-BE49-F238E27FC236}">
                  <a16:creationId xmlns:a16="http://schemas.microsoft.com/office/drawing/2014/main" id="{809443E0-E393-43F2-BA7B-2DC0A534F41D}"/>
                </a:ext>
              </a:extLst>
            </p:cNvPr>
            <p:cNvSpPr/>
            <p:nvPr/>
          </p:nvSpPr>
          <p:spPr bwMode="auto">
            <a:xfrm>
              <a:off x="4911725" y="1524000"/>
              <a:ext cx="627063" cy="623888"/>
            </a:xfrm>
            <a:prstGeom prst="ellipse">
              <a:avLst/>
            </a:pr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2" name="íŝ1íḋê">
              <a:extLst>
                <a:ext uri="{FF2B5EF4-FFF2-40B4-BE49-F238E27FC236}">
                  <a16:creationId xmlns:a16="http://schemas.microsoft.com/office/drawing/2014/main" id="{CE5E241C-2C4E-4A6C-BBAB-FC8FC20BA04D}"/>
                </a:ext>
              </a:extLst>
            </p:cNvPr>
            <p:cNvSpPr/>
            <p:nvPr/>
          </p:nvSpPr>
          <p:spPr bwMode="auto">
            <a:xfrm>
              <a:off x="3870325" y="5276850"/>
              <a:ext cx="69850" cy="130175"/>
            </a:xfrm>
            <a:custGeom>
              <a:avLst/>
              <a:gdLst>
                <a:gd name="T0" fmla="*/ 7 w 49"/>
                <a:gd name="T1" fmla="*/ 51 h 91"/>
                <a:gd name="T2" fmla="*/ 37 w 49"/>
                <a:gd name="T3" fmla="*/ 91 h 91"/>
                <a:gd name="T4" fmla="*/ 42 w 49"/>
                <a:gd name="T5" fmla="*/ 41 h 91"/>
                <a:gd name="T6" fmla="*/ 12 w 49"/>
                <a:gd name="T7" fmla="*/ 0 h 91"/>
                <a:gd name="T8" fmla="*/ 7 w 49"/>
                <a:gd name="T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7" y="51"/>
                  </a:moveTo>
                  <a:cubicBezTo>
                    <a:pt x="13" y="76"/>
                    <a:pt x="37" y="91"/>
                    <a:pt x="37" y="91"/>
                  </a:cubicBezTo>
                  <a:cubicBezTo>
                    <a:pt x="37" y="91"/>
                    <a:pt x="49" y="66"/>
                    <a:pt x="42" y="41"/>
                  </a:cubicBezTo>
                  <a:cubicBezTo>
                    <a:pt x="35" y="16"/>
                    <a:pt x="12" y="0"/>
                    <a:pt x="12" y="0"/>
                  </a:cubicBezTo>
                  <a:cubicBezTo>
                    <a:pt x="12" y="0"/>
                    <a:pt x="0" y="26"/>
                    <a:pt x="7" y="5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3" name="işļîḓe">
              <a:extLst>
                <a:ext uri="{FF2B5EF4-FFF2-40B4-BE49-F238E27FC236}">
                  <a16:creationId xmlns:a16="http://schemas.microsoft.com/office/drawing/2014/main" id="{BE4F890E-DF38-4FB2-A7F2-6B5890D401A7}"/>
                </a:ext>
              </a:extLst>
            </p:cNvPr>
            <p:cNvSpPr/>
            <p:nvPr/>
          </p:nvSpPr>
          <p:spPr bwMode="auto">
            <a:xfrm>
              <a:off x="3827463" y="5313363"/>
              <a:ext cx="95250" cy="93663"/>
            </a:xfrm>
            <a:custGeom>
              <a:avLst/>
              <a:gdLst>
                <a:gd name="T0" fmla="*/ 46 w 67"/>
                <a:gd name="T1" fmla="*/ 19 h 65"/>
                <a:gd name="T2" fmla="*/ 67 w 67"/>
                <a:gd name="T3" fmla="*/ 65 h 65"/>
                <a:gd name="T4" fmla="*/ 21 w 67"/>
                <a:gd name="T5" fmla="*/ 46 h 65"/>
                <a:gd name="T6" fmla="*/ 0 w 67"/>
                <a:gd name="T7" fmla="*/ 0 h 65"/>
                <a:gd name="T8" fmla="*/ 46 w 6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46" y="19"/>
                  </a:moveTo>
                  <a:cubicBezTo>
                    <a:pt x="65" y="37"/>
                    <a:pt x="67" y="65"/>
                    <a:pt x="67" y="65"/>
                  </a:cubicBezTo>
                  <a:cubicBezTo>
                    <a:pt x="67" y="65"/>
                    <a:pt x="39" y="64"/>
                    <a:pt x="21" y="46"/>
                  </a:cubicBezTo>
                  <a:cubicBezTo>
                    <a:pt x="2" y="27"/>
                    <a:pt x="0" y="0"/>
                    <a:pt x="0" y="0"/>
                  </a:cubicBezTo>
                  <a:cubicBezTo>
                    <a:pt x="0" y="0"/>
                    <a:pt x="28" y="1"/>
                    <a:pt x="46" y="1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4" name="íš1iḋê">
              <a:extLst>
                <a:ext uri="{FF2B5EF4-FFF2-40B4-BE49-F238E27FC236}">
                  <a16:creationId xmlns:a16="http://schemas.microsoft.com/office/drawing/2014/main" id="{F2674F5E-B72D-4D80-904F-957705591B4A}"/>
                </a:ext>
              </a:extLst>
            </p:cNvPr>
            <p:cNvSpPr/>
            <p:nvPr/>
          </p:nvSpPr>
          <p:spPr bwMode="auto">
            <a:xfrm>
              <a:off x="4611688" y="5276850"/>
              <a:ext cx="71438" cy="130175"/>
            </a:xfrm>
            <a:custGeom>
              <a:avLst/>
              <a:gdLst>
                <a:gd name="T0" fmla="*/ 7 w 49"/>
                <a:gd name="T1" fmla="*/ 51 h 91"/>
                <a:gd name="T2" fmla="*/ 37 w 49"/>
                <a:gd name="T3" fmla="*/ 91 h 91"/>
                <a:gd name="T4" fmla="*/ 42 w 49"/>
                <a:gd name="T5" fmla="*/ 41 h 91"/>
                <a:gd name="T6" fmla="*/ 12 w 49"/>
                <a:gd name="T7" fmla="*/ 0 h 91"/>
                <a:gd name="T8" fmla="*/ 7 w 49"/>
                <a:gd name="T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7" y="51"/>
                  </a:moveTo>
                  <a:cubicBezTo>
                    <a:pt x="13" y="76"/>
                    <a:pt x="37" y="91"/>
                    <a:pt x="37" y="91"/>
                  </a:cubicBezTo>
                  <a:cubicBezTo>
                    <a:pt x="37" y="91"/>
                    <a:pt x="49" y="66"/>
                    <a:pt x="42" y="41"/>
                  </a:cubicBezTo>
                  <a:cubicBezTo>
                    <a:pt x="35" y="16"/>
                    <a:pt x="12" y="0"/>
                    <a:pt x="12" y="0"/>
                  </a:cubicBezTo>
                  <a:cubicBezTo>
                    <a:pt x="12" y="0"/>
                    <a:pt x="0" y="26"/>
                    <a:pt x="7" y="5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5" name="ïšļíḓe">
              <a:extLst>
                <a:ext uri="{FF2B5EF4-FFF2-40B4-BE49-F238E27FC236}">
                  <a16:creationId xmlns:a16="http://schemas.microsoft.com/office/drawing/2014/main" id="{147823B2-E18D-43C6-B6C5-74FCEED69C96}"/>
                </a:ext>
              </a:extLst>
            </p:cNvPr>
            <p:cNvSpPr/>
            <p:nvPr/>
          </p:nvSpPr>
          <p:spPr bwMode="auto">
            <a:xfrm>
              <a:off x="4568825" y="5313363"/>
              <a:ext cx="96838" cy="93663"/>
            </a:xfrm>
            <a:custGeom>
              <a:avLst/>
              <a:gdLst>
                <a:gd name="T0" fmla="*/ 46 w 67"/>
                <a:gd name="T1" fmla="*/ 19 h 65"/>
                <a:gd name="T2" fmla="*/ 67 w 67"/>
                <a:gd name="T3" fmla="*/ 65 h 65"/>
                <a:gd name="T4" fmla="*/ 21 w 67"/>
                <a:gd name="T5" fmla="*/ 46 h 65"/>
                <a:gd name="T6" fmla="*/ 0 w 67"/>
                <a:gd name="T7" fmla="*/ 0 h 65"/>
                <a:gd name="T8" fmla="*/ 46 w 6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46" y="19"/>
                  </a:moveTo>
                  <a:cubicBezTo>
                    <a:pt x="65" y="37"/>
                    <a:pt x="67" y="65"/>
                    <a:pt x="67" y="65"/>
                  </a:cubicBezTo>
                  <a:cubicBezTo>
                    <a:pt x="67" y="65"/>
                    <a:pt x="39" y="64"/>
                    <a:pt x="21" y="46"/>
                  </a:cubicBezTo>
                  <a:cubicBezTo>
                    <a:pt x="2" y="27"/>
                    <a:pt x="0" y="0"/>
                    <a:pt x="0" y="0"/>
                  </a:cubicBezTo>
                  <a:cubicBezTo>
                    <a:pt x="0" y="0"/>
                    <a:pt x="28" y="1"/>
                    <a:pt x="46" y="1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6" name="íṩḻïďé">
              <a:extLst>
                <a:ext uri="{FF2B5EF4-FFF2-40B4-BE49-F238E27FC236}">
                  <a16:creationId xmlns:a16="http://schemas.microsoft.com/office/drawing/2014/main" id="{1AD5A372-6311-4FB6-B7E2-7551033148B9}"/>
                </a:ext>
              </a:extLst>
            </p:cNvPr>
            <p:cNvSpPr/>
            <p:nvPr/>
          </p:nvSpPr>
          <p:spPr bwMode="auto">
            <a:xfrm>
              <a:off x="4651375" y="1803400"/>
              <a:ext cx="2325688" cy="1243013"/>
            </a:xfrm>
            <a:custGeom>
              <a:avLst/>
              <a:gdLst>
                <a:gd name="T0" fmla="*/ 74 w 1465"/>
                <a:gd name="T1" fmla="*/ 429 h 783"/>
                <a:gd name="T2" fmla="*/ 0 w 1465"/>
                <a:gd name="T3" fmla="*/ 369 h 783"/>
                <a:gd name="T4" fmla="*/ 414 w 1465"/>
                <a:gd name="T5" fmla="*/ 0 h 783"/>
                <a:gd name="T6" fmla="*/ 1465 w 1465"/>
                <a:gd name="T7" fmla="*/ 0 h 783"/>
                <a:gd name="T8" fmla="*/ 1465 w 1465"/>
                <a:gd name="T9" fmla="*/ 325 h 783"/>
                <a:gd name="T10" fmla="*/ 784 w 1465"/>
                <a:gd name="T11" fmla="*/ 783 h 783"/>
                <a:gd name="T12" fmla="*/ 74 w 1465"/>
                <a:gd name="T13" fmla="*/ 429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5" h="783">
                  <a:moveTo>
                    <a:pt x="74" y="429"/>
                  </a:moveTo>
                  <a:lnTo>
                    <a:pt x="0" y="369"/>
                  </a:lnTo>
                  <a:lnTo>
                    <a:pt x="414" y="0"/>
                  </a:lnTo>
                  <a:lnTo>
                    <a:pt x="1465" y="0"/>
                  </a:lnTo>
                  <a:lnTo>
                    <a:pt x="1465" y="325"/>
                  </a:lnTo>
                  <a:lnTo>
                    <a:pt x="784" y="783"/>
                  </a:lnTo>
                  <a:lnTo>
                    <a:pt x="74" y="42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7" name="íṩḻíďè">
              <a:extLst>
                <a:ext uri="{FF2B5EF4-FFF2-40B4-BE49-F238E27FC236}">
                  <a16:creationId xmlns:a16="http://schemas.microsoft.com/office/drawing/2014/main" id="{F93F6863-ED36-4C0E-B60E-D674EFAC39FF}"/>
                </a:ext>
              </a:extLst>
            </p:cNvPr>
            <p:cNvSpPr/>
            <p:nvPr/>
          </p:nvSpPr>
          <p:spPr bwMode="auto">
            <a:xfrm>
              <a:off x="5897563" y="1803400"/>
              <a:ext cx="1643063" cy="3613150"/>
            </a:xfrm>
            <a:custGeom>
              <a:avLst/>
              <a:gdLst>
                <a:gd name="T0" fmla="*/ 871 w 1035"/>
                <a:gd name="T1" fmla="*/ 207 h 2276"/>
                <a:gd name="T2" fmla="*/ 871 w 1035"/>
                <a:gd name="T3" fmla="*/ 7 h 2276"/>
                <a:gd name="T4" fmla="*/ 732 w 1035"/>
                <a:gd name="T5" fmla="*/ 7 h 2276"/>
                <a:gd name="T6" fmla="*/ 732 w 1035"/>
                <a:gd name="T7" fmla="*/ 56 h 2276"/>
                <a:gd name="T8" fmla="*/ 680 w 1035"/>
                <a:gd name="T9" fmla="*/ 0 h 2276"/>
                <a:gd name="T10" fmla="*/ 340 w 1035"/>
                <a:gd name="T11" fmla="*/ 369 h 2276"/>
                <a:gd name="T12" fmla="*/ 207 w 1035"/>
                <a:gd name="T13" fmla="*/ 458 h 2276"/>
                <a:gd name="T14" fmla="*/ 0 w 1035"/>
                <a:gd name="T15" fmla="*/ 1965 h 2276"/>
                <a:gd name="T16" fmla="*/ 312 w 1035"/>
                <a:gd name="T17" fmla="*/ 2276 h 2276"/>
                <a:gd name="T18" fmla="*/ 1035 w 1035"/>
                <a:gd name="T19" fmla="*/ 2276 h 2276"/>
                <a:gd name="T20" fmla="*/ 1035 w 1035"/>
                <a:gd name="T21" fmla="*/ 383 h 2276"/>
                <a:gd name="T22" fmla="*/ 871 w 1035"/>
                <a:gd name="T23" fmla="*/ 207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5" h="2276">
                  <a:moveTo>
                    <a:pt x="871" y="207"/>
                  </a:moveTo>
                  <a:lnTo>
                    <a:pt x="871" y="7"/>
                  </a:lnTo>
                  <a:lnTo>
                    <a:pt x="732" y="7"/>
                  </a:lnTo>
                  <a:lnTo>
                    <a:pt x="732" y="56"/>
                  </a:lnTo>
                  <a:lnTo>
                    <a:pt x="680" y="0"/>
                  </a:lnTo>
                  <a:lnTo>
                    <a:pt x="340" y="369"/>
                  </a:lnTo>
                  <a:lnTo>
                    <a:pt x="207" y="458"/>
                  </a:lnTo>
                  <a:lnTo>
                    <a:pt x="0" y="1965"/>
                  </a:lnTo>
                  <a:lnTo>
                    <a:pt x="312" y="2276"/>
                  </a:lnTo>
                  <a:lnTo>
                    <a:pt x="1035" y="2276"/>
                  </a:lnTo>
                  <a:lnTo>
                    <a:pt x="1035" y="383"/>
                  </a:lnTo>
                  <a:lnTo>
                    <a:pt x="871" y="20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8" name="íṥlïḍè">
              <a:extLst>
                <a:ext uri="{FF2B5EF4-FFF2-40B4-BE49-F238E27FC236}">
                  <a16:creationId xmlns:a16="http://schemas.microsoft.com/office/drawing/2014/main" id="{C4C8D203-A345-4A96-8B19-9F639624ACF7}"/>
                </a:ext>
              </a:extLst>
            </p:cNvPr>
            <p:cNvSpPr/>
            <p:nvPr/>
          </p:nvSpPr>
          <p:spPr bwMode="auto">
            <a:xfrm>
              <a:off x="4651375" y="2389188"/>
              <a:ext cx="1785938" cy="302736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29" name="îşļïḋe">
              <a:extLst>
                <a:ext uri="{FF2B5EF4-FFF2-40B4-BE49-F238E27FC236}">
                  <a16:creationId xmlns:a16="http://schemas.microsoft.com/office/drawing/2014/main" id="{C765937A-575D-4097-A02C-39ADBFB2117B}"/>
                </a:ext>
              </a:extLst>
            </p:cNvPr>
            <p:cNvSpPr/>
            <p:nvPr/>
          </p:nvSpPr>
          <p:spPr bwMode="auto">
            <a:xfrm>
              <a:off x="5343525" y="4676775"/>
              <a:ext cx="330200" cy="7397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0" name="ïṡlîḓé">
              <a:extLst>
                <a:ext uri="{FF2B5EF4-FFF2-40B4-BE49-F238E27FC236}">
                  <a16:creationId xmlns:a16="http://schemas.microsoft.com/office/drawing/2014/main" id="{D736BDA8-37EB-474A-83BA-FB7D1A670293}"/>
                </a:ext>
              </a:extLst>
            </p:cNvPr>
            <p:cNvSpPr/>
            <p:nvPr/>
          </p:nvSpPr>
          <p:spPr bwMode="auto">
            <a:xfrm>
              <a:off x="4849813" y="4772025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2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2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1" name="îSḻïďê">
              <a:extLst>
                <a:ext uri="{FF2B5EF4-FFF2-40B4-BE49-F238E27FC236}">
                  <a16:creationId xmlns:a16="http://schemas.microsoft.com/office/drawing/2014/main" id="{6C4BE4BF-7864-4792-B612-F04A498915BD}"/>
                </a:ext>
              </a:extLst>
            </p:cNvPr>
            <p:cNvSpPr/>
            <p:nvPr/>
          </p:nvSpPr>
          <p:spPr bwMode="auto">
            <a:xfrm>
              <a:off x="4849813" y="4983163"/>
              <a:ext cx="141288" cy="115888"/>
            </a:xfrm>
            <a:custGeom>
              <a:avLst/>
              <a:gdLst>
                <a:gd name="T0" fmla="*/ 82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2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2" name="ïs1idè">
              <a:extLst>
                <a:ext uri="{FF2B5EF4-FFF2-40B4-BE49-F238E27FC236}">
                  <a16:creationId xmlns:a16="http://schemas.microsoft.com/office/drawing/2014/main" id="{01AF895C-DDCC-463B-A5D7-3BA935E5410D}"/>
                </a:ext>
              </a:extLst>
            </p:cNvPr>
            <p:cNvSpPr/>
            <p:nvPr/>
          </p:nvSpPr>
          <p:spPr bwMode="auto">
            <a:xfrm>
              <a:off x="5084763" y="4772025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3" name="işḻîḓé">
              <a:extLst>
                <a:ext uri="{FF2B5EF4-FFF2-40B4-BE49-F238E27FC236}">
                  <a16:creationId xmlns:a16="http://schemas.microsoft.com/office/drawing/2014/main" id="{5B32D4D7-06AE-4812-9D30-F702D9566452}"/>
                </a:ext>
              </a:extLst>
            </p:cNvPr>
            <p:cNvSpPr/>
            <p:nvPr/>
          </p:nvSpPr>
          <p:spPr bwMode="auto">
            <a:xfrm>
              <a:off x="5084763" y="4983163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4" name="îşľiďê">
              <a:extLst>
                <a:ext uri="{FF2B5EF4-FFF2-40B4-BE49-F238E27FC236}">
                  <a16:creationId xmlns:a16="http://schemas.microsoft.com/office/drawing/2014/main" id="{5F7DF166-C921-45F8-A658-FA9CDCD6B461}"/>
                </a:ext>
              </a:extLst>
            </p:cNvPr>
            <p:cNvSpPr/>
            <p:nvPr/>
          </p:nvSpPr>
          <p:spPr bwMode="auto">
            <a:xfrm>
              <a:off x="5813425" y="4772025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2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2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5" name="îṣlîdé">
              <a:extLst>
                <a:ext uri="{FF2B5EF4-FFF2-40B4-BE49-F238E27FC236}">
                  <a16:creationId xmlns:a16="http://schemas.microsoft.com/office/drawing/2014/main" id="{10A5D988-D6CB-42DA-8D30-5645757CCC2F}"/>
                </a:ext>
              </a:extLst>
            </p:cNvPr>
            <p:cNvSpPr/>
            <p:nvPr/>
          </p:nvSpPr>
          <p:spPr bwMode="auto">
            <a:xfrm>
              <a:off x="5813425" y="4983163"/>
              <a:ext cx="141288" cy="115888"/>
            </a:xfrm>
            <a:custGeom>
              <a:avLst/>
              <a:gdLst>
                <a:gd name="T0" fmla="*/ 82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2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6" name="íşḷíḓê">
              <a:extLst>
                <a:ext uri="{FF2B5EF4-FFF2-40B4-BE49-F238E27FC236}">
                  <a16:creationId xmlns:a16="http://schemas.microsoft.com/office/drawing/2014/main" id="{A8BC8C0C-74A4-44EF-8D02-3708EAC22A49}"/>
                </a:ext>
              </a:extLst>
            </p:cNvPr>
            <p:cNvSpPr/>
            <p:nvPr/>
          </p:nvSpPr>
          <p:spPr bwMode="auto">
            <a:xfrm>
              <a:off x="6048375" y="4772025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7" name="íṡḷíḓè">
              <a:extLst>
                <a:ext uri="{FF2B5EF4-FFF2-40B4-BE49-F238E27FC236}">
                  <a16:creationId xmlns:a16="http://schemas.microsoft.com/office/drawing/2014/main" id="{604DEAF5-089F-4287-AB23-C3DCDCC98A31}"/>
                </a:ext>
              </a:extLst>
            </p:cNvPr>
            <p:cNvSpPr/>
            <p:nvPr/>
          </p:nvSpPr>
          <p:spPr bwMode="auto">
            <a:xfrm>
              <a:off x="6048375" y="4983163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8" name="íṥḻíḑè">
              <a:extLst>
                <a:ext uri="{FF2B5EF4-FFF2-40B4-BE49-F238E27FC236}">
                  <a16:creationId xmlns:a16="http://schemas.microsoft.com/office/drawing/2014/main" id="{3664CB36-A842-48BB-909A-36E2239534B6}"/>
                </a:ext>
              </a:extLst>
            </p:cNvPr>
            <p:cNvSpPr/>
            <p:nvPr/>
          </p:nvSpPr>
          <p:spPr bwMode="auto">
            <a:xfrm>
              <a:off x="6800850" y="2425700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1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1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39" name="isļîďé">
              <a:extLst>
                <a:ext uri="{FF2B5EF4-FFF2-40B4-BE49-F238E27FC236}">
                  <a16:creationId xmlns:a16="http://schemas.microsoft.com/office/drawing/2014/main" id="{3B1F96B8-C280-4EFB-B64B-23844C47515B}"/>
                </a:ext>
              </a:extLst>
            </p:cNvPr>
            <p:cNvSpPr/>
            <p:nvPr/>
          </p:nvSpPr>
          <p:spPr bwMode="auto">
            <a:xfrm>
              <a:off x="6800850" y="2636838"/>
              <a:ext cx="141288" cy="115888"/>
            </a:xfrm>
            <a:custGeom>
              <a:avLst/>
              <a:gdLst>
                <a:gd name="T0" fmla="*/ 81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1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1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0" name="íṡliḍe">
              <a:extLst>
                <a:ext uri="{FF2B5EF4-FFF2-40B4-BE49-F238E27FC236}">
                  <a16:creationId xmlns:a16="http://schemas.microsoft.com/office/drawing/2014/main" id="{1AA23C38-1102-458F-827A-4E73F96D7AE0}"/>
                </a:ext>
              </a:extLst>
            </p:cNvPr>
            <p:cNvSpPr/>
            <p:nvPr/>
          </p:nvSpPr>
          <p:spPr bwMode="auto">
            <a:xfrm>
              <a:off x="7035800" y="2425700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1" name="î$1îḑe">
              <a:extLst>
                <a:ext uri="{FF2B5EF4-FFF2-40B4-BE49-F238E27FC236}">
                  <a16:creationId xmlns:a16="http://schemas.microsoft.com/office/drawing/2014/main" id="{AB7AD228-93B3-428E-99C7-4CCE2795CED9}"/>
                </a:ext>
              </a:extLst>
            </p:cNvPr>
            <p:cNvSpPr/>
            <p:nvPr/>
          </p:nvSpPr>
          <p:spPr bwMode="auto">
            <a:xfrm>
              <a:off x="7035800" y="2636838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2" name="íşliḍè">
              <a:extLst>
                <a:ext uri="{FF2B5EF4-FFF2-40B4-BE49-F238E27FC236}">
                  <a16:creationId xmlns:a16="http://schemas.microsoft.com/office/drawing/2014/main" id="{C98BDFA9-1B3C-442D-AD8A-54A307DA8FBE}"/>
                </a:ext>
              </a:extLst>
            </p:cNvPr>
            <p:cNvSpPr/>
            <p:nvPr/>
          </p:nvSpPr>
          <p:spPr bwMode="auto">
            <a:xfrm>
              <a:off x="6800850" y="3081338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3" name="ïs1iďè">
              <a:extLst>
                <a:ext uri="{FF2B5EF4-FFF2-40B4-BE49-F238E27FC236}">
                  <a16:creationId xmlns:a16="http://schemas.microsoft.com/office/drawing/2014/main" id="{8C03AD09-68F3-45D0-BB9F-0FC1415F7B11}"/>
                </a:ext>
              </a:extLst>
            </p:cNvPr>
            <p:cNvSpPr/>
            <p:nvPr/>
          </p:nvSpPr>
          <p:spPr bwMode="auto">
            <a:xfrm>
              <a:off x="6800850" y="3292475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4" name="ïś1ïḍê">
              <a:extLst>
                <a:ext uri="{FF2B5EF4-FFF2-40B4-BE49-F238E27FC236}">
                  <a16:creationId xmlns:a16="http://schemas.microsoft.com/office/drawing/2014/main" id="{09A4EFAE-5703-4ED5-A1D0-1487A13B449B}"/>
                </a:ext>
              </a:extLst>
            </p:cNvPr>
            <p:cNvSpPr/>
            <p:nvPr/>
          </p:nvSpPr>
          <p:spPr bwMode="auto">
            <a:xfrm>
              <a:off x="7035800" y="3081338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5" name="ïšḻidè">
              <a:extLst>
                <a:ext uri="{FF2B5EF4-FFF2-40B4-BE49-F238E27FC236}">
                  <a16:creationId xmlns:a16="http://schemas.microsoft.com/office/drawing/2014/main" id="{382580E7-25EA-4F8F-8B94-DB73847AC50C}"/>
                </a:ext>
              </a:extLst>
            </p:cNvPr>
            <p:cNvSpPr/>
            <p:nvPr/>
          </p:nvSpPr>
          <p:spPr bwMode="auto">
            <a:xfrm>
              <a:off x="7035800" y="3292475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6" name="îśḻîďé">
              <a:extLst>
                <a:ext uri="{FF2B5EF4-FFF2-40B4-BE49-F238E27FC236}">
                  <a16:creationId xmlns:a16="http://schemas.microsoft.com/office/drawing/2014/main" id="{448EAFE0-C2AB-4210-B92A-F750E1E05878}"/>
                </a:ext>
              </a:extLst>
            </p:cNvPr>
            <p:cNvSpPr/>
            <p:nvPr/>
          </p:nvSpPr>
          <p:spPr bwMode="auto">
            <a:xfrm>
              <a:off x="6800850" y="3738563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7" name="íšḻïḓé">
              <a:extLst>
                <a:ext uri="{FF2B5EF4-FFF2-40B4-BE49-F238E27FC236}">
                  <a16:creationId xmlns:a16="http://schemas.microsoft.com/office/drawing/2014/main" id="{86109F04-CAEA-4C5D-9FC8-9450B5E11F43}"/>
                </a:ext>
              </a:extLst>
            </p:cNvPr>
            <p:cNvSpPr/>
            <p:nvPr/>
          </p:nvSpPr>
          <p:spPr bwMode="auto">
            <a:xfrm>
              <a:off x="6800850" y="3949700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8" name="i$ḷíḓê">
              <a:extLst>
                <a:ext uri="{FF2B5EF4-FFF2-40B4-BE49-F238E27FC236}">
                  <a16:creationId xmlns:a16="http://schemas.microsoft.com/office/drawing/2014/main" id="{78B087F1-4161-4F51-A834-7EC795A62E8F}"/>
                </a:ext>
              </a:extLst>
            </p:cNvPr>
            <p:cNvSpPr/>
            <p:nvPr/>
          </p:nvSpPr>
          <p:spPr bwMode="auto">
            <a:xfrm>
              <a:off x="7035800" y="3738563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49" name="î$ľïde">
              <a:extLst>
                <a:ext uri="{FF2B5EF4-FFF2-40B4-BE49-F238E27FC236}">
                  <a16:creationId xmlns:a16="http://schemas.microsoft.com/office/drawing/2014/main" id="{91EB6245-7D4D-4AD7-A02D-ED10AF661168}"/>
                </a:ext>
              </a:extLst>
            </p:cNvPr>
            <p:cNvSpPr/>
            <p:nvPr/>
          </p:nvSpPr>
          <p:spPr bwMode="auto">
            <a:xfrm>
              <a:off x="7035800" y="3949700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0" name="iṥḷiḑé">
              <a:extLst>
                <a:ext uri="{FF2B5EF4-FFF2-40B4-BE49-F238E27FC236}">
                  <a16:creationId xmlns:a16="http://schemas.microsoft.com/office/drawing/2014/main" id="{7692F072-1964-474B-B283-C323681035F5}"/>
                </a:ext>
              </a:extLst>
            </p:cNvPr>
            <p:cNvSpPr/>
            <p:nvPr/>
          </p:nvSpPr>
          <p:spPr bwMode="auto">
            <a:xfrm>
              <a:off x="6800850" y="4395788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1" name="iṩḻïḋe">
              <a:extLst>
                <a:ext uri="{FF2B5EF4-FFF2-40B4-BE49-F238E27FC236}">
                  <a16:creationId xmlns:a16="http://schemas.microsoft.com/office/drawing/2014/main" id="{713D0020-0683-4B78-8BB3-ED62A57CE354}"/>
                </a:ext>
              </a:extLst>
            </p:cNvPr>
            <p:cNvSpPr/>
            <p:nvPr/>
          </p:nvSpPr>
          <p:spPr bwMode="auto">
            <a:xfrm>
              <a:off x="6800850" y="4606925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2" name="íṡlîḓe">
              <a:extLst>
                <a:ext uri="{FF2B5EF4-FFF2-40B4-BE49-F238E27FC236}">
                  <a16:creationId xmlns:a16="http://schemas.microsoft.com/office/drawing/2014/main" id="{A4247704-4DE4-4F2A-A2C0-85AB79C62CE5}"/>
                </a:ext>
              </a:extLst>
            </p:cNvPr>
            <p:cNvSpPr/>
            <p:nvPr/>
          </p:nvSpPr>
          <p:spPr bwMode="auto">
            <a:xfrm>
              <a:off x="7035800" y="4395788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3" name="ísľíďè">
              <a:extLst>
                <a:ext uri="{FF2B5EF4-FFF2-40B4-BE49-F238E27FC236}">
                  <a16:creationId xmlns:a16="http://schemas.microsoft.com/office/drawing/2014/main" id="{4754CFBF-5F97-465D-8DFC-8CB20C5BC1E5}"/>
                </a:ext>
              </a:extLst>
            </p:cNvPr>
            <p:cNvSpPr/>
            <p:nvPr/>
          </p:nvSpPr>
          <p:spPr bwMode="auto">
            <a:xfrm>
              <a:off x="7035800" y="4606925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4" name="iṣ1iḍê">
              <a:extLst>
                <a:ext uri="{FF2B5EF4-FFF2-40B4-BE49-F238E27FC236}">
                  <a16:creationId xmlns:a16="http://schemas.microsoft.com/office/drawing/2014/main" id="{7664F339-C80B-456D-918F-BA0464A8BBD2}"/>
                </a:ext>
              </a:extLst>
            </p:cNvPr>
            <p:cNvSpPr/>
            <p:nvPr/>
          </p:nvSpPr>
          <p:spPr bwMode="auto">
            <a:xfrm>
              <a:off x="4849813" y="2541588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5" name="ïšlïḋè">
              <a:extLst>
                <a:ext uri="{FF2B5EF4-FFF2-40B4-BE49-F238E27FC236}">
                  <a16:creationId xmlns:a16="http://schemas.microsoft.com/office/drawing/2014/main" id="{511A342C-7645-4F60-98EC-DF8AD591DE12}"/>
                </a:ext>
              </a:extLst>
            </p:cNvPr>
            <p:cNvSpPr/>
            <p:nvPr/>
          </p:nvSpPr>
          <p:spPr bwMode="auto">
            <a:xfrm>
              <a:off x="4849813" y="3105150"/>
              <a:ext cx="1363663" cy="2825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6" name="ïSliḓè">
              <a:extLst>
                <a:ext uri="{FF2B5EF4-FFF2-40B4-BE49-F238E27FC236}">
                  <a16:creationId xmlns:a16="http://schemas.microsoft.com/office/drawing/2014/main" id="{326DB82C-8EFE-4872-808B-9300BDF3D6D1}"/>
                </a:ext>
              </a:extLst>
            </p:cNvPr>
            <p:cNvSpPr/>
            <p:nvPr/>
          </p:nvSpPr>
          <p:spPr bwMode="auto">
            <a:xfrm>
              <a:off x="4849813" y="3668713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7" name="ï$ḻîďè">
              <a:extLst>
                <a:ext uri="{FF2B5EF4-FFF2-40B4-BE49-F238E27FC236}">
                  <a16:creationId xmlns:a16="http://schemas.microsoft.com/office/drawing/2014/main" id="{0ABBE6FA-BC3C-452F-BFEB-B560731E1FC3}"/>
                </a:ext>
              </a:extLst>
            </p:cNvPr>
            <p:cNvSpPr/>
            <p:nvPr/>
          </p:nvSpPr>
          <p:spPr bwMode="auto">
            <a:xfrm>
              <a:off x="4849813" y="4232275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8" name="îSľíḍê">
              <a:extLst>
                <a:ext uri="{FF2B5EF4-FFF2-40B4-BE49-F238E27FC236}">
                  <a16:creationId xmlns:a16="http://schemas.microsoft.com/office/drawing/2014/main" id="{5664DE17-56F5-4F14-912E-02AD887D6D28}"/>
                </a:ext>
              </a:extLst>
            </p:cNvPr>
            <p:cNvSpPr/>
            <p:nvPr/>
          </p:nvSpPr>
          <p:spPr bwMode="auto">
            <a:xfrm>
              <a:off x="2825750" y="5405438"/>
              <a:ext cx="65405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59" name="îšļíde">
              <a:extLst>
                <a:ext uri="{FF2B5EF4-FFF2-40B4-BE49-F238E27FC236}">
                  <a16:creationId xmlns:a16="http://schemas.microsoft.com/office/drawing/2014/main" id="{1E5BA958-EC43-495B-878C-902F463B4AB0}"/>
                </a:ext>
              </a:extLst>
            </p:cNvPr>
            <p:cNvSpPr/>
            <p:nvPr/>
          </p:nvSpPr>
          <p:spPr bwMode="auto">
            <a:xfrm>
              <a:off x="3921125" y="4078288"/>
              <a:ext cx="33338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0" name="îšḻidè">
              <a:extLst>
                <a:ext uri="{FF2B5EF4-FFF2-40B4-BE49-F238E27FC236}">
                  <a16:creationId xmlns:a16="http://schemas.microsoft.com/office/drawing/2014/main" id="{40101F25-4AE8-4A39-9D05-1B9BF3B9E402}"/>
                </a:ext>
              </a:extLst>
            </p:cNvPr>
            <p:cNvSpPr/>
            <p:nvPr/>
          </p:nvSpPr>
          <p:spPr bwMode="auto">
            <a:xfrm>
              <a:off x="3921125" y="4078288"/>
              <a:ext cx="33338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1" name="ïṥ1ïḓé">
              <a:extLst>
                <a:ext uri="{FF2B5EF4-FFF2-40B4-BE49-F238E27FC236}">
                  <a16:creationId xmlns:a16="http://schemas.microsoft.com/office/drawing/2014/main" id="{AEC4A57A-E2A8-448B-8BF0-8BC519AB8348}"/>
                </a:ext>
              </a:extLst>
            </p:cNvPr>
            <p:cNvSpPr/>
            <p:nvPr/>
          </p:nvSpPr>
          <p:spPr bwMode="auto">
            <a:xfrm>
              <a:off x="3603625" y="3406775"/>
              <a:ext cx="665163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2 w 462"/>
                <a:gd name="T5" fmla="*/ 588 h 1175"/>
                <a:gd name="T6" fmla="*/ 229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2" y="588"/>
                  </a:cubicBezTo>
                  <a:cubicBezTo>
                    <a:pt x="0" y="264"/>
                    <a:pt x="229" y="0"/>
                    <a:pt x="229" y="0"/>
                  </a:cubicBezTo>
                  <a:cubicBezTo>
                    <a:pt x="229" y="0"/>
                    <a:pt x="459" y="262"/>
                    <a:pt x="461" y="586"/>
                  </a:cubicBezTo>
                </a:path>
              </a:pathLst>
            </a:custGeom>
            <a:solidFill>
              <a:srgbClr val="2674F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2" name="ïśľiḑé">
              <a:extLst>
                <a:ext uri="{FF2B5EF4-FFF2-40B4-BE49-F238E27FC236}">
                  <a16:creationId xmlns:a16="http://schemas.microsoft.com/office/drawing/2014/main" id="{B542F1B2-F972-41E5-AA25-21DFFC8F8185}"/>
                </a:ext>
              </a:extLst>
            </p:cNvPr>
            <p:cNvSpPr/>
            <p:nvPr/>
          </p:nvSpPr>
          <p:spPr bwMode="auto">
            <a:xfrm>
              <a:off x="3481388" y="4078288"/>
              <a:ext cx="34925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3" name="íṩḷïḑè">
              <a:extLst>
                <a:ext uri="{FF2B5EF4-FFF2-40B4-BE49-F238E27FC236}">
                  <a16:creationId xmlns:a16="http://schemas.microsoft.com/office/drawing/2014/main" id="{08D3965A-F453-490B-99F2-ED0FA3D4CEEF}"/>
                </a:ext>
              </a:extLst>
            </p:cNvPr>
            <p:cNvSpPr/>
            <p:nvPr/>
          </p:nvSpPr>
          <p:spPr bwMode="auto">
            <a:xfrm>
              <a:off x="3165475" y="3406775"/>
              <a:ext cx="663575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1 w 462"/>
                <a:gd name="T5" fmla="*/ 588 h 1175"/>
                <a:gd name="T6" fmla="*/ 228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1" y="588"/>
                  </a:cubicBezTo>
                  <a:cubicBezTo>
                    <a:pt x="0" y="264"/>
                    <a:pt x="228" y="0"/>
                    <a:pt x="228" y="0"/>
                  </a:cubicBezTo>
                  <a:cubicBezTo>
                    <a:pt x="228" y="0"/>
                    <a:pt x="459" y="262"/>
                    <a:pt x="461" y="586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4" name="íṡļiḋè">
              <a:extLst>
                <a:ext uri="{FF2B5EF4-FFF2-40B4-BE49-F238E27FC236}">
                  <a16:creationId xmlns:a16="http://schemas.microsoft.com/office/drawing/2014/main" id="{F830AB7E-9E39-4AD0-9C1D-E80D4C250BA1}"/>
                </a:ext>
              </a:extLst>
            </p:cNvPr>
            <p:cNvSpPr/>
            <p:nvPr/>
          </p:nvSpPr>
          <p:spPr bwMode="auto">
            <a:xfrm>
              <a:off x="7781925" y="2051050"/>
              <a:ext cx="965200" cy="341313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5" name="ïṡḻiḑê">
              <a:extLst>
                <a:ext uri="{FF2B5EF4-FFF2-40B4-BE49-F238E27FC236}">
                  <a16:creationId xmlns:a16="http://schemas.microsoft.com/office/drawing/2014/main" id="{DA0C63E9-713D-4B25-B608-E6635DD87F58}"/>
                </a:ext>
              </a:extLst>
            </p:cNvPr>
            <p:cNvSpPr/>
            <p:nvPr/>
          </p:nvSpPr>
          <p:spPr bwMode="auto">
            <a:xfrm>
              <a:off x="3346450" y="2706688"/>
              <a:ext cx="965200" cy="339725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6" name="íṣlîḓè">
              <a:extLst>
                <a:ext uri="{FF2B5EF4-FFF2-40B4-BE49-F238E27FC236}">
                  <a16:creationId xmlns:a16="http://schemas.microsoft.com/office/drawing/2014/main" id="{417F31E3-C9AD-4ADB-A822-6FF3151D7EBB}"/>
                </a:ext>
              </a:extLst>
            </p:cNvPr>
            <p:cNvSpPr/>
            <p:nvPr/>
          </p:nvSpPr>
          <p:spPr bwMode="auto">
            <a:xfrm>
              <a:off x="4313238" y="1339850"/>
              <a:ext cx="965200" cy="339725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7" name="íŝlîḓe">
              <a:extLst>
                <a:ext uri="{FF2B5EF4-FFF2-40B4-BE49-F238E27FC236}">
                  <a16:creationId xmlns:a16="http://schemas.microsoft.com/office/drawing/2014/main" id="{823B9753-13D6-432A-ADDF-1102D415B5BB}"/>
                </a:ext>
              </a:extLst>
            </p:cNvPr>
            <p:cNvSpPr/>
            <p:nvPr/>
          </p:nvSpPr>
          <p:spPr bwMode="auto">
            <a:xfrm>
              <a:off x="8778875" y="4078288"/>
              <a:ext cx="34925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8" name="îṣlïdé">
              <a:extLst>
                <a:ext uri="{FF2B5EF4-FFF2-40B4-BE49-F238E27FC236}">
                  <a16:creationId xmlns:a16="http://schemas.microsoft.com/office/drawing/2014/main" id="{BCD522B9-1372-4EAE-938F-E4A6B6AA23E0}"/>
                </a:ext>
              </a:extLst>
            </p:cNvPr>
            <p:cNvSpPr/>
            <p:nvPr/>
          </p:nvSpPr>
          <p:spPr bwMode="auto">
            <a:xfrm>
              <a:off x="8462963" y="3406775"/>
              <a:ext cx="665163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1 w 462"/>
                <a:gd name="T5" fmla="*/ 588 h 1175"/>
                <a:gd name="T6" fmla="*/ 228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1" y="588"/>
                  </a:cubicBezTo>
                  <a:cubicBezTo>
                    <a:pt x="0" y="264"/>
                    <a:pt x="228" y="0"/>
                    <a:pt x="228" y="0"/>
                  </a:cubicBezTo>
                  <a:cubicBezTo>
                    <a:pt x="228" y="0"/>
                    <a:pt x="459" y="262"/>
                    <a:pt x="461" y="586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  <p:sp>
          <p:nvSpPr>
            <p:cNvPr id="469" name="íŝlîḓé">
              <a:extLst>
                <a:ext uri="{FF2B5EF4-FFF2-40B4-BE49-F238E27FC236}">
                  <a16:creationId xmlns:a16="http://schemas.microsoft.com/office/drawing/2014/main" id="{63E5D0A2-9163-45B7-BEFD-7FB0C4D8563C}"/>
                </a:ext>
              </a:extLst>
            </p:cNvPr>
            <p:cNvSpPr/>
            <p:nvPr/>
          </p:nvSpPr>
          <p:spPr bwMode="auto">
            <a:xfrm>
              <a:off x="7392988" y="4502150"/>
              <a:ext cx="1058863" cy="904875"/>
            </a:xfrm>
            <a:custGeom>
              <a:avLst/>
              <a:gdLst>
                <a:gd name="T0" fmla="*/ 112 w 667"/>
                <a:gd name="T1" fmla="*/ 51 h 570"/>
                <a:gd name="T2" fmla="*/ 326 w 667"/>
                <a:gd name="T3" fmla="*/ 51 h 570"/>
                <a:gd name="T4" fmla="*/ 326 w 667"/>
                <a:gd name="T5" fmla="*/ 0 h 570"/>
                <a:gd name="T6" fmla="*/ 445 w 667"/>
                <a:gd name="T7" fmla="*/ 0 h 570"/>
                <a:gd name="T8" fmla="*/ 445 w 667"/>
                <a:gd name="T9" fmla="*/ 51 h 570"/>
                <a:gd name="T10" fmla="*/ 667 w 667"/>
                <a:gd name="T11" fmla="*/ 51 h 570"/>
                <a:gd name="T12" fmla="*/ 667 w 667"/>
                <a:gd name="T13" fmla="*/ 281 h 570"/>
                <a:gd name="T14" fmla="*/ 445 w 667"/>
                <a:gd name="T15" fmla="*/ 281 h 570"/>
                <a:gd name="T16" fmla="*/ 445 w 667"/>
                <a:gd name="T17" fmla="*/ 570 h 570"/>
                <a:gd name="T18" fmla="*/ 326 w 667"/>
                <a:gd name="T19" fmla="*/ 570 h 570"/>
                <a:gd name="T20" fmla="*/ 326 w 667"/>
                <a:gd name="T21" fmla="*/ 281 h 570"/>
                <a:gd name="T22" fmla="*/ 112 w 667"/>
                <a:gd name="T23" fmla="*/ 281 h 570"/>
                <a:gd name="T24" fmla="*/ 0 w 667"/>
                <a:gd name="T25" fmla="*/ 156 h 570"/>
                <a:gd name="T26" fmla="*/ 112 w 667"/>
                <a:gd name="T27" fmla="*/ 5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70">
                  <a:moveTo>
                    <a:pt x="112" y="51"/>
                  </a:moveTo>
                  <a:lnTo>
                    <a:pt x="326" y="51"/>
                  </a:lnTo>
                  <a:lnTo>
                    <a:pt x="326" y="0"/>
                  </a:lnTo>
                  <a:lnTo>
                    <a:pt x="445" y="0"/>
                  </a:lnTo>
                  <a:lnTo>
                    <a:pt x="445" y="51"/>
                  </a:lnTo>
                  <a:lnTo>
                    <a:pt x="667" y="51"/>
                  </a:lnTo>
                  <a:lnTo>
                    <a:pt x="667" y="281"/>
                  </a:lnTo>
                  <a:lnTo>
                    <a:pt x="445" y="281"/>
                  </a:lnTo>
                  <a:lnTo>
                    <a:pt x="445" y="570"/>
                  </a:lnTo>
                  <a:lnTo>
                    <a:pt x="326" y="570"/>
                  </a:lnTo>
                  <a:lnTo>
                    <a:pt x="326" y="281"/>
                  </a:lnTo>
                  <a:lnTo>
                    <a:pt x="112" y="281"/>
                  </a:lnTo>
                  <a:lnTo>
                    <a:pt x="0" y="156"/>
                  </a:lnTo>
                  <a:lnTo>
                    <a:pt x="112" y="5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>
                <a:solidFill>
                  <a:schemeClr val="bg2"/>
                </a:solidFill>
                <a:latin typeface="Lato" panose="02010600030101010101" charset="0"/>
              </a:endParaRPr>
            </a:p>
          </p:txBody>
        </p:sp>
      </p:grpSp>
      <p:sp>
        <p:nvSpPr>
          <p:cNvPr id="31" name="矩形 26">
            <a:extLst>
              <a:ext uri="{FF2B5EF4-FFF2-40B4-BE49-F238E27FC236}">
                <a16:creationId xmlns:a16="http://schemas.microsoft.com/office/drawing/2014/main" id="{98B74112-E799-47B3-9B95-1BE986CB63B6}"/>
              </a:ext>
            </a:extLst>
          </p:cNvPr>
          <p:cNvSpPr/>
          <p:nvPr/>
        </p:nvSpPr>
        <p:spPr>
          <a:xfrm>
            <a:off x="6510766" y="2268872"/>
            <a:ext cx="956420" cy="37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03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AI Service Provider</a:t>
            </a:r>
            <a:endParaRPr kumimoji="1" lang="zh-CN" altLang="en-US" sz="103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EAA3E5A-7F06-4B08-A67C-184CF321860E}"/>
              </a:ext>
            </a:extLst>
          </p:cNvPr>
          <p:cNvSpPr/>
          <p:nvPr/>
        </p:nvSpPr>
        <p:spPr bwMode="auto">
          <a:xfrm rot="9029606">
            <a:off x="5309100" y="3320928"/>
            <a:ext cx="1079041" cy="141089"/>
          </a:xfrm>
          <a:prstGeom prst="rightArrow">
            <a:avLst>
              <a:gd name="adj1" fmla="val 50000"/>
              <a:gd name="adj2" fmla="val 12222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9" name="箭头: 右 478">
            <a:extLst>
              <a:ext uri="{FF2B5EF4-FFF2-40B4-BE49-F238E27FC236}">
                <a16:creationId xmlns:a16="http://schemas.microsoft.com/office/drawing/2014/main" id="{D1EA6700-EA9D-464A-99E7-79935898D8F8}"/>
              </a:ext>
            </a:extLst>
          </p:cNvPr>
          <p:cNvSpPr/>
          <p:nvPr/>
        </p:nvSpPr>
        <p:spPr bwMode="auto">
          <a:xfrm rot="5400000">
            <a:off x="6556294" y="3334164"/>
            <a:ext cx="536293" cy="141089"/>
          </a:xfrm>
          <a:prstGeom prst="rightArrow">
            <a:avLst>
              <a:gd name="adj1" fmla="val 50000"/>
              <a:gd name="adj2" fmla="val 12222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0" name="箭头: 右 479">
            <a:extLst>
              <a:ext uri="{FF2B5EF4-FFF2-40B4-BE49-F238E27FC236}">
                <a16:creationId xmlns:a16="http://schemas.microsoft.com/office/drawing/2014/main" id="{0DFBE82A-81BB-4084-88CA-FC7886865A7D}"/>
              </a:ext>
            </a:extLst>
          </p:cNvPr>
          <p:cNvSpPr/>
          <p:nvPr/>
        </p:nvSpPr>
        <p:spPr bwMode="auto">
          <a:xfrm rot="12570394" flipH="1">
            <a:off x="7270308" y="3333729"/>
            <a:ext cx="1079041" cy="141089"/>
          </a:xfrm>
          <a:prstGeom prst="rightArrow">
            <a:avLst>
              <a:gd name="adj1" fmla="val 50000"/>
              <a:gd name="adj2" fmla="val 12222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华为- 构建万物互联的智能世界">
            <a:extLst>
              <a:ext uri="{FF2B5EF4-FFF2-40B4-BE49-F238E27FC236}">
                <a16:creationId xmlns:a16="http://schemas.microsoft.com/office/drawing/2014/main" id="{FB527EF1-64BA-4597-A2C8-4996F5584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5" r="24158"/>
          <a:stretch/>
        </p:blipFill>
        <p:spPr bwMode="auto">
          <a:xfrm>
            <a:off x="6399364" y="2323366"/>
            <a:ext cx="305544" cy="3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83F1123-E42D-4C10-AE37-E4440E03E9BE}"/>
              </a:ext>
            </a:extLst>
          </p:cNvPr>
          <p:cNvGrpSpPr/>
          <p:nvPr/>
        </p:nvGrpSpPr>
        <p:grpSpPr>
          <a:xfrm>
            <a:off x="4664849" y="4400687"/>
            <a:ext cx="605777" cy="397531"/>
            <a:chOff x="3617019" y="5915555"/>
            <a:chExt cx="823794" cy="540601"/>
          </a:xfrm>
        </p:grpSpPr>
        <p:sp>
          <p:nvSpPr>
            <p:cNvPr id="17" name="圆柱体 10">
              <a:extLst>
                <a:ext uri="{FF2B5EF4-FFF2-40B4-BE49-F238E27FC236}">
                  <a16:creationId xmlns:a16="http://schemas.microsoft.com/office/drawing/2014/main" id="{3B6F256A-D885-4B0A-8B5B-FA567ACB1FC3}"/>
                </a:ext>
              </a:extLst>
            </p:cNvPr>
            <p:cNvSpPr/>
            <p:nvPr/>
          </p:nvSpPr>
          <p:spPr bwMode="auto">
            <a:xfrm>
              <a:off x="3816192" y="5915555"/>
              <a:ext cx="624621" cy="535621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67240" tIns="67240" rIns="25218" bIns="25218" rtlCol="0" anchor="b" anchorCtr="0"/>
            <a:lstStyle/>
            <a:p>
              <a:pPr algn="ctr" defTabSz="685691"/>
              <a:r>
                <a:rPr kumimoji="1" lang="en-US" altLang="zh-CN" sz="1030" dirty="0">
                  <a:solidFill>
                    <a:schemeClr val="bg2"/>
                  </a:solidFill>
                  <a:latin typeface="Lato" panose="02010600030101010101" charset="0"/>
                  <a:ea typeface="Segoe UI" pitchFamily="34" charset="0"/>
                  <a:cs typeface="Calibri" panose="020F0502020204030204" pitchFamily="34" charset="0"/>
                </a:rPr>
                <a:t>Data</a:t>
              </a:r>
              <a:endParaRPr kumimoji="1" lang="zh-CN" altLang="en-US" sz="588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026F5753-F40A-48F3-B751-D4A4E2D5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7019" y="6104830"/>
              <a:ext cx="351326" cy="351326"/>
            </a:xfrm>
            <a:prstGeom prst="rect">
              <a:avLst/>
            </a:prstGeom>
          </p:spPr>
        </p:pic>
      </p:grpSp>
      <p:sp>
        <p:nvSpPr>
          <p:cNvPr id="484" name="圆柱体 10">
            <a:extLst>
              <a:ext uri="{FF2B5EF4-FFF2-40B4-BE49-F238E27FC236}">
                <a16:creationId xmlns:a16="http://schemas.microsoft.com/office/drawing/2014/main" id="{67DAFC6F-42E9-4E06-B40E-08C0345CAFEB}"/>
              </a:ext>
            </a:extLst>
          </p:cNvPr>
          <p:cNvSpPr/>
          <p:nvPr/>
        </p:nvSpPr>
        <p:spPr bwMode="auto">
          <a:xfrm>
            <a:off x="6566028" y="4400687"/>
            <a:ext cx="459315" cy="393869"/>
          </a:xfrm>
          <a:prstGeom prst="can">
            <a:avLst/>
          </a:prstGeom>
          <a:gradFill>
            <a:gsLst>
              <a:gs pos="0">
                <a:srgbClr val="C00000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103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pic>
        <p:nvPicPr>
          <p:cNvPr id="485" name="图形 484">
            <a:extLst>
              <a:ext uri="{FF2B5EF4-FFF2-40B4-BE49-F238E27FC236}">
                <a16:creationId xmlns:a16="http://schemas.microsoft.com/office/drawing/2014/main" id="{854A5EBF-A2B6-45F3-A55C-AD7FA54DE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9565" y="4539870"/>
            <a:ext cx="258348" cy="258348"/>
          </a:xfrm>
          <a:prstGeom prst="rect">
            <a:avLst/>
          </a:prstGeom>
        </p:spPr>
      </p:pic>
      <p:sp>
        <p:nvSpPr>
          <p:cNvPr id="487" name="圆柱体 10">
            <a:extLst>
              <a:ext uri="{FF2B5EF4-FFF2-40B4-BE49-F238E27FC236}">
                <a16:creationId xmlns:a16="http://schemas.microsoft.com/office/drawing/2014/main" id="{9A6F31D7-863F-4447-94BD-B20B9D8AA7D0}"/>
              </a:ext>
            </a:extLst>
          </p:cNvPr>
          <p:cNvSpPr/>
          <p:nvPr/>
        </p:nvSpPr>
        <p:spPr bwMode="auto">
          <a:xfrm>
            <a:off x="8180411" y="4400687"/>
            <a:ext cx="459315" cy="393869"/>
          </a:xfrm>
          <a:prstGeom prst="can">
            <a:avLst/>
          </a:prstGeom>
          <a:gradFill>
            <a:gsLst>
              <a:gs pos="0">
                <a:schemeClr val="accent4">
                  <a:lumMod val="2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103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pic>
        <p:nvPicPr>
          <p:cNvPr id="488" name="图形 487">
            <a:extLst>
              <a:ext uri="{FF2B5EF4-FFF2-40B4-BE49-F238E27FC236}">
                <a16:creationId xmlns:a16="http://schemas.microsoft.com/office/drawing/2014/main" id="{3244290C-743A-477D-A0BF-469869DAC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3949" y="4539870"/>
            <a:ext cx="258348" cy="258348"/>
          </a:xfrm>
          <a:prstGeom prst="rect">
            <a:avLst/>
          </a:prstGeom>
        </p:spPr>
      </p:pic>
      <p:pic>
        <p:nvPicPr>
          <p:cNvPr id="489" name="图形 25">
            <a:extLst>
              <a:ext uri="{FF2B5EF4-FFF2-40B4-BE49-F238E27FC236}">
                <a16:creationId xmlns:a16="http://schemas.microsoft.com/office/drawing/2014/main" id="{E789D8CE-1B9A-4514-B180-BDE5416F163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4396" y="3164098"/>
            <a:ext cx="316907" cy="3062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72C116-2A46-4508-8C66-AA344127C8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V="1">
            <a:off x="6442727" y="3167945"/>
            <a:ext cx="302447" cy="3024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DC98EE-23CA-4643-9803-3F70EFA8E2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4118" y="3138321"/>
            <a:ext cx="332072" cy="332072"/>
          </a:xfrm>
          <a:prstGeom prst="rect">
            <a:avLst/>
          </a:prstGeom>
        </p:spPr>
      </p:pic>
      <p:sp>
        <p:nvSpPr>
          <p:cNvPr id="490" name="矩形 21">
            <a:extLst>
              <a:ext uri="{FF2B5EF4-FFF2-40B4-BE49-F238E27FC236}">
                <a16:creationId xmlns:a16="http://schemas.microsoft.com/office/drawing/2014/main" id="{52E36646-DE9C-4F78-ACB4-A34CBEC5EF02}"/>
              </a:ext>
            </a:extLst>
          </p:cNvPr>
          <p:cNvSpPr/>
          <p:nvPr/>
        </p:nvSpPr>
        <p:spPr>
          <a:xfrm>
            <a:off x="5667720" y="4031360"/>
            <a:ext cx="612668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03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Party B</a:t>
            </a:r>
            <a:endParaRPr kumimoji="1" lang="zh-CN" altLang="en-US" sz="103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491" name="矩形 21">
            <a:extLst>
              <a:ext uri="{FF2B5EF4-FFF2-40B4-BE49-F238E27FC236}">
                <a16:creationId xmlns:a16="http://schemas.microsoft.com/office/drawing/2014/main" id="{CD803888-AA13-4B05-973A-B46A3C769903}"/>
              </a:ext>
            </a:extLst>
          </p:cNvPr>
          <p:cNvSpPr/>
          <p:nvPr/>
        </p:nvSpPr>
        <p:spPr>
          <a:xfrm>
            <a:off x="7334224" y="4036779"/>
            <a:ext cx="617477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03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Party C</a:t>
            </a:r>
            <a:endParaRPr kumimoji="1" lang="zh-CN" altLang="en-US" sz="103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26" name="矩形 21">
            <a:extLst>
              <a:ext uri="{FF2B5EF4-FFF2-40B4-BE49-F238E27FC236}">
                <a16:creationId xmlns:a16="http://schemas.microsoft.com/office/drawing/2014/main" id="{DEEB11E0-00A6-4A1F-ACD0-9B6DB743AA60}"/>
              </a:ext>
            </a:extLst>
          </p:cNvPr>
          <p:cNvSpPr/>
          <p:nvPr/>
        </p:nvSpPr>
        <p:spPr>
          <a:xfrm>
            <a:off x="4042124" y="3995098"/>
            <a:ext cx="617477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kumimoji="1" lang="en-US" altLang="zh-CN" sz="103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Party A</a:t>
            </a:r>
            <a:endParaRPr kumimoji="1" lang="zh-CN" altLang="en-US" sz="103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51E5761C-4057-4982-ACF6-ED514C56C104}"/>
              </a:ext>
            </a:extLst>
          </p:cNvPr>
          <p:cNvSpPr txBox="1"/>
          <p:nvPr/>
        </p:nvSpPr>
        <p:spPr>
          <a:xfrm>
            <a:off x="819179" y="2711566"/>
            <a:ext cx="29146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169" indent="-252169">
              <a:buClr>
                <a:srgbClr val="0070C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Lato" panose="02010600030101010101" charset="0"/>
                <a:cs typeface="Calibri" panose="020F0502020204030204" pitchFamily="34" charset="0"/>
              </a:rPr>
              <a:t>Input</a:t>
            </a:r>
            <a:r>
              <a:rPr lang="en-US" altLang="zh-CN" dirty="0">
                <a:solidFill>
                  <a:srgbClr val="C00000"/>
                </a:solidFill>
                <a:latin typeface="Lato" panose="02010600030101010101" charset="0"/>
                <a:cs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multiple parties with their training and test dataset</a:t>
            </a:r>
          </a:p>
          <a:p>
            <a:pPr marL="252169" indent="-252169">
              <a:buClr>
                <a:srgbClr val="0070C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Lato" panose="02010600030101010101" charset="0"/>
                <a:cs typeface="Calibri" panose="020F0502020204030204" pitchFamily="34" charset="0"/>
              </a:rPr>
              <a:t>Constraints</a:t>
            </a:r>
            <a:r>
              <a:rPr lang="en-US" altLang="zh-CN" dirty="0">
                <a:solidFill>
                  <a:srgbClr val="C00000"/>
                </a:solidFill>
                <a:latin typeface="Lato" panose="02010600030101010101" charset="0"/>
                <a:cs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 privacy, model independency</a:t>
            </a:r>
          </a:p>
          <a:p>
            <a:pPr marL="252169" indent="-252169">
              <a:buClr>
                <a:srgbClr val="0070C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Lato" panose="02010600030101010101" charset="0"/>
                <a:cs typeface="Calibri" panose="020F0502020204030204" pitchFamily="34" charset="0"/>
              </a:rPr>
              <a:t>Output</a:t>
            </a:r>
            <a:r>
              <a:rPr lang="en-US" altLang="zh-CN" dirty="0">
                <a:solidFill>
                  <a:srgbClr val="C00000"/>
                </a:solidFill>
                <a:latin typeface="Lato" panose="02010600030101010101" charset="0"/>
                <a:cs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the models with high accuracy that are verified on the test dataset of each party</a:t>
            </a:r>
          </a:p>
        </p:txBody>
      </p:sp>
      <p:sp>
        <p:nvSpPr>
          <p:cNvPr id="331" name="灯片编号占位符 3">
            <a:extLst>
              <a:ext uri="{FF2B5EF4-FFF2-40B4-BE49-F238E27FC236}">
                <a16:creationId xmlns:a16="http://schemas.microsoft.com/office/drawing/2014/main" id="{A3F0094E-D7C3-4D8F-B5E9-E5387CF1D89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fld id="{7C55D06E-6AAD-4758-B74B-E34F1CA314A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01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矩形 209">
            <a:extLst>
              <a:ext uri="{FF2B5EF4-FFF2-40B4-BE49-F238E27FC236}">
                <a16:creationId xmlns:a16="http://schemas.microsoft.com/office/drawing/2014/main" id="{F09A5B23-678E-4609-A1B9-BCA39F70D0BA}"/>
              </a:ext>
            </a:extLst>
          </p:cNvPr>
          <p:cNvSpPr/>
          <p:nvPr/>
        </p:nvSpPr>
        <p:spPr bwMode="auto">
          <a:xfrm>
            <a:off x="927129" y="4343356"/>
            <a:ext cx="7260467" cy="60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D3CC013-F540-430E-8E3D-9F51502FD9BF}"/>
              </a:ext>
            </a:extLst>
          </p:cNvPr>
          <p:cNvSpPr/>
          <p:nvPr/>
        </p:nvSpPr>
        <p:spPr bwMode="auto">
          <a:xfrm>
            <a:off x="929810" y="3638396"/>
            <a:ext cx="7260467" cy="60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F67E803F-93C6-4B0B-9132-A5C7DA38102F}"/>
              </a:ext>
            </a:extLst>
          </p:cNvPr>
          <p:cNvSpPr/>
          <p:nvPr/>
        </p:nvSpPr>
        <p:spPr bwMode="auto">
          <a:xfrm>
            <a:off x="927129" y="2916960"/>
            <a:ext cx="7260467" cy="60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3D3B8133-6C46-4ED3-8031-8CF1245A05E7}"/>
              </a:ext>
            </a:extLst>
          </p:cNvPr>
          <p:cNvSpPr/>
          <p:nvPr/>
        </p:nvSpPr>
        <p:spPr bwMode="auto">
          <a:xfrm>
            <a:off x="1266581" y="2937309"/>
            <a:ext cx="463069" cy="4747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C42A2B0F-68EE-42FA-B686-031AC5D14159}"/>
              </a:ext>
            </a:extLst>
          </p:cNvPr>
          <p:cNvSpPr/>
          <p:nvPr/>
        </p:nvSpPr>
        <p:spPr bwMode="auto">
          <a:xfrm>
            <a:off x="6700165" y="2291582"/>
            <a:ext cx="1430281" cy="49354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3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5" name="矩形 1024">
            <a:extLst>
              <a:ext uri="{FF2B5EF4-FFF2-40B4-BE49-F238E27FC236}">
                <a16:creationId xmlns:a16="http://schemas.microsoft.com/office/drawing/2014/main" id="{5974C923-D298-4341-BD4A-7F7F65E61094}"/>
              </a:ext>
            </a:extLst>
          </p:cNvPr>
          <p:cNvSpPr/>
          <p:nvPr/>
        </p:nvSpPr>
        <p:spPr bwMode="auto">
          <a:xfrm>
            <a:off x="4016035" y="2297301"/>
            <a:ext cx="1430281" cy="493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标题 2">
            <a:extLst>
              <a:ext uri="{FF2B5EF4-FFF2-40B4-BE49-F238E27FC236}">
                <a16:creationId xmlns:a16="http://schemas.microsoft.com/office/drawing/2014/main" id="{56D930DC-AE61-0045-9B0A-D36CEF88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Raleway" panose="02010600030101010101" charset="0"/>
                <a:cs typeface="Calibri" panose="020F0502020204030204" pitchFamily="34" charset="0"/>
              </a:rPr>
              <a:t>Federated Learning</a:t>
            </a:r>
            <a:endParaRPr lang="zh-CN" altLang="en-US" dirty="0">
              <a:latin typeface="Raleway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42A4EB-6B49-49AE-994D-ABCED165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0" y="798715"/>
            <a:ext cx="7688700" cy="1068185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</a:rPr>
              <a:t>Federated Learning (FL):</a:t>
            </a:r>
            <a:r>
              <a:rPr lang="en-US" altLang="zh-CN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provides a practical approach for building AI models using local data in all parties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</a:rPr>
              <a:t>However</a:t>
            </a:r>
            <a:r>
              <a:rPr lang="en-US" altLang="zh-CN" sz="1400" dirty="0">
                <a:solidFill>
                  <a:schemeClr val="bg2"/>
                </a:solidFill>
              </a:rPr>
              <a:t>, typical FL learning a global model for all parties has three main challenges</a:t>
            </a:r>
          </a:p>
          <a:p>
            <a:pPr marL="146050" indent="0">
              <a:buNone/>
            </a:pPr>
            <a:endParaRPr lang="zh-CN" altLang="en-US" dirty="0"/>
          </a:p>
        </p:txBody>
      </p:sp>
      <p:pic>
        <p:nvPicPr>
          <p:cNvPr id="489" name="图形 25">
            <a:extLst>
              <a:ext uri="{FF2B5EF4-FFF2-40B4-BE49-F238E27FC236}">
                <a16:creationId xmlns:a16="http://schemas.microsoft.com/office/drawing/2014/main" id="{E789D8CE-1B9A-4514-B180-BDE5416F16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0265" y="4541264"/>
            <a:ext cx="316907" cy="3062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72C116-2A46-4508-8C66-AA344127C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2047999" y="4541264"/>
            <a:ext cx="302447" cy="3024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DC98EE-23CA-4643-9803-3F70EFA8E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846" y="4541264"/>
            <a:ext cx="332072" cy="332072"/>
          </a:xfrm>
          <a:prstGeom prst="rect">
            <a:avLst/>
          </a:prstGeom>
        </p:spPr>
      </p:pic>
      <p:sp>
        <p:nvSpPr>
          <p:cNvPr id="258" name="文本框 257">
            <a:extLst>
              <a:ext uri="{FF2B5EF4-FFF2-40B4-BE49-F238E27FC236}">
                <a16:creationId xmlns:a16="http://schemas.microsoft.com/office/drawing/2014/main" id="{2D6AA088-FEC0-4EB2-B7B4-9FF9C9FD2385}"/>
              </a:ext>
            </a:extLst>
          </p:cNvPr>
          <p:cNvSpPr txBox="1"/>
          <p:nvPr/>
        </p:nvSpPr>
        <p:spPr>
          <a:xfrm>
            <a:off x="6692901" y="2387627"/>
            <a:ext cx="1416050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71" b="1" dirty="0">
                <a:latin typeface="Lato" panose="02010600030101010101" charset="0"/>
                <a:cs typeface="Calibri" panose="020F0502020204030204" pitchFamily="34" charset="0"/>
              </a:rPr>
              <a:t>D</a:t>
            </a:r>
            <a:r>
              <a:rPr lang="zh-CN" altLang="en-US" sz="1471" b="1" dirty="0">
                <a:latin typeface="Lato" panose="02010600030101010101" charset="0"/>
                <a:cs typeface="Calibri" panose="020F0502020204030204" pitchFamily="34" charset="0"/>
              </a:rPr>
              <a:t>efect</a:t>
            </a:r>
            <a:r>
              <a:rPr lang="en-US" altLang="zh-CN" sz="1471" b="1" dirty="0">
                <a:latin typeface="Lato" panose="02010600030101010101" charset="0"/>
                <a:cs typeface="Calibri" panose="020F0502020204030204" pitchFamily="34" charset="0"/>
              </a:rPr>
              <a:t>s</a:t>
            </a:r>
            <a:endParaRPr lang="zh-CN" altLang="en-US" sz="1471" b="1" dirty="0">
              <a:latin typeface="Lato" panose="02010600030101010101" charset="0"/>
              <a:cs typeface="Calibri" panose="020F0502020204030204" pitchFamily="34" charset="0"/>
            </a:endParaRPr>
          </a:p>
        </p:txBody>
      </p:sp>
      <p:grpSp>
        <p:nvGrpSpPr>
          <p:cNvPr id="259" name="组合 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5D4963A-E0F6-4A34-9233-BD03B7EAD132}"/>
              </a:ext>
            </a:extLst>
          </p:cNvPr>
          <p:cNvGrpSpPr>
            <a:grpSpLocks noChangeAspect="1"/>
          </p:cNvGrpSpPr>
          <p:nvPr/>
        </p:nvGrpSpPr>
        <p:grpSpPr>
          <a:xfrm>
            <a:off x="929809" y="1867312"/>
            <a:ext cx="2360557" cy="928573"/>
            <a:chOff x="1704975" y="1430338"/>
            <a:chExt cx="8782050" cy="3998912"/>
          </a:xfrm>
        </p:grpSpPr>
        <p:sp>
          <p:nvSpPr>
            <p:cNvPr id="260" name="ïŝļïdê">
              <a:extLst>
                <a:ext uri="{FF2B5EF4-FFF2-40B4-BE49-F238E27FC236}">
                  <a16:creationId xmlns:a16="http://schemas.microsoft.com/office/drawing/2014/main" id="{61ABEDDC-84AC-4FD7-984D-A5518876A142}"/>
                </a:ext>
              </a:extLst>
            </p:cNvPr>
            <p:cNvSpPr/>
            <p:nvPr/>
          </p:nvSpPr>
          <p:spPr bwMode="auto">
            <a:xfrm>
              <a:off x="2803525" y="2268538"/>
              <a:ext cx="6691313" cy="3103563"/>
            </a:xfrm>
            <a:custGeom>
              <a:avLst/>
              <a:gdLst>
                <a:gd name="T0" fmla="*/ 8 w 3465"/>
                <a:gd name="T1" fmla="*/ 1608 h 1608"/>
                <a:gd name="T2" fmla="*/ 0 w 3465"/>
                <a:gd name="T3" fmla="*/ 1606 h 1608"/>
                <a:gd name="T4" fmla="*/ 616 w 3465"/>
                <a:gd name="T5" fmla="*/ 617 h 1608"/>
                <a:gd name="T6" fmla="*/ 3114 w 3465"/>
                <a:gd name="T7" fmla="*/ 881 h 1608"/>
                <a:gd name="T8" fmla="*/ 3465 w 3465"/>
                <a:gd name="T9" fmla="*/ 1602 h 1608"/>
                <a:gd name="T10" fmla="*/ 3457 w 3465"/>
                <a:gd name="T11" fmla="*/ 1604 h 1608"/>
                <a:gd name="T12" fmla="*/ 1733 w 3465"/>
                <a:gd name="T13" fmla="*/ 230 h 1608"/>
                <a:gd name="T14" fmla="*/ 8 w 3465"/>
                <a:gd name="T15" fmla="*/ 1608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5" h="1608">
                  <a:moveTo>
                    <a:pt x="8" y="1608"/>
                  </a:moveTo>
                  <a:cubicBezTo>
                    <a:pt x="0" y="1606"/>
                    <a:pt x="0" y="1606"/>
                    <a:pt x="0" y="1606"/>
                  </a:cubicBezTo>
                  <a:cubicBezTo>
                    <a:pt x="87" y="1219"/>
                    <a:pt x="306" y="868"/>
                    <a:pt x="616" y="617"/>
                  </a:cubicBezTo>
                  <a:cubicBezTo>
                    <a:pt x="1379" y="0"/>
                    <a:pt x="2498" y="118"/>
                    <a:pt x="3114" y="881"/>
                  </a:cubicBezTo>
                  <a:cubicBezTo>
                    <a:pt x="3284" y="1092"/>
                    <a:pt x="3404" y="1338"/>
                    <a:pt x="3465" y="1602"/>
                  </a:cubicBezTo>
                  <a:cubicBezTo>
                    <a:pt x="3457" y="1604"/>
                    <a:pt x="3457" y="1604"/>
                    <a:pt x="3457" y="1604"/>
                  </a:cubicBezTo>
                  <a:cubicBezTo>
                    <a:pt x="3273" y="795"/>
                    <a:pt x="2564" y="230"/>
                    <a:pt x="1733" y="230"/>
                  </a:cubicBezTo>
                  <a:cubicBezTo>
                    <a:pt x="913" y="230"/>
                    <a:pt x="188" y="809"/>
                    <a:pt x="8" y="160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1" name="ï$ļíḓé">
              <a:extLst>
                <a:ext uri="{FF2B5EF4-FFF2-40B4-BE49-F238E27FC236}">
                  <a16:creationId xmlns:a16="http://schemas.microsoft.com/office/drawing/2014/main" id="{10606E86-7030-4C9E-9574-DF6FA928F1B7}"/>
                </a:ext>
              </a:extLst>
            </p:cNvPr>
            <p:cNvSpPr/>
            <p:nvPr/>
          </p:nvSpPr>
          <p:spPr bwMode="auto">
            <a:xfrm>
              <a:off x="8234363" y="2708275"/>
              <a:ext cx="839788" cy="839788"/>
            </a:xfrm>
            <a:prstGeom prst="ellipse">
              <a:avLst/>
            </a:pr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2" name="ïşļîḑê">
              <a:extLst>
                <a:ext uri="{FF2B5EF4-FFF2-40B4-BE49-F238E27FC236}">
                  <a16:creationId xmlns:a16="http://schemas.microsoft.com/office/drawing/2014/main" id="{35CDF97E-12D0-4332-9F52-2270D668B65B}"/>
                </a:ext>
              </a:extLst>
            </p:cNvPr>
            <p:cNvSpPr/>
            <p:nvPr/>
          </p:nvSpPr>
          <p:spPr bwMode="auto">
            <a:xfrm>
              <a:off x="8478838" y="4803775"/>
              <a:ext cx="15875" cy="6096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3" name="îsľíďè">
              <a:extLst>
                <a:ext uri="{FF2B5EF4-FFF2-40B4-BE49-F238E27FC236}">
                  <a16:creationId xmlns:a16="http://schemas.microsoft.com/office/drawing/2014/main" id="{155E7A80-08AF-4951-A410-6D305C3B138C}"/>
                </a:ext>
              </a:extLst>
            </p:cNvPr>
            <p:cNvSpPr/>
            <p:nvPr/>
          </p:nvSpPr>
          <p:spPr bwMode="auto">
            <a:xfrm>
              <a:off x="8478838" y="4803775"/>
              <a:ext cx="158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4" name="í$1íďê">
              <a:extLst>
                <a:ext uri="{FF2B5EF4-FFF2-40B4-BE49-F238E27FC236}">
                  <a16:creationId xmlns:a16="http://schemas.microsoft.com/office/drawing/2014/main" id="{D77DB62C-B80A-4D6F-B105-723A368FE849}"/>
                </a:ext>
              </a:extLst>
            </p:cNvPr>
            <p:cNvSpPr/>
            <p:nvPr/>
          </p:nvSpPr>
          <p:spPr bwMode="auto">
            <a:xfrm>
              <a:off x="8334375" y="4497388"/>
              <a:ext cx="303213" cy="771525"/>
            </a:xfrm>
            <a:custGeom>
              <a:avLst/>
              <a:gdLst>
                <a:gd name="T0" fmla="*/ 157 w 157"/>
                <a:gd name="T1" fmla="*/ 199 h 400"/>
                <a:gd name="T2" fmla="*/ 80 w 157"/>
                <a:gd name="T3" fmla="*/ 400 h 400"/>
                <a:gd name="T4" fmla="*/ 1 w 157"/>
                <a:gd name="T5" fmla="*/ 200 h 400"/>
                <a:gd name="T6" fmla="*/ 78 w 157"/>
                <a:gd name="T7" fmla="*/ 0 h 400"/>
                <a:gd name="T8" fmla="*/ 157 w 157"/>
                <a:gd name="T9" fmla="*/ 1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00">
                  <a:moveTo>
                    <a:pt x="157" y="199"/>
                  </a:moveTo>
                  <a:cubicBezTo>
                    <a:pt x="157" y="310"/>
                    <a:pt x="80" y="400"/>
                    <a:pt x="80" y="400"/>
                  </a:cubicBezTo>
                  <a:cubicBezTo>
                    <a:pt x="80" y="400"/>
                    <a:pt x="1" y="310"/>
                    <a:pt x="1" y="200"/>
                  </a:cubicBezTo>
                  <a:cubicBezTo>
                    <a:pt x="0" y="89"/>
                    <a:pt x="78" y="0"/>
                    <a:pt x="78" y="0"/>
                  </a:cubicBezTo>
                  <a:cubicBezTo>
                    <a:pt x="78" y="0"/>
                    <a:pt x="156" y="89"/>
                    <a:pt x="157" y="199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5" name="íṩlïďé">
              <a:extLst>
                <a:ext uri="{FF2B5EF4-FFF2-40B4-BE49-F238E27FC236}">
                  <a16:creationId xmlns:a16="http://schemas.microsoft.com/office/drawing/2014/main" id="{0C823972-3386-41E3-BF2D-FD659284F5F7}"/>
                </a:ext>
              </a:extLst>
            </p:cNvPr>
            <p:cNvSpPr/>
            <p:nvPr/>
          </p:nvSpPr>
          <p:spPr bwMode="auto">
            <a:xfrm>
              <a:off x="8334375" y="4497388"/>
              <a:ext cx="303213" cy="771525"/>
            </a:xfrm>
            <a:custGeom>
              <a:avLst/>
              <a:gdLst>
                <a:gd name="T0" fmla="*/ 78 w 157"/>
                <a:gd name="T1" fmla="*/ 0 h 400"/>
                <a:gd name="T2" fmla="*/ 1 w 157"/>
                <a:gd name="T3" fmla="*/ 199 h 400"/>
                <a:gd name="T4" fmla="*/ 1 w 157"/>
                <a:gd name="T5" fmla="*/ 200 h 400"/>
                <a:gd name="T6" fmla="*/ 80 w 157"/>
                <a:gd name="T7" fmla="*/ 400 h 400"/>
                <a:gd name="T8" fmla="*/ 157 w 157"/>
                <a:gd name="T9" fmla="*/ 200 h 400"/>
                <a:gd name="T10" fmla="*/ 157 w 157"/>
                <a:gd name="T11" fmla="*/ 199 h 400"/>
                <a:gd name="T12" fmla="*/ 78 w 157"/>
                <a:gd name="T1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400">
                  <a:moveTo>
                    <a:pt x="78" y="0"/>
                  </a:moveTo>
                  <a:cubicBezTo>
                    <a:pt x="78" y="0"/>
                    <a:pt x="0" y="89"/>
                    <a:pt x="1" y="199"/>
                  </a:cubicBezTo>
                  <a:cubicBezTo>
                    <a:pt x="1" y="199"/>
                    <a:pt x="1" y="200"/>
                    <a:pt x="1" y="200"/>
                  </a:cubicBezTo>
                  <a:cubicBezTo>
                    <a:pt x="1" y="310"/>
                    <a:pt x="80" y="400"/>
                    <a:pt x="80" y="400"/>
                  </a:cubicBezTo>
                  <a:cubicBezTo>
                    <a:pt x="80" y="400"/>
                    <a:pt x="157" y="310"/>
                    <a:pt x="157" y="200"/>
                  </a:cubicBezTo>
                  <a:cubicBezTo>
                    <a:pt x="157" y="200"/>
                    <a:pt x="157" y="200"/>
                    <a:pt x="157" y="199"/>
                  </a:cubicBezTo>
                  <a:cubicBezTo>
                    <a:pt x="156" y="89"/>
                    <a:pt x="78" y="0"/>
                    <a:pt x="7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6" name="îšḻïḑê">
              <a:extLst>
                <a:ext uri="{FF2B5EF4-FFF2-40B4-BE49-F238E27FC236}">
                  <a16:creationId xmlns:a16="http://schemas.microsoft.com/office/drawing/2014/main" id="{F24B82BB-6D02-4E9F-B662-1E0E9543A2D7}"/>
                </a:ext>
              </a:extLst>
            </p:cNvPr>
            <p:cNvSpPr/>
            <p:nvPr/>
          </p:nvSpPr>
          <p:spPr bwMode="auto">
            <a:xfrm>
              <a:off x="5334000" y="3109913"/>
              <a:ext cx="482600" cy="482600"/>
            </a:xfrm>
            <a:prstGeom prst="ellipse">
              <a:avLst/>
            </a:prstGeom>
            <a:solidFill>
              <a:srgbClr val="B3C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7" name="ïṥḻîḋè">
              <a:extLst>
                <a:ext uri="{FF2B5EF4-FFF2-40B4-BE49-F238E27FC236}">
                  <a16:creationId xmlns:a16="http://schemas.microsoft.com/office/drawing/2014/main" id="{E96E5319-B0CD-4D54-AC32-8AF839EDD69B}"/>
                </a:ext>
              </a:extLst>
            </p:cNvPr>
            <p:cNvSpPr/>
            <p:nvPr/>
          </p:nvSpPr>
          <p:spPr bwMode="auto">
            <a:xfrm>
              <a:off x="4959350" y="3297238"/>
              <a:ext cx="336550" cy="338138"/>
            </a:xfrm>
            <a:prstGeom prst="ellipse">
              <a:avLst/>
            </a:prstGeom>
            <a:solidFill>
              <a:srgbClr val="B3C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8" name="ïṥlîďé">
              <a:extLst>
                <a:ext uri="{FF2B5EF4-FFF2-40B4-BE49-F238E27FC236}">
                  <a16:creationId xmlns:a16="http://schemas.microsoft.com/office/drawing/2014/main" id="{B3FF9B3D-9288-4E9B-972C-036C07F9EA56}"/>
                </a:ext>
              </a:extLst>
            </p:cNvPr>
            <p:cNvSpPr/>
            <p:nvPr/>
          </p:nvSpPr>
          <p:spPr bwMode="auto">
            <a:xfrm>
              <a:off x="3143250" y="3783013"/>
              <a:ext cx="338138" cy="338138"/>
            </a:xfrm>
            <a:custGeom>
              <a:avLst/>
              <a:gdLst>
                <a:gd name="T0" fmla="*/ 169 w 175"/>
                <a:gd name="T1" fmla="*/ 121 h 175"/>
                <a:gd name="T2" fmla="*/ 141 w 175"/>
                <a:gd name="T3" fmla="*/ 157 h 175"/>
                <a:gd name="T4" fmla="*/ 169 w 175"/>
                <a:gd name="T5" fmla="*/ 121 h 175"/>
                <a:gd name="T6" fmla="*/ 88 w 175"/>
                <a:gd name="T7" fmla="*/ 0 h 175"/>
                <a:gd name="T8" fmla="*/ 0 w 175"/>
                <a:gd name="T9" fmla="*/ 87 h 175"/>
                <a:gd name="T10" fmla="*/ 88 w 175"/>
                <a:gd name="T11" fmla="*/ 175 h 175"/>
                <a:gd name="T12" fmla="*/ 121 w 175"/>
                <a:gd name="T13" fmla="*/ 169 h 175"/>
                <a:gd name="T14" fmla="*/ 175 w 175"/>
                <a:gd name="T15" fmla="*/ 98 h 175"/>
                <a:gd name="T16" fmla="*/ 175 w 175"/>
                <a:gd name="T17" fmla="*/ 87 h 175"/>
                <a:gd name="T18" fmla="*/ 88 w 175"/>
                <a:gd name="T1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75">
                  <a:moveTo>
                    <a:pt x="169" y="121"/>
                  </a:moveTo>
                  <a:cubicBezTo>
                    <a:pt x="159" y="133"/>
                    <a:pt x="150" y="145"/>
                    <a:pt x="141" y="157"/>
                  </a:cubicBezTo>
                  <a:cubicBezTo>
                    <a:pt x="153" y="148"/>
                    <a:pt x="163" y="135"/>
                    <a:pt x="169" y="121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7"/>
                  </a:cubicBezTo>
                  <a:cubicBezTo>
                    <a:pt x="0" y="136"/>
                    <a:pt x="39" y="175"/>
                    <a:pt x="88" y="175"/>
                  </a:cubicBezTo>
                  <a:cubicBezTo>
                    <a:pt x="99" y="175"/>
                    <a:pt x="110" y="173"/>
                    <a:pt x="121" y="169"/>
                  </a:cubicBezTo>
                  <a:cubicBezTo>
                    <a:pt x="138" y="145"/>
                    <a:pt x="156" y="121"/>
                    <a:pt x="175" y="98"/>
                  </a:cubicBezTo>
                  <a:cubicBezTo>
                    <a:pt x="175" y="94"/>
                    <a:pt x="175" y="91"/>
                    <a:pt x="175" y="87"/>
                  </a:cubicBezTo>
                  <a:cubicBezTo>
                    <a:pt x="175" y="39"/>
                    <a:pt x="136" y="0"/>
                    <a:pt x="88" y="0"/>
                  </a:cubicBezTo>
                </a:path>
              </a:pathLst>
            </a:custGeom>
            <a:solidFill>
              <a:srgbClr val="B3C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69" name="ïṣḷiḑê">
              <a:extLst>
                <a:ext uri="{FF2B5EF4-FFF2-40B4-BE49-F238E27FC236}">
                  <a16:creationId xmlns:a16="http://schemas.microsoft.com/office/drawing/2014/main" id="{A2944088-806C-4973-B882-7BDD8B61D1DB}"/>
                </a:ext>
              </a:extLst>
            </p:cNvPr>
            <p:cNvSpPr/>
            <p:nvPr/>
          </p:nvSpPr>
          <p:spPr bwMode="auto">
            <a:xfrm>
              <a:off x="3376613" y="3971925"/>
              <a:ext cx="104775" cy="138113"/>
            </a:xfrm>
            <a:custGeom>
              <a:avLst/>
              <a:gdLst>
                <a:gd name="T0" fmla="*/ 54 w 54"/>
                <a:gd name="T1" fmla="*/ 0 h 71"/>
                <a:gd name="T2" fmla="*/ 0 w 54"/>
                <a:gd name="T3" fmla="*/ 71 h 71"/>
                <a:gd name="T4" fmla="*/ 20 w 54"/>
                <a:gd name="T5" fmla="*/ 59 h 71"/>
                <a:gd name="T6" fmla="*/ 48 w 54"/>
                <a:gd name="T7" fmla="*/ 23 h 71"/>
                <a:gd name="T8" fmla="*/ 54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0"/>
                  </a:moveTo>
                  <a:cubicBezTo>
                    <a:pt x="35" y="23"/>
                    <a:pt x="17" y="47"/>
                    <a:pt x="0" y="71"/>
                  </a:cubicBezTo>
                  <a:cubicBezTo>
                    <a:pt x="7" y="68"/>
                    <a:pt x="14" y="64"/>
                    <a:pt x="20" y="59"/>
                  </a:cubicBezTo>
                  <a:cubicBezTo>
                    <a:pt x="29" y="47"/>
                    <a:pt x="38" y="35"/>
                    <a:pt x="48" y="23"/>
                  </a:cubicBezTo>
                  <a:cubicBezTo>
                    <a:pt x="51" y="16"/>
                    <a:pt x="53" y="8"/>
                    <a:pt x="54" y="0"/>
                  </a:cubicBezTo>
                </a:path>
              </a:pathLst>
            </a:custGeom>
            <a:solidFill>
              <a:srgbClr val="405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0" name="ïṥlîdè">
              <a:extLst>
                <a:ext uri="{FF2B5EF4-FFF2-40B4-BE49-F238E27FC236}">
                  <a16:creationId xmlns:a16="http://schemas.microsoft.com/office/drawing/2014/main" id="{0D9FA1F1-7374-4690-A6E6-A5A7B222FB57}"/>
                </a:ext>
              </a:extLst>
            </p:cNvPr>
            <p:cNvSpPr/>
            <p:nvPr/>
          </p:nvSpPr>
          <p:spPr bwMode="auto">
            <a:xfrm>
              <a:off x="8077200" y="3103563"/>
              <a:ext cx="403225" cy="466725"/>
            </a:xfrm>
            <a:custGeom>
              <a:avLst/>
              <a:gdLst>
                <a:gd name="T0" fmla="*/ 1 w 209"/>
                <a:gd name="T1" fmla="*/ 103 h 242"/>
                <a:gd name="T2" fmla="*/ 0 w 209"/>
                <a:gd name="T3" fmla="*/ 117 h 242"/>
                <a:gd name="T4" fmla="*/ 125 w 209"/>
                <a:gd name="T5" fmla="*/ 242 h 242"/>
                <a:gd name="T6" fmla="*/ 171 w 209"/>
                <a:gd name="T7" fmla="*/ 234 h 242"/>
                <a:gd name="T8" fmla="*/ 1 w 209"/>
                <a:gd name="T9" fmla="*/ 103 h 242"/>
                <a:gd name="T10" fmla="*/ 82 w 209"/>
                <a:gd name="T11" fmla="*/ 0 h 242"/>
                <a:gd name="T12" fmla="*/ 2 w 209"/>
                <a:gd name="T13" fmla="*/ 96 h 242"/>
                <a:gd name="T14" fmla="*/ 176 w 209"/>
                <a:gd name="T15" fmla="*/ 232 h 242"/>
                <a:gd name="T16" fmla="*/ 209 w 209"/>
                <a:gd name="T17" fmla="*/ 210 h 242"/>
                <a:gd name="T18" fmla="*/ 81 w 209"/>
                <a:gd name="T19" fmla="*/ 12 h 242"/>
                <a:gd name="T20" fmla="*/ 82 w 209"/>
                <a:gd name="T21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1" y="103"/>
                  </a:moveTo>
                  <a:cubicBezTo>
                    <a:pt x="1" y="108"/>
                    <a:pt x="0" y="112"/>
                    <a:pt x="0" y="117"/>
                  </a:cubicBezTo>
                  <a:cubicBezTo>
                    <a:pt x="0" y="186"/>
                    <a:pt x="56" y="242"/>
                    <a:pt x="125" y="242"/>
                  </a:cubicBezTo>
                  <a:cubicBezTo>
                    <a:pt x="141" y="242"/>
                    <a:pt x="156" y="239"/>
                    <a:pt x="171" y="234"/>
                  </a:cubicBezTo>
                  <a:cubicBezTo>
                    <a:pt x="117" y="187"/>
                    <a:pt x="60" y="143"/>
                    <a:pt x="1" y="103"/>
                  </a:cubicBezTo>
                  <a:moveTo>
                    <a:pt x="82" y="0"/>
                  </a:moveTo>
                  <a:cubicBezTo>
                    <a:pt x="40" y="16"/>
                    <a:pt x="10" y="52"/>
                    <a:pt x="2" y="96"/>
                  </a:cubicBezTo>
                  <a:cubicBezTo>
                    <a:pt x="62" y="137"/>
                    <a:pt x="120" y="183"/>
                    <a:pt x="176" y="232"/>
                  </a:cubicBezTo>
                  <a:cubicBezTo>
                    <a:pt x="188" y="226"/>
                    <a:pt x="199" y="219"/>
                    <a:pt x="209" y="210"/>
                  </a:cubicBezTo>
                  <a:cubicBezTo>
                    <a:pt x="134" y="176"/>
                    <a:pt x="81" y="100"/>
                    <a:pt x="81" y="12"/>
                  </a:cubicBezTo>
                  <a:cubicBezTo>
                    <a:pt x="81" y="8"/>
                    <a:pt x="81" y="4"/>
                    <a:pt x="82" y="0"/>
                  </a:cubicBezTo>
                </a:path>
              </a:pathLst>
            </a:custGeom>
            <a:solidFill>
              <a:srgbClr val="B3C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1" name="í$1ïḓê">
              <a:extLst>
                <a:ext uri="{FF2B5EF4-FFF2-40B4-BE49-F238E27FC236}">
                  <a16:creationId xmlns:a16="http://schemas.microsoft.com/office/drawing/2014/main" id="{0C601AC9-DE3F-4A0C-810B-B4527F0F237C}"/>
                </a:ext>
              </a:extLst>
            </p:cNvPr>
            <p:cNvSpPr/>
            <p:nvPr/>
          </p:nvSpPr>
          <p:spPr bwMode="auto">
            <a:xfrm>
              <a:off x="8078788" y="3289300"/>
              <a:ext cx="338138" cy="266700"/>
            </a:xfrm>
            <a:custGeom>
              <a:avLst/>
              <a:gdLst>
                <a:gd name="T0" fmla="*/ 1 w 175"/>
                <a:gd name="T1" fmla="*/ 0 h 138"/>
                <a:gd name="T2" fmla="*/ 0 w 175"/>
                <a:gd name="T3" fmla="*/ 7 h 138"/>
                <a:gd name="T4" fmla="*/ 170 w 175"/>
                <a:gd name="T5" fmla="*/ 138 h 138"/>
                <a:gd name="T6" fmla="*/ 175 w 175"/>
                <a:gd name="T7" fmla="*/ 136 h 138"/>
                <a:gd name="T8" fmla="*/ 1 w 175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8">
                  <a:moveTo>
                    <a:pt x="1" y="0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59" y="47"/>
                    <a:pt x="116" y="91"/>
                    <a:pt x="170" y="138"/>
                  </a:cubicBezTo>
                  <a:cubicBezTo>
                    <a:pt x="171" y="137"/>
                    <a:pt x="173" y="136"/>
                    <a:pt x="175" y="136"/>
                  </a:cubicBezTo>
                  <a:cubicBezTo>
                    <a:pt x="119" y="87"/>
                    <a:pt x="61" y="41"/>
                    <a:pt x="1" y="0"/>
                  </a:cubicBezTo>
                </a:path>
              </a:pathLst>
            </a:custGeom>
            <a:solidFill>
              <a:srgbClr val="405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2" name="ïŝļíḍè">
              <a:extLst>
                <a:ext uri="{FF2B5EF4-FFF2-40B4-BE49-F238E27FC236}">
                  <a16:creationId xmlns:a16="http://schemas.microsoft.com/office/drawing/2014/main" id="{9A246222-3DFC-45F5-BA58-B9F95A0BF830}"/>
                </a:ext>
              </a:extLst>
            </p:cNvPr>
            <p:cNvSpPr/>
            <p:nvPr/>
          </p:nvSpPr>
          <p:spPr bwMode="auto">
            <a:xfrm>
              <a:off x="8234363" y="3089275"/>
              <a:ext cx="325438" cy="420688"/>
            </a:xfrm>
            <a:custGeom>
              <a:avLst/>
              <a:gdLst>
                <a:gd name="T0" fmla="*/ 44 w 169"/>
                <a:gd name="T1" fmla="*/ 0 h 218"/>
                <a:gd name="T2" fmla="*/ 1 w 169"/>
                <a:gd name="T3" fmla="*/ 8 h 218"/>
                <a:gd name="T4" fmla="*/ 0 w 169"/>
                <a:gd name="T5" fmla="*/ 20 h 218"/>
                <a:gd name="T6" fmla="*/ 128 w 169"/>
                <a:gd name="T7" fmla="*/ 218 h 218"/>
                <a:gd name="T8" fmla="*/ 169 w 169"/>
                <a:gd name="T9" fmla="*/ 125 h 218"/>
                <a:gd name="T10" fmla="*/ 44 w 16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218">
                  <a:moveTo>
                    <a:pt x="44" y="0"/>
                  </a:moveTo>
                  <a:cubicBezTo>
                    <a:pt x="29" y="0"/>
                    <a:pt x="14" y="3"/>
                    <a:pt x="1" y="8"/>
                  </a:cubicBezTo>
                  <a:cubicBezTo>
                    <a:pt x="0" y="12"/>
                    <a:pt x="0" y="16"/>
                    <a:pt x="0" y="20"/>
                  </a:cubicBezTo>
                  <a:cubicBezTo>
                    <a:pt x="0" y="108"/>
                    <a:pt x="53" y="184"/>
                    <a:pt x="128" y="218"/>
                  </a:cubicBezTo>
                  <a:cubicBezTo>
                    <a:pt x="153" y="195"/>
                    <a:pt x="169" y="162"/>
                    <a:pt x="169" y="125"/>
                  </a:cubicBezTo>
                  <a:cubicBezTo>
                    <a:pt x="169" y="56"/>
                    <a:pt x="113" y="0"/>
                    <a:pt x="44" y="0"/>
                  </a:cubicBezTo>
                </a:path>
              </a:pathLst>
            </a:custGeom>
            <a:solidFill>
              <a:srgbClr val="B37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3" name="íṧḻïḑè">
              <a:extLst>
                <a:ext uri="{FF2B5EF4-FFF2-40B4-BE49-F238E27FC236}">
                  <a16:creationId xmlns:a16="http://schemas.microsoft.com/office/drawing/2014/main" id="{A5415F86-EF36-4E05-B341-0B5D4381BD58}"/>
                </a:ext>
              </a:extLst>
            </p:cNvPr>
            <p:cNvSpPr/>
            <p:nvPr/>
          </p:nvSpPr>
          <p:spPr bwMode="auto">
            <a:xfrm>
              <a:off x="2130425" y="5249863"/>
              <a:ext cx="93663" cy="173038"/>
            </a:xfrm>
            <a:custGeom>
              <a:avLst/>
              <a:gdLst>
                <a:gd name="T0" fmla="*/ 7 w 49"/>
                <a:gd name="T1" fmla="*/ 50 h 90"/>
                <a:gd name="T2" fmla="*/ 37 w 49"/>
                <a:gd name="T3" fmla="*/ 90 h 90"/>
                <a:gd name="T4" fmla="*/ 42 w 49"/>
                <a:gd name="T5" fmla="*/ 40 h 90"/>
                <a:gd name="T6" fmla="*/ 12 w 49"/>
                <a:gd name="T7" fmla="*/ 0 h 90"/>
                <a:gd name="T8" fmla="*/ 7 w 49"/>
                <a:gd name="T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0">
                  <a:moveTo>
                    <a:pt x="7" y="50"/>
                  </a:moveTo>
                  <a:cubicBezTo>
                    <a:pt x="13" y="75"/>
                    <a:pt x="37" y="90"/>
                    <a:pt x="37" y="90"/>
                  </a:cubicBezTo>
                  <a:cubicBezTo>
                    <a:pt x="37" y="90"/>
                    <a:pt x="49" y="65"/>
                    <a:pt x="42" y="40"/>
                  </a:cubicBezTo>
                  <a:cubicBezTo>
                    <a:pt x="35" y="15"/>
                    <a:pt x="12" y="0"/>
                    <a:pt x="12" y="0"/>
                  </a:cubicBezTo>
                  <a:cubicBezTo>
                    <a:pt x="12" y="0"/>
                    <a:pt x="0" y="25"/>
                    <a:pt x="7" y="5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4" name="ïṥľîďè">
              <a:extLst>
                <a:ext uri="{FF2B5EF4-FFF2-40B4-BE49-F238E27FC236}">
                  <a16:creationId xmlns:a16="http://schemas.microsoft.com/office/drawing/2014/main" id="{71BE42B3-E5FC-43D8-B954-FF4E4C52CD57}"/>
                </a:ext>
              </a:extLst>
            </p:cNvPr>
            <p:cNvSpPr/>
            <p:nvPr/>
          </p:nvSpPr>
          <p:spPr bwMode="auto">
            <a:xfrm>
              <a:off x="2071688" y="5297488"/>
              <a:ext cx="130175" cy="125413"/>
            </a:xfrm>
            <a:custGeom>
              <a:avLst/>
              <a:gdLst>
                <a:gd name="T0" fmla="*/ 46 w 67"/>
                <a:gd name="T1" fmla="*/ 19 h 65"/>
                <a:gd name="T2" fmla="*/ 67 w 67"/>
                <a:gd name="T3" fmla="*/ 65 h 65"/>
                <a:gd name="T4" fmla="*/ 21 w 67"/>
                <a:gd name="T5" fmla="*/ 46 h 65"/>
                <a:gd name="T6" fmla="*/ 0 w 67"/>
                <a:gd name="T7" fmla="*/ 0 h 65"/>
                <a:gd name="T8" fmla="*/ 46 w 6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46" y="19"/>
                  </a:moveTo>
                  <a:cubicBezTo>
                    <a:pt x="65" y="38"/>
                    <a:pt x="67" y="65"/>
                    <a:pt x="67" y="65"/>
                  </a:cubicBezTo>
                  <a:cubicBezTo>
                    <a:pt x="67" y="65"/>
                    <a:pt x="39" y="64"/>
                    <a:pt x="21" y="46"/>
                  </a:cubicBezTo>
                  <a:cubicBezTo>
                    <a:pt x="2" y="28"/>
                    <a:pt x="0" y="0"/>
                    <a:pt x="0" y="0"/>
                  </a:cubicBezTo>
                  <a:cubicBezTo>
                    <a:pt x="0" y="0"/>
                    <a:pt x="28" y="1"/>
                    <a:pt x="46" y="1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5" name="ïṣľiḋe">
              <a:extLst>
                <a:ext uri="{FF2B5EF4-FFF2-40B4-BE49-F238E27FC236}">
                  <a16:creationId xmlns:a16="http://schemas.microsoft.com/office/drawing/2014/main" id="{8961A09E-E910-46F5-9EAF-A1B3607998A2}"/>
                </a:ext>
              </a:extLst>
            </p:cNvPr>
            <p:cNvSpPr/>
            <p:nvPr/>
          </p:nvSpPr>
          <p:spPr bwMode="auto">
            <a:xfrm>
              <a:off x="6856413" y="5249863"/>
              <a:ext cx="95250" cy="173038"/>
            </a:xfrm>
            <a:custGeom>
              <a:avLst/>
              <a:gdLst>
                <a:gd name="T0" fmla="*/ 7 w 49"/>
                <a:gd name="T1" fmla="*/ 50 h 90"/>
                <a:gd name="T2" fmla="*/ 37 w 49"/>
                <a:gd name="T3" fmla="*/ 90 h 90"/>
                <a:gd name="T4" fmla="*/ 42 w 49"/>
                <a:gd name="T5" fmla="*/ 40 h 90"/>
                <a:gd name="T6" fmla="*/ 12 w 49"/>
                <a:gd name="T7" fmla="*/ 0 h 90"/>
                <a:gd name="T8" fmla="*/ 7 w 49"/>
                <a:gd name="T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0">
                  <a:moveTo>
                    <a:pt x="7" y="50"/>
                  </a:moveTo>
                  <a:cubicBezTo>
                    <a:pt x="13" y="75"/>
                    <a:pt x="37" y="90"/>
                    <a:pt x="37" y="90"/>
                  </a:cubicBezTo>
                  <a:cubicBezTo>
                    <a:pt x="37" y="90"/>
                    <a:pt x="49" y="65"/>
                    <a:pt x="42" y="40"/>
                  </a:cubicBezTo>
                  <a:cubicBezTo>
                    <a:pt x="35" y="15"/>
                    <a:pt x="12" y="0"/>
                    <a:pt x="12" y="0"/>
                  </a:cubicBezTo>
                  <a:cubicBezTo>
                    <a:pt x="12" y="0"/>
                    <a:pt x="0" y="25"/>
                    <a:pt x="7" y="5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6" name="î$ľîḋe">
              <a:extLst>
                <a:ext uri="{FF2B5EF4-FFF2-40B4-BE49-F238E27FC236}">
                  <a16:creationId xmlns:a16="http://schemas.microsoft.com/office/drawing/2014/main" id="{B4B8E311-86D9-4CBB-A7CD-611953059532}"/>
                </a:ext>
              </a:extLst>
            </p:cNvPr>
            <p:cNvSpPr/>
            <p:nvPr/>
          </p:nvSpPr>
          <p:spPr bwMode="auto">
            <a:xfrm>
              <a:off x="6799263" y="5297488"/>
              <a:ext cx="128588" cy="125413"/>
            </a:xfrm>
            <a:custGeom>
              <a:avLst/>
              <a:gdLst>
                <a:gd name="T0" fmla="*/ 46 w 67"/>
                <a:gd name="T1" fmla="*/ 19 h 65"/>
                <a:gd name="T2" fmla="*/ 67 w 67"/>
                <a:gd name="T3" fmla="*/ 65 h 65"/>
                <a:gd name="T4" fmla="*/ 21 w 67"/>
                <a:gd name="T5" fmla="*/ 46 h 65"/>
                <a:gd name="T6" fmla="*/ 0 w 67"/>
                <a:gd name="T7" fmla="*/ 0 h 65"/>
                <a:gd name="T8" fmla="*/ 46 w 6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46" y="19"/>
                  </a:moveTo>
                  <a:cubicBezTo>
                    <a:pt x="65" y="38"/>
                    <a:pt x="67" y="65"/>
                    <a:pt x="67" y="65"/>
                  </a:cubicBezTo>
                  <a:cubicBezTo>
                    <a:pt x="67" y="65"/>
                    <a:pt x="39" y="64"/>
                    <a:pt x="21" y="46"/>
                  </a:cubicBezTo>
                  <a:cubicBezTo>
                    <a:pt x="2" y="28"/>
                    <a:pt x="0" y="0"/>
                    <a:pt x="0" y="0"/>
                  </a:cubicBezTo>
                  <a:cubicBezTo>
                    <a:pt x="0" y="0"/>
                    <a:pt x="28" y="1"/>
                    <a:pt x="46" y="1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7" name="íSḷíďe">
              <a:extLst>
                <a:ext uri="{FF2B5EF4-FFF2-40B4-BE49-F238E27FC236}">
                  <a16:creationId xmlns:a16="http://schemas.microsoft.com/office/drawing/2014/main" id="{414CEC41-6B7B-48BF-9869-7A7810DABD98}"/>
                </a:ext>
              </a:extLst>
            </p:cNvPr>
            <p:cNvSpPr/>
            <p:nvPr/>
          </p:nvSpPr>
          <p:spPr bwMode="auto">
            <a:xfrm>
              <a:off x="2198688" y="4675188"/>
              <a:ext cx="1066800" cy="434975"/>
            </a:xfrm>
            <a:custGeom>
              <a:avLst/>
              <a:gdLst>
                <a:gd name="T0" fmla="*/ 21 w 672"/>
                <a:gd name="T1" fmla="*/ 194 h 274"/>
                <a:gd name="T2" fmla="*/ 0 w 672"/>
                <a:gd name="T3" fmla="*/ 160 h 274"/>
                <a:gd name="T4" fmla="*/ 188 w 672"/>
                <a:gd name="T5" fmla="*/ 0 h 274"/>
                <a:gd name="T6" fmla="*/ 672 w 672"/>
                <a:gd name="T7" fmla="*/ 0 h 274"/>
                <a:gd name="T8" fmla="*/ 672 w 672"/>
                <a:gd name="T9" fmla="*/ 46 h 274"/>
                <a:gd name="T10" fmla="*/ 497 w 672"/>
                <a:gd name="T11" fmla="*/ 234 h 274"/>
                <a:gd name="T12" fmla="*/ 296 w 672"/>
                <a:gd name="T13" fmla="*/ 274 h 274"/>
                <a:gd name="T14" fmla="*/ 21 w 672"/>
                <a:gd name="T15" fmla="*/ 19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274">
                  <a:moveTo>
                    <a:pt x="21" y="194"/>
                  </a:moveTo>
                  <a:lnTo>
                    <a:pt x="0" y="160"/>
                  </a:lnTo>
                  <a:lnTo>
                    <a:pt x="188" y="0"/>
                  </a:lnTo>
                  <a:lnTo>
                    <a:pt x="672" y="0"/>
                  </a:lnTo>
                  <a:lnTo>
                    <a:pt x="672" y="46"/>
                  </a:lnTo>
                  <a:lnTo>
                    <a:pt x="497" y="234"/>
                  </a:lnTo>
                  <a:lnTo>
                    <a:pt x="296" y="274"/>
                  </a:lnTo>
                  <a:lnTo>
                    <a:pt x="21" y="19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8" name="iṡlíḑé">
              <a:extLst>
                <a:ext uri="{FF2B5EF4-FFF2-40B4-BE49-F238E27FC236}">
                  <a16:creationId xmlns:a16="http://schemas.microsoft.com/office/drawing/2014/main" id="{5B7C4914-CEE9-445B-9BAE-D6DBAFC11E4A}"/>
                </a:ext>
              </a:extLst>
            </p:cNvPr>
            <p:cNvSpPr/>
            <p:nvPr/>
          </p:nvSpPr>
          <p:spPr bwMode="auto">
            <a:xfrm>
              <a:off x="2913063" y="4657725"/>
              <a:ext cx="585788" cy="762000"/>
            </a:xfrm>
            <a:custGeom>
              <a:avLst/>
              <a:gdLst>
                <a:gd name="T0" fmla="*/ 305 w 369"/>
                <a:gd name="T1" fmla="*/ 104 h 480"/>
                <a:gd name="T2" fmla="*/ 305 w 369"/>
                <a:gd name="T3" fmla="*/ 0 h 480"/>
                <a:gd name="T4" fmla="*/ 241 w 369"/>
                <a:gd name="T5" fmla="*/ 0 h 480"/>
                <a:gd name="T6" fmla="*/ 241 w 369"/>
                <a:gd name="T7" fmla="*/ 33 h 480"/>
                <a:gd name="T8" fmla="*/ 222 w 369"/>
                <a:gd name="T9" fmla="*/ 11 h 480"/>
                <a:gd name="T10" fmla="*/ 60 w 369"/>
                <a:gd name="T11" fmla="*/ 171 h 480"/>
                <a:gd name="T12" fmla="*/ 33 w 369"/>
                <a:gd name="T13" fmla="*/ 198 h 480"/>
                <a:gd name="T14" fmla="*/ 0 w 369"/>
                <a:gd name="T15" fmla="*/ 332 h 480"/>
                <a:gd name="T16" fmla="*/ 60 w 369"/>
                <a:gd name="T17" fmla="*/ 480 h 480"/>
                <a:gd name="T18" fmla="*/ 369 w 369"/>
                <a:gd name="T19" fmla="*/ 480 h 480"/>
                <a:gd name="T20" fmla="*/ 369 w 369"/>
                <a:gd name="T21" fmla="*/ 179 h 480"/>
                <a:gd name="T22" fmla="*/ 305 w 369"/>
                <a:gd name="T23" fmla="*/ 10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480">
                  <a:moveTo>
                    <a:pt x="305" y="104"/>
                  </a:moveTo>
                  <a:lnTo>
                    <a:pt x="305" y="0"/>
                  </a:lnTo>
                  <a:lnTo>
                    <a:pt x="241" y="0"/>
                  </a:lnTo>
                  <a:lnTo>
                    <a:pt x="241" y="33"/>
                  </a:lnTo>
                  <a:lnTo>
                    <a:pt x="222" y="11"/>
                  </a:lnTo>
                  <a:lnTo>
                    <a:pt x="60" y="171"/>
                  </a:lnTo>
                  <a:lnTo>
                    <a:pt x="33" y="198"/>
                  </a:lnTo>
                  <a:lnTo>
                    <a:pt x="0" y="332"/>
                  </a:lnTo>
                  <a:lnTo>
                    <a:pt x="60" y="480"/>
                  </a:lnTo>
                  <a:lnTo>
                    <a:pt x="369" y="480"/>
                  </a:lnTo>
                  <a:lnTo>
                    <a:pt x="369" y="179"/>
                  </a:lnTo>
                  <a:lnTo>
                    <a:pt x="305" y="10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79" name="iş1ïḓé">
              <a:extLst>
                <a:ext uri="{FF2B5EF4-FFF2-40B4-BE49-F238E27FC236}">
                  <a16:creationId xmlns:a16="http://schemas.microsoft.com/office/drawing/2014/main" id="{961486DF-9D27-406B-B47C-EF72432EB3B8}"/>
                </a:ext>
              </a:extLst>
            </p:cNvPr>
            <p:cNvSpPr/>
            <p:nvPr/>
          </p:nvSpPr>
          <p:spPr bwMode="auto">
            <a:xfrm>
              <a:off x="2198688" y="4929188"/>
              <a:ext cx="809625" cy="4905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0" name="ïṧlîďe">
              <a:extLst>
                <a:ext uri="{FF2B5EF4-FFF2-40B4-BE49-F238E27FC236}">
                  <a16:creationId xmlns:a16="http://schemas.microsoft.com/office/drawing/2014/main" id="{BB3F5CF0-D12D-4728-BD77-24ED69E1BD03}"/>
                </a:ext>
              </a:extLst>
            </p:cNvPr>
            <p:cNvSpPr/>
            <p:nvPr/>
          </p:nvSpPr>
          <p:spPr bwMode="auto">
            <a:xfrm>
              <a:off x="2725738" y="5083175"/>
              <a:ext cx="169863" cy="1492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1" name="íšļîḓe">
              <a:extLst>
                <a:ext uri="{FF2B5EF4-FFF2-40B4-BE49-F238E27FC236}">
                  <a16:creationId xmlns:a16="http://schemas.microsoft.com/office/drawing/2014/main" id="{068C48A2-CDB2-462F-9F58-E8BB3751B541}"/>
                </a:ext>
              </a:extLst>
            </p:cNvPr>
            <p:cNvSpPr/>
            <p:nvPr/>
          </p:nvSpPr>
          <p:spPr bwMode="auto">
            <a:xfrm>
              <a:off x="2508250" y="5078413"/>
              <a:ext cx="149225" cy="34131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2" name="ïšľïḑè">
              <a:extLst>
                <a:ext uri="{FF2B5EF4-FFF2-40B4-BE49-F238E27FC236}">
                  <a16:creationId xmlns:a16="http://schemas.microsoft.com/office/drawing/2014/main" id="{BF7550F9-A0D8-4E25-864F-BA4C860AE1A8}"/>
                </a:ext>
              </a:extLst>
            </p:cNvPr>
            <p:cNvSpPr/>
            <p:nvPr/>
          </p:nvSpPr>
          <p:spPr bwMode="auto">
            <a:xfrm>
              <a:off x="2274888" y="5078413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6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6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3" name="îśḷíḑé">
              <a:extLst>
                <a:ext uri="{FF2B5EF4-FFF2-40B4-BE49-F238E27FC236}">
                  <a16:creationId xmlns:a16="http://schemas.microsoft.com/office/drawing/2014/main" id="{E8743C5D-308A-47DB-93F1-00E768590E00}"/>
                </a:ext>
              </a:extLst>
            </p:cNvPr>
            <p:cNvSpPr/>
            <p:nvPr/>
          </p:nvSpPr>
          <p:spPr bwMode="auto">
            <a:xfrm>
              <a:off x="2274888" y="5175250"/>
              <a:ext cx="63500" cy="50800"/>
            </a:xfrm>
            <a:custGeom>
              <a:avLst/>
              <a:gdLst>
                <a:gd name="T0" fmla="*/ 36 w 40"/>
                <a:gd name="T1" fmla="*/ 0 h 32"/>
                <a:gd name="T2" fmla="*/ 0 w 40"/>
                <a:gd name="T3" fmla="*/ 0 h 32"/>
                <a:gd name="T4" fmla="*/ 0 w 40"/>
                <a:gd name="T5" fmla="*/ 32 h 32"/>
                <a:gd name="T6" fmla="*/ 40 w 40"/>
                <a:gd name="T7" fmla="*/ 32 h 32"/>
                <a:gd name="T8" fmla="*/ 40 w 40"/>
                <a:gd name="T9" fmla="*/ 0 h 32"/>
                <a:gd name="T10" fmla="*/ 36 w 40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2">
                  <a:moveTo>
                    <a:pt x="3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4" name="iṥḻîďe">
              <a:extLst>
                <a:ext uri="{FF2B5EF4-FFF2-40B4-BE49-F238E27FC236}">
                  <a16:creationId xmlns:a16="http://schemas.microsoft.com/office/drawing/2014/main" id="{4D856390-986B-4AE5-86A9-BC707F5B62B7}"/>
                </a:ext>
              </a:extLst>
            </p:cNvPr>
            <p:cNvSpPr/>
            <p:nvPr/>
          </p:nvSpPr>
          <p:spPr bwMode="auto">
            <a:xfrm>
              <a:off x="2381250" y="5078413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5" name="ïṧľïḓé">
              <a:extLst>
                <a:ext uri="{FF2B5EF4-FFF2-40B4-BE49-F238E27FC236}">
                  <a16:creationId xmlns:a16="http://schemas.microsoft.com/office/drawing/2014/main" id="{06B654F3-D4A3-4B93-AFF5-BB6CA239610E}"/>
                </a:ext>
              </a:extLst>
            </p:cNvPr>
            <p:cNvSpPr/>
            <p:nvPr/>
          </p:nvSpPr>
          <p:spPr bwMode="auto">
            <a:xfrm>
              <a:off x="2381250" y="5175250"/>
              <a:ext cx="63500" cy="508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6" name="ïṥlîdê">
              <a:extLst>
                <a:ext uri="{FF2B5EF4-FFF2-40B4-BE49-F238E27FC236}">
                  <a16:creationId xmlns:a16="http://schemas.microsoft.com/office/drawing/2014/main" id="{C157DC78-9BCC-416D-A5C8-A0CA823A0615}"/>
                </a:ext>
              </a:extLst>
            </p:cNvPr>
            <p:cNvSpPr/>
            <p:nvPr/>
          </p:nvSpPr>
          <p:spPr bwMode="auto">
            <a:xfrm>
              <a:off x="3175000" y="5083175"/>
              <a:ext cx="63500" cy="55563"/>
            </a:xfrm>
            <a:custGeom>
              <a:avLst/>
              <a:gdLst>
                <a:gd name="T0" fmla="*/ 40 w 40"/>
                <a:gd name="T1" fmla="*/ 35 h 35"/>
                <a:gd name="T2" fmla="*/ 40 w 40"/>
                <a:gd name="T3" fmla="*/ 0 h 35"/>
                <a:gd name="T4" fmla="*/ 0 w 40"/>
                <a:gd name="T5" fmla="*/ 0 h 35"/>
                <a:gd name="T6" fmla="*/ 0 w 40"/>
                <a:gd name="T7" fmla="*/ 35 h 35"/>
                <a:gd name="T8" fmla="*/ 36 w 40"/>
                <a:gd name="T9" fmla="*/ 35 h 35"/>
                <a:gd name="T10" fmla="*/ 40 w 4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5">
                  <a:moveTo>
                    <a:pt x="40" y="35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36" y="35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7" name="îṩļïḍê">
              <a:extLst>
                <a:ext uri="{FF2B5EF4-FFF2-40B4-BE49-F238E27FC236}">
                  <a16:creationId xmlns:a16="http://schemas.microsoft.com/office/drawing/2014/main" id="{A7B2132E-B877-45C4-939B-2B0636995020}"/>
                </a:ext>
              </a:extLst>
            </p:cNvPr>
            <p:cNvSpPr/>
            <p:nvPr/>
          </p:nvSpPr>
          <p:spPr bwMode="auto">
            <a:xfrm>
              <a:off x="3175000" y="5180013"/>
              <a:ext cx="63500" cy="52388"/>
            </a:xfrm>
            <a:custGeom>
              <a:avLst/>
              <a:gdLst>
                <a:gd name="T0" fmla="*/ 36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6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6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8" name="í$ľîḍé">
              <a:extLst>
                <a:ext uri="{FF2B5EF4-FFF2-40B4-BE49-F238E27FC236}">
                  <a16:creationId xmlns:a16="http://schemas.microsoft.com/office/drawing/2014/main" id="{9F4F8244-3822-47B4-935A-96DE7B3BFCD1}"/>
                </a:ext>
              </a:extLst>
            </p:cNvPr>
            <p:cNvSpPr/>
            <p:nvPr/>
          </p:nvSpPr>
          <p:spPr bwMode="auto">
            <a:xfrm>
              <a:off x="3281363" y="5083175"/>
              <a:ext cx="63500" cy="5556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89" name="ïṣlîḑè">
              <a:extLst>
                <a:ext uri="{FF2B5EF4-FFF2-40B4-BE49-F238E27FC236}">
                  <a16:creationId xmlns:a16="http://schemas.microsoft.com/office/drawing/2014/main" id="{8E89EAC7-4A50-421E-8D47-484255FAC584}"/>
                </a:ext>
              </a:extLst>
            </p:cNvPr>
            <p:cNvSpPr/>
            <p:nvPr/>
          </p:nvSpPr>
          <p:spPr bwMode="auto">
            <a:xfrm>
              <a:off x="3281363" y="5180013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0" name="iṧḻíḑê">
              <a:extLst>
                <a:ext uri="{FF2B5EF4-FFF2-40B4-BE49-F238E27FC236}">
                  <a16:creationId xmlns:a16="http://schemas.microsoft.com/office/drawing/2014/main" id="{646A250C-18E2-4192-950E-D027F63EE105}"/>
                </a:ext>
              </a:extLst>
            </p:cNvPr>
            <p:cNvSpPr/>
            <p:nvPr/>
          </p:nvSpPr>
          <p:spPr bwMode="auto">
            <a:xfrm>
              <a:off x="5281613" y="4675188"/>
              <a:ext cx="1065213" cy="434975"/>
            </a:xfrm>
            <a:custGeom>
              <a:avLst/>
              <a:gdLst>
                <a:gd name="T0" fmla="*/ 20 w 671"/>
                <a:gd name="T1" fmla="*/ 194 h 274"/>
                <a:gd name="T2" fmla="*/ 0 w 671"/>
                <a:gd name="T3" fmla="*/ 160 h 274"/>
                <a:gd name="T4" fmla="*/ 187 w 671"/>
                <a:gd name="T5" fmla="*/ 0 h 274"/>
                <a:gd name="T6" fmla="*/ 671 w 671"/>
                <a:gd name="T7" fmla="*/ 0 h 274"/>
                <a:gd name="T8" fmla="*/ 671 w 671"/>
                <a:gd name="T9" fmla="*/ 46 h 274"/>
                <a:gd name="T10" fmla="*/ 496 w 671"/>
                <a:gd name="T11" fmla="*/ 234 h 274"/>
                <a:gd name="T12" fmla="*/ 295 w 671"/>
                <a:gd name="T13" fmla="*/ 274 h 274"/>
                <a:gd name="T14" fmla="*/ 20 w 671"/>
                <a:gd name="T15" fmla="*/ 19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1" h="274">
                  <a:moveTo>
                    <a:pt x="20" y="194"/>
                  </a:moveTo>
                  <a:lnTo>
                    <a:pt x="0" y="160"/>
                  </a:lnTo>
                  <a:lnTo>
                    <a:pt x="187" y="0"/>
                  </a:lnTo>
                  <a:lnTo>
                    <a:pt x="671" y="0"/>
                  </a:lnTo>
                  <a:lnTo>
                    <a:pt x="671" y="46"/>
                  </a:lnTo>
                  <a:lnTo>
                    <a:pt x="496" y="234"/>
                  </a:lnTo>
                  <a:lnTo>
                    <a:pt x="295" y="274"/>
                  </a:lnTo>
                  <a:lnTo>
                    <a:pt x="20" y="19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1" name="ïS1ïďe">
              <a:extLst>
                <a:ext uri="{FF2B5EF4-FFF2-40B4-BE49-F238E27FC236}">
                  <a16:creationId xmlns:a16="http://schemas.microsoft.com/office/drawing/2014/main" id="{B530EF25-F892-461E-98F9-8F87B953EEC1}"/>
                </a:ext>
              </a:extLst>
            </p:cNvPr>
            <p:cNvSpPr/>
            <p:nvPr/>
          </p:nvSpPr>
          <p:spPr bwMode="auto">
            <a:xfrm>
              <a:off x="5995988" y="4657725"/>
              <a:ext cx="584200" cy="762000"/>
            </a:xfrm>
            <a:custGeom>
              <a:avLst/>
              <a:gdLst>
                <a:gd name="T0" fmla="*/ 304 w 368"/>
                <a:gd name="T1" fmla="*/ 104 h 480"/>
                <a:gd name="T2" fmla="*/ 304 w 368"/>
                <a:gd name="T3" fmla="*/ 0 h 480"/>
                <a:gd name="T4" fmla="*/ 241 w 368"/>
                <a:gd name="T5" fmla="*/ 0 h 480"/>
                <a:gd name="T6" fmla="*/ 241 w 368"/>
                <a:gd name="T7" fmla="*/ 33 h 480"/>
                <a:gd name="T8" fmla="*/ 221 w 368"/>
                <a:gd name="T9" fmla="*/ 11 h 480"/>
                <a:gd name="T10" fmla="*/ 59 w 368"/>
                <a:gd name="T11" fmla="*/ 171 h 480"/>
                <a:gd name="T12" fmla="*/ 33 w 368"/>
                <a:gd name="T13" fmla="*/ 198 h 480"/>
                <a:gd name="T14" fmla="*/ 0 w 368"/>
                <a:gd name="T15" fmla="*/ 332 h 480"/>
                <a:gd name="T16" fmla="*/ 59 w 368"/>
                <a:gd name="T17" fmla="*/ 480 h 480"/>
                <a:gd name="T18" fmla="*/ 368 w 368"/>
                <a:gd name="T19" fmla="*/ 480 h 480"/>
                <a:gd name="T20" fmla="*/ 368 w 368"/>
                <a:gd name="T21" fmla="*/ 179 h 480"/>
                <a:gd name="T22" fmla="*/ 304 w 368"/>
                <a:gd name="T23" fmla="*/ 10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8" h="480">
                  <a:moveTo>
                    <a:pt x="304" y="104"/>
                  </a:moveTo>
                  <a:lnTo>
                    <a:pt x="304" y="0"/>
                  </a:lnTo>
                  <a:lnTo>
                    <a:pt x="241" y="0"/>
                  </a:lnTo>
                  <a:lnTo>
                    <a:pt x="241" y="33"/>
                  </a:lnTo>
                  <a:lnTo>
                    <a:pt x="221" y="11"/>
                  </a:lnTo>
                  <a:lnTo>
                    <a:pt x="59" y="171"/>
                  </a:lnTo>
                  <a:lnTo>
                    <a:pt x="33" y="198"/>
                  </a:lnTo>
                  <a:lnTo>
                    <a:pt x="0" y="332"/>
                  </a:lnTo>
                  <a:lnTo>
                    <a:pt x="59" y="480"/>
                  </a:lnTo>
                  <a:lnTo>
                    <a:pt x="368" y="480"/>
                  </a:lnTo>
                  <a:lnTo>
                    <a:pt x="368" y="179"/>
                  </a:lnTo>
                  <a:lnTo>
                    <a:pt x="304" y="10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2" name="işlîḑe">
              <a:extLst>
                <a:ext uri="{FF2B5EF4-FFF2-40B4-BE49-F238E27FC236}">
                  <a16:creationId xmlns:a16="http://schemas.microsoft.com/office/drawing/2014/main" id="{FA09688D-4716-4FF5-9087-5E5F2627BFB8}"/>
                </a:ext>
              </a:extLst>
            </p:cNvPr>
            <p:cNvSpPr/>
            <p:nvPr/>
          </p:nvSpPr>
          <p:spPr bwMode="auto">
            <a:xfrm>
              <a:off x="5281613" y="4929188"/>
              <a:ext cx="808038" cy="4905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3" name="ïs1iḍê">
              <a:extLst>
                <a:ext uri="{FF2B5EF4-FFF2-40B4-BE49-F238E27FC236}">
                  <a16:creationId xmlns:a16="http://schemas.microsoft.com/office/drawing/2014/main" id="{7A95792B-EFC2-4720-91C3-4E37BAE32E7D}"/>
                </a:ext>
              </a:extLst>
            </p:cNvPr>
            <p:cNvSpPr/>
            <p:nvPr/>
          </p:nvSpPr>
          <p:spPr bwMode="auto">
            <a:xfrm>
              <a:off x="5808663" y="5083175"/>
              <a:ext cx="169863" cy="1492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4" name="ïṡľïďe">
              <a:extLst>
                <a:ext uri="{FF2B5EF4-FFF2-40B4-BE49-F238E27FC236}">
                  <a16:creationId xmlns:a16="http://schemas.microsoft.com/office/drawing/2014/main" id="{C7853CC0-E633-4901-8A4B-BFCA5EABEF9E}"/>
                </a:ext>
              </a:extLst>
            </p:cNvPr>
            <p:cNvSpPr/>
            <p:nvPr/>
          </p:nvSpPr>
          <p:spPr bwMode="auto">
            <a:xfrm>
              <a:off x="5589588" y="5078413"/>
              <a:ext cx="149225" cy="34131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5" name="í$ḻïḍè">
              <a:extLst>
                <a:ext uri="{FF2B5EF4-FFF2-40B4-BE49-F238E27FC236}">
                  <a16:creationId xmlns:a16="http://schemas.microsoft.com/office/drawing/2014/main" id="{15822196-6C93-46C9-B437-BA79300083BA}"/>
                </a:ext>
              </a:extLst>
            </p:cNvPr>
            <p:cNvSpPr/>
            <p:nvPr/>
          </p:nvSpPr>
          <p:spPr bwMode="auto">
            <a:xfrm>
              <a:off x="5356225" y="5078413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7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7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6" name="iṡḻîḋè">
              <a:extLst>
                <a:ext uri="{FF2B5EF4-FFF2-40B4-BE49-F238E27FC236}">
                  <a16:creationId xmlns:a16="http://schemas.microsoft.com/office/drawing/2014/main" id="{6104AD42-68E0-416F-A17F-A1DFDAAC678C}"/>
                </a:ext>
              </a:extLst>
            </p:cNvPr>
            <p:cNvSpPr/>
            <p:nvPr/>
          </p:nvSpPr>
          <p:spPr bwMode="auto">
            <a:xfrm>
              <a:off x="5356225" y="5175250"/>
              <a:ext cx="63500" cy="50800"/>
            </a:xfrm>
            <a:custGeom>
              <a:avLst/>
              <a:gdLst>
                <a:gd name="T0" fmla="*/ 37 w 40"/>
                <a:gd name="T1" fmla="*/ 0 h 32"/>
                <a:gd name="T2" fmla="*/ 0 w 40"/>
                <a:gd name="T3" fmla="*/ 0 h 32"/>
                <a:gd name="T4" fmla="*/ 0 w 40"/>
                <a:gd name="T5" fmla="*/ 32 h 32"/>
                <a:gd name="T6" fmla="*/ 40 w 40"/>
                <a:gd name="T7" fmla="*/ 32 h 32"/>
                <a:gd name="T8" fmla="*/ 40 w 40"/>
                <a:gd name="T9" fmla="*/ 0 h 32"/>
                <a:gd name="T10" fmla="*/ 37 w 40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2">
                  <a:moveTo>
                    <a:pt x="37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7" name="îślíḍè">
              <a:extLst>
                <a:ext uri="{FF2B5EF4-FFF2-40B4-BE49-F238E27FC236}">
                  <a16:creationId xmlns:a16="http://schemas.microsoft.com/office/drawing/2014/main" id="{B6A67856-6B9C-4639-A281-CE034C14565C}"/>
                </a:ext>
              </a:extLst>
            </p:cNvPr>
            <p:cNvSpPr/>
            <p:nvPr/>
          </p:nvSpPr>
          <p:spPr bwMode="auto">
            <a:xfrm>
              <a:off x="5462588" y="5078413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8" name="í$ḻiḑé">
              <a:extLst>
                <a:ext uri="{FF2B5EF4-FFF2-40B4-BE49-F238E27FC236}">
                  <a16:creationId xmlns:a16="http://schemas.microsoft.com/office/drawing/2014/main" id="{0A3D63A1-D234-4ACC-B56D-CBE9A0ADD822}"/>
                </a:ext>
              </a:extLst>
            </p:cNvPr>
            <p:cNvSpPr/>
            <p:nvPr/>
          </p:nvSpPr>
          <p:spPr bwMode="auto">
            <a:xfrm>
              <a:off x="5462588" y="5175250"/>
              <a:ext cx="63500" cy="508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299" name="íSľiḑe">
              <a:extLst>
                <a:ext uri="{FF2B5EF4-FFF2-40B4-BE49-F238E27FC236}">
                  <a16:creationId xmlns:a16="http://schemas.microsoft.com/office/drawing/2014/main" id="{80E62D5A-1972-4C11-934F-24BB47551849}"/>
                </a:ext>
              </a:extLst>
            </p:cNvPr>
            <p:cNvSpPr/>
            <p:nvPr/>
          </p:nvSpPr>
          <p:spPr bwMode="auto">
            <a:xfrm>
              <a:off x="6256338" y="5083175"/>
              <a:ext cx="63500" cy="55563"/>
            </a:xfrm>
            <a:custGeom>
              <a:avLst/>
              <a:gdLst>
                <a:gd name="T0" fmla="*/ 40 w 40"/>
                <a:gd name="T1" fmla="*/ 35 h 35"/>
                <a:gd name="T2" fmla="*/ 40 w 40"/>
                <a:gd name="T3" fmla="*/ 0 h 35"/>
                <a:gd name="T4" fmla="*/ 0 w 40"/>
                <a:gd name="T5" fmla="*/ 0 h 35"/>
                <a:gd name="T6" fmla="*/ 0 w 40"/>
                <a:gd name="T7" fmla="*/ 35 h 35"/>
                <a:gd name="T8" fmla="*/ 36 w 40"/>
                <a:gd name="T9" fmla="*/ 35 h 35"/>
                <a:gd name="T10" fmla="*/ 40 w 4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5">
                  <a:moveTo>
                    <a:pt x="40" y="35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36" y="35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0" name="îš1ïḑê">
              <a:extLst>
                <a:ext uri="{FF2B5EF4-FFF2-40B4-BE49-F238E27FC236}">
                  <a16:creationId xmlns:a16="http://schemas.microsoft.com/office/drawing/2014/main" id="{5CCEBB2D-69F3-4B22-AF90-9FD0DFA64752}"/>
                </a:ext>
              </a:extLst>
            </p:cNvPr>
            <p:cNvSpPr/>
            <p:nvPr/>
          </p:nvSpPr>
          <p:spPr bwMode="auto">
            <a:xfrm>
              <a:off x="6256338" y="5180013"/>
              <a:ext cx="63500" cy="52388"/>
            </a:xfrm>
            <a:custGeom>
              <a:avLst/>
              <a:gdLst>
                <a:gd name="T0" fmla="*/ 36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6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6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1" name="iṡľïḑè">
              <a:extLst>
                <a:ext uri="{FF2B5EF4-FFF2-40B4-BE49-F238E27FC236}">
                  <a16:creationId xmlns:a16="http://schemas.microsoft.com/office/drawing/2014/main" id="{C4146ACF-494A-4687-8904-C186385B7DCF}"/>
                </a:ext>
              </a:extLst>
            </p:cNvPr>
            <p:cNvSpPr/>
            <p:nvPr/>
          </p:nvSpPr>
          <p:spPr bwMode="auto">
            <a:xfrm>
              <a:off x="6362700" y="5083175"/>
              <a:ext cx="63500" cy="5556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2" name="íśḻîḑe">
              <a:extLst>
                <a:ext uri="{FF2B5EF4-FFF2-40B4-BE49-F238E27FC236}">
                  <a16:creationId xmlns:a16="http://schemas.microsoft.com/office/drawing/2014/main" id="{2C94947F-DB1D-4336-8B44-087537875ABA}"/>
                </a:ext>
              </a:extLst>
            </p:cNvPr>
            <p:cNvSpPr/>
            <p:nvPr/>
          </p:nvSpPr>
          <p:spPr bwMode="auto">
            <a:xfrm>
              <a:off x="6362700" y="5180013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3" name="îṡ1ïḑê">
              <a:extLst>
                <a:ext uri="{FF2B5EF4-FFF2-40B4-BE49-F238E27FC236}">
                  <a16:creationId xmlns:a16="http://schemas.microsoft.com/office/drawing/2014/main" id="{142F237D-3F6B-4BB9-A32F-DF7B92FB8536}"/>
                </a:ext>
              </a:extLst>
            </p:cNvPr>
            <p:cNvSpPr/>
            <p:nvPr/>
          </p:nvSpPr>
          <p:spPr bwMode="auto">
            <a:xfrm>
              <a:off x="3817938" y="3779838"/>
              <a:ext cx="1055688" cy="565150"/>
            </a:xfrm>
            <a:custGeom>
              <a:avLst/>
              <a:gdLst>
                <a:gd name="T0" fmla="*/ 34 w 665"/>
                <a:gd name="T1" fmla="*/ 194 h 356"/>
                <a:gd name="T2" fmla="*/ 0 w 665"/>
                <a:gd name="T3" fmla="*/ 167 h 356"/>
                <a:gd name="T4" fmla="*/ 188 w 665"/>
                <a:gd name="T5" fmla="*/ 0 h 356"/>
                <a:gd name="T6" fmla="*/ 665 w 665"/>
                <a:gd name="T7" fmla="*/ 0 h 356"/>
                <a:gd name="T8" fmla="*/ 665 w 665"/>
                <a:gd name="T9" fmla="*/ 148 h 356"/>
                <a:gd name="T10" fmla="*/ 356 w 665"/>
                <a:gd name="T11" fmla="*/ 356 h 356"/>
                <a:gd name="T12" fmla="*/ 34 w 665"/>
                <a:gd name="T13" fmla="*/ 19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" h="356">
                  <a:moveTo>
                    <a:pt x="34" y="194"/>
                  </a:moveTo>
                  <a:lnTo>
                    <a:pt x="0" y="167"/>
                  </a:lnTo>
                  <a:lnTo>
                    <a:pt x="188" y="0"/>
                  </a:lnTo>
                  <a:lnTo>
                    <a:pt x="665" y="0"/>
                  </a:lnTo>
                  <a:lnTo>
                    <a:pt x="665" y="148"/>
                  </a:lnTo>
                  <a:lnTo>
                    <a:pt x="356" y="356"/>
                  </a:lnTo>
                  <a:lnTo>
                    <a:pt x="34" y="19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4" name="iṡļíḑè">
              <a:extLst>
                <a:ext uri="{FF2B5EF4-FFF2-40B4-BE49-F238E27FC236}">
                  <a16:creationId xmlns:a16="http://schemas.microsoft.com/office/drawing/2014/main" id="{5626B99E-6BD0-4E4D-83F1-92674EED4049}"/>
                </a:ext>
              </a:extLst>
            </p:cNvPr>
            <p:cNvSpPr/>
            <p:nvPr/>
          </p:nvSpPr>
          <p:spPr bwMode="auto">
            <a:xfrm>
              <a:off x="4383088" y="3779838"/>
              <a:ext cx="746125" cy="1639888"/>
            </a:xfrm>
            <a:custGeom>
              <a:avLst/>
              <a:gdLst>
                <a:gd name="T0" fmla="*/ 395 w 470"/>
                <a:gd name="T1" fmla="*/ 95 h 1033"/>
                <a:gd name="T2" fmla="*/ 395 w 470"/>
                <a:gd name="T3" fmla="*/ 3 h 1033"/>
                <a:gd name="T4" fmla="*/ 332 w 470"/>
                <a:gd name="T5" fmla="*/ 3 h 1033"/>
                <a:gd name="T6" fmla="*/ 332 w 470"/>
                <a:gd name="T7" fmla="*/ 25 h 1033"/>
                <a:gd name="T8" fmla="*/ 309 w 470"/>
                <a:gd name="T9" fmla="*/ 0 h 1033"/>
                <a:gd name="T10" fmla="*/ 155 w 470"/>
                <a:gd name="T11" fmla="*/ 167 h 1033"/>
                <a:gd name="T12" fmla="*/ 94 w 470"/>
                <a:gd name="T13" fmla="*/ 208 h 1033"/>
                <a:gd name="T14" fmla="*/ 0 w 470"/>
                <a:gd name="T15" fmla="*/ 892 h 1033"/>
                <a:gd name="T16" fmla="*/ 141 w 470"/>
                <a:gd name="T17" fmla="*/ 1033 h 1033"/>
                <a:gd name="T18" fmla="*/ 470 w 470"/>
                <a:gd name="T19" fmla="*/ 1033 h 1033"/>
                <a:gd name="T20" fmla="*/ 470 w 470"/>
                <a:gd name="T21" fmla="*/ 175 h 1033"/>
                <a:gd name="T22" fmla="*/ 395 w 470"/>
                <a:gd name="T23" fmla="*/ 95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1033">
                  <a:moveTo>
                    <a:pt x="395" y="95"/>
                  </a:moveTo>
                  <a:lnTo>
                    <a:pt x="395" y="3"/>
                  </a:lnTo>
                  <a:lnTo>
                    <a:pt x="332" y="3"/>
                  </a:lnTo>
                  <a:lnTo>
                    <a:pt x="332" y="25"/>
                  </a:lnTo>
                  <a:lnTo>
                    <a:pt x="309" y="0"/>
                  </a:lnTo>
                  <a:lnTo>
                    <a:pt x="155" y="167"/>
                  </a:lnTo>
                  <a:lnTo>
                    <a:pt x="94" y="208"/>
                  </a:lnTo>
                  <a:lnTo>
                    <a:pt x="0" y="892"/>
                  </a:lnTo>
                  <a:lnTo>
                    <a:pt x="141" y="1033"/>
                  </a:lnTo>
                  <a:lnTo>
                    <a:pt x="470" y="1033"/>
                  </a:lnTo>
                  <a:lnTo>
                    <a:pt x="470" y="175"/>
                  </a:lnTo>
                  <a:lnTo>
                    <a:pt x="395" y="9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5" name="ïSḷîdè">
              <a:extLst>
                <a:ext uri="{FF2B5EF4-FFF2-40B4-BE49-F238E27FC236}">
                  <a16:creationId xmlns:a16="http://schemas.microsoft.com/office/drawing/2014/main" id="{5879EE4E-D45B-4B5A-9C1F-1962E40CCD70}"/>
                </a:ext>
              </a:extLst>
            </p:cNvPr>
            <p:cNvSpPr/>
            <p:nvPr/>
          </p:nvSpPr>
          <p:spPr bwMode="auto">
            <a:xfrm>
              <a:off x="3817938" y="4044950"/>
              <a:ext cx="811213" cy="1374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6" name="íŝḷíḋê">
              <a:extLst>
                <a:ext uri="{FF2B5EF4-FFF2-40B4-BE49-F238E27FC236}">
                  <a16:creationId xmlns:a16="http://schemas.microsoft.com/office/drawing/2014/main" id="{90BBB0BC-E481-4B04-9F7A-FF0B7E6C7308}"/>
                </a:ext>
              </a:extLst>
            </p:cNvPr>
            <p:cNvSpPr/>
            <p:nvPr/>
          </p:nvSpPr>
          <p:spPr bwMode="auto">
            <a:xfrm>
              <a:off x="4132263" y="5083175"/>
              <a:ext cx="149225" cy="3365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7" name="ïṩļîḓè">
              <a:extLst>
                <a:ext uri="{FF2B5EF4-FFF2-40B4-BE49-F238E27FC236}">
                  <a16:creationId xmlns:a16="http://schemas.microsoft.com/office/drawing/2014/main" id="{C54BA2B3-174B-47BC-9876-15ED68CC2F45}"/>
                </a:ext>
              </a:extLst>
            </p:cNvPr>
            <p:cNvSpPr/>
            <p:nvPr/>
          </p:nvSpPr>
          <p:spPr bwMode="auto">
            <a:xfrm>
              <a:off x="3908425" y="5126038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8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8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8" name="îṣļíḑe">
              <a:extLst>
                <a:ext uri="{FF2B5EF4-FFF2-40B4-BE49-F238E27FC236}">
                  <a16:creationId xmlns:a16="http://schemas.microsoft.com/office/drawing/2014/main" id="{70613824-D7B9-47E9-9B4A-505CA34C37EF}"/>
                </a:ext>
              </a:extLst>
            </p:cNvPr>
            <p:cNvSpPr/>
            <p:nvPr/>
          </p:nvSpPr>
          <p:spPr bwMode="auto">
            <a:xfrm>
              <a:off x="3908425" y="5222875"/>
              <a:ext cx="63500" cy="52388"/>
            </a:xfrm>
            <a:custGeom>
              <a:avLst/>
              <a:gdLst>
                <a:gd name="T0" fmla="*/ 38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8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8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09" name="iṣlíďe">
              <a:extLst>
                <a:ext uri="{FF2B5EF4-FFF2-40B4-BE49-F238E27FC236}">
                  <a16:creationId xmlns:a16="http://schemas.microsoft.com/office/drawing/2014/main" id="{C482605A-9A37-486F-B4A4-F16A0ECAF4F7}"/>
                </a:ext>
              </a:extLst>
            </p:cNvPr>
            <p:cNvSpPr/>
            <p:nvPr/>
          </p:nvSpPr>
          <p:spPr bwMode="auto">
            <a:xfrm>
              <a:off x="4016375" y="5126038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0" name="íšḻiďé">
              <a:extLst>
                <a:ext uri="{FF2B5EF4-FFF2-40B4-BE49-F238E27FC236}">
                  <a16:creationId xmlns:a16="http://schemas.microsoft.com/office/drawing/2014/main" id="{1325CC1D-14E5-4525-A30B-B4F2DDBC7627}"/>
                </a:ext>
              </a:extLst>
            </p:cNvPr>
            <p:cNvSpPr/>
            <p:nvPr/>
          </p:nvSpPr>
          <p:spPr bwMode="auto">
            <a:xfrm>
              <a:off x="4016375" y="52228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1" name="íṣlîḍê">
              <a:extLst>
                <a:ext uri="{FF2B5EF4-FFF2-40B4-BE49-F238E27FC236}">
                  <a16:creationId xmlns:a16="http://schemas.microsoft.com/office/drawing/2014/main" id="{63E07EB5-477B-41E2-AE93-F469ED6AB409}"/>
                </a:ext>
              </a:extLst>
            </p:cNvPr>
            <p:cNvSpPr/>
            <p:nvPr/>
          </p:nvSpPr>
          <p:spPr bwMode="auto">
            <a:xfrm>
              <a:off x="4346575" y="5126038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6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6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2" name="íSliďe">
              <a:extLst>
                <a:ext uri="{FF2B5EF4-FFF2-40B4-BE49-F238E27FC236}">
                  <a16:creationId xmlns:a16="http://schemas.microsoft.com/office/drawing/2014/main" id="{F39DD6D8-4880-4DE9-8830-C66075E83851}"/>
                </a:ext>
              </a:extLst>
            </p:cNvPr>
            <p:cNvSpPr/>
            <p:nvPr/>
          </p:nvSpPr>
          <p:spPr bwMode="auto">
            <a:xfrm>
              <a:off x="4346575" y="5222875"/>
              <a:ext cx="63500" cy="52388"/>
            </a:xfrm>
            <a:custGeom>
              <a:avLst/>
              <a:gdLst>
                <a:gd name="T0" fmla="*/ 36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6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6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3" name="iṡļiḓê">
              <a:extLst>
                <a:ext uri="{FF2B5EF4-FFF2-40B4-BE49-F238E27FC236}">
                  <a16:creationId xmlns:a16="http://schemas.microsoft.com/office/drawing/2014/main" id="{DE3103A7-FE73-4C58-A577-A05871D484F4}"/>
                </a:ext>
              </a:extLst>
            </p:cNvPr>
            <p:cNvSpPr/>
            <p:nvPr/>
          </p:nvSpPr>
          <p:spPr bwMode="auto">
            <a:xfrm>
              <a:off x="4452938" y="5126038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4" name="ïṣľîḑè">
              <a:extLst>
                <a:ext uri="{FF2B5EF4-FFF2-40B4-BE49-F238E27FC236}">
                  <a16:creationId xmlns:a16="http://schemas.microsoft.com/office/drawing/2014/main" id="{066BFD91-561F-49D6-B4A0-EE4A84863114}"/>
                </a:ext>
              </a:extLst>
            </p:cNvPr>
            <p:cNvSpPr/>
            <p:nvPr/>
          </p:nvSpPr>
          <p:spPr bwMode="auto">
            <a:xfrm>
              <a:off x="4452938" y="52228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5" name="iSḷídè">
              <a:extLst>
                <a:ext uri="{FF2B5EF4-FFF2-40B4-BE49-F238E27FC236}">
                  <a16:creationId xmlns:a16="http://schemas.microsoft.com/office/drawing/2014/main" id="{131E41E2-D797-430D-9AC6-AC78AB4DE162}"/>
                </a:ext>
              </a:extLst>
            </p:cNvPr>
            <p:cNvSpPr/>
            <p:nvPr/>
          </p:nvSpPr>
          <p:spPr bwMode="auto">
            <a:xfrm>
              <a:off x="4792663" y="4060825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8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8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6" name="işļiḋe">
              <a:extLst>
                <a:ext uri="{FF2B5EF4-FFF2-40B4-BE49-F238E27FC236}">
                  <a16:creationId xmlns:a16="http://schemas.microsoft.com/office/drawing/2014/main" id="{766F7247-F894-4AD2-8092-C01EABEB374A}"/>
                </a:ext>
              </a:extLst>
            </p:cNvPr>
            <p:cNvSpPr/>
            <p:nvPr/>
          </p:nvSpPr>
          <p:spPr bwMode="auto">
            <a:xfrm>
              <a:off x="4792663" y="4157663"/>
              <a:ext cx="63500" cy="53975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8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7" name="išlîdé">
              <a:extLst>
                <a:ext uri="{FF2B5EF4-FFF2-40B4-BE49-F238E27FC236}">
                  <a16:creationId xmlns:a16="http://schemas.microsoft.com/office/drawing/2014/main" id="{954E9583-1E3C-407E-8473-D8F2A1E3D796}"/>
                </a:ext>
              </a:extLst>
            </p:cNvPr>
            <p:cNvSpPr/>
            <p:nvPr/>
          </p:nvSpPr>
          <p:spPr bwMode="auto">
            <a:xfrm>
              <a:off x="4899025" y="40608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8" name="işḷidè">
              <a:extLst>
                <a:ext uri="{FF2B5EF4-FFF2-40B4-BE49-F238E27FC236}">
                  <a16:creationId xmlns:a16="http://schemas.microsoft.com/office/drawing/2014/main" id="{6B71589F-91C2-4BA2-9D1A-4DBC6E927751}"/>
                </a:ext>
              </a:extLst>
            </p:cNvPr>
            <p:cNvSpPr/>
            <p:nvPr/>
          </p:nvSpPr>
          <p:spPr bwMode="auto">
            <a:xfrm>
              <a:off x="4899025" y="4157663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19" name="îs1ïdè">
              <a:extLst>
                <a:ext uri="{FF2B5EF4-FFF2-40B4-BE49-F238E27FC236}">
                  <a16:creationId xmlns:a16="http://schemas.microsoft.com/office/drawing/2014/main" id="{CB96F1D6-17DE-426C-8E22-5F3FAA0827D1}"/>
                </a:ext>
              </a:extLst>
            </p:cNvPr>
            <p:cNvSpPr/>
            <p:nvPr/>
          </p:nvSpPr>
          <p:spPr bwMode="auto">
            <a:xfrm>
              <a:off x="4792663" y="4360863"/>
              <a:ext cx="63500" cy="50800"/>
            </a:xfrm>
            <a:custGeom>
              <a:avLst/>
              <a:gdLst>
                <a:gd name="T0" fmla="*/ 40 w 40"/>
                <a:gd name="T1" fmla="*/ 32 h 32"/>
                <a:gd name="T2" fmla="*/ 40 w 40"/>
                <a:gd name="T3" fmla="*/ 0 h 32"/>
                <a:gd name="T4" fmla="*/ 0 w 40"/>
                <a:gd name="T5" fmla="*/ 0 h 32"/>
                <a:gd name="T6" fmla="*/ 0 w 40"/>
                <a:gd name="T7" fmla="*/ 32 h 32"/>
                <a:gd name="T8" fmla="*/ 38 w 40"/>
                <a:gd name="T9" fmla="*/ 32 h 32"/>
                <a:gd name="T10" fmla="*/ 40 w 4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2">
                  <a:moveTo>
                    <a:pt x="40" y="32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38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0" name="iš1ïḑè">
              <a:extLst>
                <a:ext uri="{FF2B5EF4-FFF2-40B4-BE49-F238E27FC236}">
                  <a16:creationId xmlns:a16="http://schemas.microsoft.com/office/drawing/2014/main" id="{1E5E634A-2390-4BC9-9A81-18E78DF816D4}"/>
                </a:ext>
              </a:extLst>
            </p:cNvPr>
            <p:cNvSpPr/>
            <p:nvPr/>
          </p:nvSpPr>
          <p:spPr bwMode="auto">
            <a:xfrm>
              <a:off x="4792663" y="4456113"/>
              <a:ext cx="63500" cy="52388"/>
            </a:xfrm>
            <a:custGeom>
              <a:avLst/>
              <a:gdLst>
                <a:gd name="T0" fmla="*/ 38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8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8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1" name="iṧḻïdê">
              <a:extLst>
                <a:ext uri="{FF2B5EF4-FFF2-40B4-BE49-F238E27FC236}">
                  <a16:creationId xmlns:a16="http://schemas.microsoft.com/office/drawing/2014/main" id="{4919FAED-90BA-4AEC-81DD-5E7909B21600}"/>
                </a:ext>
              </a:extLst>
            </p:cNvPr>
            <p:cNvSpPr/>
            <p:nvPr/>
          </p:nvSpPr>
          <p:spPr bwMode="auto">
            <a:xfrm>
              <a:off x="4899025" y="4360863"/>
              <a:ext cx="63500" cy="508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2" name="ís1îdê">
              <a:extLst>
                <a:ext uri="{FF2B5EF4-FFF2-40B4-BE49-F238E27FC236}">
                  <a16:creationId xmlns:a16="http://schemas.microsoft.com/office/drawing/2014/main" id="{4A853FA5-9FB3-449C-8358-E3FE429C1B12}"/>
                </a:ext>
              </a:extLst>
            </p:cNvPr>
            <p:cNvSpPr/>
            <p:nvPr/>
          </p:nvSpPr>
          <p:spPr bwMode="auto">
            <a:xfrm>
              <a:off x="4899025" y="4456113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3" name="îśļïḑé">
              <a:extLst>
                <a:ext uri="{FF2B5EF4-FFF2-40B4-BE49-F238E27FC236}">
                  <a16:creationId xmlns:a16="http://schemas.microsoft.com/office/drawing/2014/main" id="{F7CD2F85-40F1-480A-B3DC-73C84F59341A}"/>
                </a:ext>
              </a:extLst>
            </p:cNvPr>
            <p:cNvSpPr/>
            <p:nvPr/>
          </p:nvSpPr>
          <p:spPr bwMode="auto">
            <a:xfrm>
              <a:off x="4792663" y="4657725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8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8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4" name="îšḻíďe">
              <a:extLst>
                <a:ext uri="{FF2B5EF4-FFF2-40B4-BE49-F238E27FC236}">
                  <a16:creationId xmlns:a16="http://schemas.microsoft.com/office/drawing/2014/main" id="{49CA3BD9-0FBD-456E-BDC4-1A1BFCF3C759}"/>
                </a:ext>
              </a:extLst>
            </p:cNvPr>
            <p:cNvSpPr/>
            <p:nvPr/>
          </p:nvSpPr>
          <p:spPr bwMode="auto">
            <a:xfrm>
              <a:off x="4792663" y="4754563"/>
              <a:ext cx="63500" cy="53975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8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5" name="i$ḻíďè">
              <a:extLst>
                <a:ext uri="{FF2B5EF4-FFF2-40B4-BE49-F238E27FC236}">
                  <a16:creationId xmlns:a16="http://schemas.microsoft.com/office/drawing/2014/main" id="{7B9C0BF7-EB32-473D-92B6-54984A3EDDD3}"/>
                </a:ext>
              </a:extLst>
            </p:cNvPr>
            <p:cNvSpPr/>
            <p:nvPr/>
          </p:nvSpPr>
          <p:spPr bwMode="auto">
            <a:xfrm>
              <a:off x="4899025" y="46577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6" name="i$lïḑe">
              <a:extLst>
                <a:ext uri="{FF2B5EF4-FFF2-40B4-BE49-F238E27FC236}">
                  <a16:creationId xmlns:a16="http://schemas.microsoft.com/office/drawing/2014/main" id="{A38800EE-AAB0-4746-9A26-69600EB9071E}"/>
                </a:ext>
              </a:extLst>
            </p:cNvPr>
            <p:cNvSpPr/>
            <p:nvPr/>
          </p:nvSpPr>
          <p:spPr bwMode="auto">
            <a:xfrm>
              <a:off x="4899025" y="4754563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7" name="îsḻîḓe">
              <a:extLst>
                <a:ext uri="{FF2B5EF4-FFF2-40B4-BE49-F238E27FC236}">
                  <a16:creationId xmlns:a16="http://schemas.microsoft.com/office/drawing/2014/main" id="{6067940E-EA83-417E-92E9-792705B2DF92}"/>
                </a:ext>
              </a:extLst>
            </p:cNvPr>
            <p:cNvSpPr/>
            <p:nvPr/>
          </p:nvSpPr>
          <p:spPr bwMode="auto">
            <a:xfrm>
              <a:off x="4792663" y="4956175"/>
              <a:ext cx="63500" cy="52388"/>
            </a:xfrm>
            <a:custGeom>
              <a:avLst/>
              <a:gdLst>
                <a:gd name="T0" fmla="*/ 40 w 40"/>
                <a:gd name="T1" fmla="*/ 33 h 33"/>
                <a:gd name="T2" fmla="*/ 40 w 40"/>
                <a:gd name="T3" fmla="*/ 0 h 33"/>
                <a:gd name="T4" fmla="*/ 0 w 40"/>
                <a:gd name="T5" fmla="*/ 0 h 33"/>
                <a:gd name="T6" fmla="*/ 0 w 40"/>
                <a:gd name="T7" fmla="*/ 33 h 33"/>
                <a:gd name="T8" fmla="*/ 38 w 40"/>
                <a:gd name="T9" fmla="*/ 33 h 33"/>
                <a:gd name="T10" fmla="*/ 40 w 4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40" y="33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8" y="33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8" name="íş1ídê">
              <a:extLst>
                <a:ext uri="{FF2B5EF4-FFF2-40B4-BE49-F238E27FC236}">
                  <a16:creationId xmlns:a16="http://schemas.microsoft.com/office/drawing/2014/main" id="{27851EDB-344A-408F-A1AF-11A5BFEEC065}"/>
                </a:ext>
              </a:extLst>
            </p:cNvPr>
            <p:cNvSpPr/>
            <p:nvPr/>
          </p:nvSpPr>
          <p:spPr bwMode="auto">
            <a:xfrm>
              <a:off x="4792663" y="5051425"/>
              <a:ext cx="63500" cy="53975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8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29" name="î$ľídê">
              <a:extLst>
                <a:ext uri="{FF2B5EF4-FFF2-40B4-BE49-F238E27FC236}">
                  <a16:creationId xmlns:a16="http://schemas.microsoft.com/office/drawing/2014/main" id="{9D60433D-BBC5-4D60-81A3-934BEFDCD83E}"/>
                </a:ext>
              </a:extLst>
            </p:cNvPr>
            <p:cNvSpPr/>
            <p:nvPr/>
          </p:nvSpPr>
          <p:spPr bwMode="auto">
            <a:xfrm>
              <a:off x="4899025" y="49561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0" name="íṣḻïḓê">
              <a:extLst>
                <a:ext uri="{FF2B5EF4-FFF2-40B4-BE49-F238E27FC236}">
                  <a16:creationId xmlns:a16="http://schemas.microsoft.com/office/drawing/2014/main" id="{C1C57160-C60F-45E5-A9E9-60049C5C760D}"/>
                </a:ext>
              </a:extLst>
            </p:cNvPr>
            <p:cNvSpPr/>
            <p:nvPr/>
          </p:nvSpPr>
          <p:spPr bwMode="auto">
            <a:xfrm>
              <a:off x="4899025" y="50514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1" name="is1ïḑê">
              <a:extLst>
                <a:ext uri="{FF2B5EF4-FFF2-40B4-BE49-F238E27FC236}">
                  <a16:creationId xmlns:a16="http://schemas.microsoft.com/office/drawing/2014/main" id="{7F27BFA3-1EB5-4076-B01C-2C13F451E8F9}"/>
                </a:ext>
              </a:extLst>
            </p:cNvPr>
            <p:cNvSpPr/>
            <p:nvPr/>
          </p:nvSpPr>
          <p:spPr bwMode="auto">
            <a:xfrm>
              <a:off x="3908425" y="4114800"/>
              <a:ext cx="617538" cy="1270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2" name="îšļíḍè">
              <a:extLst>
                <a:ext uri="{FF2B5EF4-FFF2-40B4-BE49-F238E27FC236}">
                  <a16:creationId xmlns:a16="http://schemas.microsoft.com/office/drawing/2014/main" id="{5B70CF27-8EE1-4228-AAEB-BA3FF549F80D}"/>
                </a:ext>
              </a:extLst>
            </p:cNvPr>
            <p:cNvSpPr/>
            <p:nvPr/>
          </p:nvSpPr>
          <p:spPr bwMode="auto">
            <a:xfrm>
              <a:off x="3908425" y="4370388"/>
              <a:ext cx="617538" cy="1285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3" name="îş1ïdê">
              <a:extLst>
                <a:ext uri="{FF2B5EF4-FFF2-40B4-BE49-F238E27FC236}">
                  <a16:creationId xmlns:a16="http://schemas.microsoft.com/office/drawing/2014/main" id="{7D6DCF6E-CD50-47DF-9057-CBA18010E390}"/>
                </a:ext>
              </a:extLst>
            </p:cNvPr>
            <p:cNvSpPr/>
            <p:nvPr/>
          </p:nvSpPr>
          <p:spPr bwMode="auto">
            <a:xfrm>
              <a:off x="3908425" y="4625975"/>
              <a:ext cx="617538" cy="1285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4" name="iṧ1iḓê">
              <a:extLst>
                <a:ext uri="{FF2B5EF4-FFF2-40B4-BE49-F238E27FC236}">
                  <a16:creationId xmlns:a16="http://schemas.microsoft.com/office/drawing/2014/main" id="{C8DA5B2C-054E-4778-833D-653D9ABDBCA4}"/>
                </a:ext>
              </a:extLst>
            </p:cNvPr>
            <p:cNvSpPr/>
            <p:nvPr/>
          </p:nvSpPr>
          <p:spPr bwMode="auto">
            <a:xfrm>
              <a:off x="3908425" y="4881563"/>
              <a:ext cx="617538" cy="1270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5" name="iṥ1íḍe">
              <a:extLst>
                <a:ext uri="{FF2B5EF4-FFF2-40B4-BE49-F238E27FC236}">
                  <a16:creationId xmlns:a16="http://schemas.microsoft.com/office/drawing/2014/main" id="{35579B22-3A9B-4BD9-9481-8438B011A690}"/>
                </a:ext>
              </a:extLst>
            </p:cNvPr>
            <p:cNvSpPr/>
            <p:nvPr/>
          </p:nvSpPr>
          <p:spPr bwMode="auto">
            <a:xfrm>
              <a:off x="6929438" y="3779838"/>
              <a:ext cx="1057275" cy="565150"/>
            </a:xfrm>
            <a:custGeom>
              <a:avLst/>
              <a:gdLst>
                <a:gd name="T0" fmla="*/ 35 w 666"/>
                <a:gd name="T1" fmla="*/ 194 h 356"/>
                <a:gd name="T2" fmla="*/ 0 w 666"/>
                <a:gd name="T3" fmla="*/ 167 h 356"/>
                <a:gd name="T4" fmla="*/ 189 w 666"/>
                <a:gd name="T5" fmla="*/ 0 h 356"/>
                <a:gd name="T6" fmla="*/ 666 w 666"/>
                <a:gd name="T7" fmla="*/ 0 h 356"/>
                <a:gd name="T8" fmla="*/ 666 w 666"/>
                <a:gd name="T9" fmla="*/ 148 h 356"/>
                <a:gd name="T10" fmla="*/ 357 w 666"/>
                <a:gd name="T11" fmla="*/ 356 h 356"/>
                <a:gd name="T12" fmla="*/ 35 w 666"/>
                <a:gd name="T13" fmla="*/ 19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6" h="356">
                  <a:moveTo>
                    <a:pt x="35" y="194"/>
                  </a:moveTo>
                  <a:lnTo>
                    <a:pt x="0" y="167"/>
                  </a:lnTo>
                  <a:lnTo>
                    <a:pt x="189" y="0"/>
                  </a:lnTo>
                  <a:lnTo>
                    <a:pt x="666" y="0"/>
                  </a:lnTo>
                  <a:lnTo>
                    <a:pt x="666" y="148"/>
                  </a:lnTo>
                  <a:lnTo>
                    <a:pt x="357" y="356"/>
                  </a:lnTo>
                  <a:lnTo>
                    <a:pt x="35" y="19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6" name="íŝľiḑé">
              <a:extLst>
                <a:ext uri="{FF2B5EF4-FFF2-40B4-BE49-F238E27FC236}">
                  <a16:creationId xmlns:a16="http://schemas.microsoft.com/office/drawing/2014/main" id="{4E4CDDA5-E940-4AAD-8552-B61D74BF9D37}"/>
                </a:ext>
              </a:extLst>
            </p:cNvPr>
            <p:cNvSpPr/>
            <p:nvPr/>
          </p:nvSpPr>
          <p:spPr bwMode="auto">
            <a:xfrm>
              <a:off x="7496175" y="3779838"/>
              <a:ext cx="744538" cy="1639888"/>
            </a:xfrm>
            <a:custGeom>
              <a:avLst/>
              <a:gdLst>
                <a:gd name="T0" fmla="*/ 395 w 469"/>
                <a:gd name="T1" fmla="*/ 95 h 1033"/>
                <a:gd name="T2" fmla="*/ 395 w 469"/>
                <a:gd name="T3" fmla="*/ 3 h 1033"/>
                <a:gd name="T4" fmla="*/ 332 w 469"/>
                <a:gd name="T5" fmla="*/ 3 h 1033"/>
                <a:gd name="T6" fmla="*/ 332 w 469"/>
                <a:gd name="T7" fmla="*/ 25 h 1033"/>
                <a:gd name="T8" fmla="*/ 309 w 469"/>
                <a:gd name="T9" fmla="*/ 0 h 1033"/>
                <a:gd name="T10" fmla="*/ 154 w 469"/>
                <a:gd name="T11" fmla="*/ 167 h 1033"/>
                <a:gd name="T12" fmla="*/ 94 w 469"/>
                <a:gd name="T13" fmla="*/ 208 h 1033"/>
                <a:gd name="T14" fmla="*/ 0 w 469"/>
                <a:gd name="T15" fmla="*/ 892 h 1033"/>
                <a:gd name="T16" fmla="*/ 141 w 469"/>
                <a:gd name="T17" fmla="*/ 1033 h 1033"/>
                <a:gd name="T18" fmla="*/ 469 w 469"/>
                <a:gd name="T19" fmla="*/ 1033 h 1033"/>
                <a:gd name="T20" fmla="*/ 469 w 469"/>
                <a:gd name="T21" fmla="*/ 175 h 1033"/>
                <a:gd name="T22" fmla="*/ 395 w 469"/>
                <a:gd name="T23" fmla="*/ 95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1033">
                  <a:moveTo>
                    <a:pt x="395" y="95"/>
                  </a:moveTo>
                  <a:lnTo>
                    <a:pt x="395" y="3"/>
                  </a:lnTo>
                  <a:lnTo>
                    <a:pt x="332" y="3"/>
                  </a:lnTo>
                  <a:lnTo>
                    <a:pt x="332" y="25"/>
                  </a:lnTo>
                  <a:lnTo>
                    <a:pt x="309" y="0"/>
                  </a:lnTo>
                  <a:lnTo>
                    <a:pt x="154" y="167"/>
                  </a:lnTo>
                  <a:lnTo>
                    <a:pt x="94" y="208"/>
                  </a:lnTo>
                  <a:lnTo>
                    <a:pt x="0" y="892"/>
                  </a:lnTo>
                  <a:lnTo>
                    <a:pt x="141" y="1033"/>
                  </a:lnTo>
                  <a:lnTo>
                    <a:pt x="469" y="1033"/>
                  </a:lnTo>
                  <a:lnTo>
                    <a:pt x="469" y="175"/>
                  </a:lnTo>
                  <a:lnTo>
                    <a:pt x="395" y="9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7" name="ïṥľiḓè">
              <a:extLst>
                <a:ext uri="{FF2B5EF4-FFF2-40B4-BE49-F238E27FC236}">
                  <a16:creationId xmlns:a16="http://schemas.microsoft.com/office/drawing/2014/main" id="{AFA2358F-6047-42A4-99EB-DC24822D70D4}"/>
                </a:ext>
              </a:extLst>
            </p:cNvPr>
            <p:cNvSpPr/>
            <p:nvPr/>
          </p:nvSpPr>
          <p:spPr bwMode="auto">
            <a:xfrm>
              <a:off x="6929438" y="4044950"/>
              <a:ext cx="811213" cy="1374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8" name="iśḷïďe">
              <a:extLst>
                <a:ext uri="{FF2B5EF4-FFF2-40B4-BE49-F238E27FC236}">
                  <a16:creationId xmlns:a16="http://schemas.microsoft.com/office/drawing/2014/main" id="{10207F07-296B-4C36-A59E-FABAEFB5E937}"/>
                </a:ext>
              </a:extLst>
            </p:cNvPr>
            <p:cNvSpPr/>
            <p:nvPr/>
          </p:nvSpPr>
          <p:spPr bwMode="auto">
            <a:xfrm>
              <a:off x="7245350" y="5083175"/>
              <a:ext cx="147638" cy="3365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39" name="îṣļïḓê">
              <a:extLst>
                <a:ext uri="{FF2B5EF4-FFF2-40B4-BE49-F238E27FC236}">
                  <a16:creationId xmlns:a16="http://schemas.microsoft.com/office/drawing/2014/main" id="{4DA98E69-28B3-4BAC-B10A-2F5DCA7DCB33}"/>
                </a:ext>
              </a:extLst>
            </p:cNvPr>
            <p:cNvSpPr/>
            <p:nvPr/>
          </p:nvSpPr>
          <p:spPr bwMode="auto">
            <a:xfrm>
              <a:off x="7021513" y="5126038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7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7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0" name="îSľíḓe">
              <a:extLst>
                <a:ext uri="{FF2B5EF4-FFF2-40B4-BE49-F238E27FC236}">
                  <a16:creationId xmlns:a16="http://schemas.microsoft.com/office/drawing/2014/main" id="{D1E1CCC6-CFD4-4513-AF6E-4005B872C8B7}"/>
                </a:ext>
              </a:extLst>
            </p:cNvPr>
            <p:cNvSpPr/>
            <p:nvPr/>
          </p:nvSpPr>
          <p:spPr bwMode="auto">
            <a:xfrm>
              <a:off x="7021513" y="5222875"/>
              <a:ext cx="63500" cy="52388"/>
            </a:xfrm>
            <a:custGeom>
              <a:avLst/>
              <a:gdLst>
                <a:gd name="T0" fmla="*/ 37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7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7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1" name="ïSļîdé">
              <a:extLst>
                <a:ext uri="{FF2B5EF4-FFF2-40B4-BE49-F238E27FC236}">
                  <a16:creationId xmlns:a16="http://schemas.microsoft.com/office/drawing/2014/main" id="{72446784-07DF-47D0-8131-B22DC1AE29BF}"/>
                </a:ext>
              </a:extLst>
            </p:cNvPr>
            <p:cNvSpPr/>
            <p:nvPr/>
          </p:nvSpPr>
          <p:spPr bwMode="auto">
            <a:xfrm>
              <a:off x="7129463" y="5126038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2" name="ïṡľîďé">
              <a:extLst>
                <a:ext uri="{FF2B5EF4-FFF2-40B4-BE49-F238E27FC236}">
                  <a16:creationId xmlns:a16="http://schemas.microsoft.com/office/drawing/2014/main" id="{AA0E4C42-4DC3-4AAE-A8F9-3DDEDD4F490E}"/>
                </a:ext>
              </a:extLst>
            </p:cNvPr>
            <p:cNvSpPr/>
            <p:nvPr/>
          </p:nvSpPr>
          <p:spPr bwMode="auto">
            <a:xfrm>
              <a:off x="7129463" y="52228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3" name="îş1ïďè">
              <a:extLst>
                <a:ext uri="{FF2B5EF4-FFF2-40B4-BE49-F238E27FC236}">
                  <a16:creationId xmlns:a16="http://schemas.microsoft.com/office/drawing/2014/main" id="{AE39BC2E-4DFC-464D-B19E-D77C445F430C}"/>
                </a:ext>
              </a:extLst>
            </p:cNvPr>
            <p:cNvSpPr/>
            <p:nvPr/>
          </p:nvSpPr>
          <p:spPr bwMode="auto">
            <a:xfrm>
              <a:off x="7459663" y="5126038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6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6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4" name="ïSļïďê">
              <a:extLst>
                <a:ext uri="{FF2B5EF4-FFF2-40B4-BE49-F238E27FC236}">
                  <a16:creationId xmlns:a16="http://schemas.microsoft.com/office/drawing/2014/main" id="{2D055B3D-B8B4-40F0-8FE7-8217232414D0}"/>
                </a:ext>
              </a:extLst>
            </p:cNvPr>
            <p:cNvSpPr/>
            <p:nvPr/>
          </p:nvSpPr>
          <p:spPr bwMode="auto">
            <a:xfrm>
              <a:off x="7459663" y="5222875"/>
              <a:ext cx="63500" cy="52388"/>
            </a:xfrm>
            <a:custGeom>
              <a:avLst/>
              <a:gdLst>
                <a:gd name="T0" fmla="*/ 36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6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6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5" name="íśḻíḍé">
              <a:extLst>
                <a:ext uri="{FF2B5EF4-FFF2-40B4-BE49-F238E27FC236}">
                  <a16:creationId xmlns:a16="http://schemas.microsoft.com/office/drawing/2014/main" id="{CD4E507E-052F-44DC-B896-28786A6C86D6}"/>
                </a:ext>
              </a:extLst>
            </p:cNvPr>
            <p:cNvSpPr/>
            <p:nvPr/>
          </p:nvSpPr>
          <p:spPr bwMode="auto">
            <a:xfrm>
              <a:off x="7566025" y="5126038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6" name="iṣḷíḋé">
              <a:extLst>
                <a:ext uri="{FF2B5EF4-FFF2-40B4-BE49-F238E27FC236}">
                  <a16:creationId xmlns:a16="http://schemas.microsoft.com/office/drawing/2014/main" id="{B5528D08-ED53-4C66-B835-0E0140AB7FEA}"/>
                </a:ext>
              </a:extLst>
            </p:cNvPr>
            <p:cNvSpPr/>
            <p:nvPr/>
          </p:nvSpPr>
          <p:spPr bwMode="auto">
            <a:xfrm>
              <a:off x="7566025" y="52228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7" name="îṣ1iďé">
              <a:extLst>
                <a:ext uri="{FF2B5EF4-FFF2-40B4-BE49-F238E27FC236}">
                  <a16:creationId xmlns:a16="http://schemas.microsoft.com/office/drawing/2014/main" id="{0BF41441-3B9B-4025-A061-10F90E868960}"/>
                </a:ext>
              </a:extLst>
            </p:cNvPr>
            <p:cNvSpPr/>
            <p:nvPr/>
          </p:nvSpPr>
          <p:spPr bwMode="auto">
            <a:xfrm>
              <a:off x="7905750" y="4060825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7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7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8" name="ïSļiḍê">
              <a:extLst>
                <a:ext uri="{FF2B5EF4-FFF2-40B4-BE49-F238E27FC236}">
                  <a16:creationId xmlns:a16="http://schemas.microsoft.com/office/drawing/2014/main" id="{83B433CC-AAA0-4CBA-B82A-012E3935359B}"/>
                </a:ext>
              </a:extLst>
            </p:cNvPr>
            <p:cNvSpPr/>
            <p:nvPr/>
          </p:nvSpPr>
          <p:spPr bwMode="auto">
            <a:xfrm>
              <a:off x="7905750" y="4157663"/>
              <a:ext cx="63500" cy="53975"/>
            </a:xfrm>
            <a:custGeom>
              <a:avLst/>
              <a:gdLst>
                <a:gd name="T0" fmla="*/ 37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7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7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49" name="ïş1iḋé">
              <a:extLst>
                <a:ext uri="{FF2B5EF4-FFF2-40B4-BE49-F238E27FC236}">
                  <a16:creationId xmlns:a16="http://schemas.microsoft.com/office/drawing/2014/main" id="{781C7850-E4AD-4A2C-9D8F-838EB2AC2275}"/>
                </a:ext>
              </a:extLst>
            </p:cNvPr>
            <p:cNvSpPr/>
            <p:nvPr/>
          </p:nvSpPr>
          <p:spPr bwMode="auto">
            <a:xfrm>
              <a:off x="8012113" y="40608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0" name="íşlïḋê">
              <a:extLst>
                <a:ext uri="{FF2B5EF4-FFF2-40B4-BE49-F238E27FC236}">
                  <a16:creationId xmlns:a16="http://schemas.microsoft.com/office/drawing/2014/main" id="{65A77A86-67D9-4850-97E2-08B9376BD2D4}"/>
                </a:ext>
              </a:extLst>
            </p:cNvPr>
            <p:cNvSpPr/>
            <p:nvPr/>
          </p:nvSpPr>
          <p:spPr bwMode="auto">
            <a:xfrm>
              <a:off x="8012113" y="4157663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1" name="ïṩḻîḍè">
              <a:extLst>
                <a:ext uri="{FF2B5EF4-FFF2-40B4-BE49-F238E27FC236}">
                  <a16:creationId xmlns:a16="http://schemas.microsoft.com/office/drawing/2014/main" id="{872D5ADD-B30F-4700-9991-3BD542F1B792}"/>
                </a:ext>
              </a:extLst>
            </p:cNvPr>
            <p:cNvSpPr/>
            <p:nvPr/>
          </p:nvSpPr>
          <p:spPr bwMode="auto">
            <a:xfrm>
              <a:off x="7905750" y="4360863"/>
              <a:ext cx="63500" cy="50800"/>
            </a:xfrm>
            <a:custGeom>
              <a:avLst/>
              <a:gdLst>
                <a:gd name="T0" fmla="*/ 40 w 40"/>
                <a:gd name="T1" fmla="*/ 32 h 32"/>
                <a:gd name="T2" fmla="*/ 40 w 40"/>
                <a:gd name="T3" fmla="*/ 0 h 32"/>
                <a:gd name="T4" fmla="*/ 0 w 40"/>
                <a:gd name="T5" fmla="*/ 0 h 32"/>
                <a:gd name="T6" fmla="*/ 0 w 40"/>
                <a:gd name="T7" fmla="*/ 32 h 32"/>
                <a:gd name="T8" fmla="*/ 37 w 40"/>
                <a:gd name="T9" fmla="*/ 32 h 32"/>
                <a:gd name="T10" fmla="*/ 40 w 4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2">
                  <a:moveTo>
                    <a:pt x="40" y="32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37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2" name="î$ļídè">
              <a:extLst>
                <a:ext uri="{FF2B5EF4-FFF2-40B4-BE49-F238E27FC236}">
                  <a16:creationId xmlns:a16="http://schemas.microsoft.com/office/drawing/2014/main" id="{9273DB6C-255E-424D-B84E-01ACAFC865B6}"/>
                </a:ext>
              </a:extLst>
            </p:cNvPr>
            <p:cNvSpPr/>
            <p:nvPr/>
          </p:nvSpPr>
          <p:spPr bwMode="auto">
            <a:xfrm>
              <a:off x="7905750" y="4456113"/>
              <a:ext cx="63500" cy="52388"/>
            </a:xfrm>
            <a:custGeom>
              <a:avLst/>
              <a:gdLst>
                <a:gd name="T0" fmla="*/ 37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7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7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3" name="íš1idê">
              <a:extLst>
                <a:ext uri="{FF2B5EF4-FFF2-40B4-BE49-F238E27FC236}">
                  <a16:creationId xmlns:a16="http://schemas.microsoft.com/office/drawing/2014/main" id="{B30DECBA-0630-4768-B8D3-1192B785DE6F}"/>
                </a:ext>
              </a:extLst>
            </p:cNvPr>
            <p:cNvSpPr/>
            <p:nvPr/>
          </p:nvSpPr>
          <p:spPr bwMode="auto">
            <a:xfrm>
              <a:off x="8012113" y="4360863"/>
              <a:ext cx="63500" cy="508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4" name="iṡḻiḑé">
              <a:extLst>
                <a:ext uri="{FF2B5EF4-FFF2-40B4-BE49-F238E27FC236}">
                  <a16:creationId xmlns:a16="http://schemas.microsoft.com/office/drawing/2014/main" id="{8C4411B1-4FB0-41F5-9DBE-4A1722E0EC2E}"/>
                </a:ext>
              </a:extLst>
            </p:cNvPr>
            <p:cNvSpPr/>
            <p:nvPr/>
          </p:nvSpPr>
          <p:spPr bwMode="auto">
            <a:xfrm>
              <a:off x="8012113" y="4456113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5" name="ísliďè">
              <a:extLst>
                <a:ext uri="{FF2B5EF4-FFF2-40B4-BE49-F238E27FC236}">
                  <a16:creationId xmlns:a16="http://schemas.microsoft.com/office/drawing/2014/main" id="{204F432F-AD20-4E0C-9E63-A9A6213C8EC4}"/>
                </a:ext>
              </a:extLst>
            </p:cNvPr>
            <p:cNvSpPr/>
            <p:nvPr/>
          </p:nvSpPr>
          <p:spPr bwMode="auto">
            <a:xfrm>
              <a:off x="7905750" y="4657725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7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7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6" name="íşľíḍè">
              <a:extLst>
                <a:ext uri="{FF2B5EF4-FFF2-40B4-BE49-F238E27FC236}">
                  <a16:creationId xmlns:a16="http://schemas.microsoft.com/office/drawing/2014/main" id="{BEA6A416-65F2-4E38-A04A-675E4F5FFACF}"/>
                </a:ext>
              </a:extLst>
            </p:cNvPr>
            <p:cNvSpPr/>
            <p:nvPr/>
          </p:nvSpPr>
          <p:spPr bwMode="auto">
            <a:xfrm>
              <a:off x="7905750" y="4754563"/>
              <a:ext cx="63500" cy="53975"/>
            </a:xfrm>
            <a:custGeom>
              <a:avLst/>
              <a:gdLst>
                <a:gd name="T0" fmla="*/ 37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7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7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7" name="îSļíḋe">
              <a:extLst>
                <a:ext uri="{FF2B5EF4-FFF2-40B4-BE49-F238E27FC236}">
                  <a16:creationId xmlns:a16="http://schemas.microsoft.com/office/drawing/2014/main" id="{9FB332C0-136E-4401-8863-891B2368BDC2}"/>
                </a:ext>
              </a:extLst>
            </p:cNvPr>
            <p:cNvSpPr/>
            <p:nvPr/>
          </p:nvSpPr>
          <p:spPr bwMode="auto">
            <a:xfrm>
              <a:off x="8012113" y="46577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8" name="íṩḻïḓè">
              <a:extLst>
                <a:ext uri="{FF2B5EF4-FFF2-40B4-BE49-F238E27FC236}">
                  <a16:creationId xmlns:a16="http://schemas.microsoft.com/office/drawing/2014/main" id="{0C512318-6CE3-4F28-9A66-3494956F76AE}"/>
                </a:ext>
              </a:extLst>
            </p:cNvPr>
            <p:cNvSpPr/>
            <p:nvPr/>
          </p:nvSpPr>
          <p:spPr bwMode="auto">
            <a:xfrm>
              <a:off x="8012113" y="4754563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59" name="îśḷíḑê">
              <a:extLst>
                <a:ext uri="{FF2B5EF4-FFF2-40B4-BE49-F238E27FC236}">
                  <a16:creationId xmlns:a16="http://schemas.microsoft.com/office/drawing/2014/main" id="{E72112B3-F28A-4506-9FF2-C42ABC8BAD12}"/>
                </a:ext>
              </a:extLst>
            </p:cNvPr>
            <p:cNvSpPr/>
            <p:nvPr/>
          </p:nvSpPr>
          <p:spPr bwMode="auto">
            <a:xfrm>
              <a:off x="7905750" y="4956175"/>
              <a:ext cx="63500" cy="52388"/>
            </a:xfrm>
            <a:custGeom>
              <a:avLst/>
              <a:gdLst>
                <a:gd name="T0" fmla="*/ 40 w 40"/>
                <a:gd name="T1" fmla="*/ 33 h 33"/>
                <a:gd name="T2" fmla="*/ 40 w 40"/>
                <a:gd name="T3" fmla="*/ 0 h 33"/>
                <a:gd name="T4" fmla="*/ 0 w 40"/>
                <a:gd name="T5" fmla="*/ 0 h 33"/>
                <a:gd name="T6" fmla="*/ 0 w 40"/>
                <a:gd name="T7" fmla="*/ 33 h 33"/>
                <a:gd name="T8" fmla="*/ 37 w 40"/>
                <a:gd name="T9" fmla="*/ 33 h 33"/>
                <a:gd name="T10" fmla="*/ 40 w 4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40" y="33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7" y="33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0" name="ïŝḻíḋè">
              <a:extLst>
                <a:ext uri="{FF2B5EF4-FFF2-40B4-BE49-F238E27FC236}">
                  <a16:creationId xmlns:a16="http://schemas.microsoft.com/office/drawing/2014/main" id="{0ED505BD-5721-46D9-BC57-434D24F1EF0D}"/>
                </a:ext>
              </a:extLst>
            </p:cNvPr>
            <p:cNvSpPr/>
            <p:nvPr/>
          </p:nvSpPr>
          <p:spPr bwMode="auto">
            <a:xfrm>
              <a:off x="7905750" y="5051425"/>
              <a:ext cx="63500" cy="53975"/>
            </a:xfrm>
            <a:custGeom>
              <a:avLst/>
              <a:gdLst>
                <a:gd name="T0" fmla="*/ 37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7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7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1" name="iṥliďe">
              <a:extLst>
                <a:ext uri="{FF2B5EF4-FFF2-40B4-BE49-F238E27FC236}">
                  <a16:creationId xmlns:a16="http://schemas.microsoft.com/office/drawing/2014/main" id="{992A024E-0095-4F7A-B1E2-3BCD5A98999C}"/>
                </a:ext>
              </a:extLst>
            </p:cNvPr>
            <p:cNvSpPr/>
            <p:nvPr/>
          </p:nvSpPr>
          <p:spPr bwMode="auto">
            <a:xfrm>
              <a:off x="8012113" y="49561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2" name="ïşľîḑe">
              <a:extLst>
                <a:ext uri="{FF2B5EF4-FFF2-40B4-BE49-F238E27FC236}">
                  <a16:creationId xmlns:a16="http://schemas.microsoft.com/office/drawing/2014/main" id="{9D35D795-27A6-4C6B-BC38-8470AF26BD9A}"/>
                </a:ext>
              </a:extLst>
            </p:cNvPr>
            <p:cNvSpPr/>
            <p:nvPr/>
          </p:nvSpPr>
          <p:spPr bwMode="auto">
            <a:xfrm>
              <a:off x="8012113" y="50514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3" name="iš1îḓe">
              <a:extLst>
                <a:ext uri="{FF2B5EF4-FFF2-40B4-BE49-F238E27FC236}">
                  <a16:creationId xmlns:a16="http://schemas.microsoft.com/office/drawing/2014/main" id="{9672AB72-3544-4624-AC2C-B014946C7B63}"/>
                </a:ext>
              </a:extLst>
            </p:cNvPr>
            <p:cNvSpPr/>
            <p:nvPr/>
          </p:nvSpPr>
          <p:spPr bwMode="auto">
            <a:xfrm>
              <a:off x="7021513" y="4114800"/>
              <a:ext cx="617538" cy="1270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4" name="îṥľïḑé">
              <a:extLst>
                <a:ext uri="{FF2B5EF4-FFF2-40B4-BE49-F238E27FC236}">
                  <a16:creationId xmlns:a16="http://schemas.microsoft.com/office/drawing/2014/main" id="{90ADCACD-4A28-424F-926F-BDCCDC0A455F}"/>
                </a:ext>
              </a:extLst>
            </p:cNvPr>
            <p:cNvSpPr/>
            <p:nvPr/>
          </p:nvSpPr>
          <p:spPr bwMode="auto">
            <a:xfrm>
              <a:off x="7021513" y="4370388"/>
              <a:ext cx="617538" cy="1285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5" name="îşľîḍé">
              <a:extLst>
                <a:ext uri="{FF2B5EF4-FFF2-40B4-BE49-F238E27FC236}">
                  <a16:creationId xmlns:a16="http://schemas.microsoft.com/office/drawing/2014/main" id="{5CB821ED-08CA-430B-9B6E-8E4FED5A633C}"/>
                </a:ext>
              </a:extLst>
            </p:cNvPr>
            <p:cNvSpPr/>
            <p:nvPr/>
          </p:nvSpPr>
          <p:spPr bwMode="auto">
            <a:xfrm>
              <a:off x="7021513" y="4625975"/>
              <a:ext cx="617538" cy="1285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6" name="îśḷíḋé">
              <a:extLst>
                <a:ext uri="{FF2B5EF4-FFF2-40B4-BE49-F238E27FC236}">
                  <a16:creationId xmlns:a16="http://schemas.microsoft.com/office/drawing/2014/main" id="{21AD6DF8-CBE8-4E41-93F8-3DE05CE6F778}"/>
                </a:ext>
              </a:extLst>
            </p:cNvPr>
            <p:cNvSpPr/>
            <p:nvPr/>
          </p:nvSpPr>
          <p:spPr bwMode="auto">
            <a:xfrm>
              <a:off x="7021513" y="4881563"/>
              <a:ext cx="617538" cy="1270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7" name="ïSļïdê">
              <a:extLst>
                <a:ext uri="{FF2B5EF4-FFF2-40B4-BE49-F238E27FC236}">
                  <a16:creationId xmlns:a16="http://schemas.microsoft.com/office/drawing/2014/main" id="{1F4D7B85-6BAE-49ED-AEFB-922FBA6F458B}"/>
                </a:ext>
              </a:extLst>
            </p:cNvPr>
            <p:cNvSpPr/>
            <p:nvPr/>
          </p:nvSpPr>
          <p:spPr bwMode="auto">
            <a:xfrm>
              <a:off x="8637588" y="3779838"/>
              <a:ext cx="1055688" cy="565150"/>
            </a:xfrm>
            <a:custGeom>
              <a:avLst/>
              <a:gdLst>
                <a:gd name="T0" fmla="*/ 34 w 665"/>
                <a:gd name="T1" fmla="*/ 194 h 356"/>
                <a:gd name="T2" fmla="*/ 0 w 665"/>
                <a:gd name="T3" fmla="*/ 167 h 356"/>
                <a:gd name="T4" fmla="*/ 188 w 665"/>
                <a:gd name="T5" fmla="*/ 0 h 356"/>
                <a:gd name="T6" fmla="*/ 665 w 665"/>
                <a:gd name="T7" fmla="*/ 0 h 356"/>
                <a:gd name="T8" fmla="*/ 665 w 665"/>
                <a:gd name="T9" fmla="*/ 148 h 356"/>
                <a:gd name="T10" fmla="*/ 356 w 665"/>
                <a:gd name="T11" fmla="*/ 356 h 356"/>
                <a:gd name="T12" fmla="*/ 34 w 665"/>
                <a:gd name="T13" fmla="*/ 19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" h="356">
                  <a:moveTo>
                    <a:pt x="34" y="194"/>
                  </a:moveTo>
                  <a:lnTo>
                    <a:pt x="0" y="167"/>
                  </a:lnTo>
                  <a:lnTo>
                    <a:pt x="188" y="0"/>
                  </a:lnTo>
                  <a:lnTo>
                    <a:pt x="665" y="0"/>
                  </a:lnTo>
                  <a:lnTo>
                    <a:pt x="665" y="148"/>
                  </a:lnTo>
                  <a:lnTo>
                    <a:pt x="356" y="356"/>
                  </a:lnTo>
                  <a:lnTo>
                    <a:pt x="34" y="19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8" name="işḷïḍé">
              <a:extLst>
                <a:ext uri="{FF2B5EF4-FFF2-40B4-BE49-F238E27FC236}">
                  <a16:creationId xmlns:a16="http://schemas.microsoft.com/office/drawing/2014/main" id="{FC14564B-1DB2-4994-942C-67C7C4E410BD}"/>
                </a:ext>
              </a:extLst>
            </p:cNvPr>
            <p:cNvSpPr/>
            <p:nvPr/>
          </p:nvSpPr>
          <p:spPr bwMode="auto">
            <a:xfrm>
              <a:off x="9202738" y="3779838"/>
              <a:ext cx="746125" cy="1639888"/>
            </a:xfrm>
            <a:custGeom>
              <a:avLst/>
              <a:gdLst>
                <a:gd name="T0" fmla="*/ 395 w 470"/>
                <a:gd name="T1" fmla="*/ 95 h 1033"/>
                <a:gd name="T2" fmla="*/ 395 w 470"/>
                <a:gd name="T3" fmla="*/ 3 h 1033"/>
                <a:gd name="T4" fmla="*/ 332 w 470"/>
                <a:gd name="T5" fmla="*/ 3 h 1033"/>
                <a:gd name="T6" fmla="*/ 332 w 470"/>
                <a:gd name="T7" fmla="*/ 25 h 1033"/>
                <a:gd name="T8" fmla="*/ 309 w 470"/>
                <a:gd name="T9" fmla="*/ 0 h 1033"/>
                <a:gd name="T10" fmla="*/ 155 w 470"/>
                <a:gd name="T11" fmla="*/ 167 h 1033"/>
                <a:gd name="T12" fmla="*/ 94 w 470"/>
                <a:gd name="T13" fmla="*/ 208 h 1033"/>
                <a:gd name="T14" fmla="*/ 0 w 470"/>
                <a:gd name="T15" fmla="*/ 892 h 1033"/>
                <a:gd name="T16" fmla="*/ 141 w 470"/>
                <a:gd name="T17" fmla="*/ 1033 h 1033"/>
                <a:gd name="T18" fmla="*/ 470 w 470"/>
                <a:gd name="T19" fmla="*/ 1033 h 1033"/>
                <a:gd name="T20" fmla="*/ 470 w 470"/>
                <a:gd name="T21" fmla="*/ 175 h 1033"/>
                <a:gd name="T22" fmla="*/ 395 w 470"/>
                <a:gd name="T23" fmla="*/ 95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1033">
                  <a:moveTo>
                    <a:pt x="395" y="95"/>
                  </a:moveTo>
                  <a:lnTo>
                    <a:pt x="395" y="3"/>
                  </a:lnTo>
                  <a:lnTo>
                    <a:pt x="332" y="3"/>
                  </a:lnTo>
                  <a:lnTo>
                    <a:pt x="332" y="25"/>
                  </a:lnTo>
                  <a:lnTo>
                    <a:pt x="309" y="0"/>
                  </a:lnTo>
                  <a:lnTo>
                    <a:pt x="155" y="167"/>
                  </a:lnTo>
                  <a:lnTo>
                    <a:pt x="94" y="208"/>
                  </a:lnTo>
                  <a:lnTo>
                    <a:pt x="0" y="892"/>
                  </a:lnTo>
                  <a:lnTo>
                    <a:pt x="141" y="1033"/>
                  </a:lnTo>
                  <a:lnTo>
                    <a:pt x="470" y="1033"/>
                  </a:lnTo>
                  <a:lnTo>
                    <a:pt x="470" y="175"/>
                  </a:lnTo>
                  <a:lnTo>
                    <a:pt x="395" y="9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69" name="îsḻïḓé">
              <a:extLst>
                <a:ext uri="{FF2B5EF4-FFF2-40B4-BE49-F238E27FC236}">
                  <a16:creationId xmlns:a16="http://schemas.microsoft.com/office/drawing/2014/main" id="{168DF377-0FE8-489D-B83F-8DAA68E013AC}"/>
                </a:ext>
              </a:extLst>
            </p:cNvPr>
            <p:cNvSpPr/>
            <p:nvPr/>
          </p:nvSpPr>
          <p:spPr bwMode="auto">
            <a:xfrm>
              <a:off x="8637588" y="4044950"/>
              <a:ext cx="811213" cy="1374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0" name="ïśḻîḓê">
              <a:extLst>
                <a:ext uri="{FF2B5EF4-FFF2-40B4-BE49-F238E27FC236}">
                  <a16:creationId xmlns:a16="http://schemas.microsoft.com/office/drawing/2014/main" id="{AFBE2037-866A-4097-AE32-1554AB661C8A}"/>
                </a:ext>
              </a:extLst>
            </p:cNvPr>
            <p:cNvSpPr/>
            <p:nvPr/>
          </p:nvSpPr>
          <p:spPr bwMode="auto">
            <a:xfrm>
              <a:off x="8951913" y="5083175"/>
              <a:ext cx="149225" cy="3365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1" name="îsľïde">
              <a:extLst>
                <a:ext uri="{FF2B5EF4-FFF2-40B4-BE49-F238E27FC236}">
                  <a16:creationId xmlns:a16="http://schemas.microsoft.com/office/drawing/2014/main" id="{83CBD223-1116-4C3C-BEBE-FDB3126C0FFB}"/>
                </a:ext>
              </a:extLst>
            </p:cNvPr>
            <p:cNvSpPr/>
            <p:nvPr/>
          </p:nvSpPr>
          <p:spPr bwMode="auto">
            <a:xfrm>
              <a:off x="8728075" y="5126038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8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8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2" name="iṧḷíďé">
              <a:extLst>
                <a:ext uri="{FF2B5EF4-FFF2-40B4-BE49-F238E27FC236}">
                  <a16:creationId xmlns:a16="http://schemas.microsoft.com/office/drawing/2014/main" id="{5C080F92-C24F-4AB2-A825-B36A9322BBD0}"/>
                </a:ext>
              </a:extLst>
            </p:cNvPr>
            <p:cNvSpPr/>
            <p:nvPr/>
          </p:nvSpPr>
          <p:spPr bwMode="auto">
            <a:xfrm>
              <a:off x="8728075" y="5222875"/>
              <a:ext cx="63500" cy="52388"/>
            </a:xfrm>
            <a:custGeom>
              <a:avLst/>
              <a:gdLst>
                <a:gd name="T0" fmla="*/ 38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8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8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3" name="îṧļîḓé">
              <a:extLst>
                <a:ext uri="{FF2B5EF4-FFF2-40B4-BE49-F238E27FC236}">
                  <a16:creationId xmlns:a16="http://schemas.microsoft.com/office/drawing/2014/main" id="{4496E052-7830-4C89-883B-F39F27F48C80}"/>
                </a:ext>
              </a:extLst>
            </p:cNvPr>
            <p:cNvSpPr/>
            <p:nvPr/>
          </p:nvSpPr>
          <p:spPr bwMode="auto">
            <a:xfrm>
              <a:off x="8836025" y="5126038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4" name="ïṧļîďè">
              <a:extLst>
                <a:ext uri="{FF2B5EF4-FFF2-40B4-BE49-F238E27FC236}">
                  <a16:creationId xmlns:a16="http://schemas.microsoft.com/office/drawing/2014/main" id="{D39E6348-12EE-4131-94CE-4E3452AD451D}"/>
                </a:ext>
              </a:extLst>
            </p:cNvPr>
            <p:cNvSpPr/>
            <p:nvPr/>
          </p:nvSpPr>
          <p:spPr bwMode="auto">
            <a:xfrm>
              <a:off x="8836025" y="52228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5" name="îṧļiḍê">
              <a:extLst>
                <a:ext uri="{FF2B5EF4-FFF2-40B4-BE49-F238E27FC236}">
                  <a16:creationId xmlns:a16="http://schemas.microsoft.com/office/drawing/2014/main" id="{F281DC77-EA82-48D9-B024-0487964247D6}"/>
                </a:ext>
              </a:extLst>
            </p:cNvPr>
            <p:cNvSpPr/>
            <p:nvPr/>
          </p:nvSpPr>
          <p:spPr bwMode="auto">
            <a:xfrm>
              <a:off x="9166225" y="5126038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7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7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6" name="ïśľîḋê">
              <a:extLst>
                <a:ext uri="{FF2B5EF4-FFF2-40B4-BE49-F238E27FC236}">
                  <a16:creationId xmlns:a16="http://schemas.microsoft.com/office/drawing/2014/main" id="{9CAADDF3-C618-49D6-B341-962B7EE0CC95}"/>
                </a:ext>
              </a:extLst>
            </p:cNvPr>
            <p:cNvSpPr/>
            <p:nvPr/>
          </p:nvSpPr>
          <p:spPr bwMode="auto">
            <a:xfrm>
              <a:off x="9166225" y="5222875"/>
              <a:ext cx="63500" cy="52388"/>
            </a:xfrm>
            <a:custGeom>
              <a:avLst/>
              <a:gdLst>
                <a:gd name="T0" fmla="*/ 37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7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7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7" name="íśḻîḑé">
              <a:extLst>
                <a:ext uri="{FF2B5EF4-FFF2-40B4-BE49-F238E27FC236}">
                  <a16:creationId xmlns:a16="http://schemas.microsoft.com/office/drawing/2014/main" id="{3D7174B1-F023-43F9-9819-951F8184808F}"/>
                </a:ext>
              </a:extLst>
            </p:cNvPr>
            <p:cNvSpPr/>
            <p:nvPr/>
          </p:nvSpPr>
          <p:spPr bwMode="auto">
            <a:xfrm>
              <a:off x="9272588" y="5126038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8" name="iṡliḋê">
              <a:extLst>
                <a:ext uri="{FF2B5EF4-FFF2-40B4-BE49-F238E27FC236}">
                  <a16:creationId xmlns:a16="http://schemas.microsoft.com/office/drawing/2014/main" id="{D95324A0-6E8A-4694-98C0-9D649D960542}"/>
                </a:ext>
              </a:extLst>
            </p:cNvPr>
            <p:cNvSpPr/>
            <p:nvPr/>
          </p:nvSpPr>
          <p:spPr bwMode="auto">
            <a:xfrm>
              <a:off x="9272588" y="52228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79" name="iśľíḑê">
              <a:extLst>
                <a:ext uri="{FF2B5EF4-FFF2-40B4-BE49-F238E27FC236}">
                  <a16:creationId xmlns:a16="http://schemas.microsoft.com/office/drawing/2014/main" id="{F2AD91D1-45A4-48FD-8CDE-AA24880B9556}"/>
                </a:ext>
              </a:extLst>
            </p:cNvPr>
            <p:cNvSpPr/>
            <p:nvPr/>
          </p:nvSpPr>
          <p:spPr bwMode="auto">
            <a:xfrm>
              <a:off x="9612313" y="4060825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8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8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0" name="íSlide">
              <a:extLst>
                <a:ext uri="{FF2B5EF4-FFF2-40B4-BE49-F238E27FC236}">
                  <a16:creationId xmlns:a16="http://schemas.microsoft.com/office/drawing/2014/main" id="{7AAC56E8-53EC-427C-879A-C4CDCF232AA7}"/>
                </a:ext>
              </a:extLst>
            </p:cNvPr>
            <p:cNvSpPr/>
            <p:nvPr/>
          </p:nvSpPr>
          <p:spPr bwMode="auto">
            <a:xfrm>
              <a:off x="9612313" y="4157663"/>
              <a:ext cx="63500" cy="53975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8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1" name="î$ľïḑé">
              <a:extLst>
                <a:ext uri="{FF2B5EF4-FFF2-40B4-BE49-F238E27FC236}">
                  <a16:creationId xmlns:a16="http://schemas.microsoft.com/office/drawing/2014/main" id="{A5E9B59B-7AA4-49D1-83A1-652C3B61EC2D}"/>
                </a:ext>
              </a:extLst>
            </p:cNvPr>
            <p:cNvSpPr/>
            <p:nvPr/>
          </p:nvSpPr>
          <p:spPr bwMode="auto">
            <a:xfrm>
              <a:off x="9718675" y="40608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2" name="íşļîḋè">
              <a:extLst>
                <a:ext uri="{FF2B5EF4-FFF2-40B4-BE49-F238E27FC236}">
                  <a16:creationId xmlns:a16="http://schemas.microsoft.com/office/drawing/2014/main" id="{15BBC066-403B-4EAE-A7CC-0FF404BE34D9}"/>
                </a:ext>
              </a:extLst>
            </p:cNvPr>
            <p:cNvSpPr/>
            <p:nvPr/>
          </p:nvSpPr>
          <p:spPr bwMode="auto">
            <a:xfrm>
              <a:off x="9718675" y="4157663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3" name="îṩliḑé">
              <a:extLst>
                <a:ext uri="{FF2B5EF4-FFF2-40B4-BE49-F238E27FC236}">
                  <a16:creationId xmlns:a16="http://schemas.microsoft.com/office/drawing/2014/main" id="{681BDE32-6EE3-4602-A627-A2D8DF5D7CB6}"/>
                </a:ext>
              </a:extLst>
            </p:cNvPr>
            <p:cNvSpPr/>
            <p:nvPr/>
          </p:nvSpPr>
          <p:spPr bwMode="auto">
            <a:xfrm>
              <a:off x="9612313" y="4360863"/>
              <a:ext cx="63500" cy="50800"/>
            </a:xfrm>
            <a:custGeom>
              <a:avLst/>
              <a:gdLst>
                <a:gd name="T0" fmla="*/ 40 w 40"/>
                <a:gd name="T1" fmla="*/ 32 h 32"/>
                <a:gd name="T2" fmla="*/ 40 w 40"/>
                <a:gd name="T3" fmla="*/ 0 h 32"/>
                <a:gd name="T4" fmla="*/ 0 w 40"/>
                <a:gd name="T5" fmla="*/ 0 h 32"/>
                <a:gd name="T6" fmla="*/ 0 w 40"/>
                <a:gd name="T7" fmla="*/ 32 h 32"/>
                <a:gd name="T8" fmla="*/ 38 w 40"/>
                <a:gd name="T9" fmla="*/ 32 h 32"/>
                <a:gd name="T10" fmla="*/ 40 w 4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2">
                  <a:moveTo>
                    <a:pt x="40" y="32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38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4" name="iṩļîďe">
              <a:extLst>
                <a:ext uri="{FF2B5EF4-FFF2-40B4-BE49-F238E27FC236}">
                  <a16:creationId xmlns:a16="http://schemas.microsoft.com/office/drawing/2014/main" id="{44A72CE9-BB3C-4E40-BDB2-4C047CCCC93D}"/>
                </a:ext>
              </a:extLst>
            </p:cNvPr>
            <p:cNvSpPr/>
            <p:nvPr/>
          </p:nvSpPr>
          <p:spPr bwMode="auto">
            <a:xfrm>
              <a:off x="9612313" y="4456113"/>
              <a:ext cx="63500" cy="52388"/>
            </a:xfrm>
            <a:custGeom>
              <a:avLst/>
              <a:gdLst>
                <a:gd name="T0" fmla="*/ 38 w 40"/>
                <a:gd name="T1" fmla="*/ 0 h 33"/>
                <a:gd name="T2" fmla="*/ 0 w 40"/>
                <a:gd name="T3" fmla="*/ 0 h 33"/>
                <a:gd name="T4" fmla="*/ 0 w 40"/>
                <a:gd name="T5" fmla="*/ 33 h 33"/>
                <a:gd name="T6" fmla="*/ 40 w 40"/>
                <a:gd name="T7" fmla="*/ 33 h 33"/>
                <a:gd name="T8" fmla="*/ 40 w 40"/>
                <a:gd name="T9" fmla="*/ 0 h 33"/>
                <a:gd name="T10" fmla="*/ 38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38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40" y="33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5" name="íṩļíḋe">
              <a:extLst>
                <a:ext uri="{FF2B5EF4-FFF2-40B4-BE49-F238E27FC236}">
                  <a16:creationId xmlns:a16="http://schemas.microsoft.com/office/drawing/2014/main" id="{90109D9C-ED95-4CBF-A602-AA0A62165AF0}"/>
                </a:ext>
              </a:extLst>
            </p:cNvPr>
            <p:cNvSpPr/>
            <p:nvPr/>
          </p:nvSpPr>
          <p:spPr bwMode="auto">
            <a:xfrm>
              <a:off x="9718675" y="4360863"/>
              <a:ext cx="63500" cy="508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6" name="îślîďè">
              <a:extLst>
                <a:ext uri="{FF2B5EF4-FFF2-40B4-BE49-F238E27FC236}">
                  <a16:creationId xmlns:a16="http://schemas.microsoft.com/office/drawing/2014/main" id="{F7767393-16CD-4252-B697-94487E0D5A2E}"/>
                </a:ext>
              </a:extLst>
            </p:cNvPr>
            <p:cNvSpPr/>
            <p:nvPr/>
          </p:nvSpPr>
          <p:spPr bwMode="auto">
            <a:xfrm>
              <a:off x="9718675" y="4456113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7" name="iśḷîďe">
              <a:extLst>
                <a:ext uri="{FF2B5EF4-FFF2-40B4-BE49-F238E27FC236}">
                  <a16:creationId xmlns:a16="http://schemas.microsoft.com/office/drawing/2014/main" id="{71B97C83-A269-4AE2-8359-A0E27CDE0493}"/>
                </a:ext>
              </a:extLst>
            </p:cNvPr>
            <p:cNvSpPr/>
            <p:nvPr/>
          </p:nvSpPr>
          <p:spPr bwMode="auto">
            <a:xfrm>
              <a:off x="9612313" y="4657725"/>
              <a:ext cx="63500" cy="53975"/>
            </a:xfrm>
            <a:custGeom>
              <a:avLst/>
              <a:gdLst>
                <a:gd name="T0" fmla="*/ 40 w 40"/>
                <a:gd name="T1" fmla="*/ 34 h 34"/>
                <a:gd name="T2" fmla="*/ 40 w 40"/>
                <a:gd name="T3" fmla="*/ 0 h 34"/>
                <a:gd name="T4" fmla="*/ 0 w 40"/>
                <a:gd name="T5" fmla="*/ 0 h 34"/>
                <a:gd name="T6" fmla="*/ 0 w 40"/>
                <a:gd name="T7" fmla="*/ 34 h 34"/>
                <a:gd name="T8" fmla="*/ 38 w 40"/>
                <a:gd name="T9" fmla="*/ 34 h 34"/>
                <a:gd name="T10" fmla="*/ 40 w 4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40" y="34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8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8" name="iṣ1ïḑe">
              <a:extLst>
                <a:ext uri="{FF2B5EF4-FFF2-40B4-BE49-F238E27FC236}">
                  <a16:creationId xmlns:a16="http://schemas.microsoft.com/office/drawing/2014/main" id="{086E868E-2969-4DB0-A804-8C7B624EC6A3}"/>
                </a:ext>
              </a:extLst>
            </p:cNvPr>
            <p:cNvSpPr/>
            <p:nvPr/>
          </p:nvSpPr>
          <p:spPr bwMode="auto">
            <a:xfrm>
              <a:off x="9612313" y="4754563"/>
              <a:ext cx="63500" cy="53975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8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89" name="îṡľîďé">
              <a:extLst>
                <a:ext uri="{FF2B5EF4-FFF2-40B4-BE49-F238E27FC236}">
                  <a16:creationId xmlns:a16="http://schemas.microsoft.com/office/drawing/2014/main" id="{5B230EAD-8BAA-4299-B7C9-F696A781688F}"/>
                </a:ext>
              </a:extLst>
            </p:cNvPr>
            <p:cNvSpPr/>
            <p:nvPr/>
          </p:nvSpPr>
          <p:spPr bwMode="auto">
            <a:xfrm>
              <a:off x="9718675" y="46577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0" name="îšliḋe">
              <a:extLst>
                <a:ext uri="{FF2B5EF4-FFF2-40B4-BE49-F238E27FC236}">
                  <a16:creationId xmlns:a16="http://schemas.microsoft.com/office/drawing/2014/main" id="{C686349E-00AA-42D7-ACF3-21BFCDC24E66}"/>
                </a:ext>
              </a:extLst>
            </p:cNvPr>
            <p:cNvSpPr/>
            <p:nvPr/>
          </p:nvSpPr>
          <p:spPr bwMode="auto">
            <a:xfrm>
              <a:off x="9718675" y="4754563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1" name="ïşḷíďê">
              <a:extLst>
                <a:ext uri="{FF2B5EF4-FFF2-40B4-BE49-F238E27FC236}">
                  <a16:creationId xmlns:a16="http://schemas.microsoft.com/office/drawing/2014/main" id="{9391477D-45C0-423B-8792-85E8CF16911D}"/>
                </a:ext>
              </a:extLst>
            </p:cNvPr>
            <p:cNvSpPr/>
            <p:nvPr/>
          </p:nvSpPr>
          <p:spPr bwMode="auto">
            <a:xfrm>
              <a:off x="9612313" y="4956175"/>
              <a:ext cx="63500" cy="52388"/>
            </a:xfrm>
            <a:custGeom>
              <a:avLst/>
              <a:gdLst>
                <a:gd name="T0" fmla="*/ 40 w 40"/>
                <a:gd name="T1" fmla="*/ 33 h 33"/>
                <a:gd name="T2" fmla="*/ 40 w 40"/>
                <a:gd name="T3" fmla="*/ 0 h 33"/>
                <a:gd name="T4" fmla="*/ 0 w 40"/>
                <a:gd name="T5" fmla="*/ 0 h 33"/>
                <a:gd name="T6" fmla="*/ 0 w 40"/>
                <a:gd name="T7" fmla="*/ 33 h 33"/>
                <a:gd name="T8" fmla="*/ 38 w 40"/>
                <a:gd name="T9" fmla="*/ 33 h 33"/>
                <a:gd name="T10" fmla="*/ 40 w 4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40" y="33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8" y="33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2" name="íşļïḓè">
              <a:extLst>
                <a:ext uri="{FF2B5EF4-FFF2-40B4-BE49-F238E27FC236}">
                  <a16:creationId xmlns:a16="http://schemas.microsoft.com/office/drawing/2014/main" id="{A7AC37B6-B951-4270-A9AC-F56812474761}"/>
                </a:ext>
              </a:extLst>
            </p:cNvPr>
            <p:cNvSpPr/>
            <p:nvPr/>
          </p:nvSpPr>
          <p:spPr bwMode="auto">
            <a:xfrm>
              <a:off x="9612313" y="5051425"/>
              <a:ext cx="63500" cy="53975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0 h 34"/>
                <a:gd name="T4" fmla="*/ 0 w 40"/>
                <a:gd name="T5" fmla="*/ 34 h 34"/>
                <a:gd name="T6" fmla="*/ 40 w 40"/>
                <a:gd name="T7" fmla="*/ 34 h 34"/>
                <a:gd name="T8" fmla="*/ 40 w 40"/>
                <a:gd name="T9" fmla="*/ 0 h 34"/>
                <a:gd name="T10" fmla="*/ 38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0" y="34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3" name="ïṡļíḍè">
              <a:extLst>
                <a:ext uri="{FF2B5EF4-FFF2-40B4-BE49-F238E27FC236}">
                  <a16:creationId xmlns:a16="http://schemas.microsoft.com/office/drawing/2014/main" id="{83C8EEDE-3465-43FD-8647-EC9D3DDEDA9D}"/>
                </a:ext>
              </a:extLst>
            </p:cNvPr>
            <p:cNvSpPr/>
            <p:nvPr/>
          </p:nvSpPr>
          <p:spPr bwMode="auto">
            <a:xfrm>
              <a:off x="9718675" y="4956175"/>
              <a:ext cx="63500" cy="523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4" name="iṩḻíḓê">
              <a:extLst>
                <a:ext uri="{FF2B5EF4-FFF2-40B4-BE49-F238E27FC236}">
                  <a16:creationId xmlns:a16="http://schemas.microsoft.com/office/drawing/2014/main" id="{882780AB-8D38-49D9-9799-F12907F3B82B}"/>
                </a:ext>
              </a:extLst>
            </p:cNvPr>
            <p:cNvSpPr/>
            <p:nvPr/>
          </p:nvSpPr>
          <p:spPr bwMode="auto">
            <a:xfrm>
              <a:off x="9718675" y="5051425"/>
              <a:ext cx="63500" cy="539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5" name="îslîdê">
              <a:extLst>
                <a:ext uri="{FF2B5EF4-FFF2-40B4-BE49-F238E27FC236}">
                  <a16:creationId xmlns:a16="http://schemas.microsoft.com/office/drawing/2014/main" id="{EBFA4B85-059A-48DF-92F7-76A890FEF70B}"/>
                </a:ext>
              </a:extLst>
            </p:cNvPr>
            <p:cNvSpPr/>
            <p:nvPr/>
          </p:nvSpPr>
          <p:spPr bwMode="auto">
            <a:xfrm>
              <a:off x="8728075" y="4114800"/>
              <a:ext cx="617538" cy="1270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6" name="iSḻîďê">
              <a:extLst>
                <a:ext uri="{FF2B5EF4-FFF2-40B4-BE49-F238E27FC236}">
                  <a16:creationId xmlns:a16="http://schemas.microsoft.com/office/drawing/2014/main" id="{2BEA02FF-F16B-4B96-B4AE-71D5B5AB2697}"/>
                </a:ext>
              </a:extLst>
            </p:cNvPr>
            <p:cNvSpPr/>
            <p:nvPr/>
          </p:nvSpPr>
          <p:spPr bwMode="auto">
            <a:xfrm>
              <a:off x="8728075" y="4370388"/>
              <a:ext cx="617538" cy="1285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7" name="íṧḷiḓé">
              <a:extLst>
                <a:ext uri="{FF2B5EF4-FFF2-40B4-BE49-F238E27FC236}">
                  <a16:creationId xmlns:a16="http://schemas.microsoft.com/office/drawing/2014/main" id="{AC4D44C1-B61F-4497-AB96-09B6D345B5CA}"/>
                </a:ext>
              </a:extLst>
            </p:cNvPr>
            <p:cNvSpPr/>
            <p:nvPr/>
          </p:nvSpPr>
          <p:spPr bwMode="auto">
            <a:xfrm>
              <a:off x="8728075" y="4625975"/>
              <a:ext cx="617538" cy="1285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8" name="îšļiḓé">
              <a:extLst>
                <a:ext uri="{FF2B5EF4-FFF2-40B4-BE49-F238E27FC236}">
                  <a16:creationId xmlns:a16="http://schemas.microsoft.com/office/drawing/2014/main" id="{F94F40D7-3C69-4913-8612-36BCCC538D83}"/>
                </a:ext>
              </a:extLst>
            </p:cNvPr>
            <p:cNvSpPr/>
            <p:nvPr/>
          </p:nvSpPr>
          <p:spPr bwMode="auto">
            <a:xfrm>
              <a:off x="8728075" y="4881563"/>
              <a:ext cx="617538" cy="1270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399" name="iṡľidê">
              <a:extLst>
                <a:ext uri="{FF2B5EF4-FFF2-40B4-BE49-F238E27FC236}">
                  <a16:creationId xmlns:a16="http://schemas.microsoft.com/office/drawing/2014/main" id="{3FA42D63-33A5-4911-98F4-8EECB93B2558}"/>
                </a:ext>
              </a:extLst>
            </p:cNvPr>
            <p:cNvSpPr/>
            <p:nvPr/>
          </p:nvSpPr>
          <p:spPr bwMode="auto">
            <a:xfrm>
              <a:off x="1704975" y="5413375"/>
              <a:ext cx="8782050" cy="158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00" name="íṩlïḓé">
              <a:extLst>
                <a:ext uri="{FF2B5EF4-FFF2-40B4-BE49-F238E27FC236}">
                  <a16:creationId xmlns:a16="http://schemas.microsoft.com/office/drawing/2014/main" id="{87A11B77-703B-420D-A828-922EE8F11E58}"/>
                </a:ext>
              </a:extLst>
            </p:cNvPr>
            <p:cNvSpPr/>
            <p:nvPr/>
          </p:nvSpPr>
          <p:spPr bwMode="auto">
            <a:xfrm>
              <a:off x="3651250" y="4803775"/>
              <a:ext cx="15875" cy="6096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01" name="îŝḻîḓê">
              <a:extLst>
                <a:ext uri="{FF2B5EF4-FFF2-40B4-BE49-F238E27FC236}">
                  <a16:creationId xmlns:a16="http://schemas.microsoft.com/office/drawing/2014/main" id="{DA757D94-5D27-4FFE-81EC-87D4C97BD279}"/>
                </a:ext>
              </a:extLst>
            </p:cNvPr>
            <p:cNvSpPr/>
            <p:nvPr/>
          </p:nvSpPr>
          <p:spPr bwMode="auto">
            <a:xfrm>
              <a:off x="3506788" y="4497388"/>
              <a:ext cx="303213" cy="771525"/>
            </a:xfrm>
            <a:custGeom>
              <a:avLst/>
              <a:gdLst>
                <a:gd name="T0" fmla="*/ 157 w 157"/>
                <a:gd name="T1" fmla="*/ 199 h 400"/>
                <a:gd name="T2" fmla="*/ 80 w 157"/>
                <a:gd name="T3" fmla="*/ 400 h 400"/>
                <a:gd name="T4" fmla="*/ 1 w 157"/>
                <a:gd name="T5" fmla="*/ 200 h 400"/>
                <a:gd name="T6" fmla="*/ 78 w 157"/>
                <a:gd name="T7" fmla="*/ 0 h 400"/>
                <a:gd name="T8" fmla="*/ 157 w 157"/>
                <a:gd name="T9" fmla="*/ 1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00">
                  <a:moveTo>
                    <a:pt x="157" y="199"/>
                  </a:moveTo>
                  <a:cubicBezTo>
                    <a:pt x="157" y="310"/>
                    <a:pt x="80" y="400"/>
                    <a:pt x="80" y="400"/>
                  </a:cubicBezTo>
                  <a:cubicBezTo>
                    <a:pt x="80" y="400"/>
                    <a:pt x="1" y="310"/>
                    <a:pt x="1" y="200"/>
                  </a:cubicBezTo>
                  <a:cubicBezTo>
                    <a:pt x="0" y="89"/>
                    <a:pt x="78" y="0"/>
                    <a:pt x="78" y="0"/>
                  </a:cubicBezTo>
                  <a:cubicBezTo>
                    <a:pt x="78" y="0"/>
                    <a:pt x="156" y="89"/>
                    <a:pt x="157" y="19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02" name="íSļîďé">
              <a:extLst>
                <a:ext uri="{FF2B5EF4-FFF2-40B4-BE49-F238E27FC236}">
                  <a16:creationId xmlns:a16="http://schemas.microsoft.com/office/drawing/2014/main" id="{8579EAEB-A0B7-4C79-8FB7-309F68128CF0}"/>
                </a:ext>
              </a:extLst>
            </p:cNvPr>
            <p:cNvSpPr/>
            <p:nvPr/>
          </p:nvSpPr>
          <p:spPr bwMode="auto">
            <a:xfrm>
              <a:off x="5195888" y="4803775"/>
              <a:ext cx="15875" cy="6096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03" name="îSḷiḓê">
              <a:extLst>
                <a:ext uri="{FF2B5EF4-FFF2-40B4-BE49-F238E27FC236}">
                  <a16:creationId xmlns:a16="http://schemas.microsoft.com/office/drawing/2014/main" id="{C7BCDFDE-D168-4422-8A7D-6AF2B1D0C767}"/>
                </a:ext>
              </a:extLst>
            </p:cNvPr>
            <p:cNvSpPr/>
            <p:nvPr/>
          </p:nvSpPr>
          <p:spPr bwMode="auto">
            <a:xfrm>
              <a:off x="5051425" y="4497388"/>
              <a:ext cx="303213" cy="771525"/>
            </a:xfrm>
            <a:custGeom>
              <a:avLst/>
              <a:gdLst>
                <a:gd name="T0" fmla="*/ 157 w 157"/>
                <a:gd name="T1" fmla="*/ 199 h 400"/>
                <a:gd name="T2" fmla="*/ 80 w 157"/>
                <a:gd name="T3" fmla="*/ 400 h 400"/>
                <a:gd name="T4" fmla="*/ 1 w 157"/>
                <a:gd name="T5" fmla="*/ 200 h 400"/>
                <a:gd name="T6" fmla="*/ 78 w 157"/>
                <a:gd name="T7" fmla="*/ 0 h 400"/>
                <a:gd name="T8" fmla="*/ 157 w 157"/>
                <a:gd name="T9" fmla="*/ 1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00">
                  <a:moveTo>
                    <a:pt x="157" y="199"/>
                  </a:moveTo>
                  <a:cubicBezTo>
                    <a:pt x="157" y="310"/>
                    <a:pt x="80" y="400"/>
                    <a:pt x="80" y="400"/>
                  </a:cubicBezTo>
                  <a:cubicBezTo>
                    <a:pt x="80" y="400"/>
                    <a:pt x="1" y="310"/>
                    <a:pt x="1" y="200"/>
                  </a:cubicBezTo>
                  <a:cubicBezTo>
                    <a:pt x="0" y="89"/>
                    <a:pt x="78" y="0"/>
                    <a:pt x="78" y="0"/>
                  </a:cubicBezTo>
                  <a:cubicBezTo>
                    <a:pt x="78" y="0"/>
                    <a:pt x="156" y="89"/>
                    <a:pt x="157" y="19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04" name="íṣlîḑé">
              <a:extLst>
                <a:ext uri="{FF2B5EF4-FFF2-40B4-BE49-F238E27FC236}">
                  <a16:creationId xmlns:a16="http://schemas.microsoft.com/office/drawing/2014/main" id="{16ECA9AC-8AD0-4FFD-BF23-AB1FA2FDE23B}"/>
                </a:ext>
              </a:extLst>
            </p:cNvPr>
            <p:cNvSpPr/>
            <p:nvPr/>
          </p:nvSpPr>
          <p:spPr bwMode="auto">
            <a:xfrm>
              <a:off x="8277225" y="4803775"/>
              <a:ext cx="15875" cy="6096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05" name="îSḻiḍè">
              <a:extLst>
                <a:ext uri="{FF2B5EF4-FFF2-40B4-BE49-F238E27FC236}">
                  <a16:creationId xmlns:a16="http://schemas.microsoft.com/office/drawing/2014/main" id="{E19E5B09-CC12-45B9-BBEC-B16FDF9B3980}"/>
                </a:ext>
              </a:extLst>
            </p:cNvPr>
            <p:cNvSpPr/>
            <p:nvPr/>
          </p:nvSpPr>
          <p:spPr bwMode="auto">
            <a:xfrm>
              <a:off x="8132763" y="4497388"/>
              <a:ext cx="303213" cy="771525"/>
            </a:xfrm>
            <a:custGeom>
              <a:avLst/>
              <a:gdLst>
                <a:gd name="T0" fmla="*/ 157 w 157"/>
                <a:gd name="T1" fmla="*/ 199 h 400"/>
                <a:gd name="T2" fmla="*/ 80 w 157"/>
                <a:gd name="T3" fmla="*/ 400 h 400"/>
                <a:gd name="T4" fmla="*/ 1 w 157"/>
                <a:gd name="T5" fmla="*/ 200 h 400"/>
                <a:gd name="T6" fmla="*/ 78 w 157"/>
                <a:gd name="T7" fmla="*/ 0 h 400"/>
                <a:gd name="T8" fmla="*/ 157 w 157"/>
                <a:gd name="T9" fmla="*/ 1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00">
                  <a:moveTo>
                    <a:pt x="157" y="199"/>
                  </a:moveTo>
                  <a:cubicBezTo>
                    <a:pt x="157" y="310"/>
                    <a:pt x="80" y="400"/>
                    <a:pt x="80" y="400"/>
                  </a:cubicBezTo>
                  <a:cubicBezTo>
                    <a:pt x="80" y="400"/>
                    <a:pt x="1" y="310"/>
                    <a:pt x="1" y="200"/>
                  </a:cubicBezTo>
                  <a:cubicBezTo>
                    <a:pt x="0" y="89"/>
                    <a:pt x="78" y="0"/>
                    <a:pt x="78" y="0"/>
                  </a:cubicBezTo>
                  <a:cubicBezTo>
                    <a:pt x="78" y="0"/>
                    <a:pt x="156" y="89"/>
                    <a:pt x="157" y="19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06" name="ïṩ1iḍê">
              <a:extLst>
                <a:ext uri="{FF2B5EF4-FFF2-40B4-BE49-F238E27FC236}">
                  <a16:creationId xmlns:a16="http://schemas.microsoft.com/office/drawing/2014/main" id="{90BD1D22-5B6C-4764-BC41-DE7C21715CED}"/>
                </a:ext>
              </a:extLst>
            </p:cNvPr>
            <p:cNvSpPr/>
            <p:nvPr/>
          </p:nvSpPr>
          <p:spPr bwMode="auto">
            <a:xfrm>
              <a:off x="5949950" y="2627313"/>
              <a:ext cx="585788" cy="13176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07" name="îslïḓé">
              <a:extLst>
                <a:ext uri="{FF2B5EF4-FFF2-40B4-BE49-F238E27FC236}">
                  <a16:creationId xmlns:a16="http://schemas.microsoft.com/office/drawing/2014/main" id="{E87E930B-98B1-43F6-B741-DC0320360793}"/>
                </a:ext>
              </a:extLst>
            </p:cNvPr>
            <p:cNvSpPr/>
            <p:nvPr/>
          </p:nvSpPr>
          <p:spPr bwMode="auto">
            <a:xfrm>
              <a:off x="5894388" y="1430338"/>
              <a:ext cx="681038" cy="1057275"/>
            </a:xfrm>
            <a:custGeom>
              <a:avLst/>
              <a:gdLst>
                <a:gd name="T0" fmla="*/ 352 w 352"/>
                <a:gd name="T1" fmla="*/ 176 h 548"/>
                <a:gd name="T2" fmla="*/ 176 w 352"/>
                <a:gd name="T3" fmla="*/ 548 h 548"/>
                <a:gd name="T4" fmla="*/ 0 w 352"/>
                <a:gd name="T5" fmla="*/ 176 h 548"/>
                <a:gd name="T6" fmla="*/ 176 w 352"/>
                <a:gd name="T7" fmla="*/ 0 h 548"/>
                <a:gd name="T8" fmla="*/ 352 w 352"/>
                <a:gd name="T9" fmla="*/ 17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548">
                  <a:moveTo>
                    <a:pt x="352" y="176"/>
                  </a:moveTo>
                  <a:cubicBezTo>
                    <a:pt x="352" y="273"/>
                    <a:pt x="176" y="548"/>
                    <a:pt x="176" y="548"/>
                  </a:cubicBezTo>
                  <a:cubicBezTo>
                    <a:pt x="176" y="548"/>
                    <a:pt x="0" y="273"/>
                    <a:pt x="0" y="176"/>
                  </a:cubicBezTo>
                  <a:cubicBezTo>
                    <a:pt x="0" y="79"/>
                    <a:pt x="79" y="0"/>
                    <a:pt x="176" y="0"/>
                  </a:cubicBezTo>
                  <a:cubicBezTo>
                    <a:pt x="273" y="0"/>
                    <a:pt x="352" y="79"/>
                    <a:pt x="352" y="176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  <p:sp>
          <p:nvSpPr>
            <p:cNvPr id="481" name="iṩľîḑe">
              <a:extLst>
                <a:ext uri="{FF2B5EF4-FFF2-40B4-BE49-F238E27FC236}">
                  <a16:creationId xmlns:a16="http://schemas.microsoft.com/office/drawing/2014/main" id="{0457E524-5481-4EE5-9662-74688C4EC054}"/>
                </a:ext>
              </a:extLst>
            </p:cNvPr>
            <p:cNvSpPr/>
            <p:nvPr/>
          </p:nvSpPr>
          <p:spPr bwMode="auto">
            <a:xfrm>
              <a:off x="6042025" y="1577975"/>
              <a:ext cx="385763" cy="38576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30"/>
            </a:p>
          </p:txBody>
        </p:sp>
      </p:grp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FE089C3-57A2-490F-B835-1AEFAB5EDF68}"/>
              </a:ext>
            </a:extLst>
          </p:cNvPr>
          <p:cNvSpPr txBox="1"/>
          <p:nvPr/>
        </p:nvSpPr>
        <p:spPr>
          <a:xfrm>
            <a:off x="4023360" y="2384378"/>
            <a:ext cx="1424939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71" b="1" dirty="0">
                <a:latin typeface="Lato" panose="02010600030101010101" charset="0"/>
                <a:cs typeface="Calibri" panose="020F0502020204030204" pitchFamily="34" charset="0"/>
              </a:rPr>
              <a:t>Properties</a:t>
            </a:r>
            <a:endParaRPr lang="zh-CN" altLang="en-US" sz="1471" b="1" dirty="0"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BF9AA98-F73B-47D1-B6E4-6E4A75AB56C3}"/>
              </a:ext>
            </a:extLst>
          </p:cNvPr>
          <p:cNvSpPr txBox="1"/>
          <p:nvPr/>
        </p:nvSpPr>
        <p:spPr>
          <a:xfrm>
            <a:off x="6423660" y="3126801"/>
            <a:ext cx="1737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Lato" panose="02010600030101010101" charset="0"/>
                <a:cs typeface="Calibri" panose="020F0502020204030204" pitchFamily="34" charset="0"/>
              </a:rPr>
              <a:t>High Overfit</a:t>
            </a:r>
            <a:endParaRPr lang="zh-CN" altLang="en-US" b="1" dirty="0">
              <a:solidFill>
                <a:srgbClr val="FF0000"/>
              </a:solidFill>
              <a:latin typeface="Lato" panose="02010600030101010101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B11A387-F908-44C4-8849-E9ACBAFEFA53}"/>
              </a:ext>
            </a:extLst>
          </p:cNvPr>
          <p:cNvSpPr txBox="1"/>
          <p:nvPr/>
        </p:nvSpPr>
        <p:spPr>
          <a:xfrm>
            <a:off x="6438900" y="3805603"/>
            <a:ext cx="1744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Lato" panose="02010600030101010101" charset="0"/>
                <a:cs typeface="Calibri" panose="020F0502020204030204" pitchFamily="34" charset="0"/>
              </a:rPr>
              <a:t>Low Adaptivity</a:t>
            </a:r>
            <a:endParaRPr lang="zh-CN" altLang="en-US" b="1" dirty="0">
              <a:solidFill>
                <a:srgbClr val="FF0000"/>
              </a:solidFill>
              <a:latin typeface="Lato" panose="02010600030101010101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5944743-E3EF-487B-AD3C-6F2DAA144DCF}"/>
              </a:ext>
            </a:extLst>
          </p:cNvPr>
          <p:cNvSpPr txBox="1"/>
          <p:nvPr/>
        </p:nvSpPr>
        <p:spPr>
          <a:xfrm>
            <a:off x="3974426" y="3085062"/>
            <a:ext cx="1430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Lato" panose="02010600030101010101" charset="0"/>
                <a:cs typeface="Calibri" panose="020F0502020204030204" pitchFamily="34" charset="0"/>
              </a:rPr>
              <a:t>Small Data</a:t>
            </a:r>
            <a:endParaRPr lang="zh-CN" altLang="en-US" dirty="0">
              <a:solidFill>
                <a:srgbClr val="0070C0"/>
              </a:solidFill>
              <a:latin typeface="Lato" panose="02010600030101010101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EEC97F38-4CC1-4772-B9BE-C9339CA5E54F}"/>
              </a:ext>
            </a:extLst>
          </p:cNvPr>
          <p:cNvSpPr txBox="1"/>
          <p:nvPr/>
        </p:nvSpPr>
        <p:spPr>
          <a:xfrm>
            <a:off x="4070271" y="3781920"/>
            <a:ext cx="1273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Lato" panose="02010600030101010101" charset="0"/>
                <a:cs typeface="Calibri" panose="020F0502020204030204" pitchFamily="34" charset="0"/>
              </a:rPr>
              <a:t>Non-IID Data</a:t>
            </a:r>
            <a:endParaRPr lang="zh-CN" altLang="en-US" dirty="0">
              <a:solidFill>
                <a:srgbClr val="0070C0"/>
              </a:solidFill>
              <a:latin typeface="Lato" panose="02010600030101010101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1DAB3A83-FC80-42C2-ACA7-45D5BE38E6D3}"/>
              </a:ext>
            </a:extLst>
          </p:cNvPr>
          <p:cNvSpPr txBox="1"/>
          <p:nvPr/>
        </p:nvSpPr>
        <p:spPr>
          <a:xfrm>
            <a:off x="3878580" y="4529771"/>
            <a:ext cx="1729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Lato" panose="02010600030101010101" charset="0"/>
                <a:cs typeface="Calibri" panose="020F0502020204030204" pitchFamily="34" charset="0"/>
              </a:rPr>
              <a:t>Models Diversity</a:t>
            </a:r>
            <a:endParaRPr lang="en-US" altLang="zh-CN" dirty="0">
              <a:solidFill>
                <a:srgbClr val="0070C0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AE90044-47B5-4E51-BB56-14238FE43A9E}"/>
              </a:ext>
            </a:extLst>
          </p:cNvPr>
          <p:cNvSpPr txBox="1"/>
          <p:nvPr/>
        </p:nvSpPr>
        <p:spPr>
          <a:xfrm>
            <a:off x="6454140" y="4522340"/>
            <a:ext cx="172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Lato" panose="02010600030101010101" charset="0"/>
                <a:cs typeface="Calibri" panose="020F0502020204030204" pitchFamily="34" charset="0"/>
              </a:rPr>
              <a:t>No-aggregation</a:t>
            </a:r>
            <a:endParaRPr lang="zh-CN" altLang="en-US" b="1" dirty="0">
              <a:solidFill>
                <a:srgbClr val="FF0000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54A727A-0E94-4FE0-9222-D593F2723CE0}"/>
              </a:ext>
            </a:extLst>
          </p:cNvPr>
          <p:cNvSpPr/>
          <p:nvPr/>
        </p:nvSpPr>
        <p:spPr bwMode="auto">
          <a:xfrm>
            <a:off x="1362865" y="3136537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49B6529C-0309-4699-A52A-E28CEF55C9AD}"/>
              </a:ext>
            </a:extLst>
          </p:cNvPr>
          <p:cNvSpPr/>
          <p:nvPr/>
        </p:nvSpPr>
        <p:spPr bwMode="auto">
          <a:xfrm>
            <a:off x="1474933" y="3248604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C3819CD7-FE32-4FFB-B2DF-557D6DCC1F5B}"/>
              </a:ext>
            </a:extLst>
          </p:cNvPr>
          <p:cNvSpPr/>
          <p:nvPr/>
        </p:nvSpPr>
        <p:spPr bwMode="auto">
          <a:xfrm>
            <a:off x="1475573" y="3103465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F6022F0B-22F7-4EEE-BB39-086FE0734E02}"/>
              </a:ext>
            </a:extLst>
          </p:cNvPr>
          <p:cNvSpPr/>
          <p:nvPr/>
        </p:nvSpPr>
        <p:spPr bwMode="auto">
          <a:xfrm>
            <a:off x="1531607" y="3155283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D2E19CEF-4812-4B53-A615-BDB98989A323}"/>
              </a:ext>
            </a:extLst>
          </p:cNvPr>
          <p:cNvSpPr/>
          <p:nvPr/>
        </p:nvSpPr>
        <p:spPr bwMode="auto">
          <a:xfrm>
            <a:off x="1531607" y="3043215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2C29B031-91AA-4689-85C2-1B34B7A2B2A9}"/>
              </a:ext>
            </a:extLst>
          </p:cNvPr>
          <p:cNvSpPr/>
          <p:nvPr/>
        </p:nvSpPr>
        <p:spPr bwMode="auto">
          <a:xfrm>
            <a:off x="2017012" y="2950958"/>
            <a:ext cx="355101" cy="474794"/>
          </a:xfrm>
          <a:prstGeom prst="ellipse">
            <a:avLst/>
          </a:prstGeom>
          <a:solidFill>
            <a:srgbClr val="F07474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F09B46A3-4622-45D4-9CFB-55532F634AE3}"/>
              </a:ext>
            </a:extLst>
          </p:cNvPr>
          <p:cNvSpPr/>
          <p:nvPr/>
        </p:nvSpPr>
        <p:spPr bwMode="auto">
          <a:xfrm>
            <a:off x="2075752" y="3150185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A1FAD388-96AA-47A3-BF30-28F2BA187220}"/>
              </a:ext>
            </a:extLst>
          </p:cNvPr>
          <p:cNvSpPr/>
          <p:nvPr/>
        </p:nvSpPr>
        <p:spPr bwMode="auto">
          <a:xfrm>
            <a:off x="2187819" y="3262252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804F8E9A-1D19-41F0-963B-159592B247CB}"/>
              </a:ext>
            </a:extLst>
          </p:cNvPr>
          <p:cNvSpPr/>
          <p:nvPr/>
        </p:nvSpPr>
        <p:spPr bwMode="auto">
          <a:xfrm>
            <a:off x="2188460" y="3117113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BC52973F-D0C2-4833-85A7-5002389525A9}"/>
              </a:ext>
            </a:extLst>
          </p:cNvPr>
          <p:cNvSpPr/>
          <p:nvPr/>
        </p:nvSpPr>
        <p:spPr bwMode="auto">
          <a:xfrm>
            <a:off x="2244493" y="3168931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5E768DA7-53EB-4D68-A3B3-A334DDF6A2F1}"/>
              </a:ext>
            </a:extLst>
          </p:cNvPr>
          <p:cNvSpPr/>
          <p:nvPr/>
        </p:nvSpPr>
        <p:spPr bwMode="auto">
          <a:xfrm>
            <a:off x="2244493" y="3056863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6578E196-64CA-4DE5-87FF-C005DE2345BC}"/>
              </a:ext>
            </a:extLst>
          </p:cNvPr>
          <p:cNvSpPr/>
          <p:nvPr/>
        </p:nvSpPr>
        <p:spPr bwMode="auto">
          <a:xfrm rot="19143420">
            <a:off x="2801483" y="2960657"/>
            <a:ext cx="355101" cy="4747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9D6921EB-F2EF-44A5-82A6-B3355CDE27EA}"/>
              </a:ext>
            </a:extLst>
          </p:cNvPr>
          <p:cNvSpPr/>
          <p:nvPr/>
        </p:nvSpPr>
        <p:spPr bwMode="auto">
          <a:xfrm>
            <a:off x="2860224" y="3159884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551C152D-561E-4FDF-9611-61AC1F321297}"/>
              </a:ext>
            </a:extLst>
          </p:cNvPr>
          <p:cNvSpPr/>
          <p:nvPr/>
        </p:nvSpPr>
        <p:spPr bwMode="auto">
          <a:xfrm>
            <a:off x="2972291" y="3271952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16D658E7-02F1-4134-9E68-C605473FAB8D}"/>
              </a:ext>
            </a:extLst>
          </p:cNvPr>
          <p:cNvSpPr/>
          <p:nvPr/>
        </p:nvSpPr>
        <p:spPr bwMode="auto">
          <a:xfrm>
            <a:off x="2972931" y="3126812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569E569D-E724-44D3-B8F5-C70AB909187C}"/>
              </a:ext>
            </a:extLst>
          </p:cNvPr>
          <p:cNvSpPr/>
          <p:nvPr/>
        </p:nvSpPr>
        <p:spPr bwMode="auto">
          <a:xfrm>
            <a:off x="3028965" y="3178630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401EE4D0-92DB-4C1F-BC0C-B2E0A979DB3D}"/>
              </a:ext>
            </a:extLst>
          </p:cNvPr>
          <p:cNvSpPr/>
          <p:nvPr/>
        </p:nvSpPr>
        <p:spPr bwMode="auto">
          <a:xfrm>
            <a:off x="3028965" y="3066563"/>
            <a:ext cx="47184" cy="5181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9D3BA3AF-36EE-472D-A1A6-2D9D69DA3517}"/>
              </a:ext>
            </a:extLst>
          </p:cNvPr>
          <p:cNvSpPr/>
          <p:nvPr/>
        </p:nvSpPr>
        <p:spPr bwMode="auto">
          <a:xfrm>
            <a:off x="5868565" y="3223037"/>
            <a:ext cx="536293" cy="141089"/>
          </a:xfrm>
          <a:prstGeom prst="rightArrow">
            <a:avLst>
              <a:gd name="adj1" fmla="val 50000"/>
              <a:gd name="adj2" fmla="val 12222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" name="箭头: 右 205">
            <a:extLst>
              <a:ext uri="{FF2B5EF4-FFF2-40B4-BE49-F238E27FC236}">
                <a16:creationId xmlns:a16="http://schemas.microsoft.com/office/drawing/2014/main" id="{4464B4C5-EF9E-4ECD-8EF3-53A2BB2B47C4}"/>
              </a:ext>
            </a:extLst>
          </p:cNvPr>
          <p:cNvSpPr/>
          <p:nvPr/>
        </p:nvSpPr>
        <p:spPr bwMode="auto">
          <a:xfrm>
            <a:off x="5868565" y="3928482"/>
            <a:ext cx="536293" cy="141089"/>
          </a:xfrm>
          <a:prstGeom prst="rightArrow">
            <a:avLst>
              <a:gd name="adj1" fmla="val 50000"/>
              <a:gd name="adj2" fmla="val 12222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69BBAA23-0CB3-46C3-8098-DD0AF7A2FCBF}"/>
              </a:ext>
            </a:extLst>
          </p:cNvPr>
          <p:cNvSpPr/>
          <p:nvPr/>
        </p:nvSpPr>
        <p:spPr bwMode="auto">
          <a:xfrm>
            <a:off x="5861344" y="4633310"/>
            <a:ext cx="536293" cy="141089"/>
          </a:xfrm>
          <a:prstGeom prst="rightArrow">
            <a:avLst>
              <a:gd name="adj1" fmla="val 50000"/>
              <a:gd name="adj2" fmla="val 12222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ato" panose="02010600030101010101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1" name="Picture 2" descr="e Types of distribution of data. | Download Scientific Diagram">
            <a:extLst>
              <a:ext uri="{FF2B5EF4-FFF2-40B4-BE49-F238E27FC236}">
                <a16:creationId xmlns:a16="http://schemas.microsoft.com/office/drawing/2014/main" id="{2CCB2FC2-C72D-4D04-B695-68A6F4BF8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7" r="65635" b="10783"/>
          <a:stretch/>
        </p:blipFill>
        <p:spPr bwMode="auto">
          <a:xfrm>
            <a:off x="1135353" y="3722684"/>
            <a:ext cx="780177" cy="4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 descr="e Types of distribution of data. | Download Scientific Diagram">
            <a:extLst>
              <a:ext uri="{FF2B5EF4-FFF2-40B4-BE49-F238E27FC236}">
                <a16:creationId xmlns:a16="http://schemas.microsoft.com/office/drawing/2014/main" id="{16EBA289-95DE-482E-A27B-A602567F6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2" t="41219" b="9969"/>
          <a:stretch/>
        </p:blipFill>
        <p:spPr bwMode="auto">
          <a:xfrm>
            <a:off x="2631050" y="3741273"/>
            <a:ext cx="681106" cy="4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e Types of distribution of data. | Download Scientific Diagram">
            <a:extLst>
              <a:ext uri="{FF2B5EF4-FFF2-40B4-BE49-F238E27FC236}">
                <a16:creationId xmlns:a16="http://schemas.microsoft.com/office/drawing/2014/main" id="{F39FF5E9-3FE9-4029-9BF2-6C819E625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37553" r="31970" b="10732"/>
          <a:stretch/>
        </p:blipFill>
        <p:spPr bwMode="auto">
          <a:xfrm>
            <a:off x="1846217" y="3761489"/>
            <a:ext cx="713465" cy="4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38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09" grpId="0" animBg="1"/>
      <p:bldP spid="208" grpId="0" animBg="1"/>
      <p:bldP spid="192" grpId="0" animBg="1"/>
      <p:bldP spid="170" grpId="0" animBg="1"/>
      <p:bldP spid="1025" grpId="0" animBg="1"/>
      <p:bldP spid="258" grpId="0"/>
      <p:bldP spid="169" grpId="0"/>
      <p:bldP spid="172" grpId="0"/>
      <p:bldP spid="173" grpId="0"/>
      <p:bldP spid="175" grpId="0"/>
      <p:bldP spid="177" grpId="0"/>
      <p:bldP spid="179" grpId="0"/>
      <p:bldP spid="181" grpId="0"/>
      <p:bldP spid="14" grpId="0" animBg="1"/>
      <p:bldP spid="188" grpId="0" animBg="1"/>
      <p:bldP spid="189" grpId="0" animBg="1"/>
      <p:bldP spid="190" grpId="0" animBg="1"/>
      <p:bldP spid="191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2">
            <a:extLst>
              <a:ext uri="{FF2B5EF4-FFF2-40B4-BE49-F238E27FC236}">
                <a16:creationId xmlns:a16="http://schemas.microsoft.com/office/drawing/2014/main" id="{56D930DC-AE61-0045-9B0A-D36CEF88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Raleway" panose="02010600030101010101" charset="0"/>
                <a:cs typeface="Calibri" panose="020F0502020204030204" pitchFamily="34" charset="0"/>
              </a:rPr>
              <a:t>Small data </a:t>
            </a:r>
            <a:endParaRPr lang="zh-CN" altLang="en-US" dirty="0">
              <a:latin typeface="Raleway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08CDBF-BB27-F642-A41C-C9A7E8DC27C5}"/>
              </a:ext>
            </a:extLst>
          </p:cNvPr>
          <p:cNvSpPr/>
          <p:nvPr/>
        </p:nvSpPr>
        <p:spPr>
          <a:xfrm>
            <a:off x="808892" y="845640"/>
            <a:ext cx="8192234" cy="2384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11150">
              <a:lnSpc>
                <a:spcPct val="115000"/>
              </a:lnSpc>
              <a:buClr>
                <a:srgbClr val="0070C0"/>
              </a:buClr>
              <a:buSzPts val="13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Lato"/>
                <a:sym typeface="Lato"/>
              </a:rPr>
              <a:t>Few-shot learning: </a:t>
            </a:r>
            <a:r>
              <a:rPr lang="en-US" altLang="zh-CN" dirty="0">
                <a:solidFill>
                  <a:schemeClr val="bg2"/>
                </a:solidFill>
                <a:latin typeface="Lato"/>
                <a:sym typeface="Lato"/>
              </a:rPr>
              <a:t>relies on extra large-scale dataset or prior knowledge [6]</a:t>
            </a:r>
          </a:p>
          <a:p>
            <a:pPr marL="457200" indent="-311150">
              <a:lnSpc>
                <a:spcPct val="115000"/>
              </a:lnSpc>
              <a:buClr>
                <a:srgbClr val="0070C0"/>
              </a:buClr>
              <a:buSzPts val="13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Lato"/>
                <a:sym typeface="Lato"/>
              </a:rPr>
              <a:t>Augmentation:</a:t>
            </a:r>
          </a:p>
          <a:p>
            <a:pPr marL="809271" lvl="1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Transformations:</a:t>
            </a: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 </a:t>
            </a:r>
          </a:p>
          <a:p>
            <a:pPr marL="1275642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cropping, flipping, scaling, color jittering, and region masking [4,5]</a:t>
            </a:r>
          </a:p>
          <a:p>
            <a:pPr marL="1275642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due to privacy constraint, can only make augmentation using local data </a:t>
            </a:r>
          </a:p>
          <a:p>
            <a:pPr marL="809271" lvl="1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GAN based:  </a:t>
            </a:r>
          </a:p>
          <a:p>
            <a:pPr marL="1275642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generate data in cloud</a:t>
            </a:r>
            <a:endParaRPr lang="en-US" altLang="zh-CN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  <a:sym typeface="Lato"/>
            </a:endParaRPr>
          </a:p>
          <a:p>
            <a:pPr marL="457200" indent="-311150">
              <a:lnSpc>
                <a:spcPct val="115000"/>
              </a:lnSpc>
              <a:buClr>
                <a:srgbClr val="0070C0"/>
              </a:buClr>
              <a:buSzPts val="13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Lato"/>
                <a:sym typeface="Lato"/>
              </a:rPr>
              <a:t>Problem: </a:t>
            </a:r>
          </a:p>
          <a:p>
            <a:pPr marL="146050">
              <a:lnSpc>
                <a:spcPct val="115000"/>
              </a:lnSpc>
              <a:buClr>
                <a:srgbClr val="0070C0"/>
              </a:buClr>
              <a:buSzPts val="1300"/>
            </a:pPr>
            <a:r>
              <a:rPr lang="en-US" altLang="zh-CN" b="1" dirty="0">
                <a:solidFill>
                  <a:srgbClr val="C00000"/>
                </a:solidFill>
                <a:latin typeface="Lato"/>
                <a:cs typeface="Calibri" panose="020F0502020204030204" pitchFamily="34" charset="0"/>
                <a:sym typeface="Lato"/>
              </a:rPr>
              <a:t>         </a:t>
            </a: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how to generate data in a distributed manner </a:t>
            </a:r>
          </a:p>
          <a:p>
            <a:pPr marL="146050">
              <a:lnSpc>
                <a:spcPct val="115000"/>
              </a:lnSpc>
              <a:buClr>
                <a:srgbClr val="0070C0"/>
              </a:buClr>
              <a:buSzPts val="1300"/>
            </a:pPr>
            <a:r>
              <a:rPr lang="en-US" altLang="zh-CN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          while preserving the  privacy of local data ?</a:t>
            </a: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68239200-0EDD-5541-BA5B-E467A977A440}"/>
              </a:ext>
            </a:extLst>
          </p:cNvPr>
          <p:cNvGraphicFramePr>
            <a:graphicFrameLocks noGrp="1"/>
          </p:cNvGraphicFramePr>
          <p:nvPr/>
        </p:nvGraphicFramePr>
        <p:xfrm>
          <a:off x="5036820" y="2151885"/>
          <a:ext cx="3910998" cy="1122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4099120391"/>
                    </a:ext>
                  </a:extLst>
                </a:gridCol>
                <a:gridCol w="2684178">
                  <a:extLst>
                    <a:ext uri="{9D8B030D-6E8A-4147-A177-3AD203B41FA5}">
                      <a16:colId xmlns:a16="http://schemas.microsoft.com/office/drawing/2014/main" val="1712751232"/>
                    </a:ext>
                  </a:extLst>
                </a:gridCol>
              </a:tblGrid>
              <a:tr h="271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Refers</a:t>
                      </a:r>
                      <a:endParaRPr lang="zh-CN" altLang="en-US" sz="1200" dirty="0"/>
                    </a:p>
                  </a:txBody>
                  <a:tcPr marL="67240" marR="67240" marT="33620" marB="33620"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Description</a:t>
                      </a:r>
                      <a:endParaRPr lang="zh-CN" altLang="en-US" sz="1400" dirty="0"/>
                    </a:p>
                  </a:txBody>
                  <a:tcPr marL="67240" marR="67240" marT="33620" marB="33620"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48027"/>
                  </a:ext>
                </a:extLst>
              </a:tr>
              <a:tr h="271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﻿﻿</a:t>
                      </a:r>
                      <a:r>
                        <a:rPr lang="en-US" altLang="zh-CN" sz="1400" dirty="0" err="1">
                          <a:solidFill>
                            <a:schemeClr val="bg2"/>
                          </a:solidFill>
                        </a:rPr>
                        <a:t>FAug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[1]</a:t>
                      </a:r>
                      <a:endParaRPr lang="zh-CN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Single G and D</a:t>
                      </a:r>
                      <a:endParaRPr lang="zh-CN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114675"/>
                  </a:ext>
                </a:extLst>
              </a:tr>
              <a:tr h="271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FL-GAN[2]</a:t>
                      </a:r>
                      <a:endParaRPr lang="zh-CN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/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Multiple G and D (distributed)</a:t>
                      </a:r>
                      <a:endParaRPr lang="zh-CN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/>
                </a:tc>
                <a:extLst>
                  <a:ext uri="{0D108BD9-81ED-4DB2-BD59-A6C34878D82A}">
                    <a16:rowId xmlns:a16="http://schemas.microsoft.com/office/drawing/2014/main" val="2210375743"/>
                  </a:ext>
                </a:extLst>
              </a:tr>
              <a:tr h="271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MD-GAN[2]</a:t>
                      </a:r>
                      <a:endParaRPr lang="zh-CN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Single G, multiple D (distributed)</a:t>
                      </a:r>
                      <a:endParaRPr lang="zh-CN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7240" marR="67240" marT="33620" marB="33620" anchor="ctr"/>
                </a:tc>
                <a:extLst>
                  <a:ext uri="{0D108BD9-81ED-4DB2-BD59-A6C34878D82A}">
                    <a16:rowId xmlns:a16="http://schemas.microsoft.com/office/drawing/2014/main" val="1276270122"/>
                  </a:ext>
                </a:extLst>
              </a:tr>
            </a:tbl>
          </a:graphicData>
        </a:graphic>
      </p:graphicFrame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FB90B1D2-68E1-4AAA-B8AC-9554CBB623D9}"/>
              </a:ext>
            </a:extLst>
          </p:cNvPr>
          <p:cNvGrpSpPr/>
          <p:nvPr/>
        </p:nvGrpSpPr>
        <p:grpSpPr>
          <a:xfrm>
            <a:off x="6201522" y="3493231"/>
            <a:ext cx="2070534" cy="1676491"/>
            <a:chOff x="7623275" y="4442484"/>
            <a:chExt cx="3167869" cy="2638217"/>
          </a:xfrm>
        </p:grpSpPr>
        <p:sp>
          <p:nvSpPr>
            <p:cNvPr id="186" name="梯形 185">
              <a:extLst>
                <a:ext uri="{FF2B5EF4-FFF2-40B4-BE49-F238E27FC236}">
                  <a16:creationId xmlns:a16="http://schemas.microsoft.com/office/drawing/2014/main" id="{0FF379F0-93ED-413C-90F4-134533B36E5E}"/>
                </a:ext>
              </a:extLst>
            </p:cNvPr>
            <p:cNvSpPr/>
            <p:nvPr/>
          </p:nvSpPr>
          <p:spPr bwMode="auto">
            <a:xfrm>
              <a:off x="8842148" y="4442484"/>
              <a:ext cx="685800" cy="533400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</a:t>
              </a:r>
              <a:endParaRPr kumimoji="1" lang="zh-CN" alt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梯形 186">
              <a:extLst>
                <a:ext uri="{FF2B5EF4-FFF2-40B4-BE49-F238E27FC236}">
                  <a16:creationId xmlns:a16="http://schemas.microsoft.com/office/drawing/2014/main" id="{A4F0C6DF-BCF8-4E01-96C3-4C9D5484B1E0}"/>
                </a:ext>
              </a:extLst>
            </p:cNvPr>
            <p:cNvSpPr/>
            <p:nvPr/>
          </p:nvSpPr>
          <p:spPr bwMode="auto">
            <a:xfrm>
              <a:off x="7665244" y="5971070"/>
              <a:ext cx="685800" cy="533400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D1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梯形 187">
              <a:extLst>
                <a:ext uri="{FF2B5EF4-FFF2-40B4-BE49-F238E27FC236}">
                  <a16:creationId xmlns:a16="http://schemas.microsoft.com/office/drawing/2014/main" id="{AB9A5EF2-CF0C-4A29-9796-D17C3D2C39E9}"/>
                </a:ext>
              </a:extLst>
            </p:cNvPr>
            <p:cNvSpPr/>
            <p:nvPr/>
          </p:nvSpPr>
          <p:spPr bwMode="auto">
            <a:xfrm>
              <a:off x="8852239" y="5971466"/>
              <a:ext cx="685800" cy="533400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D2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9" name="梯形 188">
              <a:extLst>
                <a:ext uri="{FF2B5EF4-FFF2-40B4-BE49-F238E27FC236}">
                  <a16:creationId xmlns:a16="http://schemas.microsoft.com/office/drawing/2014/main" id="{282957FE-8CCF-448D-BF8C-A071EFBD06DC}"/>
                </a:ext>
              </a:extLst>
            </p:cNvPr>
            <p:cNvSpPr/>
            <p:nvPr/>
          </p:nvSpPr>
          <p:spPr bwMode="auto">
            <a:xfrm>
              <a:off x="10103644" y="5971070"/>
              <a:ext cx="685800" cy="533400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D3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0" name="直线连接符 45">
              <a:extLst>
                <a:ext uri="{FF2B5EF4-FFF2-40B4-BE49-F238E27FC236}">
                  <a16:creationId xmlns:a16="http://schemas.microsoft.com/office/drawing/2014/main" id="{D237207B-C369-47A2-A9A3-E8CB9737FA72}"/>
                </a:ext>
              </a:extLst>
            </p:cNvPr>
            <p:cNvCxnSpPr>
              <a:stCxn id="186" idx="1"/>
              <a:endCxn id="187" idx="0"/>
            </p:cNvCxnSpPr>
            <p:nvPr/>
          </p:nvCxnSpPr>
          <p:spPr>
            <a:xfrm flipH="1">
              <a:off x="8008144" y="4709184"/>
              <a:ext cx="900679" cy="1261886"/>
            </a:xfrm>
            <a:prstGeom prst="line">
              <a:avLst/>
            </a:prstGeom>
            <a:noFill/>
            <a:ln w="19050" cap="flat" cmpd="sng" algn="ctr">
              <a:solidFill>
                <a:srgbClr val="009C6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1" name="直线连接符 46">
              <a:extLst>
                <a:ext uri="{FF2B5EF4-FFF2-40B4-BE49-F238E27FC236}">
                  <a16:creationId xmlns:a16="http://schemas.microsoft.com/office/drawing/2014/main" id="{F0837436-15AC-4BC0-A7D0-28838F8866D1}"/>
                </a:ext>
              </a:extLst>
            </p:cNvPr>
            <p:cNvCxnSpPr>
              <a:cxnSpLocks/>
            </p:cNvCxnSpPr>
            <p:nvPr/>
          </p:nvCxnSpPr>
          <p:spPr>
            <a:xfrm>
              <a:off x="9261376" y="4975884"/>
              <a:ext cx="10091" cy="995582"/>
            </a:xfrm>
            <a:prstGeom prst="line">
              <a:avLst/>
            </a:prstGeom>
            <a:noFill/>
            <a:ln w="19050" cap="flat" cmpd="sng" algn="ctr">
              <a:solidFill>
                <a:srgbClr val="009C6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2" name="直线连接符 47">
              <a:extLst>
                <a:ext uri="{FF2B5EF4-FFF2-40B4-BE49-F238E27FC236}">
                  <a16:creationId xmlns:a16="http://schemas.microsoft.com/office/drawing/2014/main" id="{8E512461-DECD-4DE7-9DE1-018128C47E50}"/>
                </a:ext>
              </a:extLst>
            </p:cNvPr>
            <p:cNvCxnSpPr>
              <a:cxnSpLocks/>
              <a:stCxn id="186" idx="3"/>
              <a:endCxn id="189" idx="0"/>
            </p:cNvCxnSpPr>
            <p:nvPr/>
          </p:nvCxnSpPr>
          <p:spPr>
            <a:xfrm>
              <a:off x="9461273" y="4709184"/>
              <a:ext cx="985271" cy="1261886"/>
            </a:xfrm>
            <a:prstGeom prst="line">
              <a:avLst/>
            </a:prstGeom>
            <a:noFill/>
            <a:ln w="19050" cap="flat" cmpd="sng" algn="ctr">
              <a:solidFill>
                <a:srgbClr val="009C6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3" name="直线连接符 48">
              <a:extLst>
                <a:ext uri="{FF2B5EF4-FFF2-40B4-BE49-F238E27FC236}">
                  <a16:creationId xmlns:a16="http://schemas.microsoft.com/office/drawing/2014/main" id="{F9DA3E35-484E-4B4E-9DAD-3E93F43378DC}"/>
                </a:ext>
              </a:extLst>
            </p:cNvPr>
            <p:cNvCxnSpPr/>
            <p:nvPr/>
          </p:nvCxnSpPr>
          <p:spPr>
            <a:xfrm flipH="1">
              <a:off x="7880251" y="4646707"/>
              <a:ext cx="900679" cy="1261886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194" name="直线连接符 49">
              <a:extLst>
                <a:ext uri="{FF2B5EF4-FFF2-40B4-BE49-F238E27FC236}">
                  <a16:creationId xmlns:a16="http://schemas.microsoft.com/office/drawing/2014/main" id="{9EF0661A-CE9D-4A40-AA29-7395080EC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044" y="4975884"/>
              <a:ext cx="1" cy="932709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195" name="直线连接符 50">
              <a:extLst>
                <a:ext uri="{FF2B5EF4-FFF2-40B4-BE49-F238E27FC236}">
                  <a16:creationId xmlns:a16="http://schemas.microsoft.com/office/drawing/2014/main" id="{113F1EAB-313A-4145-86F9-1D825DAD0484}"/>
                </a:ext>
              </a:extLst>
            </p:cNvPr>
            <p:cNvCxnSpPr>
              <a:cxnSpLocks/>
            </p:cNvCxnSpPr>
            <p:nvPr/>
          </p:nvCxnSpPr>
          <p:spPr>
            <a:xfrm>
              <a:off x="9536906" y="4611641"/>
              <a:ext cx="1023938" cy="1296952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196" name="直线连接符 51">
              <a:extLst>
                <a:ext uri="{FF2B5EF4-FFF2-40B4-BE49-F238E27FC236}">
                  <a16:creationId xmlns:a16="http://schemas.microsoft.com/office/drawing/2014/main" id="{CEE68AAA-8279-472A-8409-517019B11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044" y="6272836"/>
              <a:ext cx="493833" cy="0"/>
            </a:xfrm>
            <a:prstGeom prst="line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  <a:effectLst/>
          </p:spPr>
        </p:cxnSp>
        <p:cxnSp>
          <p:nvCxnSpPr>
            <p:cNvPr id="197" name="直线连接符 52">
              <a:extLst>
                <a:ext uri="{FF2B5EF4-FFF2-40B4-BE49-F238E27FC236}">
                  <a16:creationId xmlns:a16="http://schemas.microsoft.com/office/drawing/2014/main" id="{8999E136-A10D-48F6-8FD0-0523B2E0F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5042" y="6272836"/>
              <a:ext cx="493833" cy="0"/>
            </a:xfrm>
            <a:prstGeom prst="line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  <a:effectLst/>
          </p:spPr>
        </p:cxn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CB6A23-2876-41F8-8556-52DA056E11F5}"/>
                </a:ext>
              </a:extLst>
            </p:cNvPr>
            <p:cNvSpPr/>
            <p:nvPr/>
          </p:nvSpPr>
          <p:spPr>
            <a:xfrm>
              <a:off x="7623275" y="5006963"/>
              <a:ext cx="760784" cy="401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93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7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Error</a:t>
              </a:r>
              <a:endParaRPr kumimoji="1" lang="zh-CN" altLang="en-US" sz="117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93C4EA89-EE5E-4B2B-8E07-5C330983EFB4}"/>
                </a:ext>
              </a:extLst>
            </p:cNvPr>
            <p:cNvSpPr/>
            <p:nvPr/>
          </p:nvSpPr>
          <p:spPr>
            <a:xfrm>
              <a:off x="8213889" y="5904605"/>
              <a:ext cx="768142" cy="401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93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7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swap</a:t>
              </a:r>
              <a:endParaRPr kumimoji="1" lang="zh-CN" altLang="en-US" sz="117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87DCB31-3264-4323-A2D4-52D6B1C1F1B7}"/>
                </a:ext>
              </a:extLst>
            </p:cNvPr>
            <p:cNvSpPr/>
            <p:nvPr/>
          </p:nvSpPr>
          <p:spPr>
            <a:xfrm>
              <a:off x="9424488" y="5916911"/>
              <a:ext cx="768142" cy="401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93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7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swap</a:t>
              </a:r>
              <a:endParaRPr kumimoji="1" lang="zh-CN" altLang="en-US" sz="117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AC86D57-4A80-4DA1-A4F4-1D511D860F7D}"/>
                </a:ext>
              </a:extLst>
            </p:cNvPr>
            <p:cNvSpPr/>
            <p:nvPr/>
          </p:nvSpPr>
          <p:spPr>
            <a:xfrm>
              <a:off x="9978855" y="4970572"/>
              <a:ext cx="812289" cy="401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93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7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Error </a:t>
              </a:r>
              <a:endParaRPr kumimoji="1" lang="zh-CN" altLang="en-US" sz="117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02" name="曲线连接符 59">
              <a:extLst>
                <a:ext uri="{FF2B5EF4-FFF2-40B4-BE49-F238E27FC236}">
                  <a16:creationId xmlns:a16="http://schemas.microsoft.com/office/drawing/2014/main" id="{72D9AD12-EF45-425A-8147-C3A98EFF0496}"/>
                </a:ext>
              </a:extLst>
            </p:cNvPr>
            <p:cNvCxnSpPr>
              <a:cxnSpLocks/>
              <a:stCxn id="187" idx="2"/>
              <a:endCxn id="189" idx="2"/>
            </p:cNvCxnSpPr>
            <p:nvPr/>
          </p:nvCxnSpPr>
          <p:spPr>
            <a:xfrm rot="16200000" flipH="1">
              <a:off x="9227344" y="5285270"/>
              <a:ext cx="12700" cy="2438400"/>
            </a:xfrm>
            <a:prstGeom prst="curvedConnector3">
              <a:avLst>
                <a:gd name="adj1" fmla="val 1800000"/>
              </a:avLst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  <a:effectLst/>
          </p:spPr>
        </p:cxn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B51A70ED-CE43-4E47-9715-934C72CF4AC5}"/>
                </a:ext>
              </a:extLst>
            </p:cNvPr>
            <p:cNvSpPr/>
            <p:nvPr/>
          </p:nvSpPr>
          <p:spPr>
            <a:xfrm>
              <a:off x="8809748" y="6678804"/>
              <a:ext cx="768142" cy="401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93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7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swap</a:t>
              </a:r>
              <a:endParaRPr kumimoji="1" lang="zh-CN" altLang="en-US" sz="117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4A60C17B-2F58-45B3-BC36-5580F820B47C}"/>
              </a:ext>
            </a:extLst>
          </p:cNvPr>
          <p:cNvGrpSpPr/>
          <p:nvPr/>
        </p:nvGrpSpPr>
        <p:grpSpPr>
          <a:xfrm>
            <a:off x="988154" y="3442071"/>
            <a:ext cx="3854023" cy="1472260"/>
            <a:chOff x="1188244" y="4853518"/>
            <a:chExt cx="5241070" cy="2002120"/>
          </a:xfrm>
        </p:grpSpPr>
        <p:sp>
          <p:nvSpPr>
            <p:cNvPr id="205" name="梯形 204">
              <a:extLst>
                <a:ext uri="{FF2B5EF4-FFF2-40B4-BE49-F238E27FC236}">
                  <a16:creationId xmlns:a16="http://schemas.microsoft.com/office/drawing/2014/main" id="{7FEBAC39-C3A2-4AE5-99B2-F4DF98E319E2}"/>
                </a:ext>
              </a:extLst>
            </p:cNvPr>
            <p:cNvSpPr/>
            <p:nvPr/>
          </p:nvSpPr>
          <p:spPr bwMode="auto">
            <a:xfrm>
              <a:off x="3180143" y="4947216"/>
              <a:ext cx="629184" cy="460569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梯形 205">
              <a:extLst>
                <a:ext uri="{FF2B5EF4-FFF2-40B4-BE49-F238E27FC236}">
                  <a16:creationId xmlns:a16="http://schemas.microsoft.com/office/drawing/2014/main" id="{D2814021-F869-42EE-94EF-8D99E005A4AA}"/>
                </a:ext>
              </a:extLst>
            </p:cNvPr>
            <p:cNvSpPr/>
            <p:nvPr/>
          </p:nvSpPr>
          <p:spPr bwMode="auto">
            <a:xfrm>
              <a:off x="2111997" y="6268144"/>
              <a:ext cx="629184" cy="460569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D1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7" name="直线连接符 3">
              <a:extLst>
                <a:ext uri="{FF2B5EF4-FFF2-40B4-BE49-F238E27FC236}">
                  <a16:creationId xmlns:a16="http://schemas.microsoft.com/office/drawing/2014/main" id="{DC3BD4CD-3011-4940-89E1-BE86D76F34C2}"/>
                </a:ext>
              </a:extLst>
            </p:cNvPr>
            <p:cNvCxnSpPr>
              <a:cxnSpLocks/>
              <a:stCxn id="217" idx="1"/>
            </p:cNvCxnSpPr>
            <p:nvPr/>
          </p:nvCxnSpPr>
          <p:spPr>
            <a:xfrm flipH="1">
              <a:off x="1875615" y="5187762"/>
              <a:ext cx="1147564" cy="987046"/>
            </a:xfrm>
            <a:prstGeom prst="line">
              <a:avLst/>
            </a:prstGeom>
            <a:noFill/>
            <a:ln w="19050" cap="flat" cmpd="sng" algn="ctr">
              <a:solidFill>
                <a:srgbClr val="009C6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08" name="直线连接符 15">
              <a:extLst>
                <a:ext uri="{FF2B5EF4-FFF2-40B4-BE49-F238E27FC236}">
                  <a16:creationId xmlns:a16="http://schemas.microsoft.com/office/drawing/2014/main" id="{A28FD3A3-EC4F-4F3D-8597-A3A7C6DBA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0374" y="5516639"/>
              <a:ext cx="10626" cy="670511"/>
            </a:xfrm>
            <a:prstGeom prst="line">
              <a:avLst/>
            </a:prstGeom>
            <a:noFill/>
            <a:ln w="19050" cap="flat" cmpd="sng" algn="ctr">
              <a:solidFill>
                <a:srgbClr val="009C6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09" name="直线连接符 18">
              <a:extLst>
                <a:ext uri="{FF2B5EF4-FFF2-40B4-BE49-F238E27FC236}">
                  <a16:creationId xmlns:a16="http://schemas.microsoft.com/office/drawing/2014/main" id="{7952BF9F-D8F3-424C-A6B4-8894E001959A}"/>
                </a:ext>
              </a:extLst>
            </p:cNvPr>
            <p:cNvCxnSpPr>
              <a:cxnSpLocks/>
            </p:cNvCxnSpPr>
            <p:nvPr/>
          </p:nvCxnSpPr>
          <p:spPr>
            <a:xfrm>
              <a:off x="4577913" y="5484962"/>
              <a:ext cx="579827" cy="663411"/>
            </a:xfrm>
            <a:prstGeom prst="line">
              <a:avLst/>
            </a:prstGeom>
            <a:noFill/>
            <a:ln w="19050" cap="flat" cmpd="sng" algn="ctr">
              <a:solidFill>
                <a:srgbClr val="009C6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10" name="直线连接符 25">
              <a:extLst>
                <a:ext uri="{FF2B5EF4-FFF2-40B4-BE49-F238E27FC236}">
                  <a16:creationId xmlns:a16="http://schemas.microsoft.com/office/drawing/2014/main" id="{1C9DE1A2-CC9E-4612-ADA4-C660371E9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6185" y="5484962"/>
              <a:ext cx="803393" cy="663417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11" name="直线连接符 26">
              <a:extLst>
                <a:ext uri="{FF2B5EF4-FFF2-40B4-BE49-F238E27FC236}">
                  <a16:creationId xmlns:a16="http://schemas.microsoft.com/office/drawing/2014/main" id="{BEB85402-8F50-4958-AE71-D09ED781E450}"/>
                </a:ext>
              </a:extLst>
            </p:cNvPr>
            <p:cNvCxnSpPr>
              <a:cxnSpLocks/>
            </p:cNvCxnSpPr>
            <p:nvPr/>
          </p:nvCxnSpPr>
          <p:spPr>
            <a:xfrm>
              <a:off x="3790444" y="5560783"/>
              <a:ext cx="202" cy="641074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12" name="直线连接符 29">
              <a:extLst>
                <a:ext uri="{FF2B5EF4-FFF2-40B4-BE49-F238E27FC236}">
                  <a16:creationId xmlns:a16="http://schemas.microsoft.com/office/drawing/2014/main" id="{FC0D8913-3187-40EA-A59C-2F946A8F03B7}"/>
                </a:ext>
              </a:extLst>
            </p:cNvPr>
            <p:cNvCxnSpPr>
              <a:cxnSpLocks/>
              <a:stCxn id="217" idx="3"/>
            </p:cNvCxnSpPr>
            <p:nvPr/>
          </p:nvCxnSpPr>
          <p:spPr>
            <a:xfrm>
              <a:off x="4680265" y="5187762"/>
              <a:ext cx="779577" cy="94827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40F03F2-323B-4933-BAFD-76BCE0593AE6}"/>
                </a:ext>
              </a:extLst>
            </p:cNvPr>
            <p:cNvSpPr/>
            <p:nvPr/>
          </p:nvSpPr>
          <p:spPr>
            <a:xfrm>
              <a:off x="1243460" y="5487119"/>
              <a:ext cx="1216831" cy="347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93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7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Parameters</a:t>
              </a:r>
            </a:p>
          </p:txBody>
        </p:sp>
        <p:sp>
          <p:nvSpPr>
            <p:cNvPr id="214" name="梯形 213">
              <a:extLst>
                <a:ext uri="{FF2B5EF4-FFF2-40B4-BE49-F238E27FC236}">
                  <a16:creationId xmlns:a16="http://schemas.microsoft.com/office/drawing/2014/main" id="{F3BFF12E-99D9-46E6-957A-39E4FC425C1F}"/>
                </a:ext>
              </a:extLst>
            </p:cNvPr>
            <p:cNvSpPr/>
            <p:nvPr/>
          </p:nvSpPr>
          <p:spPr bwMode="auto">
            <a:xfrm>
              <a:off x="3929005" y="4947216"/>
              <a:ext cx="629184" cy="460569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梯形 214">
              <a:extLst>
                <a:ext uri="{FF2B5EF4-FFF2-40B4-BE49-F238E27FC236}">
                  <a16:creationId xmlns:a16="http://schemas.microsoft.com/office/drawing/2014/main" id="{A1CCAED3-D91E-409B-9987-462AB40C5EEE}"/>
                </a:ext>
              </a:extLst>
            </p:cNvPr>
            <p:cNvSpPr/>
            <p:nvPr/>
          </p:nvSpPr>
          <p:spPr bwMode="auto">
            <a:xfrm>
              <a:off x="1330667" y="6260832"/>
              <a:ext cx="629184" cy="460569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G1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圆角矩形 12">
              <a:extLst>
                <a:ext uri="{FF2B5EF4-FFF2-40B4-BE49-F238E27FC236}">
                  <a16:creationId xmlns:a16="http://schemas.microsoft.com/office/drawing/2014/main" id="{E386B6B2-8CA7-4BFF-B217-A071A3987FD6}"/>
                </a:ext>
              </a:extLst>
            </p:cNvPr>
            <p:cNvSpPr/>
            <p:nvPr/>
          </p:nvSpPr>
          <p:spPr bwMode="auto">
            <a:xfrm>
              <a:off x="1188244" y="6176261"/>
              <a:ext cx="1657086" cy="668488"/>
            </a:xfrm>
            <a:prstGeom prst="roundRect">
              <a:avLst/>
            </a:prstGeom>
            <a:noFill/>
            <a:ln w="19050" cap="flat" cmpd="sng" algn="ctr">
              <a:solidFill>
                <a:srgbClr val="404040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圆角矩形 58">
              <a:extLst>
                <a:ext uri="{FF2B5EF4-FFF2-40B4-BE49-F238E27FC236}">
                  <a16:creationId xmlns:a16="http://schemas.microsoft.com/office/drawing/2014/main" id="{D7154D65-D1F6-45F9-B261-FC5F081E6D19}"/>
                </a:ext>
              </a:extLst>
            </p:cNvPr>
            <p:cNvSpPr/>
            <p:nvPr/>
          </p:nvSpPr>
          <p:spPr bwMode="auto">
            <a:xfrm>
              <a:off x="3023179" y="4853518"/>
              <a:ext cx="1657086" cy="668488"/>
            </a:xfrm>
            <a:prstGeom prst="roundRect">
              <a:avLst/>
            </a:prstGeom>
            <a:noFill/>
            <a:ln w="19050" cap="flat" cmpd="sng" algn="ctr">
              <a:solidFill>
                <a:srgbClr val="404040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梯形 217">
              <a:extLst>
                <a:ext uri="{FF2B5EF4-FFF2-40B4-BE49-F238E27FC236}">
                  <a16:creationId xmlns:a16="http://schemas.microsoft.com/office/drawing/2014/main" id="{3DA15247-1791-410B-ACCB-3385C3B0C900}"/>
                </a:ext>
              </a:extLst>
            </p:cNvPr>
            <p:cNvSpPr/>
            <p:nvPr/>
          </p:nvSpPr>
          <p:spPr bwMode="auto">
            <a:xfrm>
              <a:off x="3900974" y="6279034"/>
              <a:ext cx="629184" cy="460569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6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D2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梯形 218">
              <a:extLst>
                <a:ext uri="{FF2B5EF4-FFF2-40B4-BE49-F238E27FC236}">
                  <a16:creationId xmlns:a16="http://schemas.microsoft.com/office/drawing/2014/main" id="{8439C6E5-5643-492C-AD29-61A587B20998}"/>
                </a:ext>
              </a:extLst>
            </p:cNvPr>
            <p:cNvSpPr/>
            <p:nvPr/>
          </p:nvSpPr>
          <p:spPr bwMode="auto">
            <a:xfrm>
              <a:off x="3119644" y="6271721"/>
              <a:ext cx="629184" cy="460569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6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G2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圆角矩形 67">
              <a:extLst>
                <a:ext uri="{FF2B5EF4-FFF2-40B4-BE49-F238E27FC236}">
                  <a16:creationId xmlns:a16="http://schemas.microsoft.com/office/drawing/2014/main" id="{40ACF67A-61C3-48E0-89C1-643A733B239D}"/>
                </a:ext>
              </a:extLst>
            </p:cNvPr>
            <p:cNvSpPr/>
            <p:nvPr/>
          </p:nvSpPr>
          <p:spPr bwMode="auto">
            <a:xfrm>
              <a:off x="2977221" y="6187150"/>
              <a:ext cx="1657086" cy="668488"/>
            </a:xfrm>
            <a:prstGeom prst="roundRect">
              <a:avLst/>
            </a:prstGeom>
            <a:noFill/>
            <a:ln w="19050" cap="flat" cmpd="sng" algn="ctr">
              <a:solidFill>
                <a:srgbClr val="404040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6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梯形 220">
              <a:extLst>
                <a:ext uri="{FF2B5EF4-FFF2-40B4-BE49-F238E27FC236}">
                  <a16:creationId xmlns:a16="http://schemas.microsoft.com/office/drawing/2014/main" id="{27526413-6C49-4AAD-BF54-741119127E7D}"/>
                </a:ext>
              </a:extLst>
            </p:cNvPr>
            <p:cNvSpPr/>
            <p:nvPr/>
          </p:nvSpPr>
          <p:spPr bwMode="auto">
            <a:xfrm>
              <a:off x="5695981" y="6266692"/>
              <a:ext cx="629184" cy="460569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6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D3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梯形 221">
              <a:extLst>
                <a:ext uri="{FF2B5EF4-FFF2-40B4-BE49-F238E27FC236}">
                  <a16:creationId xmlns:a16="http://schemas.microsoft.com/office/drawing/2014/main" id="{71082E45-E790-4254-B8F8-738539D8235C}"/>
                </a:ext>
              </a:extLst>
            </p:cNvPr>
            <p:cNvSpPr/>
            <p:nvPr/>
          </p:nvSpPr>
          <p:spPr bwMode="auto">
            <a:xfrm>
              <a:off x="4914652" y="6259379"/>
              <a:ext cx="629184" cy="460569"/>
            </a:xfrm>
            <a:prstGeom prst="trapezoid">
              <a:avLst/>
            </a:prstGeom>
            <a:noFill/>
            <a:ln w="38100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6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71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G3</a:t>
              </a:r>
              <a:endParaRPr kumimoji="1" lang="zh-CN" altLang="en-US" sz="1471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圆角矩形 70">
              <a:extLst>
                <a:ext uri="{FF2B5EF4-FFF2-40B4-BE49-F238E27FC236}">
                  <a16:creationId xmlns:a16="http://schemas.microsoft.com/office/drawing/2014/main" id="{354C429A-4F33-487B-94DB-1D433031A01A}"/>
                </a:ext>
              </a:extLst>
            </p:cNvPr>
            <p:cNvSpPr/>
            <p:nvPr/>
          </p:nvSpPr>
          <p:spPr bwMode="auto">
            <a:xfrm>
              <a:off x="4772228" y="6174809"/>
              <a:ext cx="1657086" cy="668488"/>
            </a:xfrm>
            <a:prstGeom prst="roundRect">
              <a:avLst/>
            </a:prstGeom>
            <a:noFill/>
            <a:ln w="19050" cap="flat" cmpd="sng" algn="ctr">
              <a:solidFill>
                <a:srgbClr val="404040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6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24" name="灯片编号占位符 3">
            <a:extLst>
              <a:ext uri="{FF2B5EF4-FFF2-40B4-BE49-F238E27FC236}">
                <a16:creationId xmlns:a16="http://schemas.microsoft.com/office/drawing/2014/main" id="{B0CB946F-CF42-44E3-B310-0D1841BF65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04131"/>
            <a:ext cx="548700" cy="393600"/>
          </a:xfrm>
        </p:spPr>
        <p:txBody>
          <a:bodyPr/>
          <a:lstStyle/>
          <a:p>
            <a:fld id="{7C55D06E-6AAD-4758-B74B-E34F1CA314A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08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矩形 423">
            <a:extLst>
              <a:ext uri="{FF2B5EF4-FFF2-40B4-BE49-F238E27FC236}">
                <a16:creationId xmlns:a16="http://schemas.microsoft.com/office/drawing/2014/main" id="{60B87489-5669-4FFB-9199-6B30AC8BA1AE}"/>
              </a:ext>
            </a:extLst>
          </p:cNvPr>
          <p:cNvSpPr/>
          <p:nvPr/>
        </p:nvSpPr>
        <p:spPr bwMode="auto">
          <a:xfrm>
            <a:off x="5287390" y="3054350"/>
            <a:ext cx="3469260" cy="1784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3B07BF-6381-254E-A902-B1CEEBCF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Raleway" panose="02010600030101010101" charset="0"/>
                <a:cs typeface="Calibri" panose="020F0502020204030204" pitchFamily="34" charset="0"/>
              </a:rPr>
              <a:t>Mitigating Small Data</a:t>
            </a:r>
            <a:endParaRPr lang="zh-CN" altLang="en-US" dirty="0">
              <a:latin typeface="Raleway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735B9-06F4-1744-83F9-AA11220A24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55D06E-6AAD-4758-B74B-E34F1CA314A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6AE1E506-C477-45A6-A875-B4A757C93C10}"/>
              </a:ext>
            </a:extLst>
          </p:cNvPr>
          <p:cNvSpPr/>
          <p:nvPr/>
        </p:nvSpPr>
        <p:spPr>
          <a:xfrm>
            <a:off x="5200772" y="1117284"/>
            <a:ext cx="3748772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Core idea</a:t>
            </a:r>
            <a:r>
              <a:rPr lang="zh-CN" altLang="en-US" sz="1600" b="1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：</a:t>
            </a:r>
            <a:endParaRPr lang="en-US" altLang="zh-CN" sz="1400" b="1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  <a:sym typeface="Lato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  <a:latin typeface="Lato"/>
                <a:sym typeface="Lato"/>
              </a:rPr>
              <a:t>Cooperative training: </a:t>
            </a:r>
            <a:r>
              <a:rPr lang="en-US" altLang="zh-CN" sz="1400" dirty="0">
                <a:solidFill>
                  <a:srgbClr val="C00000"/>
                </a:solidFill>
                <a:latin typeface="Lato"/>
                <a:sym typeface="Lato"/>
              </a:rPr>
              <a:t>each </a:t>
            </a:r>
            <a:r>
              <a:rPr lang="en-US" altLang="zh-CN" sz="1400" dirty="0">
                <a:solidFill>
                  <a:schemeClr val="bg2"/>
                </a:solidFill>
                <a:latin typeface="Lato"/>
                <a:sym typeface="Lato"/>
              </a:rPr>
              <a:t>client will be both classifier and discriminator.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C00000"/>
                </a:solidFill>
                <a:latin typeface="Lato"/>
                <a:sym typeface="Lato"/>
              </a:rPr>
              <a:t>Split Generator: </a:t>
            </a:r>
            <a:r>
              <a:rPr lang="en-US" altLang="zh-CN" sz="1400" dirty="0">
                <a:solidFill>
                  <a:schemeClr val="bg2"/>
                </a:solidFill>
                <a:latin typeface="Lato"/>
                <a:sym typeface="Lato"/>
              </a:rPr>
              <a:t>weighted aggregation according to data distribution and adaptive splitting layer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1">
                <a:extLst>
                  <a:ext uri="{FF2B5EF4-FFF2-40B4-BE49-F238E27FC236}">
                    <a16:creationId xmlns:a16="http://schemas.microsoft.com/office/drawing/2014/main" id="{9016F6BA-B951-BF4D-811B-EF2F50F517B5}"/>
                  </a:ext>
                </a:extLst>
              </p:cNvPr>
              <p:cNvSpPr/>
              <p:nvPr/>
            </p:nvSpPr>
            <p:spPr>
              <a:xfrm>
                <a:off x="5318432" y="3133330"/>
                <a:ext cx="3396503" cy="1769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:r>
                  <a:rPr lang="en-US" altLang="zh-CN" b="1" kern="1200" dirty="0">
                    <a:solidFill>
                      <a:schemeClr val="bg2"/>
                    </a:solidFill>
                    <a:latin typeface="Lato" panose="02010600030101010101" charset="0"/>
                    <a:ea typeface="+mn-ea"/>
                    <a:cs typeface="Calibri" panose="020F0502020204030204" pitchFamily="34" charset="0"/>
                  </a:rPr>
                  <a:t>Method:</a:t>
                </a:r>
                <a:endParaRPr lang="en-US" altLang="zh-CN" b="1" dirty="0">
                  <a:latin typeface="Lato" panose="02010600030101010101" charset="0"/>
                </a:endParaRPr>
              </a:p>
              <a:p>
                <a:pPr marL="210141" indent="-210141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FF0000"/>
                    </a:solidFill>
                    <a:latin typeface="Lato" panose="02010600030101010101" charset="0"/>
                  </a:rPr>
                  <a:t>Total objective function in each client: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𝒎𝒊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𝑲𝑫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</a:endParaRPr>
              </a:p>
              <a:p>
                <a:endParaRPr lang="en-US" altLang="zh-CN" sz="1200" b="1" dirty="0">
                  <a:latin typeface="Times New Roman" panose="02020603050405020304" pitchFamily="18" charset="0"/>
                </a:endParaRPr>
              </a:p>
              <a:p>
                <a:pPr marL="210141" indent="-210141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FF0000"/>
                    </a:solidFill>
                    <a:latin typeface="Lato" panose="02010600030101010101" charset="0"/>
                  </a:rPr>
                  <a:t>Objective function in 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𝒎𝒊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𝑲𝑫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 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矩形 11">
                <a:extLst>
                  <a:ext uri="{FF2B5EF4-FFF2-40B4-BE49-F238E27FC236}">
                    <a16:creationId xmlns:a16="http://schemas.microsoft.com/office/drawing/2014/main" id="{9016F6BA-B951-BF4D-811B-EF2F50F51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32" y="3133330"/>
                <a:ext cx="3396503" cy="1769202"/>
              </a:xfrm>
              <a:prstGeom prst="rect">
                <a:avLst/>
              </a:prstGeom>
              <a:blipFill>
                <a:blip r:embed="rId3"/>
                <a:stretch>
                  <a:fillRect l="-538" t="-690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文本框 181">
            <a:extLst>
              <a:ext uri="{FF2B5EF4-FFF2-40B4-BE49-F238E27FC236}">
                <a16:creationId xmlns:a16="http://schemas.microsoft.com/office/drawing/2014/main" id="{FBF7D3A6-0381-4A9C-B5E1-15BD55C15779}"/>
              </a:ext>
            </a:extLst>
          </p:cNvPr>
          <p:cNvSpPr txBox="1"/>
          <p:nvPr/>
        </p:nvSpPr>
        <p:spPr>
          <a:xfrm>
            <a:off x="1390650" y="5223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latin typeface="Raleway" panose="02010600030101010101" charset="0"/>
              </a:rPr>
              <a:t>via Generative Network based Data Augmentation</a:t>
            </a:r>
            <a:endParaRPr lang="zh-CN" altLang="en-US" b="1" dirty="0">
              <a:latin typeface="Raleway" panose="02010600030101010101" charset="0"/>
            </a:endParaRP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A6BA774-F51F-49B0-8070-C85CE639D048}"/>
              </a:ext>
            </a:extLst>
          </p:cNvPr>
          <p:cNvSpPr/>
          <p:nvPr/>
        </p:nvSpPr>
        <p:spPr bwMode="auto">
          <a:xfrm>
            <a:off x="1507898" y="1301827"/>
            <a:ext cx="2659514" cy="1233050"/>
          </a:xfrm>
          <a:prstGeom prst="roundRect">
            <a:avLst/>
          </a:prstGeom>
          <a:solidFill>
            <a:srgbClr val="FFFFFF"/>
          </a:solidFill>
          <a:ln w="1079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Lato" panose="02010600030101010101" charset="0"/>
              <a:ea typeface="Segoe UI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0" name="直线箭头连接符 10">
            <a:extLst>
              <a:ext uri="{FF2B5EF4-FFF2-40B4-BE49-F238E27FC236}">
                <a16:creationId xmlns:a16="http://schemas.microsoft.com/office/drawing/2014/main" id="{A9E8FE81-F841-4EBA-90BF-0579B14E6215}"/>
              </a:ext>
            </a:extLst>
          </p:cNvPr>
          <p:cNvCxnSpPr>
            <a:cxnSpLocks/>
          </p:cNvCxnSpPr>
          <p:nvPr/>
        </p:nvCxnSpPr>
        <p:spPr>
          <a:xfrm flipV="1">
            <a:off x="2736193" y="2612194"/>
            <a:ext cx="7311" cy="503150"/>
          </a:xfrm>
          <a:prstGeom prst="straightConnector1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1" name="直线箭头连接符 12">
            <a:extLst>
              <a:ext uri="{FF2B5EF4-FFF2-40B4-BE49-F238E27FC236}">
                <a16:creationId xmlns:a16="http://schemas.microsoft.com/office/drawing/2014/main" id="{D56A4FC0-66B9-434F-90D4-EF490677DA19}"/>
              </a:ext>
            </a:extLst>
          </p:cNvPr>
          <p:cNvCxnSpPr>
            <a:cxnSpLocks/>
          </p:cNvCxnSpPr>
          <p:nvPr/>
        </p:nvCxnSpPr>
        <p:spPr>
          <a:xfrm>
            <a:off x="2934670" y="2608194"/>
            <a:ext cx="0" cy="533783"/>
          </a:xfrm>
          <a:prstGeom prst="straightConnector1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272" name="图形 271">
            <a:extLst>
              <a:ext uri="{FF2B5EF4-FFF2-40B4-BE49-F238E27FC236}">
                <a16:creationId xmlns:a16="http://schemas.microsoft.com/office/drawing/2014/main" id="{23D1D084-EDED-46BE-93ED-D09CDDFC4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5864" y="3351973"/>
            <a:ext cx="485449" cy="465060"/>
          </a:xfrm>
          <a:prstGeom prst="rect">
            <a:avLst/>
          </a:prstGeom>
        </p:spPr>
      </p:pic>
      <p:sp>
        <p:nvSpPr>
          <p:cNvPr id="273" name="矩形 272">
            <a:extLst>
              <a:ext uri="{FF2B5EF4-FFF2-40B4-BE49-F238E27FC236}">
                <a16:creationId xmlns:a16="http://schemas.microsoft.com/office/drawing/2014/main" id="{34560B3B-5534-44C7-A778-5AF94BD443C9}"/>
              </a:ext>
            </a:extLst>
          </p:cNvPr>
          <p:cNvSpPr/>
          <p:nvPr/>
        </p:nvSpPr>
        <p:spPr>
          <a:xfrm>
            <a:off x="1141168" y="3205959"/>
            <a:ext cx="649537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Client</a:t>
            </a:r>
            <a:r>
              <a:rPr kumimoji="1" lang="zh-CN" altLang="en-US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A</a:t>
            </a:r>
            <a:endParaRPr kumimoji="1" lang="zh-CN" altLang="en-US" sz="1030" kern="1200" dirty="0">
              <a:solidFill>
                <a:schemeClr val="bg2"/>
              </a:solidFill>
              <a:latin typeface="Lato" panose="02010600030101010101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74" name="图形 273">
            <a:extLst>
              <a:ext uri="{FF2B5EF4-FFF2-40B4-BE49-F238E27FC236}">
                <a16:creationId xmlns:a16="http://schemas.microsoft.com/office/drawing/2014/main" id="{631CC651-4B4D-4B55-8CE9-9375113C4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2109" y="3384088"/>
            <a:ext cx="425371" cy="407505"/>
          </a:xfrm>
          <a:prstGeom prst="rect">
            <a:avLst/>
          </a:prstGeom>
        </p:spPr>
      </p:pic>
      <p:pic>
        <p:nvPicPr>
          <p:cNvPr id="275" name="图形 274">
            <a:extLst>
              <a:ext uri="{FF2B5EF4-FFF2-40B4-BE49-F238E27FC236}">
                <a16:creationId xmlns:a16="http://schemas.microsoft.com/office/drawing/2014/main" id="{495C8E00-48DD-493B-906E-D6224F4E2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003036" y="3391958"/>
            <a:ext cx="401971" cy="385089"/>
          </a:xfrm>
          <a:prstGeom prst="rect">
            <a:avLst/>
          </a:prstGeom>
        </p:spPr>
      </p:pic>
      <p:sp>
        <p:nvSpPr>
          <p:cNvPr id="276" name="矩形 275">
            <a:extLst>
              <a:ext uri="{FF2B5EF4-FFF2-40B4-BE49-F238E27FC236}">
                <a16:creationId xmlns:a16="http://schemas.microsoft.com/office/drawing/2014/main" id="{45EBF4B3-FF68-4F3B-872B-083B49ABA0EB}"/>
              </a:ext>
            </a:extLst>
          </p:cNvPr>
          <p:cNvSpPr/>
          <p:nvPr/>
        </p:nvSpPr>
        <p:spPr>
          <a:xfrm>
            <a:off x="2399353" y="1064391"/>
            <a:ext cx="893194" cy="27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324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FL Server</a:t>
            </a:r>
            <a:endParaRPr kumimoji="1" lang="zh-CN" altLang="en-US" sz="1324" kern="1200" dirty="0">
              <a:solidFill>
                <a:schemeClr val="bg2"/>
              </a:solidFill>
              <a:latin typeface="Lato" panose="02010600030101010101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23EAC85F-6DB8-48F7-B9A4-A502FCE496F1}"/>
              </a:ext>
            </a:extLst>
          </p:cNvPr>
          <p:cNvSpPr/>
          <p:nvPr/>
        </p:nvSpPr>
        <p:spPr>
          <a:xfrm>
            <a:off x="623164" y="2721529"/>
            <a:ext cx="675528" cy="2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38">
              <a:buClrTx/>
            </a:pPr>
            <a:r>
              <a:rPr lang="en-US" altLang="zh-CN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83" name="Arrow: Right 56">
            <a:extLst>
              <a:ext uri="{FF2B5EF4-FFF2-40B4-BE49-F238E27FC236}">
                <a16:creationId xmlns:a16="http://schemas.microsoft.com/office/drawing/2014/main" id="{646E5323-C12C-4356-8EF1-B3F4845A8D1D}"/>
              </a:ext>
            </a:extLst>
          </p:cNvPr>
          <p:cNvSpPr/>
          <p:nvPr/>
        </p:nvSpPr>
        <p:spPr>
          <a:xfrm>
            <a:off x="2886053" y="2006974"/>
            <a:ext cx="134900" cy="112110"/>
          </a:xfrm>
          <a:prstGeom prst="rightArrow">
            <a:avLst/>
          </a:prstGeom>
          <a:noFill/>
          <a:ln w="10795" cap="flat" cmpd="sng" algn="ctr">
            <a:solidFill>
              <a:srgbClr val="40404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Lato" panose="02010600030101010101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4" name="TextBox 57">
            <a:extLst>
              <a:ext uri="{FF2B5EF4-FFF2-40B4-BE49-F238E27FC236}">
                <a16:creationId xmlns:a16="http://schemas.microsoft.com/office/drawing/2014/main" id="{EF738E8A-EFDA-4164-BD00-5CF823A1C606}"/>
              </a:ext>
            </a:extLst>
          </p:cNvPr>
          <p:cNvSpPr txBox="1"/>
          <p:nvPr/>
        </p:nvSpPr>
        <p:spPr>
          <a:xfrm>
            <a:off x="1685497" y="1350240"/>
            <a:ext cx="944748" cy="22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938">
              <a:buClrTx/>
            </a:pPr>
            <a:r>
              <a:rPr lang="en-US" altLang="zh-CN" sz="882" kern="1200" dirty="0">
                <a:solidFill>
                  <a:schemeClr val="bg2"/>
                </a:solidFill>
                <a:latin typeface="Lato" panose="02010600030101010101" charset="0"/>
                <a:ea typeface="等线" panose="02010600030101010101" pitchFamily="2" charset="-122"/>
                <a:cs typeface="Times New Roman" panose="02020603050405020304" pitchFamily="18" charset="0"/>
              </a:rPr>
              <a:t>Random noise</a:t>
            </a:r>
            <a:endParaRPr lang="zh-CN" altLang="en-US" sz="882" kern="1200" dirty="0">
              <a:solidFill>
                <a:schemeClr val="bg2"/>
              </a:solidFill>
              <a:latin typeface="Lato" panose="02010600030101010101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75">
                <a:extLst>
                  <a:ext uri="{FF2B5EF4-FFF2-40B4-BE49-F238E27FC236}">
                    <a16:creationId xmlns:a16="http://schemas.microsoft.com/office/drawing/2014/main" id="{00CCB5B1-52B9-4132-9A19-CFA2AA0DCB20}"/>
                  </a:ext>
                </a:extLst>
              </p:cNvPr>
              <p:cNvSpPr txBox="1"/>
              <p:nvPr/>
            </p:nvSpPr>
            <p:spPr>
              <a:xfrm>
                <a:off x="1402349" y="2883425"/>
                <a:ext cx="525936" cy="228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938">
                  <a:buClrTx/>
                </a:pPr>
                <a14:m>
                  <m:oMath xmlns:m="http://schemas.openxmlformats.org/officeDocument/2006/math">
                    <m:r>
                      <a:rPr lang="en-US" altLang="zh-CN" sz="882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𝑙𝑜𝑔𝑖𝑡</m:t>
                    </m:r>
                    <m:sSub>
                      <m:sSubPr>
                        <m:ctrlPr>
                          <a:rPr lang="en-US" altLang="zh-CN" sz="882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882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882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882" kern="1200" dirty="0">
                    <a:solidFill>
                      <a:schemeClr val="bg2"/>
                    </a:solidFill>
                    <a:latin typeface="Lato" panose="02010600030101010101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882" kern="1200" dirty="0">
                  <a:solidFill>
                    <a:schemeClr val="bg2"/>
                  </a:solidFill>
                  <a:latin typeface="Lato" panose="02010600030101010101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8" name="TextBox 75">
                <a:extLst>
                  <a:ext uri="{FF2B5EF4-FFF2-40B4-BE49-F238E27FC236}">
                    <a16:creationId xmlns:a16="http://schemas.microsoft.com/office/drawing/2014/main" id="{00CCB5B1-52B9-4132-9A19-CFA2AA0D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49" y="2883425"/>
                <a:ext cx="525936" cy="228076"/>
              </a:xfrm>
              <a:prstGeom prst="rect">
                <a:avLst/>
              </a:prstGeom>
              <a:blipFill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TextBox 1035">
            <a:extLst>
              <a:ext uri="{FF2B5EF4-FFF2-40B4-BE49-F238E27FC236}">
                <a16:creationId xmlns:a16="http://schemas.microsoft.com/office/drawing/2014/main" id="{B9DB8066-7E62-45B4-8EEA-B37A3F3AA210}"/>
              </a:ext>
            </a:extLst>
          </p:cNvPr>
          <p:cNvSpPr txBox="1"/>
          <p:nvPr/>
        </p:nvSpPr>
        <p:spPr>
          <a:xfrm>
            <a:off x="3109141" y="1336116"/>
            <a:ext cx="917887" cy="22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938">
              <a:buClrTx/>
            </a:pPr>
            <a:r>
              <a:rPr lang="en-US" altLang="zh-CN" sz="882" kern="1200" dirty="0">
                <a:solidFill>
                  <a:schemeClr val="bg2"/>
                </a:solidFill>
                <a:latin typeface="Lato" panose="02010600030101010101" charset="0"/>
                <a:ea typeface="等线" panose="02010600030101010101" pitchFamily="2" charset="-122"/>
                <a:cs typeface="Times New Roman" panose="02020603050405020304" pitchFamily="18" charset="0"/>
              </a:rPr>
              <a:t>Generator</a:t>
            </a:r>
            <a:endParaRPr lang="zh-CN" altLang="en-US" sz="882" kern="1200" dirty="0">
              <a:solidFill>
                <a:schemeClr val="bg2"/>
              </a:solidFill>
              <a:latin typeface="Lato" panose="02010600030101010101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144">
                <a:extLst>
                  <a:ext uri="{FF2B5EF4-FFF2-40B4-BE49-F238E27FC236}">
                    <a16:creationId xmlns:a16="http://schemas.microsoft.com/office/drawing/2014/main" id="{551430FC-2D59-4BDB-A6F8-C95D7C4E947F}"/>
                  </a:ext>
                </a:extLst>
              </p:cNvPr>
              <p:cNvSpPr txBox="1"/>
              <p:nvPr/>
            </p:nvSpPr>
            <p:spPr>
              <a:xfrm>
                <a:off x="581045" y="2868975"/>
                <a:ext cx="525936" cy="238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938">
                  <a:buClrTx/>
                </a:pPr>
                <a14:m>
                  <m:oMath xmlns:m="http://schemas.openxmlformats.org/officeDocument/2006/math">
                    <m:r>
                      <a:rPr lang="en-US" altLang="zh-CN" sz="882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𝑙𝑜𝑔𝑖𝑡</m:t>
                    </m:r>
                    <m:sSub>
                      <m:sSubPr>
                        <m:ctrlPr>
                          <a:rPr lang="en-US" altLang="zh-CN" sz="882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882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882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altLang="zh-CN" sz="882" kern="1200" dirty="0">
                    <a:solidFill>
                      <a:schemeClr val="bg2"/>
                    </a:solidFill>
                    <a:latin typeface="Lato" panose="02010600030101010101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882" kern="1200" dirty="0">
                  <a:solidFill>
                    <a:schemeClr val="bg2"/>
                  </a:solidFill>
                  <a:latin typeface="Lato" panose="02010600030101010101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Box 144">
                <a:extLst>
                  <a:ext uri="{FF2B5EF4-FFF2-40B4-BE49-F238E27FC236}">
                    <a16:creationId xmlns:a16="http://schemas.microsoft.com/office/drawing/2014/main" id="{551430FC-2D59-4BDB-A6F8-C95D7C4E9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5" y="2868975"/>
                <a:ext cx="525936" cy="238783"/>
              </a:xfrm>
              <a:prstGeom prst="rect">
                <a:avLst/>
              </a:prstGeom>
              <a:blipFill>
                <a:blip r:embed="rId11"/>
                <a:stretch>
                  <a:fillRect l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3" name="Group 2063">
            <a:extLst>
              <a:ext uri="{FF2B5EF4-FFF2-40B4-BE49-F238E27FC236}">
                <a16:creationId xmlns:a16="http://schemas.microsoft.com/office/drawing/2014/main" id="{2247E70A-343D-4EC7-8D67-14F0B8957211}"/>
              </a:ext>
            </a:extLst>
          </p:cNvPr>
          <p:cNvGrpSpPr/>
          <p:nvPr/>
        </p:nvGrpSpPr>
        <p:grpSpPr>
          <a:xfrm>
            <a:off x="1227600" y="3831766"/>
            <a:ext cx="451063" cy="305319"/>
            <a:chOff x="1411544" y="5164714"/>
            <a:chExt cx="827707" cy="599575"/>
          </a:xfrm>
        </p:grpSpPr>
        <p:sp>
          <p:nvSpPr>
            <p:cNvPr id="294" name="椭圆 43">
              <a:extLst>
                <a:ext uri="{FF2B5EF4-FFF2-40B4-BE49-F238E27FC236}">
                  <a16:creationId xmlns:a16="http://schemas.microsoft.com/office/drawing/2014/main" id="{4B93EE6D-84B9-472C-800B-098CB565ED3F}"/>
                </a:ext>
              </a:extLst>
            </p:cNvPr>
            <p:cNvSpPr/>
            <p:nvPr/>
          </p:nvSpPr>
          <p:spPr>
            <a:xfrm>
              <a:off x="1416130" y="5164714"/>
              <a:ext cx="155912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" name="椭圆 44">
              <a:extLst>
                <a:ext uri="{FF2B5EF4-FFF2-40B4-BE49-F238E27FC236}">
                  <a16:creationId xmlns:a16="http://schemas.microsoft.com/office/drawing/2014/main" id="{7E8B880C-827D-4CD2-BCD9-EB08F95F806A}"/>
                </a:ext>
              </a:extLst>
            </p:cNvPr>
            <p:cNvSpPr/>
            <p:nvPr/>
          </p:nvSpPr>
          <p:spPr>
            <a:xfrm>
              <a:off x="1744002" y="5164714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" name="椭圆 46">
              <a:extLst>
                <a:ext uri="{FF2B5EF4-FFF2-40B4-BE49-F238E27FC236}">
                  <a16:creationId xmlns:a16="http://schemas.microsoft.com/office/drawing/2014/main" id="{3C5F3306-7B36-42C9-A97E-BC622ED277EF}"/>
                </a:ext>
              </a:extLst>
            </p:cNvPr>
            <p:cNvSpPr/>
            <p:nvPr/>
          </p:nvSpPr>
          <p:spPr>
            <a:xfrm>
              <a:off x="1411544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" name="椭圆 47">
              <a:extLst>
                <a:ext uri="{FF2B5EF4-FFF2-40B4-BE49-F238E27FC236}">
                  <a16:creationId xmlns:a16="http://schemas.microsoft.com/office/drawing/2014/main" id="{6477528C-58B2-46C8-8061-01E68937CA95}"/>
                </a:ext>
              </a:extLst>
            </p:cNvPr>
            <p:cNvSpPr/>
            <p:nvPr/>
          </p:nvSpPr>
          <p:spPr>
            <a:xfrm>
              <a:off x="1744002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" name="椭圆 48">
              <a:extLst>
                <a:ext uri="{FF2B5EF4-FFF2-40B4-BE49-F238E27FC236}">
                  <a16:creationId xmlns:a16="http://schemas.microsoft.com/office/drawing/2014/main" id="{4CE39782-BE12-4E14-A778-D5F38B739BB2}"/>
                </a:ext>
              </a:extLst>
            </p:cNvPr>
            <p:cNvSpPr/>
            <p:nvPr/>
          </p:nvSpPr>
          <p:spPr>
            <a:xfrm>
              <a:off x="2078754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" name="椭圆 49">
              <a:extLst>
                <a:ext uri="{FF2B5EF4-FFF2-40B4-BE49-F238E27FC236}">
                  <a16:creationId xmlns:a16="http://schemas.microsoft.com/office/drawing/2014/main" id="{A5480370-97FE-4D34-8149-12FD63F16102}"/>
                </a:ext>
              </a:extLst>
            </p:cNvPr>
            <p:cNvSpPr/>
            <p:nvPr/>
          </p:nvSpPr>
          <p:spPr>
            <a:xfrm>
              <a:off x="1411544" y="5627578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" name="椭圆 50">
              <a:extLst>
                <a:ext uri="{FF2B5EF4-FFF2-40B4-BE49-F238E27FC236}">
                  <a16:creationId xmlns:a16="http://schemas.microsoft.com/office/drawing/2014/main" id="{C31FA8F2-7AC8-4D09-BAC0-570D8F15934B}"/>
                </a:ext>
              </a:extLst>
            </p:cNvPr>
            <p:cNvSpPr/>
            <p:nvPr/>
          </p:nvSpPr>
          <p:spPr>
            <a:xfrm>
              <a:off x="2076462" y="5627578"/>
              <a:ext cx="158204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" name="椭圆 51">
              <a:extLst>
                <a:ext uri="{FF2B5EF4-FFF2-40B4-BE49-F238E27FC236}">
                  <a16:creationId xmlns:a16="http://schemas.microsoft.com/office/drawing/2014/main" id="{DEBEB8E5-80D2-4930-8523-8C59E33AE818}"/>
                </a:ext>
              </a:extLst>
            </p:cNvPr>
            <p:cNvSpPr/>
            <p:nvPr/>
          </p:nvSpPr>
          <p:spPr>
            <a:xfrm>
              <a:off x="1744002" y="5627578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02" name="直接连接符 98">
              <a:extLst>
                <a:ext uri="{FF2B5EF4-FFF2-40B4-BE49-F238E27FC236}">
                  <a16:creationId xmlns:a16="http://schemas.microsoft.com/office/drawing/2014/main" id="{B4ACDB37-0841-417F-9548-BC0F8B81559D}"/>
                </a:ext>
              </a:extLst>
            </p:cNvPr>
            <p:cNvCxnSpPr>
              <a:stCxn id="294" idx="4"/>
              <a:endCxn id="297" idx="1"/>
            </p:cNvCxnSpPr>
            <p:nvPr/>
          </p:nvCxnSpPr>
          <p:spPr>
            <a:xfrm>
              <a:off x="1494086" y="5301425"/>
              <a:ext cx="275138" cy="12889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03" name="直接连接符 99">
              <a:extLst>
                <a:ext uri="{FF2B5EF4-FFF2-40B4-BE49-F238E27FC236}">
                  <a16:creationId xmlns:a16="http://schemas.microsoft.com/office/drawing/2014/main" id="{9682D830-A397-440D-958D-B7BA116D43F4}"/>
                </a:ext>
              </a:extLst>
            </p:cNvPr>
            <p:cNvCxnSpPr>
              <a:stCxn id="300" idx="0"/>
              <a:endCxn id="297" idx="4"/>
            </p:cNvCxnSpPr>
            <p:nvPr/>
          </p:nvCxnSpPr>
          <p:spPr>
            <a:xfrm flipH="1" flipV="1">
              <a:off x="1826544" y="5547505"/>
              <a:ext cx="330166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04" name="直接连接符 100">
              <a:extLst>
                <a:ext uri="{FF2B5EF4-FFF2-40B4-BE49-F238E27FC236}">
                  <a16:creationId xmlns:a16="http://schemas.microsoft.com/office/drawing/2014/main" id="{4145C4D2-950B-40D9-A617-DF243046BBF0}"/>
                </a:ext>
              </a:extLst>
            </p:cNvPr>
            <p:cNvCxnSpPr>
              <a:stCxn id="295" idx="4"/>
              <a:endCxn id="298" idx="0"/>
            </p:cNvCxnSpPr>
            <p:nvPr/>
          </p:nvCxnSpPr>
          <p:spPr>
            <a:xfrm>
              <a:off x="1824252" y="5301425"/>
              <a:ext cx="334752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05" name="直接连接符 101">
              <a:extLst>
                <a:ext uri="{FF2B5EF4-FFF2-40B4-BE49-F238E27FC236}">
                  <a16:creationId xmlns:a16="http://schemas.microsoft.com/office/drawing/2014/main" id="{00CAA8F9-6A78-48DA-B340-6055ED1299E5}"/>
                </a:ext>
              </a:extLst>
            </p:cNvPr>
            <p:cNvCxnSpPr>
              <a:stCxn id="294" idx="4"/>
              <a:endCxn id="296" idx="0"/>
            </p:cNvCxnSpPr>
            <p:nvPr/>
          </p:nvCxnSpPr>
          <p:spPr>
            <a:xfrm flipH="1">
              <a:off x="1491792" y="5301425"/>
              <a:ext cx="2294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06" name="直接连接符 102">
              <a:extLst>
                <a:ext uri="{FF2B5EF4-FFF2-40B4-BE49-F238E27FC236}">
                  <a16:creationId xmlns:a16="http://schemas.microsoft.com/office/drawing/2014/main" id="{3DFF7E0A-6AF0-44A9-9D55-D12536C4F296}"/>
                </a:ext>
              </a:extLst>
            </p:cNvPr>
            <p:cNvCxnSpPr>
              <a:stCxn id="296" idx="4"/>
              <a:endCxn id="299" idx="0"/>
            </p:cNvCxnSpPr>
            <p:nvPr/>
          </p:nvCxnSpPr>
          <p:spPr>
            <a:xfrm>
              <a:off x="1491792" y="5547505"/>
              <a:ext cx="0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07" name="直接连接符 103">
              <a:extLst>
                <a:ext uri="{FF2B5EF4-FFF2-40B4-BE49-F238E27FC236}">
                  <a16:creationId xmlns:a16="http://schemas.microsoft.com/office/drawing/2014/main" id="{88FF31F8-4A15-4209-AC68-5AA8DA17F2DD}"/>
                </a:ext>
              </a:extLst>
            </p:cNvPr>
            <p:cNvCxnSpPr>
              <a:stCxn id="301" idx="0"/>
              <a:endCxn id="297" idx="4"/>
            </p:cNvCxnSpPr>
            <p:nvPr/>
          </p:nvCxnSpPr>
          <p:spPr>
            <a:xfrm flipV="1">
              <a:off x="1824252" y="5547505"/>
              <a:ext cx="229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08" name="直接连接符 104">
              <a:extLst>
                <a:ext uri="{FF2B5EF4-FFF2-40B4-BE49-F238E27FC236}">
                  <a16:creationId xmlns:a16="http://schemas.microsoft.com/office/drawing/2014/main" id="{202832BA-B2FA-4EB5-882F-059A3FE74C6C}"/>
                </a:ext>
              </a:extLst>
            </p:cNvPr>
            <p:cNvCxnSpPr>
              <a:stCxn id="294" idx="4"/>
              <a:endCxn id="298" idx="0"/>
            </p:cNvCxnSpPr>
            <p:nvPr/>
          </p:nvCxnSpPr>
          <p:spPr>
            <a:xfrm>
              <a:off x="1494086" y="5301425"/>
              <a:ext cx="664917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09" name="直接连接符 105">
              <a:extLst>
                <a:ext uri="{FF2B5EF4-FFF2-40B4-BE49-F238E27FC236}">
                  <a16:creationId xmlns:a16="http://schemas.microsoft.com/office/drawing/2014/main" id="{B21F8E08-50B1-4357-AD37-E713FAADFEFF}"/>
                </a:ext>
              </a:extLst>
            </p:cNvPr>
            <p:cNvCxnSpPr>
              <a:stCxn id="295" idx="4"/>
              <a:endCxn id="297" idx="0"/>
            </p:cNvCxnSpPr>
            <p:nvPr/>
          </p:nvCxnSpPr>
          <p:spPr>
            <a:xfrm>
              <a:off x="1824252" y="5301425"/>
              <a:ext cx="2292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10" name="直接连接符 106">
              <a:extLst>
                <a:ext uri="{FF2B5EF4-FFF2-40B4-BE49-F238E27FC236}">
                  <a16:creationId xmlns:a16="http://schemas.microsoft.com/office/drawing/2014/main" id="{68D1C90F-8965-498D-B1BE-9A6657BF5FC9}"/>
                </a:ext>
              </a:extLst>
            </p:cNvPr>
            <p:cNvCxnSpPr>
              <a:stCxn id="295" idx="4"/>
              <a:endCxn id="296" idx="0"/>
            </p:cNvCxnSpPr>
            <p:nvPr/>
          </p:nvCxnSpPr>
          <p:spPr>
            <a:xfrm flipH="1">
              <a:off x="1491792" y="5301425"/>
              <a:ext cx="332459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11" name="直接连接符 107">
              <a:extLst>
                <a:ext uri="{FF2B5EF4-FFF2-40B4-BE49-F238E27FC236}">
                  <a16:creationId xmlns:a16="http://schemas.microsoft.com/office/drawing/2014/main" id="{D757C96A-103A-42C5-84F7-DBF2B7545ED9}"/>
                </a:ext>
              </a:extLst>
            </p:cNvPr>
            <p:cNvCxnSpPr>
              <a:stCxn id="296" idx="4"/>
              <a:endCxn id="301" idx="0"/>
            </p:cNvCxnSpPr>
            <p:nvPr/>
          </p:nvCxnSpPr>
          <p:spPr>
            <a:xfrm>
              <a:off x="1491792" y="5547505"/>
              <a:ext cx="332459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12" name="直接连接符 108">
              <a:extLst>
                <a:ext uri="{FF2B5EF4-FFF2-40B4-BE49-F238E27FC236}">
                  <a16:creationId xmlns:a16="http://schemas.microsoft.com/office/drawing/2014/main" id="{7FBCE6F2-F3CE-413D-BFB6-133E272FB9DD}"/>
                </a:ext>
              </a:extLst>
            </p:cNvPr>
            <p:cNvCxnSpPr>
              <a:stCxn id="296" idx="4"/>
              <a:endCxn id="300" idx="0"/>
            </p:cNvCxnSpPr>
            <p:nvPr/>
          </p:nvCxnSpPr>
          <p:spPr>
            <a:xfrm>
              <a:off x="1491792" y="5547505"/>
              <a:ext cx="664917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13" name="直接连接符 109">
              <a:extLst>
                <a:ext uri="{FF2B5EF4-FFF2-40B4-BE49-F238E27FC236}">
                  <a16:creationId xmlns:a16="http://schemas.microsoft.com/office/drawing/2014/main" id="{359E8235-0903-4FA3-AF6F-E1CE97F5FF5D}"/>
                </a:ext>
              </a:extLst>
            </p:cNvPr>
            <p:cNvCxnSpPr>
              <a:stCxn id="297" idx="4"/>
              <a:endCxn id="299" idx="0"/>
            </p:cNvCxnSpPr>
            <p:nvPr/>
          </p:nvCxnSpPr>
          <p:spPr>
            <a:xfrm flipH="1">
              <a:off x="1491792" y="5547505"/>
              <a:ext cx="33475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14" name="直接连接符 110">
              <a:extLst>
                <a:ext uri="{FF2B5EF4-FFF2-40B4-BE49-F238E27FC236}">
                  <a16:creationId xmlns:a16="http://schemas.microsoft.com/office/drawing/2014/main" id="{AA04B54C-A4A0-47E8-80F7-3DA6363E1F73}"/>
                </a:ext>
              </a:extLst>
            </p:cNvPr>
            <p:cNvCxnSpPr>
              <a:stCxn id="298" idx="4"/>
              <a:endCxn id="300" idx="0"/>
            </p:cNvCxnSpPr>
            <p:nvPr/>
          </p:nvCxnSpPr>
          <p:spPr>
            <a:xfrm flipH="1">
              <a:off x="2156710" y="5547505"/>
              <a:ext cx="2294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15" name="直接连接符 111">
              <a:extLst>
                <a:ext uri="{FF2B5EF4-FFF2-40B4-BE49-F238E27FC236}">
                  <a16:creationId xmlns:a16="http://schemas.microsoft.com/office/drawing/2014/main" id="{681D5FCE-7C14-430D-9B1B-A960DC427A98}"/>
                </a:ext>
              </a:extLst>
            </p:cNvPr>
            <p:cNvCxnSpPr>
              <a:stCxn id="299" idx="0"/>
              <a:endCxn id="298" idx="4"/>
            </p:cNvCxnSpPr>
            <p:nvPr/>
          </p:nvCxnSpPr>
          <p:spPr>
            <a:xfrm flipV="1">
              <a:off x="1491792" y="5547505"/>
              <a:ext cx="667211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16" name="直接连接符 112">
              <a:extLst>
                <a:ext uri="{FF2B5EF4-FFF2-40B4-BE49-F238E27FC236}">
                  <a16:creationId xmlns:a16="http://schemas.microsoft.com/office/drawing/2014/main" id="{50AA6AF9-A884-408F-AA19-FB0FF96BEC6C}"/>
                </a:ext>
              </a:extLst>
            </p:cNvPr>
            <p:cNvCxnSpPr>
              <a:stCxn id="301" idx="0"/>
              <a:endCxn id="298" idx="4"/>
            </p:cNvCxnSpPr>
            <p:nvPr/>
          </p:nvCxnSpPr>
          <p:spPr>
            <a:xfrm flipV="1">
              <a:off x="1824252" y="5547505"/>
              <a:ext cx="33475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</p:grpSp>
      <p:grpSp>
        <p:nvGrpSpPr>
          <p:cNvPr id="317" name="Group 2070">
            <a:extLst>
              <a:ext uri="{FF2B5EF4-FFF2-40B4-BE49-F238E27FC236}">
                <a16:creationId xmlns:a16="http://schemas.microsoft.com/office/drawing/2014/main" id="{808F7923-4113-4529-85C0-F8F2DCC3BEA2}"/>
              </a:ext>
            </a:extLst>
          </p:cNvPr>
          <p:cNvGrpSpPr/>
          <p:nvPr/>
        </p:nvGrpSpPr>
        <p:grpSpPr>
          <a:xfrm>
            <a:off x="3013883" y="3845484"/>
            <a:ext cx="401972" cy="292803"/>
            <a:chOff x="2453303" y="4517458"/>
            <a:chExt cx="823123" cy="599575"/>
          </a:xfrm>
        </p:grpSpPr>
        <p:sp>
          <p:nvSpPr>
            <p:cNvPr id="318" name="椭圆 72">
              <a:extLst>
                <a:ext uri="{FF2B5EF4-FFF2-40B4-BE49-F238E27FC236}">
                  <a16:creationId xmlns:a16="http://schemas.microsoft.com/office/drawing/2014/main" id="{7C5274F0-2846-486E-A8A3-3EA342DA41EA}"/>
                </a:ext>
              </a:extLst>
            </p:cNvPr>
            <p:cNvSpPr/>
            <p:nvPr/>
          </p:nvSpPr>
          <p:spPr>
            <a:xfrm>
              <a:off x="2453303" y="4517458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" name="椭圆 73">
              <a:extLst>
                <a:ext uri="{FF2B5EF4-FFF2-40B4-BE49-F238E27FC236}">
                  <a16:creationId xmlns:a16="http://schemas.microsoft.com/office/drawing/2014/main" id="{6A38069A-34EA-4776-9CAF-6DD6C81CFCFA}"/>
                </a:ext>
              </a:extLst>
            </p:cNvPr>
            <p:cNvSpPr/>
            <p:nvPr/>
          </p:nvSpPr>
          <p:spPr>
            <a:xfrm>
              <a:off x="2781177" y="4517458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" name="椭圆 74">
              <a:extLst>
                <a:ext uri="{FF2B5EF4-FFF2-40B4-BE49-F238E27FC236}">
                  <a16:creationId xmlns:a16="http://schemas.microsoft.com/office/drawing/2014/main" id="{E1DEFA71-180C-4036-9017-8D1C4E260B26}"/>
                </a:ext>
              </a:extLst>
            </p:cNvPr>
            <p:cNvSpPr/>
            <p:nvPr/>
          </p:nvSpPr>
          <p:spPr>
            <a:xfrm>
              <a:off x="3111343" y="4517458"/>
              <a:ext cx="158204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" name="椭圆 75">
              <a:extLst>
                <a:ext uri="{FF2B5EF4-FFF2-40B4-BE49-F238E27FC236}">
                  <a16:creationId xmlns:a16="http://schemas.microsoft.com/office/drawing/2014/main" id="{F0151E0C-D02F-49C5-AD9E-75AB81A8BDA7}"/>
                </a:ext>
              </a:extLst>
            </p:cNvPr>
            <p:cNvSpPr/>
            <p:nvPr/>
          </p:nvSpPr>
          <p:spPr>
            <a:xfrm>
              <a:off x="2453303" y="4751820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" name="椭圆 76">
              <a:extLst>
                <a:ext uri="{FF2B5EF4-FFF2-40B4-BE49-F238E27FC236}">
                  <a16:creationId xmlns:a16="http://schemas.microsoft.com/office/drawing/2014/main" id="{89FC9069-EBA3-48F0-AB9A-A3EA4FA54E44}"/>
                </a:ext>
              </a:extLst>
            </p:cNvPr>
            <p:cNvSpPr/>
            <p:nvPr/>
          </p:nvSpPr>
          <p:spPr>
            <a:xfrm>
              <a:off x="2785763" y="4751820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" name="椭圆 77">
              <a:extLst>
                <a:ext uri="{FF2B5EF4-FFF2-40B4-BE49-F238E27FC236}">
                  <a16:creationId xmlns:a16="http://schemas.microsoft.com/office/drawing/2014/main" id="{9ED4254E-A756-470B-ACE7-23064713236B}"/>
                </a:ext>
              </a:extLst>
            </p:cNvPr>
            <p:cNvSpPr/>
            <p:nvPr/>
          </p:nvSpPr>
          <p:spPr>
            <a:xfrm>
              <a:off x="3118221" y="4751820"/>
              <a:ext cx="158205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" name="椭圆 78">
              <a:extLst>
                <a:ext uri="{FF2B5EF4-FFF2-40B4-BE49-F238E27FC236}">
                  <a16:creationId xmlns:a16="http://schemas.microsoft.com/office/drawing/2014/main" id="{B8BB7CFC-89A7-47D8-AE94-68A69831F4F9}"/>
                </a:ext>
              </a:extLst>
            </p:cNvPr>
            <p:cNvSpPr/>
            <p:nvPr/>
          </p:nvSpPr>
          <p:spPr>
            <a:xfrm>
              <a:off x="2453303" y="4980322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" name="椭圆 79">
              <a:extLst>
                <a:ext uri="{FF2B5EF4-FFF2-40B4-BE49-F238E27FC236}">
                  <a16:creationId xmlns:a16="http://schemas.microsoft.com/office/drawing/2014/main" id="{508E7260-898A-490A-85A8-88EBA60830B9}"/>
                </a:ext>
              </a:extLst>
            </p:cNvPr>
            <p:cNvSpPr/>
            <p:nvPr/>
          </p:nvSpPr>
          <p:spPr>
            <a:xfrm>
              <a:off x="3111343" y="4980322"/>
              <a:ext cx="158204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" name="椭圆 80">
              <a:extLst>
                <a:ext uri="{FF2B5EF4-FFF2-40B4-BE49-F238E27FC236}">
                  <a16:creationId xmlns:a16="http://schemas.microsoft.com/office/drawing/2014/main" id="{8568C18B-BFB2-467D-ABAA-567FFC1C7D40}"/>
                </a:ext>
              </a:extLst>
            </p:cNvPr>
            <p:cNvSpPr/>
            <p:nvPr/>
          </p:nvSpPr>
          <p:spPr>
            <a:xfrm>
              <a:off x="2783469" y="4980322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27" name="直接连接符 122">
              <a:extLst>
                <a:ext uri="{FF2B5EF4-FFF2-40B4-BE49-F238E27FC236}">
                  <a16:creationId xmlns:a16="http://schemas.microsoft.com/office/drawing/2014/main" id="{9C03BF3F-3F81-4667-A5FA-7B62A3669EFD}"/>
                </a:ext>
              </a:extLst>
            </p:cNvPr>
            <p:cNvCxnSpPr>
              <a:stCxn id="318" idx="4"/>
              <a:endCxn id="322" idx="1"/>
            </p:cNvCxnSpPr>
            <p:nvPr/>
          </p:nvCxnSpPr>
          <p:spPr>
            <a:xfrm>
              <a:off x="2533552" y="4654169"/>
              <a:ext cx="275138" cy="11718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28" name="直接连接符 123">
              <a:extLst>
                <a:ext uri="{FF2B5EF4-FFF2-40B4-BE49-F238E27FC236}">
                  <a16:creationId xmlns:a16="http://schemas.microsoft.com/office/drawing/2014/main" id="{C4B5331D-C00E-4DA2-880D-33BB4FD08F37}"/>
                </a:ext>
              </a:extLst>
            </p:cNvPr>
            <p:cNvCxnSpPr>
              <a:stCxn id="325" idx="0"/>
              <a:endCxn id="322" idx="4"/>
            </p:cNvCxnSpPr>
            <p:nvPr/>
          </p:nvCxnSpPr>
          <p:spPr>
            <a:xfrm flipH="1" flipV="1">
              <a:off x="2866011" y="4888531"/>
              <a:ext cx="32558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29" name="直接连接符 124">
              <a:extLst>
                <a:ext uri="{FF2B5EF4-FFF2-40B4-BE49-F238E27FC236}">
                  <a16:creationId xmlns:a16="http://schemas.microsoft.com/office/drawing/2014/main" id="{F29D610A-60CB-4F35-B07D-343CD0E6206A}"/>
                </a:ext>
              </a:extLst>
            </p:cNvPr>
            <p:cNvCxnSpPr>
              <a:stCxn id="319" idx="4"/>
              <a:endCxn id="323" idx="0"/>
            </p:cNvCxnSpPr>
            <p:nvPr/>
          </p:nvCxnSpPr>
          <p:spPr>
            <a:xfrm>
              <a:off x="2861425" y="4654169"/>
              <a:ext cx="334752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0" name="直接连接符 125">
              <a:extLst>
                <a:ext uri="{FF2B5EF4-FFF2-40B4-BE49-F238E27FC236}">
                  <a16:creationId xmlns:a16="http://schemas.microsoft.com/office/drawing/2014/main" id="{6CFF143A-EC76-4453-9AE5-F27F96BB7E22}"/>
                </a:ext>
              </a:extLst>
            </p:cNvPr>
            <p:cNvCxnSpPr>
              <a:stCxn id="318" idx="4"/>
              <a:endCxn id="321" idx="0"/>
            </p:cNvCxnSpPr>
            <p:nvPr/>
          </p:nvCxnSpPr>
          <p:spPr>
            <a:xfrm>
              <a:off x="2533552" y="4654169"/>
              <a:ext cx="0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1" name="直接连接符 126">
              <a:extLst>
                <a:ext uri="{FF2B5EF4-FFF2-40B4-BE49-F238E27FC236}">
                  <a16:creationId xmlns:a16="http://schemas.microsoft.com/office/drawing/2014/main" id="{8FC5C8A3-DF65-45A4-BA76-C3303219F17A}"/>
                </a:ext>
              </a:extLst>
            </p:cNvPr>
            <p:cNvCxnSpPr>
              <a:stCxn id="321" idx="4"/>
              <a:endCxn id="324" idx="0"/>
            </p:cNvCxnSpPr>
            <p:nvPr/>
          </p:nvCxnSpPr>
          <p:spPr>
            <a:xfrm>
              <a:off x="2533552" y="4888531"/>
              <a:ext cx="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2" name="直接连接符 127">
              <a:extLst>
                <a:ext uri="{FF2B5EF4-FFF2-40B4-BE49-F238E27FC236}">
                  <a16:creationId xmlns:a16="http://schemas.microsoft.com/office/drawing/2014/main" id="{1A259536-265B-485B-BCE9-8850C1647B54}"/>
                </a:ext>
              </a:extLst>
            </p:cNvPr>
            <p:cNvCxnSpPr>
              <a:stCxn id="326" idx="0"/>
              <a:endCxn id="322" idx="4"/>
            </p:cNvCxnSpPr>
            <p:nvPr/>
          </p:nvCxnSpPr>
          <p:spPr>
            <a:xfrm flipV="1">
              <a:off x="2866011" y="4888531"/>
              <a:ext cx="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3" name="直接连接符 128">
              <a:extLst>
                <a:ext uri="{FF2B5EF4-FFF2-40B4-BE49-F238E27FC236}">
                  <a16:creationId xmlns:a16="http://schemas.microsoft.com/office/drawing/2014/main" id="{1CD82F57-DF6F-41E2-A2CD-9C6A041D9851}"/>
                </a:ext>
              </a:extLst>
            </p:cNvPr>
            <p:cNvCxnSpPr>
              <a:stCxn id="318" idx="4"/>
              <a:endCxn id="323" idx="0"/>
            </p:cNvCxnSpPr>
            <p:nvPr/>
          </p:nvCxnSpPr>
          <p:spPr>
            <a:xfrm>
              <a:off x="2533552" y="4654169"/>
              <a:ext cx="662624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4" name="直接连接符 129">
              <a:extLst>
                <a:ext uri="{FF2B5EF4-FFF2-40B4-BE49-F238E27FC236}">
                  <a16:creationId xmlns:a16="http://schemas.microsoft.com/office/drawing/2014/main" id="{CB35BCC8-0FD8-42D8-8630-8901F07B8F46}"/>
                </a:ext>
              </a:extLst>
            </p:cNvPr>
            <p:cNvCxnSpPr>
              <a:stCxn id="319" idx="4"/>
              <a:endCxn id="322" idx="0"/>
            </p:cNvCxnSpPr>
            <p:nvPr/>
          </p:nvCxnSpPr>
          <p:spPr>
            <a:xfrm>
              <a:off x="2861425" y="4654169"/>
              <a:ext cx="4586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5" name="直接连接符 130">
              <a:extLst>
                <a:ext uri="{FF2B5EF4-FFF2-40B4-BE49-F238E27FC236}">
                  <a16:creationId xmlns:a16="http://schemas.microsoft.com/office/drawing/2014/main" id="{A24A1F8B-1D28-4FA8-8B48-14E41846F772}"/>
                </a:ext>
              </a:extLst>
            </p:cNvPr>
            <p:cNvCxnSpPr>
              <a:stCxn id="319" idx="4"/>
              <a:endCxn id="321" idx="0"/>
            </p:cNvCxnSpPr>
            <p:nvPr/>
          </p:nvCxnSpPr>
          <p:spPr>
            <a:xfrm flipH="1">
              <a:off x="2533552" y="4654169"/>
              <a:ext cx="327872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6" name="直接连接符 131">
              <a:extLst>
                <a:ext uri="{FF2B5EF4-FFF2-40B4-BE49-F238E27FC236}">
                  <a16:creationId xmlns:a16="http://schemas.microsoft.com/office/drawing/2014/main" id="{6A8E8E84-A049-4DB2-A42F-1D743597F03F}"/>
                </a:ext>
              </a:extLst>
            </p:cNvPr>
            <p:cNvCxnSpPr>
              <a:stCxn id="320" idx="4"/>
              <a:endCxn id="323" idx="0"/>
            </p:cNvCxnSpPr>
            <p:nvPr/>
          </p:nvCxnSpPr>
          <p:spPr>
            <a:xfrm>
              <a:off x="3191591" y="4654169"/>
              <a:ext cx="4586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7" name="直接连接符 132">
              <a:extLst>
                <a:ext uri="{FF2B5EF4-FFF2-40B4-BE49-F238E27FC236}">
                  <a16:creationId xmlns:a16="http://schemas.microsoft.com/office/drawing/2014/main" id="{8D31FD84-6AB7-45B5-8D40-B1D6D61B6FFD}"/>
                </a:ext>
              </a:extLst>
            </p:cNvPr>
            <p:cNvCxnSpPr>
              <a:stCxn id="321" idx="4"/>
              <a:endCxn id="326" idx="0"/>
            </p:cNvCxnSpPr>
            <p:nvPr/>
          </p:nvCxnSpPr>
          <p:spPr>
            <a:xfrm>
              <a:off x="2533552" y="4888531"/>
              <a:ext cx="33245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8" name="直接连接符 133">
              <a:extLst>
                <a:ext uri="{FF2B5EF4-FFF2-40B4-BE49-F238E27FC236}">
                  <a16:creationId xmlns:a16="http://schemas.microsoft.com/office/drawing/2014/main" id="{1A245C2B-2ECE-4250-AA1C-17D0D3C14731}"/>
                </a:ext>
              </a:extLst>
            </p:cNvPr>
            <p:cNvCxnSpPr>
              <a:stCxn id="321" idx="4"/>
              <a:endCxn id="325" idx="0"/>
            </p:cNvCxnSpPr>
            <p:nvPr/>
          </p:nvCxnSpPr>
          <p:spPr>
            <a:xfrm>
              <a:off x="2533552" y="4888531"/>
              <a:ext cx="65803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39" name="直接连接符 134">
              <a:extLst>
                <a:ext uri="{FF2B5EF4-FFF2-40B4-BE49-F238E27FC236}">
                  <a16:creationId xmlns:a16="http://schemas.microsoft.com/office/drawing/2014/main" id="{DD1B37B6-B391-40C8-B7D2-99ABC80B686E}"/>
                </a:ext>
              </a:extLst>
            </p:cNvPr>
            <p:cNvCxnSpPr>
              <a:stCxn id="322" idx="4"/>
              <a:endCxn id="324" idx="0"/>
            </p:cNvCxnSpPr>
            <p:nvPr/>
          </p:nvCxnSpPr>
          <p:spPr>
            <a:xfrm flipH="1">
              <a:off x="2533552" y="4888531"/>
              <a:ext cx="33245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40" name="直接连接符 135">
              <a:extLst>
                <a:ext uri="{FF2B5EF4-FFF2-40B4-BE49-F238E27FC236}">
                  <a16:creationId xmlns:a16="http://schemas.microsoft.com/office/drawing/2014/main" id="{30B27465-21AC-4699-BA4A-5EA45FB6F83B}"/>
                </a:ext>
              </a:extLst>
            </p:cNvPr>
            <p:cNvCxnSpPr>
              <a:stCxn id="323" idx="4"/>
              <a:endCxn id="325" idx="0"/>
            </p:cNvCxnSpPr>
            <p:nvPr/>
          </p:nvCxnSpPr>
          <p:spPr>
            <a:xfrm flipH="1">
              <a:off x="3191591" y="4888531"/>
              <a:ext cx="4586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41" name="直接连接符 136">
              <a:extLst>
                <a:ext uri="{FF2B5EF4-FFF2-40B4-BE49-F238E27FC236}">
                  <a16:creationId xmlns:a16="http://schemas.microsoft.com/office/drawing/2014/main" id="{6DEA5B57-66BF-40E1-B425-E81010687CC6}"/>
                </a:ext>
              </a:extLst>
            </p:cNvPr>
            <p:cNvCxnSpPr>
              <a:stCxn id="324" idx="0"/>
              <a:endCxn id="323" idx="4"/>
            </p:cNvCxnSpPr>
            <p:nvPr/>
          </p:nvCxnSpPr>
          <p:spPr>
            <a:xfrm flipV="1">
              <a:off x="2533552" y="4888531"/>
              <a:ext cx="662624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42" name="直接连接符 137">
              <a:extLst>
                <a:ext uri="{FF2B5EF4-FFF2-40B4-BE49-F238E27FC236}">
                  <a16:creationId xmlns:a16="http://schemas.microsoft.com/office/drawing/2014/main" id="{C1D371E7-6300-4D48-838C-5234573975F1}"/>
                </a:ext>
              </a:extLst>
            </p:cNvPr>
            <p:cNvCxnSpPr>
              <a:stCxn id="326" idx="0"/>
              <a:endCxn id="323" idx="4"/>
            </p:cNvCxnSpPr>
            <p:nvPr/>
          </p:nvCxnSpPr>
          <p:spPr>
            <a:xfrm flipV="1">
              <a:off x="2866011" y="4888531"/>
              <a:ext cx="330166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43" name="直接连接符 140">
              <a:extLst>
                <a:ext uri="{FF2B5EF4-FFF2-40B4-BE49-F238E27FC236}">
                  <a16:creationId xmlns:a16="http://schemas.microsoft.com/office/drawing/2014/main" id="{6D1E28AF-B85A-489D-B36F-1D5BFC092906}"/>
                </a:ext>
              </a:extLst>
            </p:cNvPr>
            <p:cNvCxnSpPr>
              <a:stCxn id="320" idx="4"/>
              <a:endCxn id="322" idx="0"/>
            </p:cNvCxnSpPr>
            <p:nvPr/>
          </p:nvCxnSpPr>
          <p:spPr>
            <a:xfrm flipH="1">
              <a:off x="2866011" y="4654169"/>
              <a:ext cx="325580" cy="97651"/>
            </a:xfrm>
            <a:prstGeom prst="lin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</p:cxnSp>
      </p:grpSp>
      <p:sp>
        <p:nvSpPr>
          <p:cNvPr id="348" name="矩形 18">
            <a:extLst>
              <a:ext uri="{FF2B5EF4-FFF2-40B4-BE49-F238E27FC236}">
                <a16:creationId xmlns:a16="http://schemas.microsoft.com/office/drawing/2014/main" id="{D608647D-D04F-4B06-856E-F35E72385AB4}"/>
              </a:ext>
            </a:extLst>
          </p:cNvPr>
          <p:cNvSpPr/>
          <p:nvPr/>
        </p:nvSpPr>
        <p:spPr>
          <a:xfrm>
            <a:off x="2848308" y="3212278"/>
            <a:ext cx="644728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Client</a:t>
            </a:r>
            <a:r>
              <a:rPr kumimoji="1" lang="zh-CN" altLang="en-US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B</a:t>
            </a:r>
            <a:endParaRPr kumimoji="1" lang="zh-CN" altLang="en-US" sz="1030" kern="1200" dirty="0">
              <a:solidFill>
                <a:schemeClr val="bg2"/>
              </a:solidFill>
              <a:latin typeface="Lato" panose="02010600030101010101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9" name="矩形 18">
            <a:extLst>
              <a:ext uri="{FF2B5EF4-FFF2-40B4-BE49-F238E27FC236}">
                <a16:creationId xmlns:a16="http://schemas.microsoft.com/office/drawing/2014/main" id="{3F69B511-E453-4D90-ABC6-D8A60BF79BFB}"/>
              </a:ext>
            </a:extLst>
          </p:cNvPr>
          <p:cNvSpPr/>
          <p:nvPr/>
        </p:nvSpPr>
        <p:spPr>
          <a:xfrm>
            <a:off x="4337115" y="3218557"/>
            <a:ext cx="649537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Client</a:t>
            </a:r>
            <a:r>
              <a:rPr kumimoji="1" lang="zh-CN" altLang="en-US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030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C</a:t>
            </a:r>
            <a:endParaRPr kumimoji="1" lang="zh-CN" altLang="en-US" sz="1030" kern="1200" dirty="0">
              <a:solidFill>
                <a:schemeClr val="bg2"/>
              </a:solidFill>
              <a:latin typeface="Lato" panose="02010600030101010101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50" name="Group 2076">
            <a:extLst>
              <a:ext uri="{FF2B5EF4-FFF2-40B4-BE49-F238E27FC236}">
                <a16:creationId xmlns:a16="http://schemas.microsoft.com/office/drawing/2014/main" id="{C34AEBD6-9925-4F50-9517-8D2E86E24C45}"/>
              </a:ext>
            </a:extLst>
          </p:cNvPr>
          <p:cNvGrpSpPr/>
          <p:nvPr/>
        </p:nvGrpSpPr>
        <p:grpSpPr>
          <a:xfrm>
            <a:off x="4560303" y="3833087"/>
            <a:ext cx="260641" cy="292621"/>
            <a:chOff x="4030763" y="4515504"/>
            <a:chExt cx="453977" cy="601529"/>
          </a:xfrm>
        </p:grpSpPr>
        <p:sp>
          <p:nvSpPr>
            <p:cNvPr id="351" name="椭圆 27">
              <a:extLst>
                <a:ext uri="{FF2B5EF4-FFF2-40B4-BE49-F238E27FC236}">
                  <a16:creationId xmlns:a16="http://schemas.microsoft.com/office/drawing/2014/main" id="{AA7E703F-F4EC-41EF-B21B-E991A33D76F1}"/>
                </a:ext>
              </a:extLst>
            </p:cNvPr>
            <p:cNvSpPr/>
            <p:nvPr/>
          </p:nvSpPr>
          <p:spPr>
            <a:xfrm>
              <a:off x="4030763" y="4515504"/>
              <a:ext cx="158205" cy="136711"/>
            </a:xfrm>
            <a:prstGeom prst="ellipse">
              <a:avLst/>
            </a:prstGeom>
            <a:solidFill>
              <a:srgbClr val="5B9BD5"/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" name="椭圆 28">
              <a:extLst>
                <a:ext uri="{FF2B5EF4-FFF2-40B4-BE49-F238E27FC236}">
                  <a16:creationId xmlns:a16="http://schemas.microsoft.com/office/drawing/2014/main" id="{D62FF570-023C-48A0-81A8-71FA45ACC222}"/>
                </a:ext>
              </a:extLst>
            </p:cNvPr>
            <p:cNvSpPr/>
            <p:nvPr/>
          </p:nvSpPr>
          <p:spPr>
            <a:xfrm>
              <a:off x="4030763" y="4759632"/>
              <a:ext cx="158205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" name="椭圆 29">
              <a:extLst>
                <a:ext uri="{FF2B5EF4-FFF2-40B4-BE49-F238E27FC236}">
                  <a16:creationId xmlns:a16="http://schemas.microsoft.com/office/drawing/2014/main" id="{80740788-A570-4D54-8E8A-14B4EAD1AD4A}"/>
                </a:ext>
              </a:extLst>
            </p:cNvPr>
            <p:cNvSpPr/>
            <p:nvPr/>
          </p:nvSpPr>
          <p:spPr>
            <a:xfrm>
              <a:off x="4030763" y="4980322"/>
              <a:ext cx="158205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54" name="直接连接符 79">
              <a:extLst>
                <a:ext uri="{FF2B5EF4-FFF2-40B4-BE49-F238E27FC236}">
                  <a16:creationId xmlns:a16="http://schemas.microsoft.com/office/drawing/2014/main" id="{FB396094-36F4-44C4-B7F5-8BDD347D5618}"/>
                </a:ext>
              </a:extLst>
            </p:cNvPr>
            <p:cNvCxnSpPr>
              <a:stCxn id="351" idx="4"/>
              <a:endCxn id="352" idx="0"/>
            </p:cNvCxnSpPr>
            <p:nvPr/>
          </p:nvCxnSpPr>
          <p:spPr>
            <a:xfrm>
              <a:off x="4108718" y="4652215"/>
              <a:ext cx="0" cy="107417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55" name="直接连接符 80">
              <a:extLst>
                <a:ext uri="{FF2B5EF4-FFF2-40B4-BE49-F238E27FC236}">
                  <a16:creationId xmlns:a16="http://schemas.microsoft.com/office/drawing/2014/main" id="{56546406-63DF-4EA1-A841-17DB9A51323E}"/>
                </a:ext>
              </a:extLst>
            </p:cNvPr>
            <p:cNvCxnSpPr>
              <a:stCxn id="352" idx="4"/>
              <a:endCxn id="353" idx="0"/>
            </p:cNvCxnSpPr>
            <p:nvPr/>
          </p:nvCxnSpPr>
          <p:spPr>
            <a:xfrm>
              <a:off x="4108718" y="4896343"/>
              <a:ext cx="0" cy="8397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sp>
          <p:nvSpPr>
            <p:cNvPr id="356" name="椭圆 32">
              <a:extLst>
                <a:ext uri="{FF2B5EF4-FFF2-40B4-BE49-F238E27FC236}">
                  <a16:creationId xmlns:a16="http://schemas.microsoft.com/office/drawing/2014/main" id="{4583D050-B38C-490F-8B8E-61B554BFB772}"/>
                </a:ext>
              </a:extLst>
            </p:cNvPr>
            <p:cNvSpPr/>
            <p:nvPr/>
          </p:nvSpPr>
          <p:spPr>
            <a:xfrm>
              <a:off x="4324243" y="4515504"/>
              <a:ext cx="160497" cy="136711"/>
            </a:xfrm>
            <a:prstGeom prst="ellipse">
              <a:avLst/>
            </a:prstGeom>
            <a:solidFill>
              <a:srgbClr val="5B9BD5"/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" name="椭圆 33">
              <a:extLst>
                <a:ext uri="{FF2B5EF4-FFF2-40B4-BE49-F238E27FC236}">
                  <a16:creationId xmlns:a16="http://schemas.microsoft.com/office/drawing/2014/main" id="{07E51B5B-1323-4795-91D7-15338DA1EB4D}"/>
                </a:ext>
              </a:extLst>
            </p:cNvPr>
            <p:cNvSpPr/>
            <p:nvPr/>
          </p:nvSpPr>
          <p:spPr>
            <a:xfrm>
              <a:off x="4324243" y="4759632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" name="椭圆 34">
              <a:extLst>
                <a:ext uri="{FF2B5EF4-FFF2-40B4-BE49-F238E27FC236}">
                  <a16:creationId xmlns:a16="http://schemas.microsoft.com/office/drawing/2014/main" id="{C00EFB5A-B370-43AD-8C52-F4AF27127B6C}"/>
                </a:ext>
              </a:extLst>
            </p:cNvPr>
            <p:cNvSpPr/>
            <p:nvPr/>
          </p:nvSpPr>
          <p:spPr>
            <a:xfrm>
              <a:off x="4324243" y="4980322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59" name="直接连接符 84">
              <a:extLst>
                <a:ext uri="{FF2B5EF4-FFF2-40B4-BE49-F238E27FC236}">
                  <a16:creationId xmlns:a16="http://schemas.microsoft.com/office/drawing/2014/main" id="{963341A3-0867-4ECD-AE4F-D9BEF94DB411}"/>
                </a:ext>
              </a:extLst>
            </p:cNvPr>
            <p:cNvCxnSpPr>
              <a:stCxn id="356" idx="4"/>
              <a:endCxn id="357" idx="0"/>
            </p:cNvCxnSpPr>
            <p:nvPr/>
          </p:nvCxnSpPr>
          <p:spPr>
            <a:xfrm>
              <a:off x="4406785" y="4652215"/>
              <a:ext cx="0" cy="107417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60" name="直接连接符 85">
              <a:extLst>
                <a:ext uri="{FF2B5EF4-FFF2-40B4-BE49-F238E27FC236}">
                  <a16:creationId xmlns:a16="http://schemas.microsoft.com/office/drawing/2014/main" id="{86B21558-1710-4671-93EF-71E4754BE11C}"/>
                </a:ext>
              </a:extLst>
            </p:cNvPr>
            <p:cNvCxnSpPr>
              <a:stCxn id="357" idx="4"/>
              <a:endCxn id="358" idx="0"/>
            </p:cNvCxnSpPr>
            <p:nvPr/>
          </p:nvCxnSpPr>
          <p:spPr>
            <a:xfrm>
              <a:off x="4406785" y="4896343"/>
              <a:ext cx="0" cy="8397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61" name="直接连接符 86">
              <a:extLst>
                <a:ext uri="{FF2B5EF4-FFF2-40B4-BE49-F238E27FC236}">
                  <a16:creationId xmlns:a16="http://schemas.microsoft.com/office/drawing/2014/main" id="{D01E105D-CB4F-4662-B5AA-3252D97A7574}"/>
                </a:ext>
              </a:extLst>
            </p:cNvPr>
            <p:cNvCxnSpPr>
              <a:stCxn id="356" idx="4"/>
              <a:endCxn id="352" idx="0"/>
            </p:cNvCxnSpPr>
            <p:nvPr/>
          </p:nvCxnSpPr>
          <p:spPr>
            <a:xfrm flipH="1">
              <a:off x="4108718" y="4652215"/>
              <a:ext cx="298066" cy="107417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62" name="直接连接符 87">
              <a:extLst>
                <a:ext uri="{FF2B5EF4-FFF2-40B4-BE49-F238E27FC236}">
                  <a16:creationId xmlns:a16="http://schemas.microsoft.com/office/drawing/2014/main" id="{D01685FE-D6DC-47C6-A23B-67C395791AAD}"/>
                </a:ext>
              </a:extLst>
            </p:cNvPr>
            <p:cNvCxnSpPr>
              <a:stCxn id="357" idx="4"/>
              <a:endCxn id="353" idx="0"/>
            </p:cNvCxnSpPr>
            <p:nvPr/>
          </p:nvCxnSpPr>
          <p:spPr>
            <a:xfrm flipH="1">
              <a:off x="4108718" y="4896343"/>
              <a:ext cx="298066" cy="8397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63" name="直接连接符 88">
              <a:extLst>
                <a:ext uri="{FF2B5EF4-FFF2-40B4-BE49-F238E27FC236}">
                  <a16:creationId xmlns:a16="http://schemas.microsoft.com/office/drawing/2014/main" id="{522B100C-DCCB-4D9F-A4AA-729DCEB1A758}"/>
                </a:ext>
              </a:extLst>
            </p:cNvPr>
            <p:cNvCxnSpPr>
              <a:stCxn id="357" idx="0"/>
              <a:endCxn id="351" idx="4"/>
            </p:cNvCxnSpPr>
            <p:nvPr/>
          </p:nvCxnSpPr>
          <p:spPr>
            <a:xfrm flipH="1" flipV="1">
              <a:off x="4108718" y="4652215"/>
              <a:ext cx="298066" cy="107417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364" name="直接连接符 89">
              <a:extLst>
                <a:ext uri="{FF2B5EF4-FFF2-40B4-BE49-F238E27FC236}">
                  <a16:creationId xmlns:a16="http://schemas.microsoft.com/office/drawing/2014/main" id="{A7293400-7D41-4747-82D2-9A1DD122EDB6}"/>
                </a:ext>
              </a:extLst>
            </p:cNvPr>
            <p:cNvCxnSpPr>
              <a:stCxn id="352" idx="4"/>
              <a:endCxn id="358" idx="0"/>
            </p:cNvCxnSpPr>
            <p:nvPr/>
          </p:nvCxnSpPr>
          <p:spPr>
            <a:xfrm>
              <a:off x="4108718" y="4896343"/>
              <a:ext cx="298066" cy="8397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sp>
          <p:nvSpPr>
            <p:cNvPr id="365" name="椭圆 98">
              <a:extLst>
                <a:ext uri="{FF2B5EF4-FFF2-40B4-BE49-F238E27FC236}">
                  <a16:creationId xmlns:a16="http://schemas.microsoft.com/office/drawing/2014/main" id="{C0FD140A-4004-478F-9C2C-692598E048D9}"/>
                </a:ext>
              </a:extLst>
            </p:cNvPr>
            <p:cNvSpPr/>
            <p:nvPr/>
          </p:nvSpPr>
          <p:spPr>
            <a:xfrm>
              <a:off x="4030763" y="4515504"/>
              <a:ext cx="158205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" name="椭圆 99">
              <a:extLst>
                <a:ext uri="{FF2B5EF4-FFF2-40B4-BE49-F238E27FC236}">
                  <a16:creationId xmlns:a16="http://schemas.microsoft.com/office/drawing/2014/main" id="{0EC8F0C9-8B61-4EFD-8A0A-77BA3B30BF8B}"/>
                </a:ext>
              </a:extLst>
            </p:cNvPr>
            <p:cNvSpPr/>
            <p:nvPr/>
          </p:nvSpPr>
          <p:spPr>
            <a:xfrm>
              <a:off x="4324243" y="4515504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74" name="矩形 373">
            <a:extLst>
              <a:ext uri="{FF2B5EF4-FFF2-40B4-BE49-F238E27FC236}">
                <a16:creationId xmlns:a16="http://schemas.microsoft.com/office/drawing/2014/main" id="{9196FBDC-918A-4561-99AE-5B93EE76B609}"/>
              </a:ext>
            </a:extLst>
          </p:cNvPr>
          <p:cNvSpPr/>
          <p:nvPr/>
        </p:nvSpPr>
        <p:spPr>
          <a:xfrm>
            <a:off x="1531972" y="2739997"/>
            <a:ext cx="485476" cy="2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938">
              <a:buClrTx/>
            </a:pPr>
            <a:r>
              <a:rPr lang="en-US" altLang="zh-CN" sz="1030" kern="1200" dirty="0">
                <a:solidFill>
                  <a:srgbClr val="FF0000"/>
                </a:solidFill>
                <a:latin typeface="Lato" panose="02010600030101010101" charset="0"/>
                <a:ea typeface="+mn-ea"/>
                <a:cs typeface="Times New Roman" panose="02020603050405020304" pitchFamily="18" charset="0"/>
              </a:rPr>
              <a:t>error</a:t>
            </a:r>
          </a:p>
        </p:txBody>
      </p:sp>
      <p:cxnSp>
        <p:nvCxnSpPr>
          <p:cNvPr id="375" name="直线箭头连接符 10">
            <a:extLst>
              <a:ext uri="{FF2B5EF4-FFF2-40B4-BE49-F238E27FC236}">
                <a16:creationId xmlns:a16="http://schemas.microsoft.com/office/drawing/2014/main" id="{0C217ACA-BD25-49A2-A100-EE3E0D3C7A3E}"/>
              </a:ext>
            </a:extLst>
          </p:cNvPr>
          <p:cNvCxnSpPr>
            <a:cxnSpLocks/>
          </p:cNvCxnSpPr>
          <p:nvPr/>
        </p:nvCxnSpPr>
        <p:spPr>
          <a:xfrm flipH="1" flipV="1">
            <a:off x="3546180" y="2588132"/>
            <a:ext cx="741123" cy="565720"/>
          </a:xfrm>
          <a:prstGeom prst="straightConnector1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76" name="直线箭头连接符 12">
            <a:extLst>
              <a:ext uri="{FF2B5EF4-FFF2-40B4-BE49-F238E27FC236}">
                <a16:creationId xmlns:a16="http://schemas.microsoft.com/office/drawing/2014/main" id="{F6997C62-F350-43D5-BDCD-80C0A19AA0C3}"/>
              </a:ext>
            </a:extLst>
          </p:cNvPr>
          <p:cNvCxnSpPr>
            <a:cxnSpLocks/>
          </p:cNvCxnSpPr>
          <p:nvPr/>
        </p:nvCxnSpPr>
        <p:spPr>
          <a:xfrm>
            <a:off x="3825530" y="2614234"/>
            <a:ext cx="702005" cy="533783"/>
          </a:xfrm>
          <a:prstGeom prst="straightConnector1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C47652AB-C5DC-47D5-868F-D029CAE89057}"/>
              </a:ext>
            </a:extLst>
          </p:cNvPr>
          <p:cNvGrpSpPr/>
          <p:nvPr/>
        </p:nvGrpSpPr>
        <p:grpSpPr>
          <a:xfrm>
            <a:off x="637737" y="3314397"/>
            <a:ext cx="466284" cy="914821"/>
            <a:chOff x="2636044" y="3917892"/>
            <a:chExt cx="901086" cy="1767876"/>
          </a:xfrm>
        </p:grpSpPr>
        <p:sp>
          <p:nvSpPr>
            <p:cNvPr id="409" name="Cube 53">
              <a:extLst>
                <a:ext uri="{FF2B5EF4-FFF2-40B4-BE49-F238E27FC236}">
                  <a16:creationId xmlns:a16="http://schemas.microsoft.com/office/drawing/2014/main" id="{37CE1E51-9814-4AE5-B775-A0D818530BC9}"/>
                </a:ext>
              </a:extLst>
            </p:cNvPr>
            <p:cNvSpPr/>
            <p:nvPr/>
          </p:nvSpPr>
          <p:spPr>
            <a:xfrm rot="5400000">
              <a:off x="2982808" y="4382005"/>
              <a:ext cx="217722" cy="461391"/>
            </a:xfrm>
            <a:prstGeom prst="cube">
              <a:avLst>
                <a:gd name="adj" fmla="val 54855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" name="Cube 54">
              <a:extLst>
                <a:ext uri="{FF2B5EF4-FFF2-40B4-BE49-F238E27FC236}">
                  <a16:creationId xmlns:a16="http://schemas.microsoft.com/office/drawing/2014/main" id="{4408E4F3-CEB7-4194-995D-39905F10A08E}"/>
                </a:ext>
              </a:extLst>
            </p:cNvPr>
            <p:cNvSpPr/>
            <p:nvPr/>
          </p:nvSpPr>
          <p:spPr>
            <a:xfrm rot="5400000">
              <a:off x="2968520" y="4642435"/>
              <a:ext cx="265087" cy="685800"/>
            </a:xfrm>
            <a:prstGeom prst="cube">
              <a:avLst>
                <a:gd name="adj" fmla="val 68062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11" name="直线箭头连接符 13">
              <a:extLst>
                <a:ext uri="{FF2B5EF4-FFF2-40B4-BE49-F238E27FC236}">
                  <a16:creationId xmlns:a16="http://schemas.microsoft.com/office/drawing/2014/main" id="{B0FC5F83-59A8-4615-89E0-88E145E47D4A}"/>
                </a:ext>
              </a:extLst>
            </p:cNvPr>
            <p:cNvCxnSpPr>
              <a:cxnSpLocks/>
            </p:cNvCxnSpPr>
            <p:nvPr/>
          </p:nvCxnSpPr>
          <p:spPr>
            <a:xfrm>
              <a:off x="3058050" y="4000598"/>
              <a:ext cx="0" cy="151006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12" name="直线箭头连接符 13">
              <a:extLst>
                <a:ext uri="{FF2B5EF4-FFF2-40B4-BE49-F238E27FC236}">
                  <a16:creationId xmlns:a16="http://schemas.microsoft.com/office/drawing/2014/main" id="{BEDA20A2-B971-4F57-AF5A-B8A94D7CD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3736" y="4799054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13" name="Cube 53">
              <a:extLst>
                <a:ext uri="{FF2B5EF4-FFF2-40B4-BE49-F238E27FC236}">
                  <a16:creationId xmlns:a16="http://schemas.microsoft.com/office/drawing/2014/main" id="{D1CBA748-3C4B-4C22-B4B5-D85D41C5A3CD}"/>
                </a:ext>
              </a:extLst>
            </p:cNvPr>
            <p:cNvSpPr/>
            <p:nvPr/>
          </p:nvSpPr>
          <p:spPr>
            <a:xfrm rot="5400000">
              <a:off x="2982808" y="4029769"/>
              <a:ext cx="217722" cy="461391"/>
            </a:xfrm>
            <a:prstGeom prst="cube">
              <a:avLst>
                <a:gd name="adj" fmla="val 54855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14" name="直线箭头连接符 13">
              <a:extLst>
                <a:ext uri="{FF2B5EF4-FFF2-40B4-BE49-F238E27FC236}">
                  <a16:creationId xmlns:a16="http://schemas.microsoft.com/office/drawing/2014/main" id="{ADA9BC7F-15FF-47A5-AFFA-CBD613035A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87902" y="4436567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15" name="Cube 54">
              <a:extLst>
                <a:ext uri="{FF2B5EF4-FFF2-40B4-BE49-F238E27FC236}">
                  <a16:creationId xmlns:a16="http://schemas.microsoft.com/office/drawing/2014/main" id="{111C65DA-0122-496C-9BA5-E4C444460BDF}"/>
                </a:ext>
              </a:extLst>
            </p:cNvPr>
            <p:cNvSpPr/>
            <p:nvPr/>
          </p:nvSpPr>
          <p:spPr>
            <a:xfrm rot="5400000">
              <a:off x="2973400" y="5020784"/>
              <a:ext cx="265087" cy="685800"/>
            </a:xfrm>
            <a:prstGeom prst="cube">
              <a:avLst>
                <a:gd name="adj" fmla="val 68062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16" name="直线箭头连接符 13">
              <a:extLst>
                <a:ext uri="{FF2B5EF4-FFF2-40B4-BE49-F238E27FC236}">
                  <a16:creationId xmlns:a16="http://schemas.microsoft.com/office/drawing/2014/main" id="{26A069A4-2D49-4F51-9597-40E3E4D94D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8616" y="5177403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17" name="直线箭头连接符 13">
              <a:extLst>
                <a:ext uri="{FF2B5EF4-FFF2-40B4-BE49-F238E27FC236}">
                  <a16:creationId xmlns:a16="http://schemas.microsoft.com/office/drawing/2014/main" id="{6903DE5A-6E5B-464B-B811-43E26268E1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4253" y="5571103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18" name="Rectangle: Rounded Corners 82">
              <a:extLst>
                <a:ext uri="{FF2B5EF4-FFF2-40B4-BE49-F238E27FC236}">
                  <a16:creationId xmlns:a16="http://schemas.microsoft.com/office/drawing/2014/main" id="{D451CB94-BA5A-4F6E-9D00-244E68AF9D82}"/>
                </a:ext>
              </a:extLst>
            </p:cNvPr>
            <p:cNvSpPr/>
            <p:nvPr/>
          </p:nvSpPr>
          <p:spPr bwMode="auto">
            <a:xfrm>
              <a:off x="2636044" y="3917892"/>
              <a:ext cx="901086" cy="1767876"/>
            </a:xfrm>
            <a:prstGeom prst="roundRect">
              <a:avLst/>
            </a:prstGeom>
            <a:noFill/>
            <a:ln w="9525" cap="flat" cmpd="sng" algn="ctr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88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9" name="直线箭头连接符 10">
            <a:extLst>
              <a:ext uri="{FF2B5EF4-FFF2-40B4-BE49-F238E27FC236}">
                <a16:creationId xmlns:a16="http://schemas.microsoft.com/office/drawing/2014/main" id="{01C04813-5653-4067-93E3-16C7DB959E42}"/>
              </a:ext>
            </a:extLst>
          </p:cNvPr>
          <p:cNvCxnSpPr>
            <a:cxnSpLocks/>
          </p:cNvCxnSpPr>
          <p:nvPr/>
        </p:nvCxnSpPr>
        <p:spPr>
          <a:xfrm flipH="1">
            <a:off x="891785" y="2594890"/>
            <a:ext cx="741123" cy="565720"/>
          </a:xfrm>
          <a:prstGeom prst="straightConnector1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20" name="直线箭头连接符 12">
            <a:extLst>
              <a:ext uri="{FF2B5EF4-FFF2-40B4-BE49-F238E27FC236}">
                <a16:creationId xmlns:a16="http://schemas.microsoft.com/office/drawing/2014/main" id="{ACB9E1CF-99A2-4317-8591-76FF29FA850B}"/>
              </a:ext>
            </a:extLst>
          </p:cNvPr>
          <p:cNvCxnSpPr>
            <a:cxnSpLocks/>
          </p:cNvCxnSpPr>
          <p:nvPr/>
        </p:nvCxnSpPr>
        <p:spPr>
          <a:xfrm flipV="1">
            <a:off x="1171135" y="2620992"/>
            <a:ext cx="702005" cy="533783"/>
          </a:xfrm>
          <a:prstGeom prst="straightConnector1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21" name="矩形: 圆角 420">
            <a:extLst>
              <a:ext uri="{FF2B5EF4-FFF2-40B4-BE49-F238E27FC236}">
                <a16:creationId xmlns:a16="http://schemas.microsoft.com/office/drawing/2014/main" id="{6B9ACF11-29C5-4244-BAD1-3BA3277AD83C}"/>
              </a:ext>
            </a:extLst>
          </p:cNvPr>
          <p:cNvSpPr/>
          <p:nvPr/>
        </p:nvSpPr>
        <p:spPr bwMode="auto">
          <a:xfrm>
            <a:off x="527320" y="3167625"/>
            <a:ext cx="1286676" cy="1574018"/>
          </a:xfrm>
          <a:prstGeom prst="roundRect">
            <a:avLst/>
          </a:prstGeom>
          <a:noFill/>
          <a:ln w="1079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</p:txBody>
      </p:sp>
      <p:sp>
        <p:nvSpPr>
          <p:cNvPr id="422" name="矩形: 圆角 421">
            <a:extLst>
              <a:ext uri="{FF2B5EF4-FFF2-40B4-BE49-F238E27FC236}">
                <a16:creationId xmlns:a16="http://schemas.microsoft.com/office/drawing/2014/main" id="{B365D905-5F42-41BD-98D9-63D654CB39B1}"/>
              </a:ext>
            </a:extLst>
          </p:cNvPr>
          <p:cNvSpPr/>
          <p:nvPr/>
        </p:nvSpPr>
        <p:spPr bwMode="auto">
          <a:xfrm>
            <a:off x="2235866" y="3192661"/>
            <a:ext cx="1286676" cy="1574018"/>
          </a:xfrm>
          <a:prstGeom prst="roundRect">
            <a:avLst/>
          </a:prstGeom>
          <a:noFill/>
          <a:ln w="1079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</p:txBody>
      </p: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DA367BD7-1DBD-4852-B098-AC2DECDFE4B3}"/>
              </a:ext>
            </a:extLst>
          </p:cNvPr>
          <p:cNvSpPr/>
          <p:nvPr/>
        </p:nvSpPr>
        <p:spPr bwMode="auto">
          <a:xfrm>
            <a:off x="3775176" y="3161778"/>
            <a:ext cx="1286676" cy="1574018"/>
          </a:xfrm>
          <a:prstGeom prst="roundRect">
            <a:avLst/>
          </a:prstGeom>
          <a:noFill/>
          <a:ln w="1079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1FE1EDAD-1EB8-4C53-BAC3-7779F2F43009}"/>
              </a:ext>
            </a:extLst>
          </p:cNvPr>
          <p:cNvGrpSpPr/>
          <p:nvPr/>
        </p:nvGrpSpPr>
        <p:grpSpPr>
          <a:xfrm>
            <a:off x="2368112" y="3308047"/>
            <a:ext cx="466284" cy="914821"/>
            <a:chOff x="2636044" y="3917892"/>
            <a:chExt cx="901086" cy="1767876"/>
          </a:xfrm>
        </p:grpSpPr>
        <p:sp>
          <p:nvSpPr>
            <p:cNvPr id="426" name="Cube 53">
              <a:extLst>
                <a:ext uri="{FF2B5EF4-FFF2-40B4-BE49-F238E27FC236}">
                  <a16:creationId xmlns:a16="http://schemas.microsoft.com/office/drawing/2014/main" id="{B457D3D2-B7F8-4BEC-84A4-97CACAE7E1FB}"/>
                </a:ext>
              </a:extLst>
            </p:cNvPr>
            <p:cNvSpPr/>
            <p:nvPr/>
          </p:nvSpPr>
          <p:spPr>
            <a:xfrm rot="5400000">
              <a:off x="2982808" y="4382005"/>
              <a:ext cx="217722" cy="461391"/>
            </a:xfrm>
            <a:prstGeom prst="cube">
              <a:avLst>
                <a:gd name="adj" fmla="val 54855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" name="Cube 54">
              <a:extLst>
                <a:ext uri="{FF2B5EF4-FFF2-40B4-BE49-F238E27FC236}">
                  <a16:creationId xmlns:a16="http://schemas.microsoft.com/office/drawing/2014/main" id="{7439D674-A143-4DC7-BE77-CEED57504C3F}"/>
                </a:ext>
              </a:extLst>
            </p:cNvPr>
            <p:cNvSpPr/>
            <p:nvPr/>
          </p:nvSpPr>
          <p:spPr>
            <a:xfrm rot="5400000">
              <a:off x="2968520" y="4642435"/>
              <a:ext cx="265087" cy="685800"/>
            </a:xfrm>
            <a:prstGeom prst="cube">
              <a:avLst>
                <a:gd name="adj" fmla="val 68062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8" name="直线箭头连接符 13">
              <a:extLst>
                <a:ext uri="{FF2B5EF4-FFF2-40B4-BE49-F238E27FC236}">
                  <a16:creationId xmlns:a16="http://schemas.microsoft.com/office/drawing/2014/main" id="{8315EC7D-6129-41B5-9721-C3BAD8623896}"/>
                </a:ext>
              </a:extLst>
            </p:cNvPr>
            <p:cNvCxnSpPr>
              <a:cxnSpLocks/>
            </p:cNvCxnSpPr>
            <p:nvPr/>
          </p:nvCxnSpPr>
          <p:spPr>
            <a:xfrm>
              <a:off x="3058050" y="4000598"/>
              <a:ext cx="0" cy="151006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29" name="直线箭头连接符 13">
              <a:extLst>
                <a:ext uri="{FF2B5EF4-FFF2-40B4-BE49-F238E27FC236}">
                  <a16:creationId xmlns:a16="http://schemas.microsoft.com/office/drawing/2014/main" id="{B2B2AA84-7338-43EA-BE4C-C4C5F7E8D2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3736" y="4799054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30" name="Cube 53">
              <a:extLst>
                <a:ext uri="{FF2B5EF4-FFF2-40B4-BE49-F238E27FC236}">
                  <a16:creationId xmlns:a16="http://schemas.microsoft.com/office/drawing/2014/main" id="{7A41854A-4F8D-4F3F-88BB-BADE290B1857}"/>
                </a:ext>
              </a:extLst>
            </p:cNvPr>
            <p:cNvSpPr/>
            <p:nvPr/>
          </p:nvSpPr>
          <p:spPr>
            <a:xfrm rot="5400000">
              <a:off x="2982808" y="4029769"/>
              <a:ext cx="217722" cy="461391"/>
            </a:xfrm>
            <a:prstGeom prst="cube">
              <a:avLst>
                <a:gd name="adj" fmla="val 54855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1" name="直线箭头连接符 13">
              <a:extLst>
                <a:ext uri="{FF2B5EF4-FFF2-40B4-BE49-F238E27FC236}">
                  <a16:creationId xmlns:a16="http://schemas.microsoft.com/office/drawing/2014/main" id="{6AF40AE1-4ED9-4600-8DF4-EE3D818728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87902" y="4436567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32" name="Cube 54">
              <a:extLst>
                <a:ext uri="{FF2B5EF4-FFF2-40B4-BE49-F238E27FC236}">
                  <a16:creationId xmlns:a16="http://schemas.microsoft.com/office/drawing/2014/main" id="{7B17A2F2-CCB7-4A0E-8CAE-24A0E7253063}"/>
                </a:ext>
              </a:extLst>
            </p:cNvPr>
            <p:cNvSpPr/>
            <p:nvPr/>
          </p:nvSpPr>
          <p:spPr>
            <a:xfrm rot="5400000">
              <a:off x="2973400" y="5020784"/>
              <a:ext cx="265087" cy="685800"/>
            </a:xfrm>
            <a:prstGeom prst="cube">
              <a:avLst>
                <a:gd name="adj" fmla="val 68062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3" name="直线箭头连接符 13">
              <a:extLst>
                <a:ext uri="{FF2B5EF4-FFF2-40B4-BE49-F238E27FC236}">
                  <a16:creationId xmlns:a16="http://schemas.microsoft.com/office/drawing/2014/main" id="{C618DF91-E49C-4D6C-9E82-2562809A57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8616" y="5177403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34" name="直线箭头连接符 13">
              <a:extLst>
                <a:ext uri="{FF2B5EF4-FFF2-40B4-BE49-F238E27FC236}">
                  <a16:creationId xmlns:a16="http://schemas.microsoft.com/office/drawing/2014/main" id="{7D3716A1-18AA-4CE5-9DBF-935A87CCD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4253" y="5571103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35" name="Rectangle: Rounded Corners 82">
              <a:extLst>
                <a:ext uri="{FF2B5EF4-FFF2-40B4-BE49-F238E27FC236}">
                  <a16:creationId xmlns:a16="http://schemas.microsoft.com/office/drawing/2014/main" id="{EACEFC6F-A496-4384-A1DB-A09246EDA423}"/>
                </a:ext>
              </a:extLst>
            </p:cNvPr>
            <p:cNvSpPr/>
            <p:nvPr/>
          </p:nvSpPr>
          <p:spPr bwMode="auto">
            <a:xfrm>
              <a:off x="2636044" y="3917892"/>
              <a:ext cx="901086" cy="1767876"/>
            </a:xfrm>
            <a:prstGeom prst="roundRect">
              <a:avLst/>
            </a:prstGeom>
            <a:noFill/>
            <a:ln w="9525" cap="flat" cmpd="sng" algn="ctr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88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8246F98E-489E-4211-9D8B-2AC74C44D9B2}"/>
              </a:ext>
            </a:extLst>
          </p:cNvPr>
          <p:cNvGrpSpPr/>
          <p:nvPr/>
        </p:nvGrpSpPr>
        <p:grpSpPr>
          <a:xfrm>
            <a:off x="3871475" y="3295347"/>
            <a:ext cx="466284" cy="914821"/>
            <a:chOff x="2636044" y="3917892"/>
            <a:chExt cx="901086" cy="1767876"/>
          </a:xfrm>
        </p:grpSpPr>
        <p:sp>
          <p:nvSpPr>
            <p:cNvPr id="437" name="Cube 53">
              <a:extLst>
                <a:ext uri="{FF2B5EF4-FFF2-40B4-BE49-F238E27FC236}">
                  <a16:creationId xmlns:a16="http://schemas.microsoft.com/office/drawing/2014/main" id="{CF4B02A1-5445-4672-BB4F-AD57441624DA}"/>
                </a:ext>
              </a:extLst>
            </p:cNvPr>
            <p:cNvSpPr/>
            <p:nvPr/>
          </p:nvSpPr>
          <p:spPr>
            <a:xfrm rot="5400000">
              <a:off x="2982808" y="4382005"/>
              <a:ext cx="217722" cy="461391"/>
            </a:xfrm>
            <a:prstGeom prst="cube">
              <a:avLst>
                <a:gd name="adj" fmla="val 54855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" name="Cube 54">
              <a:extLst>
                <a:ext uri="{FF2B5EF4-FFF2-40B4-BE49-F238E27FC236}">
                  <a16:creationId xmlns:a16="http://schemas.microsoft.com/office/drawing/2014/main" id="{0D4943F1-49A3-4AF0-8F7F-A64CCCE440D4}"/>
                </a:ext>
              </a:extLst>
            </p:cNvPr>
            <p:cNvSpPr/>
            <p:nvPr/>
          </p:nvSpPr>
          <p:spPr>
            <a:xfrm rot="5400000">
              <a:off x="2968520" y="4642435"/>
              <a:ext cx="265087" cy="685800"/>
            </a:xfrm>
            <a:prstGeom prst="cube">
              <a:avLst>
                <a:gd name="adj" fmla="val 68062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9" name="直线箭头连接符 13">
              <a:extLst>
                <a:ext uri="{FF2B5EF4-FFF2-40B4-BE49-F238E27FC236}">
                  <a16:creationId xmlns:a16="http://schemas.microsoft.com/office/drawing/2014/main" id="{8173353D-C723-44B3-AF7D-7DD6A03A9F10}"/>
                </a:ext>
              </a:extLst>
            </p:cNvPr>
            <p:cNvCxnSpPr>
              <a:cxnSpLocks/>
            </p:cNvCxnSpPr>
            <p:nvPr/>
          </p:nvCxnSpPr>
          <p:spPr>
            <a:xfrm>
              <a:off x="3058050" y="4000598"/>
              <a:ext cx="0" cy="151006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40" name="直线箭头连接符 13">
              <a:extLst>
                <a:ext uri="{FF2B5EF4-FFF2-40B4-BE49-F238E27FC236}">
                  <a16:creationId xmlns:a16="http://schemas.microsoft.com/office/drawing/2014/main" id="{DA9E3A34-E89C-479C-83DA-04AF83FD20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3736" y="4799054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41" name="Cube 53">
              <a:extLst>
                <a:ext uri="{FF2B5EF4-FFF2-40B4-BE49-F238E27FC236}">
                  <a16:creationId xmlns:a16="http://schemas.microsoft.com/office/drawing/2014/main" id="{79790EA1-BAF9-457B-9653-6D6A37480C5F}"/>
                </a:ext>
              </a:extLst>
            </p:cNvPr>
            <p:cNvSpPr/>
            <p:nvPr/>
          </p:nvSpPr>
          <p:spPr>
            <a:xfrm rot="5400000">
              <a:off x="2982808" y="4029769"/>
              <a:ext cx="217722" cy="461391"/>
            </a:xfrm>
            <a:prstGeom prst="cube">
              <a:avLst>
                <a:gd name="adj" fmla="val 54855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2" name="直线箭头连接符 13">
              <a:extLst>
                <a:ext uri="{FF2B5EF4-FFF2-40B4-BE49-F238E27FC236}">
                  <a16:creationId xmlns:a16="http://schemas.microsoft.com/office/drawing/2014/main" id="{61C268CC-8D41-4D73-A54A-5DC80C8299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87902" y="4436567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43" name="Cube 54">
              <a:extLst>
                <a:ext uri="{FF2B5EF4-FFF2-40B4-BE49-F238E27FC236}">
                  <a16:creationId xmlns:a16="http://schemas.microsoft.com/office/drawing/2014/main" id="{989A4387-FBA5-485C-99BD-641C3EBC0375}"/>
                </a:ext>
              </a:extLst>
            </p:cNvPr>
            <p:cNvSpPr/>
            <p:nvPr/>
          </p:nvSpPr>
          <p:spPr>
            <a:xfrm rot="5400000">
              <a:off x="2973400" y="5020784"/>
              <a:ext cx="265087" cy="685800"/>
            </a:xfrm>
            <a:prstGeom prst="cube">
              <a:avLst>
                <a:gd name="adj" fmla="val 68062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24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4" name="直线箭头连接符 13">
              <a:extLst>
                <a:ext uri="{FF2B5EF4-FFF2-40B4-BE49-F238E27FC236}">
                  <a16:creationId xmlns:a16="http://schemas.microsoft.com/office/drawing/2014/main" id="{079AB1A8-049F-4B03-BABD-EF695BA684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8616" y="5177403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45" name="直线箭头连接符 13">
              <a:extLst>
                <a:ext uri="{FF2B5EF4-FFF2-40B4-BE49-F238E27FC236}">
                  <a16:creationId xmlns:a16="http://schemas.microsoft.com/office/drawing/2014/main" id="{60E25445-19CF-4709-AADA-F4DA7FDA30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4253" y="5571103"/>
              <a:ext cx="13448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46" name="Rectangle: Rounded Corners 82">
              <a:extLst>
                <a:ext uri="{FF2B5EF4-FFF2-40B4-BE49-F238E27FC236}">
                  <a16:creationId xmlns:a16="http://schemas.microsoft.com/office/drawing/2014/main" id="{23128DD1-30AB-4A25-A9C6-49784EE4B4C7}"/>
                </a:ext>
              </a:extLst>
            </p:cNvPr>
            <p:cNvSpPr/>
            <p:nvPr/>
          </p:nvSpPr>
          <p:spPr bwMode="auto">
            <a:xfrm>
              <a:off x="2636044" y="3917892"/>
              <a:ext cx="901086" cy="1767876"/>
            </a:xfrm>
            <a:prstGeom prst="roundRect">
              <a:avLst/>
            </a:prstGeom>
            <a:noFill/>
            <a:ln w="9525" cap="flat" cmpd="sng" algn="ctr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88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7" name="圆柱体 10">
            <a:extLst>
              <a:ext uri="{FF2B5EF4-FFF2-40B4-BE49-F238E27FC236}">
                <a16:creationId xmlns:a16="http://schemas.microsoft.com/office/drawing/2014/main" id="{703681B4-1699-4E09-8777-5E32A3525D48}"/>
              </a:ext>
            </a:extLst>
          </p:cNvPr>
          <p:cNvSpPr/>
          <p:nvPr/>
        </p:nvSpPr>
        <p:spPr bwMode="auto">
          <a:xfrm>
            <a:off x="1253071" y="4262717"/>
            <a:ext cx="384150" cy="393259"/>
          </a:xfrm>
          <a:prstGeom prst="can">
            <a:avLst>
              <a:gd name="adj" fmla="val 21500"/>
            </a:avLst>
          </a:prstGeom>
          <a:gradFill>
            <a:gsLst>
              <a:gs pos="0">
                <a:srgbClr val="0070C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</a:t>
            </a:r>
            <a:endParaRPr kumimoji="1" lang="zh-CN" altLang="en-US" sz="7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449" name="圆柱体 10">
            <a:extLst>
              <a:ext uri="{FF2B5EF4-FFF2-40B4-BE49-F238E27FC236}">
                <a16:creationId xmlns:a16="http://schemas.microsoft.com/office/drawing/2014/main" id="{1003B003-9DFC-44C6-91DF-29168A414587}"/>
              </a:ext>
            </a:extLst>
          </p:cNvPr>
          <p:cNvSpPr/>
          <p:nvPr/>
        </p:nvSpPr>
        <p:spPr bwMode="auto">
          <a:xfrm>
            <a:off x="4496665" y="4215653"/>
            <a:ext cx="377894" cy="458626"/>
          </a:xfrm>
          <a:prstGeom prst="can">
            <a:avLst/>
          </a:prstGeom>
          <a:gradFill>
            <a:gsLst>
              <a:gs pos="0">
                <a:schemeClr val="accent4">
                  <a:lumMod val="2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</a:t>
            </a:r>
            <a:endParaRPr kumimoji="1" lang="zh-CN" altLang="en-US" sz="7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450" name="圆柱体 10">
            <a:extLst>
              <a:ext uri="{FF2B5EF4-FFF2-40B4-BE49-F238E27FC236}">
                <a16:creationId xmlns:a16="http://schemas.microsoft.com/office/drawing/2014/main" id="{0AFBE32D-78CB-4716-BFFE-944B66CAD1A3}"/>
              </a:ext>
            </a:extLst>
          </p:cNvPr>
          <p:cNvSpPr/>
          <p:nvPr/>
        </p:nvSpPr>
        <p:spPr bwMode="auto">
          <a:xfrm>
            <a:off x="2976038" y="4322483"/>
            <a:ext cx="439516" cy="298756"/>
          </a:xfrm>
          <a:prstGeom prst="can">
            <a:avLst/>
          </a:prstGeom>
          <a:gradFill>
            <a:gsLst>
              <a:gs pos="0">
                <a:srgbClr val="C00000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</a:t>
            </a:r>
            <a:endParaRPr kumimoji="1" lang="zh-CN" altLang="en-US" sz="7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451" name="圆柱体 10">
            <a:extLst>
              <a:ext uri="{FF2B5EF4-FFF2-40B4-BE49-F238E27FC236}">
                <a16:creationId xmlns:a16="http://schemas.microsoft.com/office/drawing/2014/main" id="{2E080DAE-292D-49CF-8497-C2FB0695C678}"/>
              </a:ext>
            </a:extLst>
          </p:cNvPr>
          <p:cNvSpPr/>
          <p:nvPr/>
        </p:nvSpPr>
        <p:spPr bwMode="auto">
          <a:xfrm>
            <a:off x="686054" y="4280646"/>
            <a:ext cx="384150" cy="393259"/>
          </a:xfrm>
          <a:prstGeom prst="can">
            <a:avLst>
              <a:gd name="adj" fmla="val 215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5000">
                <a:schemeClr val="bg2">
                  <a:lumMod val="10000"/>
                  <a:lumOff val="9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Shared</a:t>
            </a:r>
          </a:p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452" name="圆柱体 10">
            <a:extLst>
              <a:ext uri="{FF2B5EF4-FFF2-40B4-BE49-F238E27FC236}">
                <a16:creationId xmlns:a16="http://schemas.microsoft.com/office/drawing/2014/main" id="{2D371085-DA67-43EA-B050-841C0E356590}"/>
              </a:ext>
            </a:extLst>
          </p:cNvPr>
          <p:cNvSpPr/>
          <p:nvPr/>
        </p:nvSpPr>
        <p:spPr bwMode="auto">
          <a:xfrm>
            <a:off x="2411760" y="4291852"/>
            <a:ext cx="384150" cy="393259"/>
          </a:xfrm>
          <a:prstGeom prst="can">
            <a:avLst>
              <a:gd name="adj" fmla="val 215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5000">
                <a:schemeClr val="bg2">
                  <a:lumMod val="10000"/>
                  <a:lumOff val="9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Shared</a:t>
            </a:r>
          </a:p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453" name="圆柱体 10">
            <a:extLst>
              <a:ext uri="{FF2B5EF4-FFF2-40B4-BE49-F238E27FC236}">
                <a16:creationId xmlns:a16="http://schemas.microsoft.com/office/drawing/2014/main" id="{74E9DF17-2F0C-45ED-8EEE-EAA36C374AC0}"/>
              </a:ext>
            </a:extLst>
          </p:cNvPr>
          <p:cNvSpPr/>
          <p:nvPr/>
        </p:nvSpPr>
        <p:spPr bwMode="auto">
          <a:xfrm>
            <a:off x="3922313" y="4255994"/>
            <a:ext cx="384150" cy="393259"/>
          </a:xfrm>
          <a:prstGeom prst="can">
            <a:avLst>
              <a:gd name="adj" fmla="val 215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5000">
                <a:schemeClr val="bg2">
                  <a:lumMod val="10000"/>
                  <a:lumOff val="9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Shared</a:t>
            </a:r>
          </a:p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ea typeface="Segoe UI" pitchFamily="34" charset="0"/>
                <a:cs typeface="Calibri" panose="020F0502020204030204" pitchFamily="34" charset="0"/>
              </a:rPr>
              <a:t>Data</a:t>
            </a:r>
            <a:endParaRPr kumimoji="1" lang="zh-CN" altLang="en-US" sz="588" dirty="0">
              <a:solidFill>
                <a:schemeClr val="bg2"/>
              </a:solidFill>
              <a:latin typeface="Lato" panose="02010600030101010101" charset="0"/>
              <a:ea typeface="Segoe UI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8EBBC8-9169-4D9A-B289-DA92A9B036B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463" t="13194" r="22098" b="16805"/>
          <a:stretch/>
        </p:blipFill>
        <p:spPr>
          <a:xfrm>
            <a:off x="1670050" y="1670508"/>
            <a:ext cx="1123950" cy="684884"/>
          </a:xfrm>
          <a:prstGeom prst="rect">
            <a:avLst/>
          </a:prstGeom>
        </p:spPr>
      </p:pic>
      <p:sp>
        <p:nvSpPr>
          <p:cNvPr id="455" name="Cube 53">
            <a:extLst>
              <a:ext uri="{FF2B5EF4-FFF2-40B4-BE49-F238E27FC236}">
                <a16:creationId xmlns:a16="http://schemas.microsoft.com/office/drawing/2014/main" id="{0E296D82-2093-4A30-B5F4-8A0353D1A441}"/>
              </a:ext>
            </a:extLst>
          </p:cNvPr>
          <p:cNvSpPr/>
          <p:nvPr/>
        </p:nvSpPr>
        <p:spPr>
          <a:xfrm rot="5400000">
            <a:off x="3542915" y="1795611"/>
            <a:ext cx="112664" cy="238756"/>
          </a:xfrm>
          <a:prstGeom prst="cube">
            <a:avLst>
              <a:gd name="adj" fmla="val 54855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6" name="Cube 54">
            <a:extLst>
              <a:ext uri="{FF2B5EF4-FFF2-40B4-BE49-F238E27FC236}">
                <a16:creationId xmlns:a16="http://schemas.microsoft.com/office/drawing/2014/main" id="{4D756A6F-C6E5-47FB-BBD9-D13582E08792}"/>
              </a:ext>
            </a:extLst>
          </p:cNvPr>
          <p:cNvSpPr/>
          <p:nvPr/>
        </p:nvSpPr>
        <p:spPr>
          <a:xfrm rot="5400000">
            <a:off x="3535521" y="1930376"/>
            <a:ext cx="137174" cy="354880"/>
          </a:xfrm>
          <a:prstGeom prst="cube">
            <a:avLst>
              <a:gd name="adj" fmla="val 68062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57" name="直线箭头连接符 13">
            <a:extLst>
              <a:ext uri="{FF2B5EF4-FFF2-40B4-BE49-F238E27FC236}">
                <a16:creationId xmlns:a16="http://schemas.microsoft.com/office/drawing/2014/main" id="{454D1856-AB2F-48DD-B65E-DA4CFEC686E3}"/>
              </a:ext>
            </a:extLst>
          </p:cNvPr>
          <p:cNvCxnSpPr>
            <a:cxnSpLocks/>
          </p:cNvCxnSpPr>
          <p:nvPr/>
        </p:nvCxnSpPr>
        <p:spPr>
          <a:xfrm>
            <a:off x="3581850" y="1598245"/>
            <a:ext cx="0" cy="78141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58" name="直线箭头连接符 13">
            <a:extLst>
              <a:ext uri="{FF2B5EF4-FFF2-40B4-BE49-F238E27FC236}">
                <a16:creationId xmlns:a16="http://schemas.microsoft.com/office/drawing/2014/main" id="{84DD604F-80CC-479F-AD05-ACBC30949EF0}"/>
              </a:ext>
            </a:extLst>
          </p:cNvPr>
          <p:cNvCxnSpPr>
            <a:cxnSpLocks/>
          </p:cNvCxnSpPr>
          <p:nvPr/>
        </p:nvCxnSpPr>
        <p:spPr>
          <a:xfrm rot="5400000">
            <a:off x="3548569" y="2011421"/>
            <a:ext cx="69590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59" name="Cube 53">
            <a:extLst>
              <a:ext uri="{FF2B5EF4-FFF2-40B4-BE49-F238E27FC236}">
                <a16:creationId xmlns:a16="http://schemas.microsoft.com/office/drawing/2014/main" id="{4BF1B18C-5582-4D1B-9555-E56412B3222E}"/>
              </a:ext>
            </a:extLst>
          </p:cNvPr>
          <p:cNvSpPr/>
          <p:nvPr/>
        </p:nvSpPr>
        <p:spPr>
          <a:xfrm rot="5400000">
            <a:off x="3542915" y="1613340"/>
            <a:ext cx="112664" cy="238756"/>
          </a:xfrm>
          <a:prstGeom prst="cube">
            <a:avLst>
              <a:gd name="adj" fmla="val 54855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60" name="直线箭头连接符 13">
            <a:extLst>
              <a:ext uri="{FF2B5EF4-FFF2-40B4-BE49-F238E27FC236}">
                <a16:creationId xmlns:a16="http://schemas.microsoft.com/office/drawing/2014/main" id="{D66D2724-2FC6-4127-849C-1F8BE22AF124}"/>
              </a:ext>
            </a:extLst>
          </p:cNvPr>
          <p:cNvCxnSpPr>
            <a:cxnSpLocks/>
          </p:cNvCxnSpPr>
          <p:nvPr/>
        </p:nvCxnSpPr>
        <p:spPr>
          <a:xfrm rot="5400000">
            <a:off x="3545551" y="1823845"/>
            <a:ext cx="69590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61" name="Cube 54">
            <a:extLst>
              <a:ext uri="{FF2B5EF4-FFF2-40B4-BE49-F238E27FC236}">
                <a16:creationId xmlns:a16="http://schemas.microsoft.com/office/drawing/2014/main" id="{F3D973C8-D377-47A9-B428-C0D377D6DB88}"/>
              </a:ext>
            </a:extLst>
          </p:cNvPr>
          <p:cNvSpPr/>
          <p:nvPr/>
        </p:nvSpPr>
        <p:spPr>
          <a:xfrm rot="5400000">
            <a:off x="3538046" y="2126159"/>
            <a:ext cx="137174" cy="354880"/>
          </a:xfrm>
          <a:prstGeom prst="cube">
            <a:avLst>
              <a:gd name="adj" fmla="val 68062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62" name="直线箭头连接符 13">
            <a:extLst>
              <a:ext uri="{FF2B5EF4-FFF2-40B4-BE49-F238E27FC236}">
                <a16:creationId xmlns:a16="http://schemas.microsoft.com/office/drawing/2014/main" id="{6F763184-6EDC-465C-8355-7211BF517D80}"/>
              </a:ext>
            </a:extLst>
          </p:cNvPr>
          <p:cNvCxnSpPr>
            <a:cxnSpLocks/>
          </p:cNvCxnSpPr>
          <p:nvPr/>
        </p:nvCxnSpPr>
        <p:spPr>
          <a:xfrm rot="5400000">
            <a:off x="3551095" y="2207205"/>
            <a:ext cx="69590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3" name="直线箭头连接符 13">
            <a:extLst>
              <a:ext uri="{FF2B5EF4-FFF2-40B4-BE49-F238E27FC236}">
                <a16:creationId xmlns:a16="http://schemas.microsoft.com/office/drawing/2014/main" id="{4A7E2DCF-0A2C-4E1B-919F-07398D08A810}"/>
              </a:ext>
            </a:extLst>
          </p:cNvPr>
          <p:cNvCxnSpPr>
            <a:cxnSpLocks/>
          </p:cNvCxnSpPr>
          <p:nvPr/>
        </p:nvCxnSpPr>
        <p:spPr>
          <a:xfrm rot="5400000">
            <a:off x="3548837" y="2410932"/>
            <a:ext cx="69590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64" name="Rectangle: Rounded Corners 82">
            <a:extLst>
              <a:ext uri="{FF2B5EF4-FFF2-40B4-BE49-F238E27FC236}">
                <a16:creationId xmlns:a16="http://schemas.microsoft.com/office/drawing/2014/main" id="{B1BB3608-B98D-4FDA-AD5A-15ECD921C1B6}"/>
              </a:ext>
            </a:extLst>
          </p:cNvPr>
          <p:cNvSpPr/>
          <p:nvPr/>
        </p:nvSpPr>
        <p:spPr bwMode="auto">
          <a:xfrm>
            <a:off x="3317082" y="1555447"/>
            <a:ext cx="538162" cy="914821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1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98A8A8-B09D-C449-AD87-BC861E97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79450"/>
            <a:ext cx="7935885" cy="536830"/>
          </a:xfrm>
        </p:spPr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EBB51-1EE7-B741-8370-75143298A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55D06E-6AAD-4758-B74B-E34F1CA314A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33053D-7B7F-9D49-BA87-1FECDBB6A55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7215" y="1035050"/>
            <a:ext cx="8138160" cy="34051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﻿﻿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E., Oh, S., Kim, H., Park, J., Bennis, M., &amp; Kim, S.-L. (2018). Communication-Efficient On-Device Machine Learning: Federated Distillation and Augmentation under Non-IID Private Data. Retrieved from http://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arxiv.org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/abs/1811.11479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﻿Hardy, C., Le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Merrer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E., &amp;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Sericola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(2019). MD-GAN: Multi-discriminator generative adversarial networks for distributed datasets. IPDPS 2019. 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Zhao, S., Liu, Z., Lin, J., Zhu, J. Y., &amp; Han, S. (2020). Differentiable Augmentation for Data-Efficient GAN Training. In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2020. 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Terrance DeVries and Graham W Taylor. Improved regularization of convolutional neural networks with cutout.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2017. 2, 3, 6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Alex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Geoffrey E Hinton. ImageNet Classification with Deep Convolutional Neural Networks. In Conference on Neural Information Processing Systems (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2012. 1, 2, 3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Shorten, Connor, and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Taghi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Khoshgoftaar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"A survey on image data augmentation for deep learning." Journal of Big Data 6, no. 1 (2019): 60.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8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矩形 1558">
            <a:extLst>
              <a:ext uri="{FF2B5EF4-FFF2-40B4-BE49-F238E27FC236}">
                <a16:creationId xmlns:a16="http://schemas.microsoft.com/office/drawing/2014/main" id="{59F1C271-9B2F-450F-8DA8-785220F1B248}"/>
              </a:ext>
            </a:extLst>
          </p:cNvPr>
          <p:cNvSpPr/>
          <p:nvPr/>
        </p:nvSpPr>
        <p:spPr bwMode="auto">
          <a:xfrm>
            <a:off x="4914900" y="2457450"/>
            <a:ext cx="3990975" cy="25431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0" name="矩形 1559">
            <a:extLst>
              <a:ext uri="{FF2B5EF4-FFF2-40B4-BE49-F238E27FC236}">
                <a16:creationId xmlns:a16="http://schemas.microsoft.com/office/drawing/2014/main" id="{5F8262DC-5C17-4626-8D1B-1A82EC29DBAE}"/>
              </a:ext>
            </a:extLst>
          </p:cNvPr>
          <p:cNvSpPr/>
          <p:nvPr/>
        </p:nvSpPr>
        <p:spPr bwMode="auto">
          <a:xfrm>
            <a:off x="563656" y="2434478"/>
            <a:ext cx="3990975" cy="25431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标题 2">
            <a:extLst>
              <a:ext uri="{FF2B5EF4-FFF2-40B4-BE49-F238E27FC236}">
                <a16:creationId xmlns:a16="http://schemas.microsoft.com/office/drawing/2014/main" id="{56D930DC-AE61-0045-9B0A-D36CEF88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Raleway" panose="02010600030101010101" charset="0"/>
                <a:cs typeface="Calibri" panose="020F0502020204030204" pitchFamily="34" charset="0"/>
              </a:rPr>
              <a:t>Non-IID data </a:t>
            </a:r>
            <a:endParaRPr kumimoji="1" lang="zh-CN" altLang="en-US" dirty="0">
              <a:latin typeface="Raleway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185" name="文本占位符 184">
            <a:extLst>
              <a:ext uri="{FF2B5EF4-FFF2-40B4-BE49-F238E27FC236}">
                <a16:creationId xmlns:a16="http://schemas.microsoft.com/office/drawing/2014/main" id="{2D370E36-FE03-484C-A719-ACBA11CCB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485" y="871740"/>
            <a:ext cx="4751235" cy="1138035"/>
          </a:xfrm>
        </p:spPr>
        <p:txBody>
          <a:bodyPr/>
          <a:lstStyle/>
          <a:p>
            <a:pPr marL="285750" indent="-285750" defTabSz="932742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kern="1200" dirty="0">
                <a:solidFill>
                  <a:srgbClr val="C00000"/>
                </a:solidFill>
                <a:ea typeface="+mn-ea"/>
                <a:cs typeface="+mn-cs"/>
                <a:sym typeface="Arial"/>
              </a:rPr>
              <a:t>How to solve Non-IID?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bg2"/>
                </a:solidFill>
              </a:rPr>
              <a:t>Generating global data to all parties [1]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bg2"/>
                </a:solidFill>
              </a:rPr>
              <a:t>Generating specific data for  each individual party [2]</a:t>
            </a:r>
          </a:p>
          <a:p>
            <a:pPr marL="146050" indent="0">
              <a:buNone/>
            </a:pPr>
            <a:endParaRPr lang="zh-CN" altLang="en-US" dirty="0"/>
          </a:p>
        </p:txBody>
      </p:sp>
      <p:graphicFrame>
        <p:nvGraphicFramePr>
          <p:cNvPr id="420" name="表格 2">
            <a:extLst>
              <a:ext uri="{FF2B5EF4-FFF2-40B4-BE49-F238E27FC236}">
                <a16:creationId xmlns:a16="http://schemas.microsoft.com/office/drawing/2014/main" id="{FA03D7DC-7C1E-441A-812D-79C506229633}"/>
              </a:ext>
            </a:extLst>
          </p:cNvPr>
          <p:cNvGraphicFramePr>
            <a:graphicFrameLocks noGrp="1"/>
          </p:cNvGraphicFramePr>
          <p:nvPr/>
        </p:nvGraphicFramePr>
        <p:xfrm>
          <a:off x="5425776" y="766139"/>
          <a:ext cx="3379246" cy="13937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2293">
                  <a:extLst>
                    <a:ext uri="{9D8B030D-6E8A-4147-A177-3AD203B41FA5}">
                      <a16:colId xmlns:a16="http://schemas.microsoft.com/office/drawing/2014/main" val="4099120391"/>
                    </a:ext>
                  </a:extLst>
                </a:gridCol>
                <a:gridCol w="1228172">
                  <a:extLst>
                    <a:ext uri="{9D8B030D-6E8A-4147-A177-3AD203B41FA5}">
                      <a16:colId xmlns:a16="http://schemas.microsoft.com/office/drawing/2014/main" val="1868137090"/>
                    </a:ext>
                  </a:extLst>
                </a:gridCol>
                <a:gridCol w="1128781">
                  <a:extLst>
                    <a:ext uri="{9D8B030D-6E8A-4147-A177-3AD203B41FA5}">
                      <a16:colId xmlns:a16="http://schemas.microsoft.com/office/drawing/2014/main" val="4155835106"/>
                    </a:ext>
                  </a:extLst>
                </a:gridCol>
              </a:tblGrid>
              <a:tr h="31209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+mn-lt"/>
                        </a:rPr>
                        <a:t>Refers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67240" marR="67240" marT="33620" marB="336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+mn-lt"/>
                        </a:rPr>
                        <a:t>Description </a:t>
                      </a:r>
                      <a:endParaRPr lang="zh-CN" altLang="en-US" sz="1300" dirty="0">
                        <a:latin typeface="+mn-lt"/>
                      </a:endParaRPr>
                    </a:p>
                  </a:txBody>
                  <a:tcPr marL="67240" marR="67240" marT="33620" marB="336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648027"/>
                  </a:ext>
                </a:extLst>
              </a:tr>
              <a:tr h="281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  <a:t>Generalization</a:t>
                      </a:r>
                      <a:endParaRPr lang="zh-CN" altLang="en-US" sz="13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7240" marR="67240" marT="33620" marB="336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bg2"/>
                          </a:solidFill>
                          <a:latin typeface="+mn-lt"/>
                        </a:rPr>
                        <a:t>Adaptiveness</a:t>
                      </a:r>
                      <a:endParaRPr lang="zh-CN" altLang="en-US" sz="13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528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bg2"/>
                          </a:solidFill>
                          <a:latin typeface="+mn-lt"/>
                        </a:rPr>
                        <a:t>Global [1]</a:t>
                      </a:r>
                      <a:endParaRPr lang="zh-CN" altLang="en-US" sz="13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bg2"/>
                          </a:solidFill>
                          <a:latin typeface="+mn-lt"/>
                        </a:rPr>
                        <a:t>√</a:t>
                      </a: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chemeClr val="bg2"/>
                          </a:solidFill>
                          <a:latin typeface="+mn-lt"/>
                        </a:rPr>
                        <a:t>X</a:t>
                      </a:r>
                      <a:endParaRPr lang="zh-CN" altLang="en-US" sz="13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4675"/>
                  </a:ext>
                </a:extLst>
              </a:tr>
              <a:tr h="11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bg2"/>
                          </a:solidFill>
                          <a:latin typeface="+mn-lt"/>
                        </a:rPr>
                        <a:t> Specific [2]</a:t>
                      </a:r>
                      <a:endParaRPr lang="zh-CN" altLang="en-US" sz="13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chemeClr val="bg2"/>
                          </a:solidFill>
                          <a:latin typeface="+mn-lt"/>
                        </a:rPr>
                        <a:t>X</a:t>
                      </a:r>
                      <a:endParaRPr lang="zh-CN" altLang="en-US" sz="13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solidFill>
                            <a:schemeClr val="bg2"/>
                          </a:solidFill>
                          <a:latin typeface="+mn-lt"/>
                        </a:rPr>
                        <a:t>√</a:t>
                      </a: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270122"/>
                  </a:ext>
                </a:extLst>
              </a:tr>
              <a:tr h="268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chemeClr val="bg2"/>
                          </a:solidFill>
                          <a:latin typeface="+mn-lt"/>
                        </a:rPr>
                        <a:t>Ours</a:t>
                      </a:r>
                      <a:endParaRPr lang="zh-CN" altLang="en-US" sz="13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dirty="0">
                          <a:solidFill>
                            <a:schemeClr val="bg2"/>
                          </a:solidFill>
                          <a:latin typeface="+mn-lt"/>
                        </a:rPr>
                        <a:t>√</a:t>
                      </a: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dirty="0">
                          <a:solidFill>
                            <a:schemeClr val="bg2"/>
                          </a:solidFill>
                          <a:latin typeface="+mn-lt"/>
                        </a:rPr>
                        <a:t>√</a:t>
                      </a:r>
                    </a:p>
                  </a:txBody>
                  <a:tcPr marL="67240" marR="67240" marT="33620" marB="3362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8009358"/>
                  </a:ext>
                </a:extLst>
              </a:tr>
            </a:tbl>
          </a:graphicData>
        </a:graphic>
      </p:graphicFrame>
      <p:grpSp>
        <p:nvGrpSpPr>
          <p:cNvPr id="1043" name="组合 104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9C8CBEC-BE28-4A91-AFF1-7B115A6F1355}"/>
              </a:ext>
            </a:extLst>
          </p:cNvPr>
          <p:cNvGrpSpPr>
            <a:grpSpLocks noChangeAspect="1"/>
          </p:cNvGrpSpPr>
          <p:nvPr/>
        </p:nvGrpSpPr>
        <p:grpSpPr>
          <a:xfrm>
            <a:off x="986244" y="2857788"/>
            <a:ext cx="774881" cy="556568"/>
            <a:chOff x="3310731" y="1225450"/>
            <a:chExt cx="5570538" cy="4900613"/>
          </a:xfrm>
        </p:grpSpPr>
        <p:sp>
          <p:nvSpPr>
            <p:cNvPr id="1136" name="îśḷïḑe">
              <a:extLst>
                <a:ext uri="{FF2B5EF4-FFF2-40B4-BE49-F238E27FC236}">
                  <a16:creationId xmlns:a16="http://schemas.microsoft.com/office/drawing/2014/main" id="{2C7B7C93-F393-4252-BE47-6FF332FEA701}"/>
                </a:ext>
              </a:extLst>
            </p:cNvPr>
            <p:cNvSpPr/>
            <p:nvPr/>
          </p:nvSpPr>
          <p:spPr bwMode="auto">
            <a:xfrm>
              <a:off x="5720556" y="2146200"/>
              <a:ext cx="87313" cy="2762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37" name="íSḻîḍé">
              <a:extLst>
                <a:ext uri="{FF2B5EF4-FFF2-40B4-BE49-F238E27FC236}">
                  <a16:creationId xmlns:a16="http://schemas.microsoft.com/office/drawing/2014/main" id="{DD85FBB4-C33F-4021-8E1D-D8AAAE675B85}"/>
                </a:ext>
              </a:extLst>
            </p:cNvPr>
            <p:cNvSpPr/>
            <p:nvPr/>
          </p:nvSpPr>
          <p:spPr bwMode="auto">
            <a:xfrm>
              <a:off x="6369844" y="2146200"/>
              <a:ext cx="87313" cy="2762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38" name="ïṧḻîḓe">
              <a:extLst>
                <a:ext uri="{FF2B5EF4-FFF2-40B4-BE49-F238E27FC236}">
                  <a16:creationId xmlns:a16="http://schemas.microsoft.com/office/drawing/2014/main" id="{31F92C70-A859-4AE6-9306-91EC32FD9A86}"/>
                </a:ext>
              </a:extLst>
            </p:cNvPr>
            <p:cNvSpPr/>
            <p:nvPr/>
          </p:nvSpPr>
          <p:spPr bwMode="auto">
            <a:xfrm>
              <a:off x="3310731" y="5987950"/>
              <a:ext cx="5570538" cy="138113"/>
            </a:xfrm>
            <a:custGeom>
              <a:avLst/>
              <a:gdLst>
                <a:gd name="T0" fmla="*/ 763 w 763"/>
                <a:gd name="T1" fmla="*/ 15 h 19"/>
                <a:gd name="T2" fmla="*/ 758 w 763"/>
                <a:gd name="T3" fmla="*/ 19 h 19"/>
                <a:gd name="T4" fmla="*/ 4 w 763"/>
                <a:gd name="T5" fmla="*/ 19 h 19"/>
                <a:gd name="T6" fmla="*/ 0 w 763"/>
                <a:gd name="T7" fmla="*/ 15 h 19"/>
                <a:gd name="T8" fmla="*/ 0 w 763"/>
                <a:gd name="T9" fmla="*/ 5 h 19"/>
                <a:gd name="T10" fmla="*/ 4 w 763"/>
                <a:gd name="T11" fmla="*/ 0 h 19"/>
                <a:gd name="T12" fmla="*/ 758 w 763"/>
                <a:gd name="T13" fmla="*/ 0 h 19"/>
                <a:gd name="T14" fmla="*/ 763 w 763"/>
                <a:gd name="T15" fmla="*/ 5 h 19"/>
                <a:gd name="T16" fmla="*/ 763 w 763"/>
                <a:gd name="T17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3" h="19">
                  <a:moveTo>
                    <a:pt x="763" y="15"/>
                  </a:moveTo>
                  <a:cubicBezTo>
                    <a:pt x="763" y="17"/>
                    <a:pt x="761" y="19"/>
                    <a:pt x="75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7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58" y="0"/>
                    <a:pt x="758" y="0"/>
                    <a:pt x="758" y="0"/>
                  </a:cubicBezTo>
                  <a:cubicBezTo>
                    <a:pt x="761" y="0"/>
                    <a:pt x="763" y="2"/>
                    <a:pt x="763" y="5"/>
                  </a:cubicBezTo>
                  <a:lnTo>
                    <a:pt x="763" y="1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39" name="ïṥḷiḑê">
              <a:extLst>
                <a:ext uri="{FF2B5EF4-FFF2-40B4-BE49-F238E27FC236}">
                  <a16:creationId xmlns:a16="http://schemas.microsoft.com/office/drawing/2014/main" id="{8BB290B8-14E0-4BAC-B57C-152A1AAFA71D}"/>
                </a:ext>
              </a:extLst>
            </p:cNvPr>
            <p:cNvSpPr/>
            <p:nvPr/>
          </p:nvSpPr>
          <p:spPr bwMode="auto">
            <a:xfrm>
              <a:off x="4976019" y="2649438"/>
              <a:ext cx="2233613" cy="33385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0" name="išḻíḓê">
              <a:extLst>
                <a:ext uri="{FF2B5EF4-FFF2-40B4-BE49-F238E27FC236}">
                  <a16:creationId xmlns:a16="http://schemas.microsoft.com/office/drawing/2014/main" id="{7D79EB7E-CDAD-45AC-A453-61763C739CFF}"/>
                </a:ext>
              </a:extLst>
            </p:cNvPr>
            <p:cNvSpPr/>
            <p:nvPr/>
          </p:nvSpPr>
          <p:spPr bwMode="auto">
            <a:xfrm>
              <a:off x="4976019" y="2649438"/>
              <a:ext cx="2233613" cy="3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1" name="íṣľîďè">
              <a:extLst>
                <a:ext uri="{FF2B5EF4-FFF2-40B4-BE49-F238E27FC236}">
                  <a16:creationId xmlns:a16="http://schemas.microsoft.com/office/drawing/2014/main" id="{A46921D3-E41B-47BF-AF05-53CB49EFA5C8}"/>
                </a:ext>
              </a:extLst>
            </p:cNvPr>
            <p:cNvSpPr/>
            <p:nvPr/>
          </p:nvSpPr>
          <p:spPr bwMode="auto">
            <a:xfrm>
              <a:off x="4976019" y="5724425"/>
              <a:ext cx="2233613" cy="2635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2" name="î$liḓè">
              <a:extLst>
                <a:ext uri="{FF2B5EF4-FFF2-40B4-BE49-F238E27FC236}">
                  <a16:creationId xmlns:a16="http://schemas.microsoft.com/office/drawing/2014/main" id="{A59A316F-AD0C-45A2-B2C0-BC526DBF12B1}"/>
                </a:ext>
              </a:extLst>
            </p:cNvPr>
            <p:cNvSpPr/>
            <p:nvPr/>
          </p:nvSpPr>
          <p:spPr bwMode="auto">
            <a:xfrm>
              <a:off x="4976019" y="5724425"/>
              <a:ext cx="2233613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3" name="ïšḷîdè">
              <a:extLst>
                <a:ext uri="{FF2B5EF4-FFF2-40B4-BE49-F238E27FC236}">
                  <a16:creationId xmlns:a16="http://schemas.microsoft.com/office/drawing/2014/main" id="{A88CC0C6-2A04-4509-B0A2-EFE7C73E69F6}"/>
                </a:ext>
              </a:extLst>
            </p:cNvPr>
            <p:cNvSpPr/>
            <p:nvPr/>
          </p:nvSpPr>
          <p:spPr bwMode="auto">
            <a:xfrm>
              <a:off x="7209631" y="3393975"/>
              <a:ext cx="1547813" cy="25939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4" name="ïṩlíďé">
              <a:extLst>
                <a:ext uri="{FF2B5EF4-FFF2-40B4-BE49-F238E27FC236}">
                  <a16:creationId xmlns:a16="http://schemas.microsoft.com/office/drawing/2014/main" id="{37D2339D-3F33-48DC-AFF5-07DF144FB133}"/>
                </a:ext>
              </a:extLst>
            </p:cNvPr>
            <p:cNvSpPr/>
            <p:nvPr/>
          </p:nvSpPr>
          <p:spPr bwMode="auto">
            <a:xfrm>
              <a:off x="7209631" y="3393975"/>
              <a:ext cx="1547813" cy="259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5" name="îṣḷiḓé">
              <a:extLst>
                <a:ext uri="{FF2B5EF4-FFF2-40B4-BE49-F238E27FC236}">
                  <a16:creationId xmlns:a16="http://schemas.microsoft.com/office/drawing/2014/main" id="{08C993E9-FF52-4F29-92D0-EBC9598B1D4A}"/>
                </a:ext>
              </a:extLst>
            </p:cNvPr>
            <p:cNvSpPr/>
            <p:nvPr/>
          </p:nvSpPr>
          <p:spPr bwMode="auto">
            <a:xfrm>
              <a:off x="7209631" y="5783163"/>
              <a:ext cx="1547813" cy="204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6" name="í$liḍê">
              <a:extLst>
                <a:ext uri="{FF2B5EF4-FFF2-40B4-BE49-F238E27FC236}">
                  <a16:creationId xmlns:a16="http://schemas.microsoft.com/office/drawing/2014/main" id="{A146CCB6-427D-4F24-ADC3-75DE642DF698}"/>
                </a:ext>
              </a:extLst>
            </p:cNvPr>
            <p:cNvSpPr/>
            <p:nvPr/>
          </p:nvSpPr>
          <p:spPr bwMode="auto">
            <a:xfrm>
              <a:off x="7209631" y="5783163"/>
              <a:ext cx="1547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7" name="í$ḻîdé">
              <a:extLst>
                <a:ext uri="{FF2B5EF4-FFF2-40B4-BE49-F238E27FC236}">
                  <a16:creationId xmlns:a16="http://schemas.microsoft.com/office/drawing/2014/main" id="{D66FD9BF-6E5E-4A8B-AF63-8110A9B48AD5}"/>
                </a:ext>
              </a:extLst>
            </p:cNvPr>
            <p:cNvSpPr/>
            <p:nvPr/>
          </p:nvSpPr>
          <p:spPr bwMode="auto">
            <a:xfrm>
              <a:off x="5611019" y="1225450"/>
              <a:ext cx="955675" cy="95726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8" name="ïŝḻídé">
              <a:extLst>
                <a:ext uri="{FF2B5EF4-FFF2-40B4-BE49-F238E27FC236}">
                  <a16:creationId xmlns:a16="http://schemas.microsoft.com/office/drawing/2014/main" id="{9BCFBA2C-2351-4AF6-96C7-D7F7EF6FB5FE}"/>
                </a:ext>
              </a:extLst>
            </p:cNvPr>
            <p:cNvSpPr/>
            <p:nvPr/>
          </p:nvSpPr>
          <p:spPr bwMode="auto">
            <a:xfrm>
              <a:off x="4976019" y="2525613"/>
              <a:ext cx="2233613" cy="1238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49" name="iṣḷîḋè">
              <a:extLst>
                <a:ext uri="{FF2B5EF4-FFF2-40B4-BE49-F238E27FC236}">
                  <a16:creationId xmlns:a16="http://schemas.microsoft.com/office/drawing/2014/main" id="{DB5984CC-B1DB-4330-BC53-E9C70BFFD1FF}"/>
                </a:ext>
              </a:extLst>
            </p:cNvPr>
            <p:cNvSpPr/>
            <p:nvPr/>
          </p:nvSpPr>
          <p:spPr bwMode="auto">
            <a:xfrm>
              <a:off x="6077744" y="5176738"/>
              <a:ext cx="446088" cy="927100"/>
            </a:xfrm>
            <a:custGeom>
              <a:avLst/>
              <a:gdLst>
                <a:gd name="T0" fmla="*/ 0 w 61"/>
                <a:gd name="T1" fmla="*/ 125 h 127"/>
                <a:gd name="T2" fmla="*/ 2 w 61"/>
                <a:gd name="T3" fmla="*/ 127 h 127"/>
                <a:gd name="T4" fmla="*/ 59 w 61"/>
                <a:gd name="T5" fmla="*/ 127 h 127"/>
                <a:gd name="T6" fmla="*/ 61 w 61"/>
                <a:gd name="T7" fmla="*/ 125 h 127"/>
                <a:gd name="T8" fmla="*/ 61 w 61"/>
                <a:gd name="T9" fmla="*/ 2 h 127"/>
                <a:gd name="T10" fmla="*/ 59 w 61"/>
                <a:gd name="T11" fmla="*/ 0 h 127"/>
                <a:gd name="T12" fmla="*/ 2 w 61"/>
                <a:gd name="T13" fmla="*/ 0 h 127"/>
                <a:gd name="T14" fmla="*/ 0 w 61"/>
                <a:gd name="T15" fmla="*/ 2 h 127"/>
                <a:gd name="T16" fmla="*/ 0 w 61"/>
                <a:gd name="T17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7">
                  <a:moveTo>
                    <a:pt x="0" y="125"/>
                  </a:moveTo>
                  <a:cubicBezTo>
                    <a:pt x="0" y="126"/>
                    <a:pt x="1" y="127"/>
                    <a:pt x="2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60" y="127"/>
                    <a:pt x="61" y="126"/>
                    <a:pt x="61" y="125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60" y="0"/>
                    <a:pt x="5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0" name="îšḷïdè">
              <a:extLst>
                <a:ext uri="{FF2B5EF4-FFF2-40B4-BE49-F238E27FC236}">
                  <a16:creationId xmlns:a16="http://schemas.microsoft.com/office/drawing/2014/main" id="{ADAD4577-BC08-4F15-8064-8DD233F8A316}"/>
                </a:ext>
              </a:extLst>
            </p:cNvPr>
            <p:cNvSpPr/>
            <p:nvPr/>
          </p:nvSpPr>
          <p:spPr bwMode="auto">
            <a:xfrm>
              <a:off x="6092031" y="5191025"/>
              <a:ext cx="423863" cy="898525"/>
            </a:xfrm>
            <a:custGeom>
              <a:avLst/>
              <a:gdLst>
                <a:gd name="T0" fmla="*/ 0 w 58"/>
                <a:gd name="T1" fmla="*/ 121 h 123"/>
                <a:gd name="T2" fmla="*/ 1 w 58"/>
                <a:gd name="T3" fmla="*/ 123 h 123"/>
                <a:gd name="T4" fmla="*/ 56 w 58"/>
                <a:gd name="T5" fmla="*/ 123 h 123"/>
                <a:gd name="T6" fmla="*/ 58 w 58"/>
                <a:gd name="T7" fmla="*/ 121 h 123"/>
                <a:gd name="T8" fmla="*/ 58 w 58"/>
                <a:gd name="T9" fmla="*/ 2 h 123"/>
                <a:gd name="T10" fmla="*/ 56 w 58"/>
                <a:gd name="T11" fmla="*/ 0 h 123"/>
                <a:gd name="T12" fmla="*/ 1 w 58"/>
                <a:gd name="T13" fmla="*/ 0 h 123"/>
                <a:gd name="T14" fmla="*/ 0 w 58"/>
                <a:gd name="T15" fmla="*/ 2 h 123"/>
                <a:gd name="T16" fmla="*/ 0 w 58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23">
                  <a:moveTo>
                    <a:pt x="0" y="121"/>
                  </a:moveTo>
                  <a:cubicBezTo>
                    <a:pt x="0" y="122"/>
                    <a:pt x="0" y="123"/>
                    <a:pt x="1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7" y="123"/>
                    <a:pt x="58" y="122"/>
                    <a:pt x="58" y="12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1" name="îṥľîḓé">
              <a:extLst>
                <a:ext uri="{FF2B5EF4-FFF2-40B4-BE49-F238E27FC236}">
                  <a16:creationId xmlns:a16="http://schemas.microsoft.com/office/drawing/2014/main" id="{A92BDEA5-3614-4D04-94DC-D5456FB2EB91}"/>
                </a:ext>
              </a:extLst>
            </p:cNvPr>
            <p:cNvSpPr/>
            <p:nvPr/>
          </p:nvSpPr>
          <p:spPr bwMode="auto">
            <a:xfrm>
              <a:off x="6128544" y="5227538"/>
              <a:ext cx="350838" cy="825500"/>
            </a:xfrm>
            <a:custGeom>
              <a:avLst/>
              <a:gdLst>
                <a:gd name="T0" fmla="*/ 0 w 48"/>
                <a:gd name="T1" fmla="*/ 113 h 113"/>
                <a:gd name="T2" fmla="*/ 0 w 48"/>
                <a:gd name="T3" fmla="*/ 2 h 113"/>
                <a:gd name="T4" fmla="*/ 1 w 48"/>
                <a:gd name="T5" fmla="*/ 0 h 113"/>
                <a:gd name="T6" fmla="*/ 46 w 48"/>
                <a:gd name="T7" fmla="*/ 0 h 113"/>
                <a:gd name="T8" fmla="*/ 48 w 48"/>
                <a:gd name="T9" fmla="*/ 2 h 113"/>
                <a:gd name="T10" fmla="*/ 48 w 48"/>
                <a:gd name="T11" fmla="*/ 113 h 113"/>
                <a:gd name="T12" fmla="*/ 0 w 48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3">
                  <a:moveTo>
                    <a:pt x="0" y="1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113"/>
                    <a:pt x="48" y="113"/>
                    <a:pt x="48" y="113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2" name="iṧļïḋê">
              <a:extLst>
                <a:ext uri="{FF2B5EF4-FFF2-40B4-BE49-F238E27FC236}">
                  <a16:creationId xmlns:a16="http://schemas.microsoft.com/office/drawing/2014/main" id="{E53A17D7-C24A-4DEF-B7F4-50519965820F}"/>
                </a:ext>
              </a:extLst>
            </p:cNvPr>
            <p:cNvSpPr/>
            <p:nvPr/>
          </p:nvSpPr>
          <p:spPr bwMode="auto">
            <a:xfrm>
              <a:off x="6158706" y="5614888"/>
              <a:ext cx="50800" cy="50800"/>
            </a:xfrm>
            <a:prstGeom prst="ellipse">
              <a:avLst/>
            </a:prstGeom>
            <a:solidFill>
              <a:srgbClr val="F2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3" name="îṡľîḑe">
              <a:extLst>
                <a:ext uri="{FF2B5EF4-FFF2-40B4-BE49-F238E27FC236}">
                  <a16:creationId xmlns:a16="http://schemas.microsoft.com/office/drawing/2014/main" id="{71EF3EFB-CEAB-4E95-AD3F-907D8A3C297C}"/>
                </a:ext>
              </a:extLst>
            </p:cNvPr>
            <p:cNvSpPr/>
            <p:nvPr/>
          </p:nvSpPr>
          <p:spPr bwMode="auto">
            <a:xfrm>
              <a:off x="5633244" y="5176738"/>
              <a:ext cx="444500" cy="927100"/>
            </a:xfrm>
            <a:custGeom>
              <a:avLst/>
              <a:gdLst>
                <a:gd name="T0" fmla="*/ 61 w 61"/>
                <a:gd name="T1" fmla="*/ 125 h 127"/>
                <a:gd name="T2" fmla="*/ 59 w 61"/>
                <a:gd name="T3" fmla="*/ 127 h 127"/>
                <a:gd name="T4" fmla="*/ 2 w 61"/>
                <a:gd name="T5" fmla="*/ 127 h 127"/>
                <a:gd name="T6" fmla="*/ 0 w 61"/>
                <a:gd name="T7" fmla="*/ 125 h 127"/>
                <a:gd name="T8" fmla="*/ 0 w 61"/>
                <a:gd name="T9" fmla="*/ 2 h 127"/>
                <a:gd name="T10" fmla="*/ 2 w 61"/>
                <a:gd name="T11" fmla="*/ 0 h 127"/>
                <a:gd name="T12" fmla="*/ 59 w 61"/>
                <a:gd name="T13" fmla="*/ 0 h 127"/>
                <a:gd name="T14" fmla="*/ 61 w 61"/>
                <a:gd name="T15" fmla="*/ 2 h 127"/>
                <a:gd name="T16" fmla="*/ 61 w 61"/>
                <a:gd name="T17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7">
                  <a:moveTo>
                    <a:pt x="61" y="125"/>
                  </a:moveTo>
                  <a:cubicBezTo>
                    <a:pt x="61" y="126"/>
                    <a:pt x="60" y="127"/>
                    <a:pt x="59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1" y="127"/>
                    <a:pt x="0" y="126"/>
                    <a:pt x="0" y="1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1"/>
                    <a:pt x="61" y="2"/>
                  </a:cubicBezTo>
                  <a:lnTo>
                    <a:pt x="61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4" name="ïṡļide">
              <a:extLst>
                <a:ext uri="{FF2B5EF4-FFF2-40B4-BE49-F238E27FC236}">
                  <a16:creationId xmlns:a16="http://schemas.microsoft.com/office/drawing/2014/main" id="{71E4CF90-F40D-4AA0-8429-7644D81AB47D}"/>
                </a:ext>
              </a:extLst>
            </p:cNvPr>
            <p:cNvSpPr/>
            <p:nvPr/>
          </p:nvSpPr>
          <p:spPr bwMode="auto">
            <a:xfrm>
              <a:off x="5647531" y="5191025"/>
              <a:ext cx="423863" cy="898525"/>
            </a:xfrm>
            <a:custGeom>
              <a:avLst/>
              <a:gdLst>
                <a:gd name="T0" fmla="*/ 58 w 58"/>
                <a:gd name="T1" fmla="*/ 121 h 123"/>
                <a:gd name="T2" fmla="*/ 56 w 58"/>
                <a:gd name="T3" fmla="*/ 123 h 123"/>
                <a:gd name="T4" fmla="*/ 1 w 58"/>
                <a:gd name="T5" fmla="*/ 123 h 123"/>
                <a:gd name="T6" fmla="*/ 0 w 58"/>
                <a:gd name="T7" fmla="*/ 121 h 123"/>
                <a:gd name="T8" fmla="*/ 0 w 58"/>
                <a:gd name="T9" fmla="*/ 2 h 123"/>
                <a:gd name="T10" fmla="*/ 1 w 58"/>
                <a:gd name="T11" fmla="*/ 0 h 123"/>
                <a:gd name="T12" fmla="*/ 56 w 58"/>
                <a:gd name="T13" fmla="*/ 0 h 123"/>
                <a:gd name="T14" fmla="*/ 58 w 58"/>
                <a:gd name="T15" fmla="*/ 2 h 123"/>
                <a:gd name="T16" fmla="*/ 58 w 58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23">
                  <a:moveTo>
                    <a:pt x="58" y="121"/>
                  </a:moveTo>
                  <a:cubicBezTo>
                    <a:pt x="58" y="122"/>
                    <a:pt x="57" y="123"/>
                    <a:pt x="56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2"/>
                    <a:pt x="0" y="1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1"/>
                    <a:pt x="58" y="2"/>
                  </a:cubicBezTo>
                  <a:lnTo>
                    <a:pt x="58" y="1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5" name="ïŝḻiḍé">
              <a:extLst>
                <a:ext uri="{FF2B5EF4-FFF2-40B4-BE49-F238E27FC236}">
                  <a16:creationId xmlns:a16="http://schemas.microsoft.com/office/drawing/2014/main" id="{91047D6B-4C45-45A3-9488-1BBE010A80B8}"/>
                </a:ext>
              </a:extLst>
            </p:cNvPr>
            <p:cNvSpPr/>
            <p:nvPr/>
          </p:nvSpPr>
          <p:spPr bwMode="auto">
            <a:xfrm>
              <a:off x="5684044" y="5227538"/>
              <a:ext cx="350838" cy="825500"/>
            </a:xfrm>
            <a:custGeom>
              <a:avLst/>
              <a:gdLst>
                <a:gd name="T0" fmla="*/ 48 w 48"/>
                <a:gd name="T1" fmla="*/ 113 h 113"/>
                <a:gd name="T2" fmla="*/ 48 w 48"/>
                <a:gd name="T3" fmla="*/ 2 h 113"/>
                <a:gd name="T4" fmla="*/ 46 w 48"/>
                <a:gd name="T5" fmla="*/ 0 h 113"/>
                <a:gd name="T6" fmla="*/ 1 w 48"/>
                <a:gd name="T7" fmla="*/ 0 h 113"/>
                <a:gd name="T8" fmla="*/ 0 w 48"/>
                <a:gd name="T9" fmla="*/ 2 h 113"/>
                <a:gd name="T10" fmla="*/ 0 w 48"/>
                <a:gd name="T11" fmla="*/ 113 h 113"/>
                <a:gd name="T12" fmla="*/ 48 w 48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3">
                  <a:moveTo>
                    <a:pt x="48" y="113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48" y="11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6" name="ïṥ1îdè">
              <a:extLst>
                <a:ext uri="{FF2B5EF4-FFF2-40B4-BE49-F238E27FC236}">
                  <a16:creationId xmlns:a16="http://schemas.microsoft.com/office/drawing/2014/main" id="{2F563BC5-40E6-4829-BE8D-FA7A82D7DA8F}"/>
                </a:ext>
              </a:extLst>
            </p:cNvPr>
            <p:cNvSpPr/>
            <p:nvPr/>
          </p:nvSpPr>
          <p:spPr bwMode="auto">
            <a:xfrm>
              <a:off x="5953919" y="5614888"/>
              <a:ext cx="50800" cy="50800"/>
            </a:xfrm>
            <a:prstGeom prst="ellipse">
              <a:avLst/>
            </a:prstGeom>
            <a:solidFill>
              <a:srgbClr val="F2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7" name="iśḻídè">
              <a:extLst>
                <a:ext uri="{FF2B5EF4-FFF2-40B4-BE49-F238E27FC236}">
                  <a16:creationId xmlns:a16="http://schemas.microsoft.com/office/drawing/2014/main" id="{E0F73A43-8526-4400-9BC6-46ACEB994147}"/>
                </a:ext>
              </a:extLst>
            </p:cNvPr>
            <p:cNvSpPr/>
            <p:nvPr/>
          </p:nvSpPr>
          <p:spPr bwMode="auto">
            <a:xfrm>
              <a:off x="5588794" y="6053038"/>
              <a:ext cx="977900" cy="73025"/>
            </a:xfrm>
            <a:custGeom>
              <a:avLst/>
              <a:gdLst>
                <a:gd name="T0" fmla="*/ 132 w 134"/>
                <a:gd name="T1" fmla="*/ 0 h 10"/>
                <a:gd name="T2" fmla="*/ 71 w 134"/>
                <a:gd name="T3" fmla="*/ 0 h 10"/>
                <a:gd name="T4" fmla="*/ 63 w 134"/>
                <a:gd name="T5" fmla="*/ 0 h 10"/>
                <a:gd name="T6" fmla="*/ 2 w 134"/>
                <a:gd name="T7" fmla="*/ 0 h 10"/>
                <a:gd name="T8" fmla="*/ 0 w 134"/>
                <a:gd name="T9" fmla="*/ 2 h 10"/>
                <a:gd name="T10" fmla="*/ 0 w 134"/>
                <a:gd name="T11" fmla="*/ 10 h 10"/>
                <a:gd name="T12" fmla="*/ 61 w 134"/>
                <a:gd name="T13" fmla="*/ 10 h 10"/>
                <a:gd name="T14" fmla="*/ 73 w 134"/>
                <a:gd name="T15" fmla="*/ 10 h 10"/>
                <a:gd name="T16" fmla="*/ 134 w 134"/>
                <a:gd name="T17" fmla="*/ 10 h 10"/>
                <a:gd name="T18" fmla="*/ 134 w 134"/>
                <a:gd name="T19" fmla="*/ 2 h 10"/>
                <a:gd name="T20" fmla="*/ 132 w 13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0">
                  <a:moveTo>
                    <a:pt x="13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1"/>
                    <a:pt x="133" y="0"/>
                    <a:pt x="13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8" name="iSľïdê">
              <a:extLst>
                <a:ext uri="{FF2B5EF4-FFF2-40B4-BE49-F238E27FC236}">
                  <a16:creationId xmlns:a16="http://schemas.microsoft.com/office/drawing/2014/main" id="{D151AC8F-1882-49E6-9E2E-E2747B1ED9A5}"/>
                </a:ext>
              </a:extLst>
            </p:cNvPr>
            <p:cNvSpPr/>
            <p:nvPr/>
          </p:nvSpPr>
          <p:spPr bwMode="auto">
            <a:xfrm>
              <a:off x="5164931" y="2758975"/>
              <a:ext cx="1862138" cy="415925"/>
            </a:xfrm>
            <a:custGeom>
              <a:avLst/>
              <a:gdLst>
                <a:gd name="T0" fmla="*/ 255 w 255"/>
                <a:gd name="T1" fmla="*/ 52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2 h 57"/>
                <a:gd name="T8" fmla="*/ 0 w 255"/>
                <a:gd name="T9" fmla="*/ 4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4 h 57"/>
                <a:gd name="T16" fmla="*/ 255 w 25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2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59" name="ïşlîdé">
              <a:extLst>
                <a:ext uri="{FF2B5EF4-FFF2-40B4-BE49-F238E27FC236}">
                  <a16:creationId xmlns:a16="http://schemas.microsoft.com/office/drawing/2014/main" id="{7E0ECD35-E9BD-43C2-A00D-C8C70B4F2E44}"/>
                </a:ext>
              </a:extLst>
            </p:cNvPr>
            <p:cNvSpPr/>
            <p:nvPr/>
          </p:nvSpPr>
          <p:spPr bwMode="auto">
            <a:xfrm>
              <a:off x="5164931" y="2787550"/>
              <a:ext cx="1862138" cy="387350"/>
            </a:xfrm>
            <a:prstGeom prst="rect">
              <a:avLst/>
            </a:pr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0" name="ïṡļíḓe">
              <a:extLst>
                <a:ext uri="{FF2B5EF4-FFF2-40B4-BE49-F238E27FC236}">
                  <a16:creationId xmlns:a16="http://schemas.microsoft.com/office/drawing/2014/main" id="{81E90AD0-9942-4A4A-9843-7E9A593D2E17}"/>
                </a:ext>
              </a:extLst>
            </p:cNvPr>
            <p:cNvSpPr/>
            <p:nvPr/>
          </p:nvSpPr>
          <p:spPr bwMode="auto">
            <a:xfrm>
              <a:off x="5164931" y="3379688"/>
              <a:ext cx="1862138" cy="409575"/>
            </a:xfrm>
            <a:custGeom>
              <a:avLst/>
              <a:gdLst>
                <a:gd name="T0" fmla="*/ 255 w 255"/>
                <a:gd name="T1" fmla="*/ 52 h 56"/>
                <a:gd name="T2" fmla="*/ 251 w 255"/>
                <a:gd name="T3" fmla="*/ 56 h 56"/>
                <a:gd name="T4" fmla="*/ 4 w 255"/>
                <a:gd name="T5" fmla="*/ 56 h 56"/>
                <a:gd name="T6" fmla="*/ 0 w 255"/>
                <a:gd name="T7" fmla="*/ 52 h 56"/>
                <a:gd name="T8" fmla="*/ 0 w 255"/>
                <a:gd name="T9" fmla="*/ 4 h 56"/>
                <a:gd name="T10" fmla="*/ 4 w 255"/>
                <a:gd name="T11" fmla="*/ 0 h 56"/>
                <a:gd name="T12" fmla="*/ 251 w 255"/>
                <a:gd name="T13" fmla="*/ 0 h 56"/>
                <a:gd name="T14" fmla="*/ 255 w 255"/>
                <a:gd name="T15" fmla="*/ 4 h 56"/>
                <a:gd name="T16" fmla="*/ 255 w 2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6">
                  <a:moveTo>
                    <a:pt x="255" y="52"/>
                  </a:moveTo>
                  <a:cubicBezTo>
                    <a:pt x="255" y="54"/>
                    <a:pt x="253" y="56"/>
                    <a:pt x="251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1" name="îslidê">
              <a:extLst>
                <a:ext uri="{FF2B5EF4-FFF2-40B4-BE49-F238E27FC236}">
                  <a16:creationId xmlns:a16="http://schemas.microsoft.com/office/drawing/2014/main" id="{E266285C-C657-43C2-8472-AD24F5A3CF8D}"/>
                </a:ext>
              </a:extLst>
            </p:cNvPr>
            <p:cNvSpPr/>
            <p:nvPr/>
          </p:nvSpPr>
          <p:spPr bwMode="auto">
            <a:xfrm>
              <a:off x="5164931" y="3409850"/>
              <a:ext cx="1862138" cy="379413"/>
            </a:xfrm>
            <a:custGeom>
              <a:avLst/>
              <a:gdLst>
                <a:gd name="T0" fmla="*/ 254 w 255"/>
                <a:gd name="T1" fmla="*/ 0 h 52"/>
                <a:gd name="T2" fmla="*/ 0 w 255"/>
                <a:gd name="T3" fmla="*/ 48 h 52"/>
                <a:gd name="T4" fmla="*/ 4 w 255"/>
                <a:gd name="T5" fmla="*/ 52 h 52"/>
                <a:gd name="T6" fmla="*/ 251 w 255"/>
                <a:gd name="T7" fmla="*/ 52 h 52"/>
                <a:gd name="T8" fmla="*/ 255 w 255"/>
                <a:gd name="T9" fmla="*/ 48 h 52"/>
                <a:gd name="T10" fmla="*/ 255 w 255"/>
                <a:gd name="T11" fmla="*/ 0 h 52"/>
                <a:gd name="T12" fmla="*/ 255 w 255"/>
                <a:gd name="T13" fmla="*/ 0 h 52"/>
                <a:gd name="T14" fmla="*/ 254 w 255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2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3" y="52"/>
                    <a:pt x="255" y="50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2" name="ïşľïḑe">
              <a:extLst>
                <a:ext uri="{FF2B5EF4-FFF2-40B4-BE49-F238E27FC236}">
                  <a16:creationId xmlns:a16="http://schemas.microsoft.com/office/drawing/2014/main" id="{E4F3A676-1088-4AD4-AF60-60496B937E7C}"/>
                </a:ext>
              </a:extLst>
            </p:cNvPr>
            <p:cNvSpPr/>
            <p:nvPr/>
          </p:nvSpPr>
          <p:spPr bwMode="auto">
            <a:xfrm>
              <a:off x="5164931" y="3994050"/>
              <a:ext cx="1862138" cy="415925"/>
            </a:xfrm>
            <a:custGeom>
              <a:avLst/>
              <a:gdLst>
                <a:gd name="T0" fmla="*/ 255 w 255"/>
                <a:gd name="T1" fmla="*/ 52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2 h 57"/>
                <a:gd name="T8" fmla="*/ 0 w 255"/>
                <a:gd name="T9" fmla="*/ 4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4 h 57"/>
                <a:gd name="T16" fmla="*/ 255 w 25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2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3" name="íṩlidê">
              <a:extLst>
                <a:ext uri="{FF2B5EF4-FFF2-40B4-BE49-F238E27FC236}">
                  <a16:creationId xmlns:a16="http://schemas.microsoft.com/office/drawing/2014/main" id="{EFCF8243-C00B-4471-B56A-FCEDA4A1ABED}"/>
                </a:ext>
              </a:extLst>
            </p:cNvPr>
            <p:cNvSpPr/>
            <p:nvPr/>
          </p:nvSpPr>
          <p:spPr bwMode="auto">
            <a:xfrm>
              <a:off x="5164931" y="4022625"/>
              <a:ext cx="1862138" cy="387350"/>
            </a:xfrm>
            <a:custGeom>
              <a:avLst/>
              <a:gdLst>
                <a:gd name="T0" fmla="*/ 254 w 255"/>
                <a:gd name="T1" fmla="*/ 0 h 53"/>
                <a:gd name="T2" fmla="*/ 0 w 255"/>
                <a:gd name="T3" fmla="*/ 48 h 53"/>
                <a:gd name="T4" fmla="*/ 4 w 255"/>
                <a:gd name="T5" fmla="*/ 53 h 53"/>
                <a:gd name="T6" fmla="*/ 251 w 255"/>
                <a:gd name="T7" fmla="*/ 53 h 53"/>
                <a:gd name="T8" fmla="*/ 255 w 255"/>
                <a:gd name="T9" fmla="*/ 48 h 53"/>
                <a:gd name="T10" fmla="*/ 255 w 255"/>
                <a:gd name="T11" fmla="*/ 0 h 53"/>
                <a:gd name="T12" fmla="*/ 255 w 255"/>
                <a:gd name="T13" fmla="*/ 0 h 53"/>
                <a:gd name="T14" fmla="*/ 254 w 255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3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1"/>
                    <a:pt x="2" y="53"/>
                    <a:pt x="4" y="53"/>
                  </a:cubicBezTo>
                  <a:cubicBezTo>
                    <a:pt x="251" y="53"/>
                    <a:pt x="251" y="53"/>
                    <a:pt x="251" y="53"/>
                  </a:cubicBezTo>
                  <a:cubicBezTo>
                    <a:pt x="253" y="53"/>
                    <a:pt x="255" y="51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4" name="îşḷïḋé">
              <a:extLst>
                <a:ext uri="{FF2B5EF4-FFF2-40B4-BE49-F238E27FC236}">
                  <a16:creationId xmlns:a16="http://schemas.microsoft.com/office/drawing/2014/main" id="{F30C52D2-FEB5-4471-B149-FD3AD7CF24A3}"/>
                </a:ext>
              </a:extLst>
            </p:cNvPr>
            <p:cNvSpPr/>
            <p:nvPr/>
          </p:nvSpPr>
          <p:spPr bwMode="auto">
            <a:xfrm>
              <a:off x="5164931" y="4606825"/>
              <a:ext cx="1862138" cy="415925"/>
            </a:xfrm>
            <a:custGeom>
              <a:avLst/>
              <a:gdLst>
                <a:gd name="T0" fmla="*/ 255 w 255"/>
                <a:gd name="T1" fmla="*/ 53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3 h 57"/>
                <a:gd name="T8" fmla="*/ 0 w 255"/>
                <a:gd name="T9" fmla="*/ 5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5 h 57"/>
                <a:gd name="T16" fmla="*/ 255 w 255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3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5"/>
                  </a:cubicBezTo>
                  <a:cubicBezTo>
                    <a:pt x="255" y="53"/>
                    <a:pt x="255" y="53"/>
                    <a:pt x="255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5" name="iṡľíḓé">
              <a:extLst>
                <a:ext uri="{FF2B5EF4-FFF2-40B4-BE49-F238E27FC236}">
                  <a16:creationId xmlns:a16="http://schemas.microsoft.com/office/drawing/2014/main" id="{24F7EA40-2AE1-4E89-858F-A64BAC0D49B5}"/>
                </a:ext>
              </a:extLst>
            </p:cNvPr>
            <p:cNvSpPr/>
            <p:nvPr/>
          </p:nvSpPr>
          <p:spPr bwMode="auto">
            <a:xfrm>
              <a:off x="5164931" y="4643338"/>
              <a:ext cx="1862138" cy="379413"/>
            </a:xfrm>
            <a:custGeom>
              <a:avLst/>
              <a:gdLst>
                <a:gd name="T0" fmla="*/ 254 w 255"/>
                <a:gd name="T1" fmla="*/ 0 h 52"/>
                <a:gd name="T2" fmla="*/ 0 w 255"/>
                <a:gd name="T3" fmla="*/ 48 h 52"/>
                <a:gd name="T4" fmla="*/ 4 w 255"/>
                <a:gd name="T5" fmla="*/ 52 h 52"/>
                <a:gd name="T6" fmla="*/ 251 w 255"/>
                <a:gd name="T7" fmla="*/ 52 h 52"/>
                <a:gd name="T8" fmla="*/ 255 w 255"/>
                <a:gd name="T9" fmla="*/ 48 h 52"/>
                <a:gd name="T10" fmla="*/ 255 w 255"/>
                <a:gd name="T11" fmla="*/ 0 h 52"/>
                <a:gd name="T12" fmla="*/ 255 w 255"/>
                <a:gd name="T13" fmla="*/ 0 h 52"/>
                <a:gd name="T14" fmla="*/ 254 w 255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2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3" y="52"/>
                    <a:pt x="255" y="50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6" name="ïṣļïḓe">
              <a:extLst>
                <a:ext uri="{FF2B5EF4-FFF2-40B4-BE49-F238E27FC236}">
                  <a16:creationId xmlns:a16="http://schemas.microsoft.com/office/drawing/2014/main" id="{38AC28CF-6D7A-4B28-92A2-976C6AB53962}"/>
                </a:ext>
              </a:extLst>
            </p:cNvPr>
            <p:cNvSpPr/>
            <p:nvPr/>
          </p:nvSpPr>
          <p:spPr bwMode="auto">
            <a:xfrm>
              <a:off x="5164931" y="5162450"/>
              <a:ext cx="409575" cy="407988"/>
            </a:xfrm>
            <a:custGeom>
              <a:avLst/>
              <a:gdLst>
                <a:gd name="T0" fmla="*/ 56 w 56"/>
                <a:gd name="T1" fmla="*/ 52 h 56"/>
                <a:gd name="T2" fmla="*/ 52 w 56"/>
                <a:gd name="T3" fmla="*/ 56 h 56"/>
                <a:gd name="T4" fmla="*/ 4 w 56"/>
                <a:gd name="T5" fmla="*/ 56 h 56"/>
                <a:gd name="T6" fmla="*/ 0 w 56"/>
                <a:gd name="T7" fmla="*/ 52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52"/>
                  </a:moveTo>
                  <a:cubicBezTo>
                    <a:pt x="56" y="54"/>
                    <a:pt x="54" y="56"/>
                    <a:pt x="52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7" name="is1îde">
              <a:extLst>
                <a:ext uri="{FF2B5EF4-FFF2-40B4-BE49-F238E27FC236}">
                  <a16:creationId xmlns:a16="http://schemas.microsoft.com/office/drawing/2014/main" id="{5624C26E-0063-4333-9F9E-F267726F349C}"/>
                </a:ext>
              </a:extLst>
            </p:cNvPr>
            <p:cNvSpPr/>
            <p:nvPr/>
          </p:nvSpPr>
          <p:spPr bwMode="auto">
            <a:xfrm>
              <a:off x="5164931" y="5191025"/>
              <a:ext cx="409575" cy="379413"/>
            </a:xfrm>
            <a:custGeom>
              <a:avLst/>
              <a:gdLst>
                <a:gd name="T0" fmla="*/ 56 w 56"/>
                <a:gd name="T1" fmla="*/ 0 h 52"/>
                <a:gd name="T2" fmla="*/ 0 w 56"/>
                <a:gd name="T3" fmla="*/ 48 h 52"/>
                <a:gd name="T4" fmla="*/ 4 w 56"/>
                <a:gd name="T5" fmla="*/ 52 h 52"/>
                <a:gd name="T6" fmla="*/ 52 w 56"/>
                <a:gd name="T7" fmla="*/ 52 h 52"/>
                <a:gd name="T8" fmla="*/ 56 w 56"/>
                <a:gd name="T9" fmla="*/ 48 h 52"/>
                <a:gd name="T10" fmla="*/ 56 w 56"/>
                <a:gd name="T11" fmla="*/ 0 h 52"/>
                <a:gd name="T12" fmla="*/ 56 w 56"/>
                <a:gd name="T13" fmla="*/ 0 h 52"/>
                <a:gd name="T14" fmla="*/ 56 w 5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2">
                  <a:moveTo>
                    <a:pt x="56" y="0"/>
                  </a:moveTo>
                  <a:cubicBezTo>
                    <a:pt x="5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4" y="52"/>
                    <a:pt x="56" y="50"/>
                    <a:pt x="56" y="4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8" name="îšliḍé">
              <a:extLst>
                <a:ext uri="{FF2B5EF4-FFF2-40B4-BE49-F238E27FC236}">
                  <a16:creationId xmlns:a16="http://schemas.microsoft.com/office/drawing/2014/main" id="{1214C0AD-BFB5-4D76-87C5-6D0E5FDD1DB6}"/>
                </a:ext>
              </a:extLst>
            </p:cNvPr>
            <p:cNvSpPr/>
            <p:nvPr/>
          </p:nvSpPr>
          <p:spPr bwMode="auto">
            <a:xfrm>
              <a:off x="6619081" y="5162450"/>
              <a:ext cx="407988" cy="407988"/>
            </a:xfrm>
            <a:custGeom>
              <a:avLst/>
              <a:gdLst>
                <a:gd name="T0" fmla="*/ 56 w 56"/>
                <a:gd name="T1" fmla="*/ 52 h 56"/>
                <a:gd name="T2" fmla="*/ 52 w 56"/>
                <a:gd name="T3" fmla="*/ 56 h 56"/>
                <a:gd name="T4" fmla="*/ 4 w 56"/>
                <a:gd name="T5" fmla="*/ 56 h 56"/>
                <a:gd name="T6" fmla="*/ 0 w 56"/>
                <a:gd name="T7" fmla="*/ 52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52"/>
                  </a:moveTo>
                  <a:cubicBezTo>
                    <a:pt x="56" y="54"/>
                    <a:pt x="54" y="56"/>
                    <a:pt x="52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69" name="íṣľîḓê">
              <a:extLst>
                <a:ext uri="{FF2B5EF4-FFF2-40B4-BE49-F238E27FC236}">
                  <a16:creationId xmlns:a16="http://schemas.microsoft.com/office/drawing/2014/main" id="{014E9D17-48ED-4D64-B682-DCDAA7EF695E}"/>
                </a:ext>
              </a:extLst>
            </p:cNvPr>
            <p:cNvSpPr/>
            <p:nvPr/>
          </p:nvSpPr>
          <p:spPr bwMode="auto">
            <a:xfrm>
              <a:off x="6619081" y="5191025"/>
              <a:ext cx="407988" cy="379413"/>
            </a:xfrm>
            <a:custGeom>
              <a:avLst/>
              <a:gdLst>
                <a:gd name="T0" fmla="*/ 56 w 56"/>
                <a:gd name="T1" fmla="*/ 0 h 52"/>
                <a:gd name="T2" fmla="*/ 0 w 56"/>
                <a:gd name="T3" fmla="*/ 48 h 52"/>
                <a:gd name="T4" fmla="*/ 4 w 56"/>
                <a:gd name="T5" fmla="*/ 52 h 52"/>
                <a:gd name="T6" fmla="*/ 52 w 56"/>
                <a:gd name="T7" fmla="*/ 52 h 52"/>
                <a:gd name="T8" fmla="*/ 56 w 56"/>
                <a:gd name="T9" fmla="*/ 48 h 52"/>
                <a:gd name="T10" fmla="*/ 56 w 56"/>
                <a:gd name="T11" fmla="*/ 0 h 52"/>
                <a:gd name="T12" fmla="*/ 56 w 56"/>
                <a:gd name="T13" fmla="*/ 0 h 52"/>
                <a:gd name="T14" fmla="*/ 56 w 5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2">
                  <a:moveTo>
                    <a:pt x="56" y="0"/>
                  </a:moveTo>
                  <a:cubicBezTo>
                    <a:pt x="5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4" y="52"/>
                    <a:pt x="56" y="50"/>
                    <a:pt x="56" y="4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0" name="íŝḻîḓé">
              <a:extLst>
                <a:ext uri="{FF2B5EF4-FFF2-40B4-BE49-F238E27FC236}">
                  <a16:creationId xmlns:a16="http://schemas.microsoft.com/office/drawing/2014/main" id="{BD975A26-FF5F-4724-BED1-FE312F46DB5D}"/>
                </a:ext>
              </a:extLst>
            </p:cNvPr>
            <p:cNvSpPr/>
            <p:nvPr/>
          </p:nvSpPr>
          <p:spPr bwMode="auto">
            <a:xfrm>
              <a:off x="7355681" y="3533675"/>
              <a:ext cx="1270000" cy="407988"/>
            </a:xfrm>
            <a:custGeom>
              <a:avLst/>
              <a:gdLst>
                <a:gd name="T0" fmla="*/ 174 w 174"/>
                <a:gd name="T1" fmla="*/ 52 h 56"/>
                <a:gd name="T2" fmla="*/ 170 w 174"/>
                <a:gd name="T3" fmla="*/ 56 h 56"/>
                <a:gd name="T4" fmla="*/ 4 w 174"/>
                <a:gd name="T5" fmla="*/ 56 h 56"/>
                <a:gd name="T6" fmla="*/ 0 w 174"/>
                <a:gd name="T7" fmla="*/ 52 h 56"/>
                <a:gd name="T8" fmla="*/ 0 w 174"/>
                <a:gd name="T9" fmla="*/ 4 h 56"/>
                <a:gd name="T10" fmla="*/ 4 w 174"/>
                <a:gd name="T11" fmla="*/ 0 h 56"/>
                <a:gd name="T12" fmla="*/ 170 w 174"/>
                <a:gd name="T13" fmla="*/ 0 h 56"/>
                <a:gd name="T14" fmla="*/ 174 w 174"/>
                <a:gd name="T15" fmla="*/ 4 h 56"/>
                <a:gd name="T16" fmla="*/ 174 w 174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6">
                  <a:moveTo>
                    <a:pt x="174" y="52"/>
                  </a:moveTo>
                  <a:cubicBezTo>
                    <a:pt x="174" y="54"/>
                    <a:pt x="172" y="56"/>
                    <a:pt x="17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1"/>
                    <a:pt x="174" y="4"/>
                  </a:cubicBezTo>
                  <a:cubicBezTo>
                    <a:pt x="174" y="52"/>
                    <a:pt x="174" y="52"/>
                    <a:pt x="174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1" name="íślîde">
              <a:extLst>
                <a:ext uri="{FF2B5EF4-FFF2-40B4-BE49-F238E27FC236}">
                  <a16:creationId xmlns:a16="http://schemas.microsoft.com/office/drawing/2014/main" id="{BB50B8A8-390D-40CE-805E-BB40322EE8ED}"/>
                </a:ext>
              </a:extLst>
            </p:cNvPr>
            <p:cNvSpPr/>
            <p:nvPr/>
          </p:nvSpPr>
          <p:spPr bwMode="auto">
            <a:xfrm>
              <a:off x="7436644" y="3562250"/>
              <a:ext cx="1189038" cy="379413"/>
            </a:xfrm>
            <a:custGeom>
              <a:avLst/>
              <a:gdLst>
                <a:gd name="T0" fmla="*/ 163 w 163"/>
                <a:gd name="T1" fmla="*/ 0 h 52"/>
                <a:gd name="T2" fmla="*/ 0 w 163"/>
                <a:gd name="T3" fmla="*/ 45 h 52"/>
                <a:gd name="T4" fmla="*/ 0 w 163"/>
                <a:gd name="T5" fmla="*/ 52 h 52"/>
                <a:gd name="T6" fmla="*/ 159 w 163"/>
                <a:gd name="T7" fmla="*/ 52 h 52"/>
                <a:gd name="T8" fmla="*/ 163 w 163"/>
                <a:gd name="T9" fmla="*/ 48 h 52"/>
                <a:gd name="T10" fmla="*/ 163 w 163"/>
                <a:gd name="T11" fmla="*/ 0 h 52"/>
                <a:gd name="T12" fmla="*/ 163 w 163"/>
                <a:gd name="T13" fmla="*/ 0 h 52"/>
                <a:gd name="T14" fmla="*/ 163 w 16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2">
                  <a:moveTo>
                    <a:pt x="163" y="0"/>
                  </a:moveTo>
                  <a:cubicBezTo>
                    <a:pt x="157" y="0"/>
                    <a:pt x="36" y="34"/>
                    <a:pt x="0" y="4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1" y="52"/>
                    <a:pt x="163" y="50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2" name="îṥḷidê">
              <a:extLst>
                <a:ext uri="{FF2B5EF4-FFF2-40B4-BE49-F238E27FC236}">
                  <a16:creationId xmlns:a16="http://schemas.microsoft.com/office/drawing/2014/main" id="{2CD3A1C0-C033-4B56-8DA8-23AF7D38F34F}"/>
                </a:ext>
              </a:extLst>
            </p:cNvPr>
            <p:cNvSpPr/>
            <p:nvPr/>
          </p:nvSpPr>
          <p:spPr bwMode="auto">
            <a:xfrm>
              <a:off x="7355681" y="4059138"/>
              <a:ext cx="1270000" cy="415925"/>
            </a:xfrm>
            <a:custGeom>
              <a:avLst/>
              <a:gdLst>
                <a:gd name="T0" fmla="*/ 174 w 174"/>
                <a:gd name="T1" fmla="*/ 53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3 h 57"/>
                <a:gd name="T8" fmla="*/ 0 w 174"/>
                <a:gd name="T9" fmla="*/ 5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5 h 57"/>
                <a:gd name="T16" fmla="*/ 174 w 174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3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5"/>
                  </a:cubicBezTo>
                  <a:cubicBezTo>
                    <a:pt x="174" y="53"/>
                    <a:pt x="174" y="53"/>
                    <a:pt x="174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3" name="ï$ḻîḍè">
              <a:extLst>
                <a:ext uri="{FF2B5EF4-FFF2-40B4-BE49-F238E27FC236}">
                  <a16:creationId xmlns:a16="http://schemas.microsoft.com/office/drawing/2014/main" id="{6E4C21EF-276D-4622-AFE4-040469DF7621}"/>
                </a:ext>
              </a:extLst>
            </p:cNvPr>
            <p:cNvSpPr/>
            <p:nvPr/>
          </p:nvSpPr>
          <p:spPr bwMode="auto">
            <a:xfrm>
              <a:off x="7436644" y="4087713"/>
              <a:ext cx="1189038" cy="387350"/>
            </a:xfrm>
            <a:custGeom>
              <a:avLst/>
              <a:gdLst>
                <a:gd name="T0" fmla="*/ 163 w 163"/>
                <a:gd name="T1" fmla="*/ 0 h 53"/>
                <a:gd name="T2" fmla="*/ 0 w 163"/>
                <a:gd name="T3" fmla="*/ 45 h 53"/>
                <a:gd name="T4" fmla="*/ 0 w 163"/>
                <a:gd name="T5" fmla="*/ 53 h 53"/>
                <a:gd name="T6" fmla="*/ 159 w 163"/>
                <a:gd name="T7" fmla="*/ 53 h 53"/>
                <a:gd name="T8" fmla="*/ 163 w 163"/>
                <a:gd name="T9" fmla="*/ 49 h 53"/>
                <a:gd name="T10" fmla="*/ 163 w 163"/>
                <a:gd name="T11" fmla="*/ 1 h 53"/>
                <a:gd name="T12" fmla="*/ 163 w 163"/>
                <a:gd name="T13" fmla="*/ 1 h 53"/>
                <a:gd name="T14" fmla="*/ 163 w 163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3">
                  <a:moveTo>
                    <a:pt x="163" y="0"/>
                  </a:moveTo>
                  <a:cubicBezTo>
                    <a:pt x="157" y="0"/>
                    <a:pt x="36" y="35"/>
                    <a:pt x="0" y="4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61" y="53"/>
                    <a:pt x="163" y="51"/>
                    <a:pt x="163" y="49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4" name="í$ḻïde">
              <a:extLst>
                <a:ext uri="{FF2B5EF4-FFF2-40B4-BE49-F238E27FC236}">
                  <a16:creationId xmlns:a16="http://schemas.microsoft.com/office/drawing/2014/main" id="{89F33AD4-73A0-4D30-BB8A-7B6A8624D47B}"/>
                </a:ext>
              </a:extLst>
            </p:cNvPr>
            <p:cNvSpPr/>
            <p:nvPr/>
          </p:nvSpPr>
          <p:spPr bwMode="auto">
            <a:xfrm>
              <a:off x="7355681" y="4906863"/>
              <a:ext cx="1270000" cy="415925"/>
            </a:xfrm>
            <a:custGeom>
              <a:avLst/>
              <a:gdLst>
                <a:gd name="T0" fmla="*/ 174 w 174"/>
                <a:gd name="T1" fmla="*/ 53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3 h 57"/>
                <a:gd name="T8" fmla="*/ 0 w 174"/>
                <a:gd name="T9" fmla="*/ 5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5 h 57"/>
                <a:gd name="T16" fmla="*/ 174 w 174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3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5"/>
                  </a:cubicBezTo>
                  <a:cubicBezTo>
                    <a:pt x="174" y="53"/>
                    <a:pt x="174" y="53"/>
                    <a:pt x="174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5" name="íṡḻîḍê">
              <a:extLst>
                <a:ext uri="{FF2B5EF4-FFF2-40B4-BE49-F238E27FC236}">
                  <a16:creationId xmlns:a16="http://schemas.microsoft.com/office/drawing/2014/main" id="{36160194-38FA-483D-8BD5-EB0CD282DBCC}"/>
                </a:ext>
              </a:extLst>
            </p:cNvPr>
            <p:cNvSpPr/>
            <p:nvPr/>
          </p:nvSpPr>
          <p:spPr bwMode="auto">
            <a:xfrm>
              <a:off x="7436644" y="4943375"/>
              <a:ext cx="1189038" cy="379413"/>
            </a:xfrm>
            <a:custGeom>
              <a:avLst/>
              <a:gdLst>
                <a:gd name="T0" fmla="*/ 163 w 163"/>
                <a:gd name="T1" fmla="*/ 0 h 52"/>
                <a:gd name="T2" fmla="*/ 0 w 163"/>
                <a:gd name="T3" fmla="*/ 45 h 52"/>
                <a:gd name="T4" fmla="*/ 0 w 163"/>
                <a:gd name="T5" fmla="*/ 52 h 52"/>
                <a:gd name="T6" fmla="*/ 159 w 163"/>
                <a:gd name="T7" fmla="*/ 52 h 52"/>
                <a:gd name="T8" fmla="*/ 163 w 163"/>
                <a:gd name="T9" fmla="*/ 48 h 52"/>
                <a:gd name="T10" fmla="*/ 163 w 163"/>
                <a:gd name="T11" fmla="*/ 0 h 52"/>
                <a:gd name="T12" fmla="*/ 163 w 163"/>
                <a:gd name="T13" fmla="*/ 0 h 52"/>
                <a:gd name="T14" fmla="*/ 163 w 16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2">
                  <a:moveTo>
                    <a:pt x="163" y="0"/>
                  </a:moveTo>
                  <a:cubicBezTo>
                    <a:pt x="157" y="0"/>
                    <a:pt x="36" y="34"/>
                    <a:pt x="0" y="4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1" y="52"/>
                    <a:pt x="163" y="50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6" name="iṩlíḋê">
              <a:extLst>
                <a:ext uri="{FF2B5EF4-FFF2-40B4-BE49-F238E27FC236}">
                  <a16:creationId xmlns:a16="http://schemas.microsoft.com/office/drawing/2014/main" id="{8E3E21CC-735B-4C2E-82FB-E148B44D97CC}"/>
                </a:ext>
              </a:extLst>
            </p:cNvPr>
            <p:cNvSpPr/>
            <p:nvPr/>
          </p:nvSpPr>
          <p:spPr bwMode="auto">
            <a:xfrm>
              <a:off x="7355681" y="5440263"/>
              <a:ext cx="1270000" cy="415925"/>
            </a:xfrm>
            <a:custGeom>
              <a:avLst/>
              <a:gdLst>
                <a:gd name="T0" fmla="*/ 174 w 174"/>
                <a:gd name="T1" fmla="*/ 52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2 h 57"/>
                <a:gd name="T8" fmla="*/ 0 w 174"/>
                <a:gd name="T9" fmla="*/ 4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4 h 57"/>
                <a:gd name="T16" fmla="*/ 174 w 174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2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52"/>
                    <a:pt x="174" y="52"/>
                    <a:pt x="174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7" name="ïṧḷiḋê">
              <a:extLst>
                <a:ext uri="{FF2B5EF4-FFF2-40B4-BE49-F238E27FC236}">
                  <a16:creationId xmlns:a16="http://schemas.microsoft.com/office/drawing/2014/main" id="{C2D991F2-1E1C-41EC-89B2-04C9EDB76E17}"/>
                </a:ext>
              </a:extLst>
            </p:cNvPr>
            <p:cNvSpPr/>
            <p:nvPr/>
          </p:nvSpPr>
          <p:spPr bwMode="auto">
            <a:xfrm>
              <a:off x="7436644" y="5468838"/>
              <a:ext cx="1189038" cy="387350"/>
            </a:xfrm>
            <a:custGeom>
              <a:avLst/>
              <a:gdLst>
                <a:gd name="T0" fmla="*/ 163 w 163"/>
                <a:gd name="T1" fmla="*/ 0 h 53"/>
                <a:gd name="T2" fmla="*/ 0 w 163"/>
                <a:gd name="T3" fmla="*/ 45 h 53"/>
                <a:gd name="T4" fmla="*/ 0 w 163"/>
                <a:gd name="T5" fmla="*/ 53 h 53"/>
                <a:gd name="T6" fmla="*/ 159 w 163"/>
                <a:gd name="T7" fmla="*/ 53 h 53"/>
                <a:gd name="T8" fmla="*/ 163 w 163"/>
                <a:gd name="T9" fmla="*/ 48 h 53"/>
                <a:gd name="T10" fmla="*/ 163 w 163"/>
                <a:gd name="T11" fmla="*/ 43 h 53"/>
                <a:gd name="T12" fmla="*/ 163 w 163"/>
                <a:gd name="T13" fmla="*/ 0 h 53"/>
                <a:gd name="T14" fmla="*/ 163 w 163"/>
                <a:gd name="T15" fmla="*/ 0 h 53"/>
                <a:gd name="T16" fmla="*/ 163 w 163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53">
                  <a:moveTo>
                    <a:pt x="163" y="0"/>
                  </a:moveTo>
                  <a:cubicBezTo>
                    <a:pt x="157" y="0"/>
                    <a:pt x="36" y="35"/>
                    <a:pt x="0" y="4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61" y="53"/>
                    <a:pt x="163" y="51"/>
                    <a:pt x="163" y="48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8" name="ïśļíḑè">
              <a:extLst>
                <a:ext uri="{FF2B5EF4-FFF2-40B4-BE49-F238E27FC236}">
                  <a16:creationId xmlns:a16="http://schemas.microsoft.com/office/drawing/2014/main" id="{E3DF4476-78B2-4616-A968-04E9E49F5E6A}"/>
                </a:ext>
              </a:extLst>
            </p:cNvPr>
            <p:cNvSpPr/>
            <p:nvPr/>
          </p:nvSpPr>
          <p:spPr bwMode="auto">
            <a:xfrm>
              <a:off x="4866481" y="2343050"/>
              <a:ext cx="2452688" cy="204788"/>
            </a:xfrm>
            <a:custGeom>
              <a:avLst/>
              <a:gdLst>
                <a:gd name="T0" fmla="*/ 336 w 336"/>
                <a:gd name="T1" fmla="*/ 23 h 28"/>
                <a:gd name="T2" fmla="*/ 332 w 336"/>
                <a:gd name="T3" fmla="*/ 28 h 28"/>
                <a:gd name="T4" fmla="*/ 5 w 336"/>
                <a:gd name="T5" fmla="*/ 28 h 28"/>
                <a:gd name="T6" fmla="*/ 0 w 336"/>
                <a:gd name="T7" fmla="*/ 23 h 28"/>
                <a:gd name="T8" fmla="*/ 0 w 336"/>
                <a:gd name="T9" fmla="*/ 4 h 28"/>
                <a:gd name="T10" fmla="*/ 5 w 336"/>
                <a:gd name="T11" fmla="*/ 0 h 28"/>
                <a:gd name="T12" fmla="*/ 332 w 336"/>
                <a:gd name="T13" fmla="*/ 0 h 28"/>
                <a:gd name="T14" fmla="*/ 336 w 336"/>
                <a:gd name="T15" fmla="*/ 4 h 28"/>
                <a:gd name="T16" fmla="*/ 336 w 336"/>
                <a:gd name="T17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28">
                  <a:moveTo>
                    <a:pt x="336" y="23"/>
                  </a:moveTo>
                  <a:cubicBezTo>
                    <a:pt x="336" y="26"/>
                    <a:pt x="334" y="28"/>
                    <a:pt x="332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4" y="0"/>
                    <a:pt x="336" y="2"/>
                    <a:pt x="336" y="4"/>
                  </a:cubicBezTo>
                  <a:lnTo>
                    <a:pt x="336" y="2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79" name="ïṧlîḍé">
              <a:extLst>
                <a:ext uri="{FF2B5EF4-FFF2-40B4-BE49-F238E27FC236}">
                  <a16:creationId xmlns:a16="http://schemas.microsoft.com/office/drawing/2014/main" id="{27994B08-B567-4300-AE74-76E228D56FAB}"/>
                </a:ext>
              </a:extLst>
            </p:cNvPr>
            <p:cNvSpPr/>
            <p:nvPr/>
          </p:nvSpPr>
          <p:spPr bwMode="auto">
            <a:xfrm>
              <a:off x="7209631" y="3343175"/>
              <a:ext cx="1570038" cy="10953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0" name="îṡliḍé">
              <a:extLst>
                <a:ext uri="{FF2B5EF4-FFF2-40B4-BE49-F238E27FC236}">
                  <a16:creationId xmlns:a16="http://schemas.microsoft.com/office/drawing/2014/main" id="{DA05E8B4-AFFC-4105-B861-A541E338CEA2}"/>
                </a:ext>
              </a:extLst>
            </p:cNvPr>
            <p:cNvSpPr/>
            <p:nvPr/>
          </p:nvSpPr>
          <p:spPr bwMode="auto">
            <a:xfrm>
              <a:off x="7209631" y="3343175"/>
              <a:ext cx="1570038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1" name="işlïdé">
              <a:extLst>
                <a:ext uri="{FF2B5EF4-FFF2-40B4-BE49-F238E27FC236}">
                  <a16:creationId xmlns:a16="http://schemas.microsoft.com/office/drawing/2014/main" id="{AC0EC5AA-93CF-4A6B-AF57-6A5255E88DC8}"/>
                </a:ext>
              </a:extLst>
            </p:cNvPr>
            <p:cNvSpPr/>
            <p:nvPr/>
          </p:nvSpPr>
          <p:spPr bwMode="auto">
            <a:xfrm>
              <a:off x="7209631" y="3174900"/>
              <a:ext cx="1671638" cy="182563"/>
            </a:xfrm>
            <a:custGeom>
              <a:avLst/>
              <a:gdLst>
                <a:gd name="T0" fmla="*/ 225 w 229"/>
                <a:gd name="T1" fmla="*/ 0 h 25"/>
                <a:gd name="T2" fmla="*/ 0 w 229"/>
                <a:gd name="T3" fmla="*/ 0 h 25"/>
                <a:gd name="T4" fmla="*/ 0 w 229"/>
                <a:gd name="T5" fmla="*/ 25 h 25"/>
                <a:gd name="T6" fmla="*/ 225 w 229"/>
                <a:gd name="T7" fmla="*/ 25 h 25"/>
                <a:gd name="T8" fmla="*/ 229 w 229"/>
                <a:gd name="T9" fmla="*/ 21 h 25"/>
                <a:gd name="T10" fmla="*/ 229 w 229"/>
                <a:gd name="T11" fmla="*/ 4 h 25"/>
                <a:gd name="T12" fmla="*/ 225 w 22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5">
                  <a:moveTo>
                    <a:pt x="2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7" y="25"/>
                    <a:pt x="229" y="24"/>
                    <a:pt x="229" y="21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1"/>
                    <a:pt x="227" y="0"/>
                    <a:pt x="225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2" name="îṣḻiḓé">
              <a:extLst>
                <a:ext uri="{FF2B5EF4-FFF2-40B4-BE49-F238E27FC236}">
                  <a16:creationId xmlns:a16="http://schemas.microsoft.com/office/drawing/2014/main" id="{240F84AC-C3D5-467A-BD03-25BF8196722F}"/>
                </a:ext>
              </a:extLst>
            </p:cNvPr>
            <p:cNvSpPr/>
            <p:nvPr/>
          </p:nvSpPr>
          <p:spPr bwMode="auto">
            <a:xfrm>
              <a:off x="7209631" y="4578250"/>
              <a:ext cx="1671638" cy="182563"/>
            </a:xfrm>
            <a:custGeom>
              <a:avLst/>
              <a:gdLst>
                <a:gd name="T0" fmla="*/ 225 w 229"/>
                <a:gd name="T1" fmla="*/ 0 h 25"/>
                <a:gd name="T2" fmla="*/ 0 w 229"/>
                <a:gd name="T3" fmla="*/ 0 h 25"/>
                <a:gd name="T4" fmla="*/ 0 w 229"/>
                <a:gd name="T5" fmla="*/ 25 h 25"/>
                <a:gd name="T6" fmla="*/ 225 w 229"/>
                <a:gd name="T7" fmla="*/ 25 h 25"/>
                <a:gd name="T8" fmla="*/ 229 w 229"/>
                <a:gd name="T9" fmla="*/ 21 h 25"/>
                <a:gd name="T10" fmla="*/ 229 w 229"/>
                <a:gd name="T11" fmla="*/ 4 h 25"/>
                <a:gd name="T12" fmla="*/ 225 w 22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5">
                  <a:moveTo>
                    <a:pt x="2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7" y="25"/>
                    <a:pt x="229" y="24"/>
                    <a:pt x="229" y="21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1"/>
                    <a:pt x="227" y="0"/>
                    <a:pt x="225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3" name="ísḻiḋê">
              <a:extLst>
                <a:ext uri="{FF2B5EF4-FFF2-40B4-BE49-F238E27FC236}">
                  <a16:creationId xmlns:a16="http://schemas.microsoft.com/office/drawing/2014/main" id="{2A4E5B68-6380-49A8-BB77-8DE964A03489}"/>
                </a:ext>
              </a:extLst>
            </p:cNvPr>
            <p:cNvSpPr/>
            <p:nvPr/>
          </p:nvSpPr>
          <p:spPr bwMode="auto">
            <a:xfrm>
              <a:off x="5998369" y="1327050"/>
              <a:ext cx="182563" cy="746125"/>
            </a:xfrm>
            <a:prstGeom prst="rect">
              <a:avLst/>
            </a:pr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4" name="îṧḻíḓé">
              <a:extLst>
                <a:ext uri="{FF2B5EF4-FFF2-40B4-BE49-F238E27FC236}">
                  <a16:creationId xmlns:a16="http://schemas.microsoft.com/office/drawing/2014/main" id="{AE66F6A4-6F7C-48CF-B0F5-5DD6485A44EC}"/>
                </a:ext>
              </a:extLst>
            </p:cNvPr>
            <p:cNvSpPr/>
            <p:nvPr/>
          </p:nvSpPr>
          <p:spPr bwMode="auto">
            <a:xfrm>
              <a:off x="5720556" y="1612800"/>
              <a:ext cx="736600" cy="182563"/>
            </a:xfrm>
            <a:prstGeom prst="rect">
              <a:avLst/>
            </a:pr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5" name="îṥ1îḑê">
              <a:extLst>
                <a:ext uri="{FF2B5EF4-FFF2-40B4-BE49-F238E27FC236}">
                  <a16:creationId xmlns:a16="http://schemas.microsoft.com/office/drawing/2014/main" id="{A2646DDF-C8B5-4BF0-85F8-57AD0D05C6BD}"/>
                </a:ext>
              </a:extLst>
            </p:cNvPr>
            <p:cNvSpPr/>
            <p:nvPr/>
          </p:nvSpPr>
          <p:spPr bwMode="auto">
            <a:xfrm>
              <a:off x="7209631" y="3452713"/>
              <a:ext cx="227013" cy="1125538"/>
            </a:xfrm>
            <a:custGeom>
              <a:avLst/>
              <a:gdLst>
                <a:gd name="T0" fmla="*/ 31 w 31"/>
                <a:gd name="T1" fmla="*/ 0 h 154"/>
                <a:gd name="T2" fmla="*/ 0 w 31"/>
                <a:gd name="T3" fmla="*/ 0 h 154"/>
                <a:gd name="T4" fmla="*/ 0 w 31"/>
                <a:gd name="T5" fmla="*/ 154 h 154"/>
                <a:gd name="T6" fmla="*/ 31 w 31"/>
                <a:gd name="T7" fmla="*/ 154 h 154"/>
                <a:gd name="T8" fmla="*/ 31 w 31"/>
                <a:gd name="T9" fmla="*/ 140 h 154"/>
                <a:gd name="T10" fmla="*/ 24 w 31"/>
                <a:gd name="T11" fmla="*/ 140 h 154"/>
                <a:gd name="T12" fmla="*/ 20 w 31"/>
                <a:gd name="T13" fmla="*/ 136 h 154"/>
                <a:gd name="T14" fmla="*/ 20 w 31"/>
                <a:gd name="T15" fmla="*/ 88 h 154"/>
                <a:gd name="T16" fmla="*/ 24 w 31"/>
                <a:gd name="T17" fmla="*/ 83 h 154"/>
                <a:gd name="T18" fmla="*/ 31 w 31"/>
                <a:gd name="T19" fmla="*/ 83 h 154"/>
                <a:gd name="T20" fmla="*/ 31 w 31"/>
                <a:gd name="T21" fmla="*/ 67 h 154"/>
                <a:gd name="T22" fmla="*/ 24 w 31"/>
                <a:gd name="T23" fmla="*/ 67 h 154"/>
                <a:gd name="T24" fmla="*/ 20 w 31"/>
                <a:gd name="T25" fmla="*/ 63 h 154"/>
                <a:gd name="T26" fmla="*/ 20 w 31"/>
                <a:gd name="T27" fmla="*/ 15 h 154"/>
                <a:gd name="T28" fmla="*/ 24 w 31"/>
                <a:gd name="T29" fmla="*/ 11 h 154"/>
                <a:gd name="T30" fmla="*/ 31 w 31"/>
                <a:gd name="T31" fmla="*/ 11 h 154"/>
                <a:gd name="T32" fmla="*/ 31 w 31"/>
                <a:gd name="T3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54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2" y="140"/>
                    <a:pt x="20" y="138"/>
                    <a:pt x="20" y="136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5"/>
                    <a:pt x="22" y="83"/>
                    <a:pt x="24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2" y="67"/>
                    <a:pt x="20" y="65"/>
                    <a:pt x="20" y="63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2"/>
                    <a:pt x="22" y="11"/>
                    <a:pt x="24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6" name="íṧľidè">
              <a:extLst>
                <a:ext uri="{FF2B5EF4-FFF2-40B4-BE49-F238E27FC236}">
                  <a16:creationId xmlns:a16="http://schemas.microsoft.com/office/drawing/2014/main" id="{76C632C0-71AA-4CFB-BE83-AED6BF40B327}"/>
                </a:ext>
              </a:extLst>
            </p:cNvPr>
            <p:cNvSpPr/>
            <p:nvPr/>
          </p:nvSpPr>
          <p:spPr bwMode="auto">
            <a:xfrm>
              <a:off x="7355681" y="3533675"/>
              <a:ext cx="80963" cy="407988"/>
            </a:xfrm>
            <a:custGeom>
              <a:avLst/>
              <a:gdLst>
                <a:gd name="T0" fmla="*/ 11 w 11"/>
                <a:gd name="T1" fmla="*/ 0 h 56"/>
                <a:gd name="T2" fmla="*/ 4 w 11"/>
                <a:gd name="T3" fmla="*/ 0 h 56"/>
                <a:gd name="T4" fmla="*/ 0 w 11"/>
                <a:gd name="T5" fmla="*/ 4 h 56"/>
                <a:gd name="T6" fmla="*/ 0 w 11"/>
                <a:gd name="T7" fmla="*/ 52 h 56"/>
                <a:gd name="T8" fmla="*/ 4 w 11"/>
                <a:gd name="T9" fmla="*/ 56 h 56"/>
                <a:gd name="T10" fmla="*/ 11 w 11"/>
                <a:gd name="T11" fmla="*/ 56 h 56"/>
                <a:gd name="T12" fmla="*/ 4 w 11"/>
                <a:gd name="T13" fmla="*/ 56 h 56"/>
                <a:gd name="T14" fmla="*/ 0 w 11"/>
                <a:gd name="T15" fmla="*/ 52 h 56"/>
                <a:gd name="T16" fmla="*/ 11 w 11"/>
                <a:gd name="T17" fmla="*/ 49 h 56"/>
                <a:gd name="T18" fmla="*/ 11 w 11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6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2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7" name="îşliḓê">
              <a:extLst>
                <a:ext uri="{FF2B5EF4-FFF2-40B4-BE49-F238E27FC236}">
                  <a16:creationId xmlns:a16="http://schemas.microsoft.com/office/drawing/2014/main" id="{14E6F90E-A098-47E8-BE7E-6F26C72C9BF0}"/>
                </a:ext>
              </a:extLst>
            </p:cNvPr>
            <p:cNvSpPr/>
            <p:nvPr/>
          </p:nvSpPr>
          <p:spPr bwMode="auto">
            <a:xfrm>
              <a:off x="7355681" y="3890863"/>
              <a:ext cx="80963" cy="50800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3 h 7"/>
                <a:gd name="T4" fmla="*/ 4 w 11"/>
                <a:gd name="T5" fmla="*/ 7 h 7"/>
                <a:gd name="T6" fmla="*/ 11 w 11"/>
                <a:gd name="T7" fmla="*/ 7 h 7"/>
                <a:gd name="T8" fmla="*/ 11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4" y="2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8" name="îšḻîdè">
              <a:extLst>
                <a:ext uri="{FF2B5EF4-FFF2-40B4-BE49-F238E27FC236}">
                  <a16:creationId xmlns:a16="http://schemas.microsoft.com/office/drawing/2014/main" id="{2842F40C-C129-4FBE-963F-EFF3E2A5C614}"/>
                </a:ext>
              </a:extLst>
            </p:cNvPr>
            <p:cNvSpPr/>
            <p:nvPr/>
          </p:nvSpPr>
          <p:spPr bwMode="auto">
            <a:xfrm>
              <a:off x="7355681" y="4059138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5 h 57"/>
                <a:gd name="T6" fmla="*/ 0 w 11"/>
                <a:gd name="T7" fmla="*/ 53 h 57"/>
                <a:gd name="T8" fmla="*/ 4 w 11"/>
                <a:gd name="T9" fmla="*/ 57 h 57"/>
                <a:gd name="T10" fmla="*/ 11 w 11"/>
                <a:gd name="T11" fmla="*/ 57 h 57"/>
                <a:gd name="T12" fmla="*/ 4 w 11"/>
                <a:gd name="T13" fmla="*/ 57 h 57"/>
                <a:gd name="T14" fmla="*/ 0 w 11"/>
                <a:gd name="T15" fmla="*/ 53 h 57"/>
                <a:gd name="T16" fmla="*/ 11 w 11"/>
                <a:gd name="T17" fmla="*/ 49 h 57"/>
                <a:gd name="T18" fmla="*/ 11 w 1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3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89" name="îṩ1îḑé">
              <a:extLst>
                <a:ext uri="{FF2B5EF4-FFF2-40B4-BE49-F238E27FC236}">
                  <a16:creationId xmlns:a16="http://schemas.microsoft.com/office/drawing/2014/main" id="{A716FAC6-BF66-42ED-BCBB-D98977F7C794}"/>
                </a:ext>
              </a:extLst>
            </p:cNvPr>
            <p:cNvSpPr/>
            <p:nvPr/>
          </p:nvSpPr>
          <p:spPr bwMode="auto">
            <a:xfrm>
              <a:off x="7355681" y="4417913"/>
              <a:ext cx="80963" cy="57150"/>
            </a:xfrm>
            <a:custGeom>
              <a:avLst/>
              <a:gdLst>
                <a:gd name="T0" fmla="*/ 11 w 11"/>
                <a:gd name="T1" fmla="*/ 0 h 8"/>
                <a:gd name="T2" fmla="*/ 0 w 11"/>
                <a:gd name="T3" fmla="*/ 4 h 8"/>
                <a:gd name="T4" fmla="*/ 4 w 11"/>
                <a:gd name="T5" fmla="*/ 8 h 8"/>
                <a:gd name="T6" fmla="*/ 11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4" y="2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0" name="ïṣlîdè">
              <a:extLst>
                <a:ext uri="{FF2B5EF4-FFF2-40B4-BE49-F238E27FC236}">
                  <a16:creationId xmlns:a16="http://schemas.microsoft.com/office/drawing/2014/main" id="{22A22655-F80E-4B4F-A6D3-E1B9E7D90CBD}"/>
                </a:ext>
              </a:extLst>
            </p:cNvPr>
            <p:cNvSpPr/>
            <p:nvPr/>
          </p:nvSpPr>
          <p:spPr bwMode="auto">
            <a:xfrm>
              <a:off x="7209631" y="3357463"/>
              <a:ext cx="227013" cy="9525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1" name="îş1iḑe">
              <a:extLst>
                <a:ext uri="{FF2B5EF4-FFF2-40B4-BE49-F238E27FC236}">
                  <a16:creationId xmlns:a16="http://schemas.microsoft.com/office/drawing/2014/main" id="{42464A38-BB69-40B1-B978-49955358EABE}"/>
                </a:ext>
              </a:extLst>
            </p:cNvPr>
            <p:cNvSpPr/>
            <p:nvPr/>
          </p:nvSpPr>
          <p:spPr bwMode="auto">
            <a:xfrm>
              <a:off x="7209631" y="3357463"/>
              <a:ext cx="2270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2" name="iṡḻîḑe">
              <a:extLst>
                <a:ext uri="{FF2B5EF4-FFF2-40B4-BE49-F238E27FC236}">
                  <a16:creationId xmlns:a16="http://schemas.microsoft.com/office/drawing/2014/main" id="{4E8D9691-AD28-4F8E-812A-B78EA1EA20CA}"/>
                </a:ext>
              </a:extLst>
            </p:cNvPr>
            <p:cNvSpPr/>
            <p:nvPr/>
          </p:nvSpPr>
          <p:spPr bwMode="auto">
            <a:xfrm>
              <a:off x="7209631" y="3174900"/>
              <a:ext cx="227013" cy="18256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3" name="îṥḻïďê">
              <a:extLst>
                <a:ext uri="{FF2B5EF4-FFF2-40B4-BE49-F238E27FC236}">
                  <a16:creationId xmlns:a16="http://schemas.microsoft.com/office/drawing/2014/main" id="{496AFB60-0B41-49C3-9EC4-B38D8DB1C6CE}"/>
                </a:ext>
              </a:extLst>
            </p:cNvPr>
            <p:cNvSpPr/>
            <p:nvPr/>
          </p:nvSpPr>
          <p:spPr bwMode="auto">
            <a:xfrm>
              <a:off x="7209631" y="3174900"/>
              <a:ext cx="22701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4" name="îSľîďe">
              <a:extLst>
                <a:ext uri="{FF2B5EF4-FFF2-40B4-BE49-F238E27FC236}">
                  <a16:creationId xmlns:a16="http://schemas.microsoft.com/office/drawing/2014/main" id="{B878421D-29CA-422F-B61F-2FE81BDF0CA4}"/>
                </a:ext>
              </a:extLst>
            </p:cNvPr>
            <p:cNvSpPr/>
            <p:nvPr/>
          </p:nvSpPr>
          <p:spPr bwMode="auto">
            <a:xfrm>
              <a:off x="7209631" y="4760813"/>
              <a:ext cx="227013" cy="1022350"/>
            </a:xfrm>
            <a:custGeom>
              <a:avLst/>
              <a:gdLst>
                <a:gd name="T0" fmla="*/ 31 w 31"/>
                <a:gd name="T1" fmla="*/ 0 h 140"/>
                <a:gd name="T2" fmla="*/ 0 w 31"/>
                <a:gd name="T3" fmla="*/ 0 h 140"/>
                <a:gd name="T4" fmla="*/ 0 w 31"/>
                <a:gd name="T5" fmla="*/ 140 h 140"/>
                <a:gd name="T6" fmla="*/ 20 w 31"/>
                <a:gd name="T7" fmla="*/ 140 h 140"/>
                <a:gd name="T8" fmla="*/ 20 w 31"/>
                <a:gd name="T9" fmla="*/ 97 h 140"/>
                <a:gd name="T10" fmla="*/ 24 w 31"/>
                <a:gd name="T11" fmla="*/ 93 h 140"/>
                <a:gd name="T12" fmla="*/ 31 w 31"/>
                <a:gd name="T13" fmla="*/ 93 h 140"/>
                <a:gd name="T14" fmla="*/ 31 w 31"/>
                <a:gd name="T15" fmla="*/ 77 h 140"/>
                <a:gd name="T16" fmla="*/ 24 w 31"/>
                <a:gd name="T17" fmla="*/ 77 h 140"/>
                <a:gd name="T18" fmla="*/ 20 w 31"/>
                <a:gd name="T19" fmla="*/ 73 h 140"/>
                <a:gd name="T20" fmla="*/ 20 w 31"/>
                <a:gd name="T21" fmla="*/ 25 h 140"/>
                <a:gd name="T22" fmla="*/ 24 w 31"/>
                <a:gd name="T23" fmla="*/ 20 h 140"/>
                <a:gd name="T24" fmla="*/ 31 w 31"/>
                <a:gd name="T25" fmla="*/ 20 h 140"/>
                <a:gd name="T26" fmla="*/ 31 w 31"/>
                <a:gd name="T2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40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5"/>
                    <a:pt x="22" y="93"/>
                    <a:pt x="24" y="9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2" y="77"/>
                    <a:pt x="20" y="75"/>
                    <a:pt x="20" y="7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5" name="ïşlîḍè">
              <a:extLst>
                <a:ext uri="{FF2B5EF4-FFF2-40B4-BE49-F238E27FC236}">
                  <a16:creationId xmlns:a16="http://schemas.microsoft.com/office/drawing/2014/main" id="{441F49BF-5660-4D6D-8DF6-D4AF1C890B6C}"/>
                </a:ext>
              </a:extLst>
            </p:cNvPr>
            <p:cNvSpPr/>
            <p:nvPr/>
          </p:nvSpPr>
          <p:spPr bwMode="auto">
            <a:xfrm>
              <a:off x="7209631" y="5783163"/>
              <a:ext cx="227013" cy="204788"/>
            </a:xfrm>
            <a:custGeom>
              <a:avLst/>
              <a:gdLst>
                <a:gd name="T0" fmla="*/ 20 w 31"/>
                <a:gd name="T1" fmla="*/ 0 h 28"/>
                <a:gd name="T2" fmla="*/ 0 w 31"/>
                <a:gd name="T3" fmla="*/ 0 h 28"/>
                <a:gd name="T4" fmla="*/ 0 w 31"/>
                <a:gd name="T5" fmla="*/ 28 h 28"/>
                <a:gd name="T6" fmla="*/ 31 w 31"/>
                <a:gd name="T7" fmla="*/ 28 h 28"/>
                <a:gd name="T8" fmla="*/ 31 w 31"/>
                <a:gd name="T9" fmla="*/ 10 h 28"/>
                <a:gd name="T10" fmla="*/ 24 w 31"/>
                <a:gd name="T11" fmla="*/ 10 h 28"/>
                <a:gd name="T12" fmla="*/ 20 w 31"/>
                <a:gd name="T13" fmla="*/ 5 h 28"/>
                <a:gd name="T14" fmla="*/ 20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10"/>
                    <a:pt x="20" y="8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6" name="iSḻïḍê">
              <a:extLst>
                <a:ext uri="{FF2B5EF4-FFF2-40B4-BE49-F238E27FC236}">
                  <a16:creationId xmlns:a16="http://schemas.microsoft.com/office/drawing/2014/main" id="{9F37AD75-5112-44ED-A864-211797F8B59D}"/>
                </a:ext>
              </a:extLst>
            </p:cNvPr>
            <p:cNvSpPr/>
            <p:nvPr/>
          </p:nvSpPr>
          <p:spPr bwMode="auto">
            <a:xfrm>
              <a:off x="7355681" y="4906863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5 h 57"/>
                <a:gd name="T6" fmla="*/ 0 w 11"/>
                <a:gd name="T7" fmla="*/ 53 h 57"/>
                <a:gd name="T8" fmla="*/ 4 w 11"/>
                <a:gd name="T9" fmla="*/ 57 h 57"/>
                <a:gd name="T10" fmla="*/ 11 w 11"/>
                <a:gd name="T11" fmla="*/ 57 h 57"/>
                <a:gd name="T12" fmla="*/ 4 w 11"/>
                <a:gd name="T13" fmla="*/ 57 h 57"/>
                <a:gd name="T14" fmla="*/ 0 w 11"/>
                <a:gd name="T15" fmla="*/ 53 h 57"/>
                <a:gd name="T16" fmla="*/ 11 w 11"/>
                <a:gd name="T17" fmla="*/ 50 h 57"/>
                <a:gd name="T18" fmla="*/ 11 w 1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3"/>
                    <a:pt x="4" y="51"/>
                    <a:pt x="11" y="5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7" name="ïṩlïḍê">
              <a:extLst>
                <a:ext uri="{FF2B5EF4-FFF2-40B4-BE49-F238E27FC236}">
                  <a16:creationId xmlns:a16="http://schemas.microsoft.com/office/drawing/2014/main" id="{46A980D5-5756-4AD2-813E-788E91BC0FD7}"/>
                </a:ext>
              </a:extLst>
            </p:cNvPr>
            <p:cNvSpPr/>
            <p:nvPr/>
          </p:nvSpPr>
          <p:spPr bwMode="auto">
            <a:xfrm>
              <a:off x="7355681" y="5271988"/>
              <a:ext cx="80963" cy="50800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3 h 7"/>
                <a:gd name="T4" fmla="*/ 4 w 11"/>
                <a:gd name="T5" fmla="*/ 7 h 7"/>
                <a:gd name="T6" fmla="*/ 11 w 11"/>
                <a:gd name="T7" fmla="*/ 7 h 7"/>
                <a:gd name="T8" fmla="*/ 11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4" y="1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8" name="í$ḻïdê">
              <a:extLst>
                <a:ext uri="{FF2B5EF4-FFF2-40B4-BE49-F238E27FC236}">
                  <a16:creationId xmlns:a16="http://schemas.microsoft.com/office/drawing/2014/main" id="{F568445A-8154-4303-8B1A-E7187CA04DE7}"/>
                </a:ext>
              </a:extLst>
            </p:cNvPr>
            <p:cNvSpPr/>
            <p:nvPr/>
          </p:nvSpPr>
          <p:spPr bwMode="auto">
            <a:xfrm>
              <a:off x="7355681" y="5440263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4 h 57"/>
                <a:gd name="T6" fmla="*/ 0 w 11"/>
                <a:gd name="T7" fmla="*/ 47 h 57"/>
                <a:gd name="T8" fmla="*/ 0 w 11"/>
                <a:gd name="T9" fmla="*/ 52 h 57"/>
                <a:gd name="T10" fmla="*/ 4 w 11"/>
                <a:gd name="T11" fmla="*/ 57 h 57"/>
                <a:gd name="T12" fmla="*/ 11 w 11"/>
                <a:gd name="T13" fmla="*/ 57 h 57"/>
                <a:gd name="T14" fmla="*/ 4 w 11"/>
                <a:gd name="T15" fmla="*/ 57 h 57"/>
                <a:gd name="T16" fmla="*/ 0 w 11"/>
                <a:gd name="T17" fmla="*/ 52 h 57"/>
                <a:gd name="T18" fmla="*/ 11 w 11"/>
                <a:gd name="T19" fmla="*/ 49 h 57"/>
                <a:gd name="T20" fmla="*/ 11 w 11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52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99" name="îšḷíďê">
              <a:extLst>
                <a:ext uri="{FF2B5EF4-FFF2-40B4-BE49-F238E27FC236}">
                  <a16:creationId xmlns:a16="http://schemas.microsoft.com/office/drawing/2014/main" id="{4031A70D-281F-4E0E-BDF8-F18EF4E043BB}"/>
                </a:ext>
              </a:extLst>
            </p:cNvPr>
            <p:cNvSpPr/>
            <p:nvPr/>
          </p:nvSpPr>
          <p:spPr bwMode="auto">
            <a:xfrm>
              <a:off x="7355681" y="5797450"/>
              <a:ext cx="80963" cy="58738"/>
            </a:xfrm>
            <a:custGeom>
              <a:avLst/>
              <a:gdLst>
                <a:gd name="T0" fmla="*/ 11 w 11"/>
                <a:gd name="T1" fmla="*/ 0 h 8"/>
                <a:gd name="T2" fmla="*/ 0 w 11"/>
                <a:gd name="T3" fmla="*/ 3 h 8"/>
                <a:gd name="T4" fmla="*/ 4 w 11"/>
                <a:gd name="T5" fmla="*/ 8 h 8"/>
                <a:gd name="T6" fmla="*/ 11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4" y="2"/>
                    <a:pt x="0" y="3"/>
                    <a:pt x="0" y="3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0" name="iṧ1ïḋé">
              <a:extLst>
                <a:ext uri="{FF2B5EF4-FFF2-40B4-BE49-F238E27FC236}">
                  <a16:creationId xmlns:a16="http://schemas.microsoft.com/office/drawing/2014/main" id="{A5667821-605F-4A98-B691-AD4BDB825ACA}"/>
                </a:ext>
              </a:extLst>
            </p:cNvPr>
            <p:cNvSpPr/>
            <p:nvPr/>
          </p:nvSpPr>
          <p:spPr bwMode="auto">
            <a:xfrm>
              <a:off x="7209631" y="4578250"/>
              <a:ext cx="227013" cy="18256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1" name="ïṥḻîḍé">
              <a:extLst>
                <a:ext uri="{FF2B5EF4-FFF2-40B4-BE49-F238E27FC236}">
                  <a16:creationId xmlns:a16="http://schemas.microsoft.com/office/drawing/2014/main" id="{520CC258-1CB4-437F-BB1F-E6386849E16F}"/>
                </a:ext>
              </a:extLst>
            </p:cNvPr>
            <p:cNvSpPr/>
            <p:nvPr/>
          </p:nvSpPr>
          <p:spPr bwMode="auto">
            <a:xfrm>
              <a:off x="7209631" y="4578250"/>
              <a:ext cx="22701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2" name="íŝ1idè">
              <a:extLst>
                <a:ext uri="{FF2B5EF4-FFF2-40B4-BE49-F238E27FC236}">
                  <a16:creationId xmlns:a16="http://schemas.microsoft.com/office/drawing/2014/main" id="{31C8E29A-F7F3-4DD1-9E3D-8A26DA85CD5F}"/>
                </a:ext>
              </a:extLst>
            </p:cNvPr>
            <p:cNvSpPr/>
            <p:nvPr/>
          </p:nvSpPr>
          <p:spPr bwMode="auto">
            <a:xfrm>
              <a:off x="3428206" y="3393975"/>
              <a:ext cx="1547813" cy="25939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3" name="îŝļîḍé">
              <a:extLst>
                <a:ext uri="{FF2B5EF4-FFF2-40B4-BE49-F238E27FC236}">
                  <a16:creationId xmlns:a16="http://schemas.microsoft.com/office/drawing/2014/main" id="{4A840439-9C04-4FB8-994D-20911ABDA42F}"/>
                </a:ext>
              </a:extLst>
            </p:cNvPr>
            <p:cNvSpPr/>
            <p:nvPr/>
          </p:nvSpPr>
          <p:spPr bwMode="auto">
            <a:xfrm>
              <a:off x="3428206" y="3393975"/>
              <a:ext cx="1547813" cy="259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4" name="išḻídé">
              <a:extLst>
                <a:ext uri="{FF2B5EF4-FFF2-40B4-BE49-F238E27FC236}">
                  <a16:creationId xmlns:a16="http://schemas.microsoft.com/office/drawing/2014/main" id="{888FA427-5D96-4E18-86F9-017395EA6C99}"/>
                </a:ext>
              </a:extLst>
            </p:cNvPr>
            <p:cNvSpPr/>
            <p:nvPr/>
          </p:nvSpPr>
          <p:spPr bwMode="auto">
            <a:xfrm>
              <a:off x="3428206" y="5783163"/>
              <a:ext cx="1547813" cy="204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5" name="îṧ1ïḑé">
              <a:extLst>
                <a:ext uri="{FF2B5EF4-FFF2-40B4-BE49-F238E27FC236}">
                  <a16:creationId xmlns:a16="http://schemas.microsoft.com/office/drawing/2014/main" id="{BB15A2A6-A41A-4C27-B07B-2BF23B333256}"/>
                </a:ext>
              </a:extLst>
            </p:cNvPr>
            <p:cNvSpPr/>
            <p:nvPr/>
          </p:nvSpPr>
          <p:spPr bwMode="auto">
            <a:xfrm>
              <a:off x="3428206" y="5783163"/>
              <a:ext cx="1547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6" name="ïSlîdê">
              <a:extLst>
                <a:ext uri="{FF2B5EF4-FFF2-40B4-BE49-F238E27FC236}">
                  <a16:creationId xmlns:a16="http://schemas.microsoft.com/office/drawing/2014/main" id="{08966E8D-115F-4966-8967-F987C415B06B}"/>
                </a:ext>
              </a:extLst>
            </p:cNvPr>
            <p:cNvSpPr/>
            <p:nvPr/>
          </p:nvSpPr>
          <p:spPr bwMode="auto">
            <a:xfrm>
              <a:off x="4450556" y="3533675"/>
              <a:ext cx="385763" cy="407988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7" name="ïṧḷíḑè">
              <a:extLst>
                <a:ext uri="{FF2B5EF4-FFF2-40B4-BE49-F238E27FC236}">
                  <a16:creationId xmlns:a16="http://schemas.microsoft.com/office/drawing/2014/main" id="{5BB17099-2169-4781-8F13-57A5C35A1FB5}"/>
                </a:ext>
              </a:extLst>
            </p:cNvPr>
            <p:cNvSpPr/>
            <p:nvPr/>
          </p:nvSpPr>
          <p:spPr bwMode="auto">
            <a:xfrm>
              <a:off x="4450556" y="3628925"/>
              <a:ext cx="306388" cy="312738"/>
            </a:xfrm>
            <a:custGeom>
              <a:avLst/>
              <a:gdLst>
                <a:gd name="T0" fmla="*/ 42 w 42"/>
                <a:gd name="T1" fmla="*/ 0 h 43"/>
                <a:gd name="T2" fmla="*/ 0 w 42"/>
                <a:gd name="T3" fmla="*/ 39 h 43"/>
                <a:gd name="T4" fmla="*/ 5 w 42"/>
                <a:gd name="T5" fmla="*/ 43 h 43"/>
                <a:gd name="T6" fmla="*/ 42 w 42"/>
                <a:gd name="T7" fmla="*/ 43 h 43"/>
                <a:gd name="T8" fmla="*/ 42 w 4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0"/>
                  </a:moveTo>
                  <a:cubicBezTo>
                    <a:pt x="27" y="13"/>
                    <a:pt x="0" y="39"/>
                    <a:pt x="0" y="39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8" name="ïṥḷiḑe">
              <a:extLst>
                <a:ext uri="{FF2B5EF4-FFF2-40B4-BE49-F238E27FC236}">
                  <a16:creationId xmlns:a16="http://schemas.microsoft.com/office/drawing/2014/main" id="{9FF5E13E-0C79-4D6C-91E6-0C4C77CE9E0E}"/>
                </a:ext>
              </a:extLst>
            </p:cNvPr>
            <p:cNvSpPr/>
            <p:nvPr/>
          </p:nvSpPr>
          <p:spPr bwMode="auto">
            <a:xfrm>
              <a:off x="4004469" y="3533675"/>
              <a:ext cx="387350" cy="407988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09" name="íṩľíḑè">
              <a:extLst>
                <a:ext uri="{FF2B5EF4-FFF2-40B4-BE49-F238E27FC236}">
                  <a16:creationId xmlns:a16="http://schemas.microsoft.com/office/drawing/2014/main" id="{994D6387-E4E9-4BD9-933C-C4EDA3D60BEB}"/>
                </a:ext>
              </a:extLst>
            </p:cNvPr>
            <p:cNvSpPr/>
            <p:nvPr/>
          </p:nvSpPr>
          <p:spPr bwMode="auto">
            <a:xfrm>
              <a:off x="4004469" y="3562250"/>
              <a:ext cx="387350" cy="379413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9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0" name="ïṩļíḓé">
              <a:extLst>
                <a:ext uri="{FF2B5EF4-FFF2-40B4-BE49-F238E27FC236}">
                  <a16:creationId xmlns:a16="http://schemas.microsoft.com/office/drawing/2014/main" id="{A2D2F9EB-CD75-47A2-ABFD-97760F96EBA7}"/>
                </a:ext>
              </a:extLst>
            </p:cNvPr>
            <p:cNvSpPr/>
            <p:nvPr/>
          </p:nvSpPr>
          <p:spPr bwMode="auto">
            <a:xfrm>
              <a:off x="3559969" y="3533675"/>
              <a:ext cx="385763" cy="407988"/>
            </a:xfrm>
            <a:custGeom>
              <a:avLst/>
              <a:gdLst>
                <a:gd name="T0" fmla="*/ 53 w 53"/>
                <a:gd name="T1" fmla="*/ 52 h 56"/>
                <a:gd name="T2" fmla="*/ 48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8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8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1" name="íṡ1íḋe">
              <a:extLst>
                <a:ext uri="{FF2B5EF4-FFF2-40B4-BE49-F238E27FC236}">
                  <a16:creationId xmlns:a16="http://schemas.microsoft.com/office/drawing/2014/main" id="{353BDC30-0832-46E3-98B5-01F648FA82CA}"/>
                </a:ext>
              </a:extLst>
            </p:cNvPr>
            <p:cNvSpPr/>
            <p:nvPr/>
          </p:nvSpPr>
          <p:spPr bwMode="auto">
            <a:xfrm>
              <a:off x="3559969" y="3562250"/>
              <a:ext cx="385763" cy="379413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8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2" name="í$ļîďé">
              <a:extLst>
                <a:ext uri="{FF2B5EF4-FFF2-40B4-BE49-F238E27FC236}">
                  <a16:creationId xmlns:a16="http://schemas.microsoft.com/office/drawing/2014/main" id="{84CE242B-AE33-4CA2-B366-0B6427436BD6}"/>
                </a:ext>
              </a:extLst>
            </p:cNvPr>
            <p:cNvSpPr/>
            <p:nvPr/>
          </p:nvSpPr>
          <p:spPr bwMode="auto">
            <a:xfrm>
              <a:off x="4450556" y="4059138"/>
              <a:ext cx="385763" cy="409575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3" name="ïṧlîḍè">
              <a:extLst>
                <a:ext uri="{FF2B5EF4-FFF2-40B4-BE49-F238E27FC236}">
                  <a16:creationId xmlns:a16="http://schemas.microsoft.com/office/drawing/2014/main" id="{E9CFF427-DD7C-4E97-9863-CFAED1B9B5E3}"/>
                </a:ext>
              </a:extLst>
            </p:cNvPr>
            <p:cNvSpPr/>
            <p:nvPr/>
          </p:nvSpPr>
          <p:spPr bwMode="auto">
            <a:xfrm>
              <a:off x="4450556" y="4154388"/>
              <a:ext cx="306388" cy="314325"/>
            </a:xfrm>
            <a:custGeom>
              <a:avLst/>
              <a:gdLst>
                <a:gd name="T0" fmla="*/ 42 w 42"/>
                <a:gd name="T1" fmla="*/ 0 h 43"/>
                <a:gd name="T2" fmla="*/ 0 w 42"/>
                <a:gd name="T3" fmla="*/ 39 h 43"/>
                <a:gd name="T4" fmla="*/ 5 w 42"/>
                <a:gd name="T5" fmla="*/ 43 h 43"/>
                <a:gd name="T6" fmla="*/ 42 w 42"/>
                <a:gd name="T7" fmla="*/ 43 h 43"/>
                <a:gd name="T8" fmla="*/ 42 w 4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0"/>
                  </a:moveTo>
                  <a:cubicBezTo>
                    <a:pt x="27" y="13"/>
                    <a:pt x="0" y="39"/>
                    <a:pt x="0" y="39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4" name="îṥlïḑe">
              <a:extLst>
                <a:ext uri="{FF2B5EF4-FFF2-40B4-BE49-F238E27FC236}">
                  <a16:creationId xmlns:a16="http://schemas.microsoft.com/office/drawing/2014/main" id="{4C8CF40D-289C-460F-8920-5F60502C4223}"/>
                </a:ext>
              </a:extLst>
            </p:cNvPr>
            <p:cNvSpPr/>
            <p:nvPr/>
          </p:nvSpPr>
          <p:spPr bwMode="auto">
            <a:xfrm>
              <a:off x="4004469" y="4059138"/>
              <a:ext cx="387350" cy="409575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5" name="íṥľïḓé">
              <a:extLst>
                <a:ext uri="{FF2B5EF4-FFF2-40B4-BE49-F238E27FC236}">
                  <a16:creationId xmlns:a16="http://schemas.microsoft.com/office/drawing/2014/main" id="{243A0BB0-1833-4BA7-B262-D0B665F12D6E}"/>
                </a:ext>
              </a:extLst>
            </p:cNvPr>
            <p:cNvSpPr/>
            <p:nvPr/>
          </p:nvSpPr>
          <p:spPr bwMode="auto">
            <a:xfrm>
              <a:off x="4004469" y="4087713"/>
              <a:ext cx="387350" cy="381000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9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6" name="íśḻiďe">
              <a:extLst>
                <a:ext uri="{FF2B5EF4-FFF2-40B4-BE49-F238E27FC236}">
                  <a16:creationId xmlns:a16="http://schemas.microsoft.com/office/drawing/2014/main" id="{CC79E199-851E-4AAA-BE91-BE5A4F373A58}"/>
                </a:ext>
              </a:extLst>
            </p:cNvPr>
            <p:cNvSpPr/>
            <p:nvPr/>
          </p:nvSpPr>
          <p:spPr bwMode="auto">
            <a:xfrm>
              <a:off x="3559969" y="4059138"/>
              <a:ext cx="385763" cy="409575"/>
            </a:xfrm>
            <a:custGeom>
              <a:avLst/>
              <a:gdLst>
                <a:gd name="T0" fmla="*/ 53 w 53"/>
                <a:gd name="T1" fmla="*/ 52 h 56"/>
                <a:gd name="T2" fmla="*/ 48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8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8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7" name="iṩlîďè">
              <a:extLst>
                <a:ext uri="{FF2B5EF4-FFF2-40B4-BE49-F238E27FC236}">
                  <a16:creationId xmlns:a16="http://schemas.microsoft.com/office/drawing/2014/main" id="{CF7717B2-5321-4A2A-92AE-4C91A27CDBAE}"/>
                </a:ext>
              </a:extLst>
            </p:cNvPr>
            <p:cNvSpPr/>
            <p:nvPr/>
          </p:nvSpPr>
          <p:spPr bwMode="auto">
            <a:xfrm>
              <a:off x="3559969" y="4087713"/>
              <a:ext cx="385763" cy="381000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8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8" name="îṣļîḍê">
              <a:extLst>
                <a:ext uri="{FF2B5EF4-FFF2-40B4-BE49-F238E27FC236}">
                  <a16:creationId xmlns:a16="http://schemas.microsoft.com/office/drawing/2014/main" id="{CD3DD231-D764-4A8C-B3DC-F7E5B1821D27}"/>
                </a:ext>
              </a:extLst>
            </p:cNvPr>
            <p:cNvSpPr/>
            <p:nvPr/>
          </p:nvSpPr>
          <p:spPr bwMode="auto">
            <a:xfrm>
              <a:off x="3559969" y="4906863"/>
              <a:ext cx="1276350" cy="415925"/>
            </a:xfrm>
            <a:custGeom>
              <a:avLst/>
              <a:gdLst>
                <a:gd name="T0" fmla="*/ 175 w 175"/>
                <a:gd name="T1" fmla="*/ 53 h 57"/>
                <a:gd name="T2" fmla="*/ 171 w 175"/>
                <a:gd name="T3" fmla="*/ 57 h 57"/>
                <a:gd name="T4" fmla="*/ 5 w 175"/>
                <a:gd name="T5" fmla="*/ 57 h 57"/>
                <a:gd name="T6" fmla="*/ 0 w 175"/>
                <a:gd name="T7" fmla="*/ 53 h 57"/>
                <a:gd name="T8" fmla="*/ 0 w 175"/>
                <a:gd name="T9" fmla="*/ 5 h 57"/>
                <a:gd name="T10" fmla="*/ 5 w 175"/>
                <a:gd name="T11" fmla="*/ 0 h 57"/>
                <a:gd name="T12" fmla="*/ 171 w 175"/>
                <a:gd name="T13" fmla="*/ 0 h 57"/>
                <a:gd name="T14" fmla="*/ 175 w 175"/>
                <a:gd name="T15" fmla="*/ 5 h 57"/>
                <a:gd name="T16" fmla="*/ 175 w 175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57">
                  <a:moveTo>
                    <a:pt x="175" y="53"/>
                  </a:moveTo>
                  <a:cubicBezTo>
                    <a:pt x="175" y="55"/>
                    <a:pt x="173" y="57"/>
                    <a:pt x="171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0"/>
                    <a:pt x="175" y="2"/>
                    <a:pt x="175" y="5"/>
                  </a:cubicBezTo>
                  <a:cubicBezTo>
                    <a:pt x="175" y="53"/>
                    <a:pt x="175" y="53"/>
                    <a:pt x="175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19" name="is1iḓè">
              <a:extLst>
                <a:ext uri="{FF2B5EF4-FFF2-40B4-BE49-F238E27FC236}">
                  <a16:creationId xmlns:a16="http://schemas.microsoft.com/office/drawing/2014/main" id="{12C3BBA2-D8EF-4928-9E6C-A105A8FD3E66}"/>
                </a:ext>
              </a:extLst>
            </p:cNvPr>
            <p:cNvSpPr/>
            <p:nvPr/>
          </p:nvSpPr>
          <p:spPr bwMode="auto">
            <a:xfrm>
              <a:off x="3559969" y="4957663"/>
              <a:ext cx="1196975" cy="365125"/>
            </a:xfrm>
            <a:custGeom>
              <a:avLst/>
              <a:gdLst>
                <a:gd name="T0" fmla="*/ 164 w 164"/>
                <a:gd name="T1" fmla="*/ 0 h 50"/>
                <a:gd name="T2" fmla="*/ 0 w 164"/>
                <a:gd name="T3" fmla="*/ 46 h 50"/>
                <a:gd name="T4" fmla="*/ 5 w 164"/>
                <a:gd name="T5" fmla="*/ 50 h 50"/>
                <a:gd name="T6" fmla="*/ 164 w 164"/>
                <a:gd name="T7" fmla="*/ 50 h 50"/>
                <a:gd name="T8" fmla="*/ 164 w 16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0">
                  <a:moveTo>
                    <a:pt x="164" y="0"/>
                  </a:moveTo>
                  <a:cubicBezTo>
                    <a:pt x="126" y="9"/>
                    <a:pt x="0" y="46"/>
                    <a:pt x="0" y="46"/>
                  </a:cubicBezTo>
                  <a:cubicBezTo>
                    <a:pt x="0" y="48"/>
                    <a:pt x="2" y="50"/>
                    <a:pt x="5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0" name="íṥḷïḋê">
              <a:extLst>
                <a:ext uri="{FF2B5EF4-FFF2-40B4-BE49-F238E27FC236}">
                  <a16:creationId xmlns:a16="http://schemas.microsoft.com/office/drawing/2014/main" id="{BD5BA8DF-65B1-4E86-B029-0A8235F424D4}"/>
                </a:ext>
              </a:extLst>
            </p:cNvPr>
            <p:cNvSpPr/>
            <p:nvPr/>
          </p:nvSpPr>
          <p:spPr bwMode="auto">
            <a:xfrm>
              <a:off x="3559969" y="5440263"/>
              <a:ext cx="1276350" cy="415925"/>
            </a:xfrm>
            <a:custGeom>
              <a:avLst/>
              <a:gdLst>
                <a:gd name="T0" fmla="*/ 175 w 175"/>
                <a:gd name="T1" fmla="*/ 52 h 57"/>
                <a:gd name="T2" fmla="*/ 171 w 175"/>
                <a:gd name="T3" fmla="*/ 57 h 57"/>
                <a:gd name="T4" fmla="*/ 5 w 175"/>
                <a:gd name="T5" fmla="*/ 57 h 57"/>
                <a:gd name="T6" fmla="*/ 0 w 175"/>
                <a:gd name="T7" fmla="*/ 52 h 57"/>
                <a:gd name="T8" fmla="*/ 0 w 175"/>
                <a:gd name="T9" fmla="*/ 4 h 57"/>
                <a:gd name="T10" fmla="*/ 5 w 175"/>
                <a:gd name="T11" fmla="*/ 0 h 57"/>
                <a:gd name="T12" fmla="*/ 171 w 175"/>
                <a:gd name="T13" fmla="*/ 0 h 57"/>
                <a:gd name="T14" fmla="*/ 175 w 175"/>
                <a:gd name="T15" fmla="*/ 4 h 57"/>
                <a:gd name="T16" fmla="*/ 175 w 17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57">
                  <a:moveTo>
                    <a:pt x="175" y="52"/>
                  </a:moveTo>
                  <a:cubicBezTo>
                    <a:pt x="175" y="55"/>
                    <a:pt x="173" y="57"/>
                    <a:pt x="171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0"/>
                    <a:pt x="175" y="2"/>
                    <a:pt x="175" y="4"/>
                  </a:cubicBezTo>
                  <a:cubicBezTo>
                    <a:pt x="175" y="52"/>
                    <a:pt x="175" y="52"/>
                    <a:pt x="17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1" name="îṥľïḋé">
              <a:extLst>
                <a:ext uri="{FF2B5EF4-FFF2-40B4-BE49-F238E27FC236}">
                  <a16:creationId xmlns:a16="http://schemas.microsoft.com/office/drawing/2014/main" id="{2EB45A55-335F-4896-AF4A-7F9ABBA07BD4}"/>
                </a:ext>
              </a:extLst>
            </p:cNvPr>
            <p:cNvSpPr/>
            <p:nvPr/>
          </p:nvSpPr>
          <p:spPr bwMode="auto">
            <a:xfrm>
              <a:off x="3559969" y="5483125"/>
              <a:ext cx="1196975" cy="373063"/>
            </a:xfrm>
            <a:custGeom>
              <a:avLst/>
              <a:gdLst>
                <a:gd name="T0" fmla="*/ 164 w 164"/>
                <a:gd name="T1" fmla="*/ 0 h 51"/>
                <a:gd name="T2" fmla="*/ 0 w 164"/>
                <a:gd name="T3" fmla="*/ 46 h 51"/>
                <a:gd name="T4" fmla="*/ 5 w 164"/>
                <a:gd name="T5" fmla="*/ 51 h 51"/>
                <a:gd name="T6" fmla="*/ 164 w 164"/>
                <a:gd name="T7" fmla="*/ 51 h 51"/>
                <a:gd name="T8" fmla="*/ 164 w 16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1">
                  <a:moveTo>
                    <a:pt x="164" y="0"/>
                  </a:moveTo>
                  <a:cubicBezTo>
                    <a:pt x="126" y="10"/>
                    <a:pt x="0" y="46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2" name="îŝḷiḍe">
              <a:extLst>
                <a:ext uri="{FF2B5EF4-FFF2-40B4-BE49-F238E27FC236}">
                  <a16:creationId xmlns:a16="http://schemas.microsoft.com/office/drawing/2014/main" id="{328D3C80-8177-4621-B4BE-C4A78401494E}"/>
                </a:ext>
              </a:extLst>
            </p:cNvPr>
            <p:cNvSpPr/>
            <p:nvPr/>
          </p:nvSpPr>
          <p:spPr bwMode="auto">
            <a:xfrm>
              <a:off x="3413919" y="3343175"/>
              <a:ext cx="1562100" cy="10953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3" name="iSļïḋe">
              <a:extLst>
                <a:ext uri="{FF2B5EF4-FFF2-40B4-BE49-F238E27FC236}">
                  <a16:creationId xmlns:a16="http://schemas.microsoft.com/office/drawing/2014/main" id="{880846AA-08DB-4BC5-ABAF-4274AC7AD6FE}"/>
                </a:ext>
              </a:extLst>
            </p:cNvPr>
            <p:cNvSpPr/>
            <p:nvPr/>
          </p:nvSpPr>
          <p:spPr bwMode="auto">
            <a:xfrm>
              <a:off x="3413919" y="3343175"/>
              <a:ext cx="1562100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4" name="îṥ1îḓé">
              <a:extLst>
                <a:ext uri="{FF2B5EF4-FFF2-40B4-BE49-F238E27FC236}">
                  <a16:creationId xmlns:a16="http://schemas.microsoft.com/office/drawing/2014/main" id="{DDCBDBC2-A4F2-4201-BCB8-60D37FEBA7EA}"/>
                </a:ext>
              </a:extLst>
            </p:cNvPr>
            <p:cNvSpPr/>
            <p:nvPr/>
          </p:nvSpPr>
          <p:spPr bwMode="auto">
            <a:xfrm>
              <a:off x="3310731" y="3174900"/>
              <a:ext cx="1665288" cy="182563"/>
            </a:xfrm>
            <a:custGeom>
              <a:avLst/>
              <a:gdLst>
                <a:gd name="T0" fmla="*/ 4 w 228"/>
                <a:gd name="T1" fmla="*/ 0 h 25"/>
                <a:gd name="T2" fmla="*/ 228 w 228"/>
                <a:gd name="T3" fmla="*/ 0 h 25"/>
                <a:gd name="T4" fmla="*/ 228 w 228"/>
                <a:gd name="T5" fmla="*/ 25 h 25"/>
                <a:gd name="T6" fmla="*/ 4 w 228"/>
                <a:gd name="T7" fmla="*/ 25 h 25"/>
                <a:gd name="T8" fmla="*/ 0 w 228"/>
                <a:gd name="T9" fmla="*/ 21 h 25"/>
                <a:gd name="T10" fmla="*/ 0 w 228"/>
                <a:gd name="T11" fmla="*/ 4 h 25"/>
                <a:gd name="T12" fmla="*/ 4 w 22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5">
                  <a:moveTo>
                    <a:pt x="4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5" name="îṡļîďè">
              <a:extLst>
                <a:ext uri="{FF2B5EF4-FFF2-40B4-BE49-F238E27FC236}">
                  <a16:creationId xmlns:a16="http://schemas.microsoft.com/office/drawing/2014/main" id="{09DA053D-185A-42BC-A2F5-7C99FC90BF19}"/>
                </a:ext>
              </a:extLst>
            </p:cNvPr>
            <p:cNvSpPr/>
            <p:nvPr/>
          </p:nvSpPr>
          <p:spPr bwMode="auto">
            <a:xfrm>
              <a:off x="3310731" y="4578250"/>
              <a:ext cx="1665288" cy="182563"/>
            </a:xfrm>
            <a:custGeom>
              <a:avLst/>
              <a:gdLst>
                <a:gd name="T0" fmla="*/ 4 w 228"/>
                <a:gd name="T1" fmla="*/ 0 h 25"/>
                <a:gd name="T2" fmla="*/ 228 w 228"/>
                <a:gd name="T3" fmla="*/ 0 h 25"/>
                <a:gd name="T4" fmla="*/ 228 w 228"/>
                <a:gd name="T5" fmla="*/ 25 h 25"/>
                <a:gd name="T6" fmla="*/ 4 w 228"/>
                <a:gd name="T7" fmla="*/ 25 h 25"/>
                <a:gd name="T8" fmla="*/ 0 w 228"/>
                <a:gd name="T9" fmla="*/ 21 h 25"/>
                <a:gd name="T10" fmla="*/ 0 w 228"/>
                <a:gd name="T11" fmla="*/ 4 h 25"/>
                <a:gd name="T12" fmla="*/ 4 w 22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5">
                  <a:moveTo>
                    <a:pt x="4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6" name="îślídè">
              <a:extLst>
                <a:ext uri="{FF2B5EF4-FFF2-40B4-BE49-F238E27FC236}">
                  <a16:creationId xmlns:a16="http://schemas.microsoft.com/office/drawing/2014/main" id="{65D9678A-8764-4CD5-8C69-E8798FA3A0ED}"/>
                </a:ext>
              </a:extLst>
            </p:cNvPr>
            <p:cNvSpPr/>
            <p:nvPr/>
          </p:nvSpPr>
          <p:spPr bwMode="auto">
            <a:xfrm>
              <a:off x="4976019" y="3174900"/>
              <a:ext cx="0" cy="2549525"/>
            </a:xfrm>
            <a:custGeom>
              <a:avLst/>
              <a:gdLst>
                <a:gd name="T0" fmla="*/ 0 h 1606"/>
                <a:gd name="T1" fmla="*/ 0 h 1606"/>
                <a:gd name="T2" fmla="*/ 115 h 1606"/>
                <a:gd name="T3" fmla="*/ 175 h 1606"/>
                <a:gd name="T4" fmla="*/ 884 h 1606"/>
                <a:gd name="T5" fmla="*/ 999 h 1606"/>
                <a:gd name="T6" fmla="*/ 1606 h 1606"/>
                <a:gd name="T7" fmla="*/ 0 h 16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606">
                  <a:moveTo>
                    <a:pt x="0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0" y="175"/>
                  </a:lnTo>
                  <a:lnTo>
                    <a:pt x="0" y="884"/>
                  </a:lnTo>
                  <a:lnTo>
                    <a:pt x="0" y="999"/>
                  </a:lnTo>
                  <a:lnTo>
                    <a:pt x="0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7" name="iŝľidé">
              <a:extLst>
                <a:ext uri="{FF2B5EF4-FFF2-40B4-BE49-F238E27FC236}">
                  <a16:creationId xmlns:a16="http://schemas.microsoft.com/office/drawing/2014/main" id="{2549E509-470B-4111-863B-6F24269088D1}"/>
                </a:ext>
              </a:extLst>
            </p:cNvPr>
            <p:cNvSpPr/>
            <p:nvPr/>
          </p:nvSpPr>
          <p:spPr bwMode="auto">
            <a:xfrm>
              <a:off x="4976019" y="3174900"/>
              <a:ext cx="0" cy="2549525"/>
            </a:xfrm>
            <a:custGeom>
              <a:avLst/>
              <a:gdLst>
                <a:gd name="T0" fmla="*/ 0 h 1606"/>
                <a:gd name="T1" fmla="*/ 0 h 1606"/>
                <a:gd name="T2" fmla="*/ 115 h 1606"/>
                <a:gd name="T3" fmla="*/ 175 h 1606"/>
                <a:gd name="T4" fmla="*/ 884 h 1606"/>
                <a:gd name="T5" fmla="*/ 999 h 1606"/>
                <a:gd name="T6" fmla="*/ 1606 h 1606"/>
                <a:gd name="T7" fmla="*/ 0 h 16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606">
                  <a:moveTo>
                    <a:pt x="0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0" y="175"/>
                  </a:lnTo>
                  <a:lnTo>
                    <a:pt x="0" y="884"/>
                  </a:lnTo>
                  <a:lnTo>
                    <a:pt x="0" y="999"/>
                  </a:lnTo>
                  <a:lnTo>
                    <a:pt x="0" y="160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8" name="ïşḷïḓé">
              <a:extLst>
                <a:ext uri="{FF2B5EF4-FFF2-40B4-BE49-F238E27FC236}">
                  <a16:creationId xmlns:a16="http://schemas.microsoft.com/office/drawing/2014/main" id="{5E3DC461-FFB8-4374-9BCA-2459DFA19D22}"/>
                </a:ext>
              </a:extLst>
            </p:cNvPr>
            <p:cNvSpPr/>
            <p:nvPr/>
          </p:nvSpPr>
          <p:spPr bwMode="auto">
            <a:xfrm>
              <a:off x="4976019" y="5724425"/>
              <a:ext cx="0" cy="263525"/>
            </a:xfrm>
            <a:custGeom>
              <a:avLst/>
              <a:gdLst>
                <a:gd name="T0" fmla="*/ 0 h 166"/>
                <a:gd name="T1" fmla="*/ 0 h 166"/>
                <a:gd name="T2" fmla="*/ 37 h 166"/>
                <a:gd name="T3" fmla="*/ 166 h 166"/>
                <a:gd name="T4" fmla="*/ 0 h 1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66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29" name="îṥlîḋé">
              <a:extLst>
                <a:ext uri="{FF2B5EF4-FFF2-40B4-BE49-F238E27FC236}">
                  <a16:creationId xmlns:a16="http://schemas.microsoft.com/office/drawing/2014/main" id="{6CDB2AFB-93D4-4E7C-9A39-01ADA114F33B}"/>
                </a:ext>
              </a:extLst>
            </p:cNvPr>
            <p:cNvSpPr/>
            <p:nvPr/>
          </p:nvSpPr>
          <p:spPr bwMode="auto">
            <a:xfrm>
              <a:off x="4976019" y="5724425"/>
              <a:ext cx="0" cy="263525"/>
            </a:xfrm>
            <a:custGeom>
              <a:avLst/>
              <a:gdLst>
                <a:gd name="T0" fmla="*/ 0 h 166"/>
                <a:gd name="T1" fmla="*/ 0 h 166"/>
                <a:gd name="T2" fmla="*/ 37 h 166"/>
                <a:gd name="T3" fmla="*/ 166 h 166"/>
                <a:gd name="T4" fmla="*/ 0 h 1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66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0" name="îsḷîḋê">
              <a:extLst>
                <a:ext uri="{FF2B5EF4-FFF2-40B4-BE49-F238E27FC236}">
                  <a16:creationId xmlns:a16="http://schemas.microsoft.com/office/drawing/2014/main" id="{C9532313-7479-4D22-8921-AA870981D70B}"/>
                </a:ext>
              </a:extLst>
            </p:cNvPr>
            <p:cNvSpPr/>
            <p:nvPr/>
          </p:nvSpPr>
          <p:spPr bwMode="auto">
            <a:xfrm>
              <a:off x="4756944" y="3452713"/>
              <a:ext cx="219075" cy="2330450"/>
            </a:xfrm>
            <a:custGeom>
              <a:avLst/>
              <a:gdLst>
                <a:gd name="T0" fmla="*/ 30 w 30"/>
                <a:gd name="T1" fmla="*/ 179 h 319"/>
                <a:gd name="T2" fmla="*/ 0 w 30"/>
                <a:gd name="T3" fmla="*/ 179 h 319"/>
                <a:gd name="T4" fmla="*/ 0 w 30"/>
                <a:gd name="T5" fmla="*/ 199 h 319"/>
                <a:gd name="T6" fmla="*/ 7 w 30"/>
                <a:gd name="T7" fmla="*/ 199 h 319"/>
                <a:gd name="T8" fmla="*/ 11 w 30"/>
                <a:gd name="T9" fmla="*/ 204 h 319"/>
                <a:gd name="T10" fmla="*/ 11 w 30"/>
                <a:gd name="T11" fmla="*/ 204 h 319"/>
                <a:gd name="T12" fmla="*/ 11 w 30"/>
                <a:gd name="T13" fmla="*/ 252 h 319"/>
                <a:gd name="T14" fmla="*/ 11 w 30"/>
                <a:gd name="T15" fmla="*/ 252 h 319"/>
                <a:gd name="T16" fmla="*/ 7 w 30"/>
                <a:gd name="T17" fmla="*/ 256 h 319"/>
                <a:gd name="T18" fmla="*/ 0 w 30"/>
                <a:gd name="T19" fmla="*/ 256 h 319"/>
                <a:gd name="T20" fmla="*/ 0 w 30"/>
                <a:gd name="T21" fmla="*/ 272 h 319"/>
                <a:gd name="T22" fmla="*/ 7 w 30"/>
                <a:gd name="T23" fmla="*/ 272 h 319"/>
                <a:gd name="T24" fmla="*/ 11 w 30"/>
                <a:gd name="T25" fmla="*/ 276 h 319"/>
                <a:gd name="T26" fmla="*/ 11 w 30"/>
                <a:gd name="T27" fmla="*/ 276 h 319"/>
                <a:gd name="T28" fmla="*/ 11 w 30"/>
                <a:gd name="T29" fmla="*/ 319 h 319"/>
                <a:gd name="T30" fmla="*/ 30 w 30"/>
                <a:gd name="T31" fmla="*/ 319 h 319"/>
                <a:gd name="T32" fmla="*/ 30 w 30"/>
                <a:gd name="T33" fmla="*/ 311 h 319"/>
                <a:gd name="T34" fmla="*/ 30 w 30"/>
                <a:gd name="T35" fmla="*/ 179 h 319"/>
                <a:gd name="T36" fmla="*/ 30 w 30"/>
                <a:gd name="T37" fmla="*/ 0 h 319"/>
                <a:gd name="T38" fmla="*/ 0 w 30"/>
                <a:gd name="T39" fmla="*/ 0 h 319"/>
                <a:gd name="T40" fmla="*/ 0 w 30"/>
                <a:gd name="T41" fmla="*/ 11 h 319"/>
                <a:gd name="T42" fmla="*/ 7 w 30"/>
                <a:gd name="T43" fmla="*/ 11 h 319"/>
                <a:gd name="T44" fmla="*/ 11 w 30"/>
                <a:gd name="T45" fmla="*/ 15 h 319"/>
                <a:gd name="T46" fmla="*/ 11 w 30"/>
                <a:gd name="T47" fmla="*/ 15 h 319"/>
                <a:gd name="T48" fmla="*/ 11 w 30"/>
                <a:gd name="T49" fmla="*/ 63 h 319"/>
                <a:gd name="T50" fmla="*/ 11 w 30"/>
                <a:gd name="T51" fmla="*/ 63 h 319"/>
                <a:gd name="T52" fmla="*/ 7 w 30"/>
                <a:gd name="T53" fmla="*/ 67 h 319"/>
                <a:gd name="T54" fmla="*/ 0 w 30"/>
                <a:gd name="T55" fmla="*/ 67 h 319"/>
                <a:gd name="T56" fmla="*/ 0 w 30"/>
                <a:gd name="T57" fmla="*/ 83 h 319"/>
                <a:gd name="T58" fmla="*/ 7 w 30"/>
                <a:gd name="T59" fmla="*/ 83 h 319"/>
                <a:gd name="T60" fmla="*/ 11 w 30"/>
                <a:gd name="T61" fmla="*/ 87 h 319"/>
                <a:gd name="T62" fmla="*/ 11 w 30"/>
                <a:gd name="T63" fmla="*/ 87 h 319"/>
                <a:gd name="T64" fmla="*/ 11 w 30"/>
                <a:gd name="T65" fmla="*/ 135 h 319"/>
                <a:gd name="T66" fmla="*/ 11 w 30"/>
                <a:gd name="T67" fmla="*/ 135 h 319"/>
                <a:gd name="T68" fmla="*/ 7 w 30"/>
                <a:gd name="T69" fmla="*/ 139 h 319"/>
                <a:gd name="T70" fmla="*/ 0 w 30"/>
                <a:gd name="T71" fmla="*/ 139 h 319"/>
                <a:gd name="T72" fmla="*/ 0 w 30"/>
                <a:gd name="T73" fmla="*/ 154 h 319"/>
                <a:gd name="T74" fmla="*/ 30 w 30"/>
                <a:gd name="T75" fmla="*/ 154 h 319"/>
                <a:gd name="T76" fmla="*/ 30 w 30"/>
                <a:gd name="T7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319">
                  <a:moveTo>
                    <a:pt x="3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7" y="199"/>
                    <a:pt x="7" y="199"/>
                    <a:pt x="7" y="199"/>
                  </a:cubicBezTo>
                  <a:cubicBezTo>
                    <a:pt x="9" y="199"/>
                    <a:pt x="11" y="201"/>
                    <a:pt x="11" y="204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1" y="252"/>
                    <a:pt x="11" y="252"/>
                    <a:pt x="11" y="252"/>
                  </a:cubicBezTo>
                  <a:cubicBezTo>
                    <a:pt x="11" y="252"/>
                    <a:pt x="11" y="252"/>
                    <a:pt x="11" y="252"/>
                  </a:cubicBezTo>
                  <a:cubicBezTo>
                    <a:pt x="11" y="254"/>
                    <a:pt x="9" y="256"/>
                    <a:pt x="7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9" y="272"/>
                    <a:pt x="11" y="274"/>
                    <a:pt x="11" y="276"/>
                  </a:cubicBezTo>
                  <a:cubicBezTo>
                    <a:pt x="11" y="276"/>
                    <a:pt x="11" y="276"/>
                    <a:pt x="11" y="276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30" y="319"/>
                    <a:pt x="30" y="319"/>
                    <a:pt x="30" y="319"/>
                  </a:cubicBezTo>
                  <a:cubicBezTo>
                    <a:pt x="30" y="311"/>
                    <a:pt x="30" y="311"/>
                    <a:pt x="30" y="311"/>
                  </a:cubicBezTo>
                  <a:cubicBezTo>
                    <a:pt x="30" y="179"/>
                    <a:pt x="30" y="179"/>
                    <a:pt x="30" y="179"/>
                  </a:cubicBezTo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11" y="12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5"/>
                    <a:pt x="9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9" y="83"/>
                    <a:pt x="11" y="84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137"/>
                    <a:pt x="9" y="139"/>
                    <a:pt x="7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1" name="iSḷíḑe">
              <a:extLst>
                <a:ext uri="{FF2B5EF4-FFF2-40B4-BE49-F238E27FC236}">
                  <a16:creationId xmlns:a16="http://schemas.microsoft.com/office/drawing/2014/main" id="{D4982CB8-D886-4670-9494-19EC9503AC76}"/>
                </a:ext>
              </a:extLst>
            </p:cNvPr>
            <p:cNvSpPr/>
            <p:nvPr/>
          </p:nvSpPr>
          <p:spPr bwMode="auto">
            <a:xfrm>
              <a:off x="4756944" y="5783163"/>
              <a:ext cx="219075" cy="204788"/>
            </a:xfrm>
            <a:custGeom>
              <a:avLst/>
              <a:gdLst>
                <a:gd name="T0" fmla="*/ 30 w 30"/>
                <a:gd name="T1" fmla="*/ 0 h 28"/>
                <a:gd name="T2" fmla="*/ 30 w 30"/>
                <a:gd name="T3" fmla="*/ 0 h 28"/>
                <a:gd name="T4" fmla="*/ 11 w 30"/>
                <a:gd name="T5" fmla="*/ 0 h 28"/>
                <a:gd name="T6" fmla="*/ 11 w 30"/>
                <a:gd name="T7" fmla="*/ 5 h 28"/>
                <a:gd name="T8" fmla="*/ 11 w 30"/>
                <a:gd name="T9" fmla="*/ 5 h 28"/>
                <a:gd name="T10" fmla="*/ 7 w 30"/>
                <a:gd name="T11" fmla="*/ 10 h 28"/>
                <a:gd name="T12" fmla="*/ 0 w 30"/>
                <a:gd name="T13" fmla="*/ 10 h 28"/>
                <a:gd name="T14" fmla="*/ 0 w 30"/>
                <a:gd name="T15" fmla="*/ 28 h 28"/>
                <a:gd name="T16" fmla="*/ 30 w 30"/>
                <a:gd name="T17" fmla="*/ 28 h 28"/>
                <a:gd name="T18" fmla="*/ 30 w 3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8"/>
                    <a:pt x="9" y="10"/>
                    <a:pt x="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2" name="ïṧḻíḓé">
              <a:extLst>
                <a:ext uri="{FF2B5EF4-FFF2-40B4-BE49-F238E27FC236}">
                  <a16:creationId xmlns:a16="http://schemas.microsoft.com/office/drawing/2014/main" id="{A8C3338B-279C-484D-858C-81F9E405C01E}"/>
                </a:ext>
              </a:extLst>
            </p:cNvPr>
            <p:cNvSpPr/>
            <p:nvPr/>
          </p:nvSpPr>
          <p:spPr bwMode="auto">
            <a:xfrm>
              <a:off x="4756944" y="3533675"/>
              <a:ext cx="79375" cy="95250"/>
            </a:xfrm>
            <a:custGeom>
              <a:avLst/>
              <a:gdLst>
                <a:gd name="T0" fmla="*/ 7 w 11"/>
                <a:gd name="T1" fmla="*/ 0 h 13"/>
                <a:gd name="T2" fmla="*/ 0 w 11"/>
                <a:gd name="T3" fmla="*/ 0 h 13"/>
                <a:gd name="T4" fmla="*/ 0 w 11"/>
                <a:gd name="T5" fmla="*/ 13 h 13"/>
                <a:gd name="T6" fmla="*/ 11 w 11"/>
                <a:gd name="T7" fmla="*/ 4 h 13"/>
                <a:gd name="T8" fmla="*/ 11 w 11"/>
                <a:gd name="T9" fmla="*/ 4 h 13"/>
                <a:gd name="T10" fmla="*/ 7 w 1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7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3" name="îṣľíḑé">
              <a:extLst>
                <a:ext uri="{FF2B5EF4-FFF2-40B4-BE49-F238E27FC236}">
                  <a16:creationId xmlns:a16="http://schemas.microsoft.com/office/drawing/2014/main" id="{B3846E7D-CCE3-4D16-A555-FEF4F5C41525}"/>
                </a:ext>
              </a:extLst>
            </p:cNvPr>
            <p:cNvSpPr/>
            <p:nvPr/>
          </p:nvSpPr>
          <p:spPr bwMode="auto">
            <a:xfrm>
              <a:off x="4756944" y="3562250"/>
              <a:ext cx="79375" cy="379413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9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3"/>
                    <a:pt x="0" y="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4" name="iŝļïdè">
              <a:extLst>
                <a:ext uri="{FF2B5EF4-FFF2-40B4-BE49-F238E27FC236}">
                  <a16:creationId xmlns:a16="http://schemas.microsoft.com/office/drawing/2014/main" id="{A971CC44-BF4E-4380-AAC4-3239E7FEBD8D}"/>
                </a:ext>
              </a:extLst>
            </p:cNvPr>
            <p:cNvSpPr/>
            <p:nvPr/>
          </p:nvSpPr>
          <p:spPr bwMode="auto">
            <a:xfrm>
              <a:off x="4756944" y="4059138"/>
              <a:ext cx="79375" cy="95250"/>
            </a:xfrm>
            <a:custGeom>
              <a:avLst/>
              <a:gdLst>
                <a:gd name="T0" fmla="*/ 7 w 11"/>
                <a:gd name="T1" fmla="*/ 0 h 13"/>
                <a:gd name="T2" fmla="*/ 0 w 11"/>
                <a:gd name="T3" fmla="*/ 0 h 13"/>
                <a:gd name="T4" fmla="*/ 0 w 11"/>
                <a:gd name="T5" fmla="*/ 13 h 13"/>
                <a:gd name="T6" fmla="*/ 11 w 11"/>
                <a:gd name="T7" fmla="*/ 4 h 13"/>
                <a:gd name="T8" fmla="*/ 11 w 11"/>
                <a:gd name="T9" fmla="*/ 4 h 13"/>
                <a:gd name="T10" fmla="*/ 7 w 1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7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5" name="iṧ1îḓê">
              <a:extLst>
                <a:ext uri="{FF2B5EF4-FFF2-40B4-BE49-F238E27FC236}">
                  <a16:creationId xmlns:a16="http://schemas.microsoft.com/office/drawing/2014/main" id="{80853F75-DCAB-4D6D-9738-10946F0B972F}"/>
                </a:ext>
              </a:extLst>
            </p:cNvPr>
            <p:cNvSpPr/>
            <p:nvPr/>
          </p:nvSpPr>
          <p:spPr bwMode="auto">
            <a:xfrm>
              <a:off x="4756944" y="4087713"/>
              <a:ext cx="79375" cy="381000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9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3"/>
                    <a:pt x="0" y="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6" name="îśļíďe">
              <a:extLst>
                <a:ext uri="{FF2B5EF4-FFF2-40B4-BE49-F238E27FC236}">
                  <a16:creationId xmlns:a16="http://schemas.microsoft.com/office/drawing/2014/main" id="{D8DCC33D-6E2B-4FAE-95F9-85F103D1D612}"/>
                </a:ext>
              </a:extLst>
            </p:cNvPr>
            <p:cNvSpPr/>
            <p:nvPr/>
          </p:nvSpPr>
          <p:spPr bwMode="auto">
            <a:xfrm>
              <a:off x="4756944" y="4906863"/>
              <a:ext cx="79375" cy="50800"/>
            </a:xfrm>
            <a:custGeom>
              <a:avLst/>
              <a:gdLst>
                <a:gd name="T0" fmla="*/ 7 w 11"/>
                <a:gd name="T1" fmla="*/ 0 h 7"/>
                <a:gd name="T2" fmla="*/ 0 w 11"/>
                <a:gd name="T3" fmla="*/ 0 h 7"/>
                <a:gd name="T4" fmla="*/ 0 w 11"/>
                <a:gd name="T5" fmla="*/ 7 h 7"/>
                <a:gd name="T6" fmla="*/ 11 w 11"/>
                <a:gd name="T7" fmla="*/ 5 h 7"/>
                <a:gd name="T8" fmla="*/ 11 w 11"/>
                <a:gd name="T9" fmla="*/ 5 h 7"/>
                <a:gd name="T10" fmla="*/ 7 w 1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7" name="ïṣľîḋe">
              <a:extLst>
                <a:ext uri="{FF2B5EF4-FFF2-40B4-BE49-F238E27FC236}">
                  <a16:creationId xmlns:a16="http://schemas.microsoft.com/office/drawing/2014/main" id="{0F28F772-F3AA-4A4C-9B10-D817A51A655C}"/>
                </a:ext>
              </a:extLst>
            </p:cNvPr>
            <p:cNvSpPr/>
            <p:nvPr/>
          </p:nvSpPr>
          <p:spPr bwMode="auto">
            <a:xfrm>
              <a:off x="4756944" y="4943375"/>
              <a:ext cx="79375" cy="379413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2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0"/>
                    <a:pt x="0" y="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8" name="îśḷîdé">
              <a:extLst>
                <a:ext uri="{FF2B5EF4-FFF2-40B4-BE49-F238E27FC236}">
                  <a16:creationId xmlns:a16="http://schemas.microsoft.com/office/drawing/2014/main" id="{007DD7AE-36EF-418A-A201-000CF6E58B4F}"/>
                </a:ext>
              </a:extLst>
            </p:cNvPr>
            <p:cNvSpPr/>
            <p:nvPr/>
          </p:nvSpPr>
          <p:spPr bwMode="auto">
            <a:xfrm>
              <a:off x="4756944" y="5440263"/>
              <a:ext cx="79375" cy="42863"/>
            </a:xfrm>
            <a:custGeom>
              <a:avLst/>
              <a:gdLst>
                <a:gd name="T0" fmla="*/ 7 w 11"/>
                <a:gd name="T1" fmla="*/ 0 h 6"/>
                <a:gd name="T2" fmla="*/ 0 w 11"/>
                <a:gd name="T3" fmla="*/ 0 h 6"/>
                <a:gd name="T4" fmla="*/ 0 w 11"/>
                <a:gd name="T5" fmla="*/ 6 h 6"/>
                <a:gd name="T6" fmla="*/ 11 w 11"/>
                <a:gd name="T7" fmla="*/ 4 h 6"/>
                <a:gd name="T8" fmla="*/ 11 w 11"/>
                <a:gd name="T9" fmla="*/ 4 h 6"/>
                <a:gd name="T10" fmla="*/ 7 w 1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5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39" name="iśľiḓè">
              <a:extLst>
                <a:ext uri="{FF2B5EF4-FFF2-40B4-BE49-F238E27FC236}">
                  <a16:creationId xmlns:a16="http://schemas.microsoft.com/office/drawing/2014/main" id="{24987EDF-3632-43EC-902A-B48215A14175}"/>
                </a:ext>
              </a:extLst>
            </p:cNvPr>
            <p:cNvSpPr/>
            <p:nvPr/>
          </p:nvSpPr>
          <p:spPr bwMode="auto">
            <a:xfrm>
              <a:off x="4756944" y="5468838"/>
              <a:ext cx="79375" cy="387350"/>
            </a:xfrm>
            <a:custGeom>
              <a:avLst/>
              <a:gdLst>
                <a:gd name="T0" fmla="*/ 11 w 11"/>
                <a:gd name="T1" fmla="*/ 0 h 53"/>
                <a:gd name="T2" fmla="*/ 0 w 11"/>
                <a:gd name="T3" fmla="*/ 2 h 53"/>
                <a:gd name="T4" fmla="*/ 0 w 11"/>
                <a:gd name="T5" fmla="*/ 53 h 53"/>
                <a:gd name="T6" fmla="*/ 7 w 11"/>
                <a:gd name="T7" fmla="*/ 53 h 53"/>
                <a:gd name="T8" fmla="*/ 11 w 11"/>
                <a:gd name="T9" fmla="*/ 48 h 53"/>
                <a:gd name="T10" fmla="*/ 11 w 11"/>
                <a:gd name="T11" fmla="*/ 43 h 53"/>
                <a:gd name="T12" fmla="*/ 11 w 11"/>
                <a:gd name="T13" fmla="*/ 0 h 53"/>
                <a:gd name="T14" fmla="*/ 11 w 11"/>
                <a:gd name="T15" fmla="*/ 0 h 53"/>
                <a:gd name="T16" fmla="*/ 11 w 11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3">
                  <a:moveTo>
                    <a:pt x="11" y="0"/>
                  </a:moveTo>
                  <a:cubicBezTo>
                    <a:pt x="10" y="0"/>
                    <a:pt x="6" y="1"/>
                    <a:pt x="0" y="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9" y="53"/>
                    <a:pt x="11" y="51"/>
                    <a:pt x="11" y="4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40" name="í$ḻíḋê">
              <a:extLst>
                <a:ext uri="{FF2B5EF4-FFF2-40B4-BE49-F238E27FC236}">
                  <a16:creationId xmlns:a16="http://schemas.microsoft.com/office/drawing/2014/main" id="{D8050D05-D353-4EAC-BECB-D4FBA02467D9}"/>
                </a:ext>
              </a:extLst>
            </p:cNvPr>
            <p:cNvSpPr/>
            <p:nvPr/>
          </p:nvSpPr>
          <p:spPr bwMode="auto">
            <a:xfrm>
              <a:off x="4756944" y="3357463"/>
              <a:ext cx="219075" cy="9525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41" name="iś1iḓè">
              <a:extLst>
                <a:ext uri="{FF2B5EF4-FFF2-40B4-BE49-F238E27FC236}">
                  <a16:creationId xmlns:a16="http://schemas.microsoft.com/office/drawing/2014/main" id="{6D2116CB-2E5F-40F5-969D-35C1199E24DC}"/>
                </a:ext>
              </a:extLst>
            </p:cNvPr>
            <p:cNvSpPr/>
            <p:nvPr/>
          </p:nvSpPr>
          <p:spPr bwMode="auto">
            <a:xfrm>
              <a:off x="4756944" y="3357463"/>
              <a:ext cx="2190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42" name="ï$ļíḍê">
              <a:extLst>
                <a:ext uri="{FF2B5EF4-FFF2-40B4-BE49-F238E27FC236}">
                  <a16:creationId xmlns:a16="http://schemas.microsoft.com/office/drawing/2014/main" id="{BD5CDA02-9AF5-49B9-8037-4F1C67507D72}"/>
                </a:ext>
              </a:extLst>
            </p:cNvPr>
            <p:cNvSpPr/>
            <p:nvPr/>
          </p:nvSpPr>
          <p:spPr bwMode="auto">
            <a:xfrm>
              <a:off x="4756944" y="317490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43" name="íṩļîdé">
              <a:extLst>
                <a:ext uri="{FF2B5EF4-FFF2-40B4-BE49-F238E27FC236}">
                  <a16:creationId xmlns:a16="http://schemas.microsoft.com/office/drawing/2014/main" id="{31BD3272-306C-49F2-BDB0-DE37D66CE96E}"/>
                </a:ext>
              </a:extLst>
            </p:cNvPr>
            <p:cNvSpPr/>
            <p:nvPr/>
          </p:nvSpPr>
          <p:spPr bwMode="auto">
            <a:xfrm>
              <a:off x="4756944" y="317490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44" name="îṩḷíḍè">
              <a:extLst>
                <a:ext uri="{FF2B5EF4-FFF2-40B4-BE49-F238E27FC236}">
                  <a16:creationId xmlns:a16="http://schemas.microsoft.com/office/drawing/2014/main" id="{1905746B-A7F0-48BE-88ED-8706AFE96874}"/>
                </a:ext>
              </a:extLst>
            </p:cNvPr>
            <p:cNvSpPr/>
            <p:nvPr/>
          </p:nvSpPr>
          <p:spPr bwMode="auto">
            <a:xfrm>
              <a:off x="4756944" y="457825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245" name="íṩļidê">
              <a:extLst>
                <a:ext uri="{FF2B5EF4-FFF2-40B4-BE49-F238E27FC236}">
                  <a16:creationId xmlns:a16="http://schemas.microsoft.com/office/drawing/2014/main" id="{6B4B69CD-A0CE-44D7-A659-D25CD3AB628B}"/>
                </a:ext>
              </a:extLst>
            </p:cNvPr>
            <p:cNvSpPr/>
            <p:nvPr/>
          </p:nvSpPr>
          <p:spPr bwMode="auto">
            <a:xfrm>
              <a:off x="4756944" y="457825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</p:grpSp>
      <p:grpSp>
        <p:nvGrpSpPr>
          <p:cNvPr id="1045" name="组合 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5F61B6-78D6-4723-A346-BA2F37690A58}"/>
              </a:ext>
            </a:extLst>
          </p:cNvPr>
          <p:cNvGrpSpPr>
            <a:grpSpLocks noChangeAspect="1"/>
          </p:cNvGrpSpPr>
          <p:nvPr/>
        </p:nvGrpSpPr>
        <p:grpSpPr>
          <a:xfrm>
            <a:off x="901457" y="3663342"/>
            <a:ext cx="953510" cy="485614"/>
            <a:chOff x="2825750" y="1339850"/>
            <a:chExt cx="6540500" cy="4079876"/>
          </a:xfrm>
        </p:grpSpPr>
        <p:sp>
          <p:nvSpPr>
            <p:cNvPr id="1076" name="íśḻídê">
              <a:extLst>
                <a:ext uri="{FF2B5EF4-FFF2-40B4-BE49-F238E27FC236}">
                  <a16:creationId xmlns:a16="http://schemas.microsoft.com/office/drawing/2014/main" id="{D55757D4-5067-45E1-9886-9D746E528869}"/>
                </a:ext>
              </a:extLst>
            </p:cNvPr>
            <p:cNvSpPr/>
            <p:nvPr/>
          </p:nvSpPr>
          <p:spPr bwMode="auto">
            <a:xfrm>
              <a:off x="3605213" y="3109913"/>
              <a:ext cx="4981575" cy="2309813"/>
            </a:xfrm>
            <a:custGeom>
              <a:avLst/>
              <a:gdLst>
                <a:gd name="T0" fmla="*/ 8 w 3464"/>
                <a:gd name="T1" fmla="*/ 1608 h 1608"/>
                <a:gd name="T2" fmla="*/ 0 w 3464"/>
                <a:gd name="T3" fmla="*/ 1606 h 1608"/>
                <a:gd name="T4" fmla="*/ 616 w 3464"/>
                <a:gd name="T5" fmla="*/ 617 h 1608"/>
                <a:gd name="T6" fmla="*/ 3114 w 3464"/>
                <a:gd name="T7" fmla="*/ 881 h 1608"/>
                <a:gd name="T8" fmla="*/ 3464 w 3464"/>
                <a:gd name="T9" fmla="*/ 1602 h 1608"/>
                <a:gd name="T10" fmla="*/ 3456 w 3464"/>
                <a:gd name="T11" fmla="*/ 1603 h 1608"/>
                <a:gd name="T12" fmla="*/ 1733 w 3464"/>
                <a:gd name="T13" fmla="*/ 230 h 1608"/>
                <a:gd name="T14" fmla="*/ 8 w 3464"/>
                <a:gd name="T15" fmla="*/ 1608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4" h="1608">
                  <a:moveTo>
                    <a:pt x="8" y="1608"/>
                  </a:moveTo>
                  <a:cubicBezTo>
                    <a:pt x="0" y="1606"/>
                    <a:pt x="0" y="1606"/>
                    <a:pt x="0" y="1606"/>
                  </a:cubicBezTo>
                  <a:cubicBezTo>
                    <a:pt x="87" y="1219"/>
                    <a:pt x="306" y="868"/>
                    <a:pt x="616" y="617"/>
                  </a:cubicBezTo>
                  <a:cubicBezTo>
                    <a:pt x="1378" y="0"/>
                    <a:pt x="2497" y="118"/>
                    <a:pt x="3114" y="881"/>
                  </a:cubicBezTo>
                  <a:cubicBezTo>
                    <a:pt x="3284" y="1091"/>
                    <a:pt x="3404" y="1338"/>
                    <a:pt x="3464" y="1602"/>
                  </a:cubicBezTo>
                  <a:cubicBezTo>
                    <a:pt x="3456" y="1603"/>
                    <a:pt x="3456" y="1603"/>
                    <a:pt x="3456" y="1603"/>
                  </a:cubicBezTo>
                  <a:cubicBezTo>
                    <a:pt x="3272" y="794"/>
                    <a:pt x="2563" y="230"/>
                    <a:pt x="1733" y="230"/>
                  </a:cubicBezTo>
                  <a:cubicBezTo>
                    <a:pt x="913" y="230"/>
                    <a:pt x="187" y="809"/>
                    <a:pt x="8" y="160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77" name="îṡľíḑè">
              <a:extLst>
                <a:ext uri="{FF2B5EF4-FFF2-40B4-BE49-F238E27FC236}">
                  <a16:creationId xmlns:a16="http://schemas.microsoft.com/office/drawing/2014/main" id="{0F94FB15-7217-49CF-8AFE-B31C3255FE76}"/>
                </a:ext>
              </a:extLst>
            </p:cNvPr>
            <p:cNvSpPr/>
            <p:nvPr/>
          </p:nvSpPr>
          <p:spPr bwMode="auto">
            <a:xfrm>
              <a:off x="4911725" y="1524000"/>
              <a:ext cx="627063" cy="623888"/>
            </a:xfrm>
            <a:prstGeom prst="ellipse">
              <a:avLst/>
            </a:pr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78" name="íŝ1íḋê">
              <a:extLst>
                <a:ext uri="{FF2B5EF4-FFF2-40B4-BE49-F238E27FC236}">
                  <a16:creationId xmlns:a16="http://schemas.microsoft.com/office/drawing/2014/main" id="{8C54ADE9-777D-4F6A-9C74-3912E6A680ED}"/>
                </a:ext>
              </a:extLst>
            </p:cNvPr>
            <p:cNvSpPr/>
            <p:nvPr/>
          </p:nvSpPr>
          <p:spPr bwMode="auto">
            <a:xfrm>
              <a:off x="3870325" y="5276850"/>
              <a:ext cx="69850" cy="130175"/>
            </a:xfrm>
            <a:custGeom>
              <a:avLst/>
              <a:gdLst>
                <a:gd name="T0" fmla="*/ 7 w 49"/>
                <a:gd name="T1" fmla="*/ 51 h 91"/>
                <a:gd name="T2" fmla="*/ 37 w 49"/>
                <a:gd name="T3" fmla="*/ 91 h 91"/>
                <a:gd name="T4" fmla="*/ 42 w 49"/>
                <a:gd name="T5" fmla="*/ 41 h 91"/>
                <a:gd name="T6" fmla="*/ 12 w 49"/>
                <a:gd name="T7" fmla="*/ 0 h 91"/>
                <a:gd name="T8" fmla="*/ 7 w 49"/>
                <a:gd name="T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7" y="51"/>
                  </a:moveTo>
                  <a:cubicBezTo>
                    <a:pt x="13" y="76"/>
                    <a:pt x="37" y="91"/>
                    <a:pt x="37" y="91"/>
                  </a:cubicBezTo>
                  <a:cubicBezTo>
                    <a:pt x="37" y="91"/>
                    <a:pt x="49" y="66"/>
                    <a:pt x="42" y="41"/>
                  </a:cubicBezTo>
                  <a:cubicBezTo>
                    <a:pt x="35" y="16"/>
                    <a:pt x="12" y="0"/>
                    <a:pt x="12" y="0"/>
                  </a:cubicBezTo>
                  <a:cubicBezTo>
                    <a:pt x="12" y="0"/>
                    <a:pt x="0" y="26"/>
                    <a:pt x="7" y="5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79" name="işļîḓe">
              <a:extLst>
                <a:ext uri="{FF2B5EF4-FFF2-40B4-BE49-F238E27FC236}">
                  <a16:creationId xmlns:a16="http://schemas.microsoft.com/office/drawing/2014/main" id="{C16B49CF-3246-41E7-A64F-D09394AAA35A}"/>
                </a:ext>
              </a:extLst>
            </p:cNvPr>
            <p:cNvSpPr/>
            <p:nvPr/>
          </p:nvSpPr>
          <p:spPr bwMode="auto">
            <a:xfrm>
              <a:off x="3827463" y="5313363"/>
              <a:ext cx="95250" cy="93663"/>
            </a:xfrm>
            <a:custGeom>
              <a:avLst/>
              <a:gdLst>
                <a:gd name="T0" fmla="*/ 46 w 67"/>
                <a:gd name="T1" fmla="*/ 19 h 65"/>
                <a:gd name="T2" fmla="*/ 67 w 67"/>
                <a:gd name="T3" fmla="*/ 65 h 65"/>
                <a:gd name="T4" fmla="*/ 21 w 67"/>
                <a:gd name="T5" fmla="*/ 46 h 65"/>
                <a:gd name="T6" fmla="*/ 0 w 67"/>
                <a:gd name="T7" fmla="*/ 0 h 65"/>
                <a:gd name="T8" fmla="*/ 46 w 6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46" y="19"/>
                  </a:moveTo>
                  <a:cubicBezTo>
                    <a:pt x="65" y="37"/>
                    <a:pt x="67" y="65"/>
                    <a:pt x="67" y="65"/>
                  </a:cubicBezTo>
                  <a:cubicBezTo>
                    <a:pt x="67" y="65"/>
                    <a:pt x="39" y="64"/>
                    <a:pt x="21" y="46"/>
                  </a:cubicBezTo>
                  <a:cubicBezTo>
                    <a:pt x="2" y="27"/>
                    <a:pt x="0" y="0"/>
                    <a:pt x="0" y="0"/>
                  </a:cubicBezTo>
                  <a:cubicBezTo>
                    <a:pt x="0" y="0"/>
                    <a:pt x="28" y="1"/>
                    <a:pt x="46" y="1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0" name="íš1iḋê">
              <a:extLst>
                <a:ext uri="{FF2B5EF4-FFF2-40B4-BE49-F238E27FC236}">
                  <a16:creationId xmlns:a16="http://schemas.microsoft.com/office/drawing/2014/main" id="{5C987C88-41C6-46FE-A76B-DD0D7C7E07E5}"/>
                </a:ext>
              </a:extLst>
            </p:cNvPr>
            <p:cNvSpPr/>
            <p:nvPr/>
          </p:nvSpPr>
          <p:spPr bwMode="auto">
            <a:xfrm>
              <a:off x="4611688" y="5276850"/>
              <a:ext cx="71438" cy="130175"/>
            </a:xfrm>
            <a:custGeom>
              <a:avLst/>
              <a:gdLst>
                <a:gd name="T0" fmla="*/ 7 w 49"/>
                <a:gd name="T1" fmla="*/ 51 h 91"/>
                <a:gd name="T2" fmla="*/ 37 w 49"/>
                <a:gd name="T3" fmla="*/ 91 h 91"/>
                <a:gd name="T4" fmla="*/ 42 w 49"/>
                <a:gd name="T5" fmla="*/ 41 h 91"/>
                <a:gd name="T6" fmla="*/ 12 w 49"/>
                <a:gd name="T7" fmla="*/ 0 h 91"/>
                <a:gd name="T8" fmla="*/ 7 w 49"/>
                <a:gd name="T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7" y="51"/>
                  </a:moveTo>
                  <a:cubicBezTo>
                    <a:pt x="13" y="76"/>
                    <a:pt x="37" y="91"/>
                    <a:pt x="37" y="91"/>
                  </a:cubicBezTo>
                  <a:cubicBezTo>
                    <a:pt x="37" y="91"/>
                    <a:pt x="49" y="66"/>
                    <a:pt x="42" y="41"/>
                  </a:cubicBezTo>
                  <a:cubicBezTo>
                    <a:pt x="35" y="16"/>
                    <a:pt x="12" y="0"/>
                    <a:pt x="12" y="0"/>
                  </a:cubicBezTo>
                  <a:cubicBezTo>
                    <a:pt x="12" y="0"/>
                    <a:pt x="0" y="26"/>
                    <a:pt x="7" y="5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1" name="ïšļíḓe">
              <a:extLst>
                <a:ext uri="{FF2B5EF4-FFF2-40B4-BE49-F238E27FC236}">
                  <a16:creationId xmlns:a16="http://schemas.microsoft.com/office/drawing/2014/main" id="{2B83663A-51EA-4F37-B83E-B4C933491955}"/>
                </a:ext>
              </a:extLst>
            </p:cNvPr>
            <p:cNvSpPr/>
            <p:nvPr/>
          </p:nvSpPr>
          <p:spPr bwMode="auto">
            <a:xfrm>
              <a:off x="4568825" y="5313363"/>
              <a:ext cx="96838" cy="93663"/>
            </a:xfrm>
            <a:custGeom>
              <a:avLst/>
              <a:gdLst>
                <a:gd name="T0" fmla="*/ 46 w 67"/>
                <a:gd name="T1" fmla="*/ 19 h 65"/>
                <a:gd name="T2" fmla="*/ 67 w 67"/>
                <a:gd name="T3" fmla="*/ 65 h 65"/>
                <a:gd name="T4" fmla="*/ 21 w 67"/>
                <a:gd name="T5" fmla="*/ 46 h 65"/>
                <a:gd name="T6" fmla="*/ 0 w 67"/>
                <a:gd name="T7" fmla="*/ 0 h 65"/>
                <a:gd name="T8" fmla="*/ 46 w 6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46" y="19"/>
                  </a:moveTo>
                  <a:cubicBezTo>
                    <a:pt x="65" y="37"/>
                    <a:pt x="67" y="65"/>
                    <a:pt x="67" y="65"/>
                  </a:cubicBezTo>
                  <a:cubicBezTo>
                    <a:pt x="67" y="65"/>
                    <a:pt x="39" y="64"/>
                    <a:pt x="21" y="46"/>
                  </a:cubicBezTo>
                  <a:cubicBezTo>
                    <a:pt x="2" y="27"/>
                    <a:pt x="0" y="0"/>
                    <a:pt x="0" y="0"/>
                  </a:cubicBezTo>
                  <a:cubicBezTo>
                    <a:pt x="0" y="0"/>
                    <a:pt x="28" y="1"/>
                    <a:pt x="46" y="1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2" name="íṩḻïďé">
              <a:extLst>
                <a:ext uri="{FF2B5EF4-FFF2-40B4-BE49-F238E27FC236}">
                  <a16:creationId xmlns:a16="http://schemas.microsoft.com/office/drawing/2014/main" id="{FCF4FBBD-135E-4FE4-8A5D-83F137509720}"/>
                </a:ext>
              </a:extLst>
            </p:cNvPr>
            <p:cNvSpPr/>
            <p:nvPr/>
          </p:nvSpPr>
          <p:spPr bwMode="auto">
            <a:xfrm>
              <a:off x="4651375" y="1803400"/>
              <a:ext cx="2325688" cy="1243013"/>
            </a:xfrm>
            <a:custGeom>
              <a:avLst/>
              <a:gdLst>
                <a:gd name="T0" fmla="*/ 74 w 1465"/>
                <a:gd name="T1" fmla="*/ 429 h 783"/>
                <a:gd name="T2" fmla="*/ 0 w 1465"/>
                <a:gd name="T3" fmla="*/ 369 h 783"/>
                <a:gd name="T4" fmla="*/ 414 w 1465"/>
                <a:gd name="T5" fmla="*/ 0 h 783"/>
                <a:gd name="T6" fmla="*/ 1465 w 1465"/>
                <a:gd name="T7" fmla="*/ 0 h 783"/>
                <a:gd name="T8" fmla="*/ 1465 w 1465"/>
                <a:gd name="T9" fmla="*/ 325 h 783"/>
                <a:gd name="T10" fmla="*/ 784 w 1465"/>
                <a:gd name="T11" fmla="*/ 783 h 783"/>
                <a:gd name="T12" fmla="*/ 74 w 1465"/>
                <a:gd name="T13" fmla="*/ 429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5" h="783">
                  <a:moveTo>
                    <a:pt x="74" y="429"/>
                  </a:moveTo>
                  <a:lnTo>
                    <a:pt x="0" y="369"/>
                  </a:lnTo>
                  <a:lnTo>
                    <a:pt x="414" y="0"/>
                  </a:lnTo>
                  <a:lnTo>
                    <a:pt x="1465" y="0"/>
                  </a:lnTo>
                  <a:lnTo>
                    <a:pt x="1465" y="325"/>
                  </a:lnTo>
                  <a:lnTo>
                    <a:pt x="784" y="783"/>
                  </a:lnTo>
                  <a:lnTo>
                    <a:pt x="74" y="42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3" name="íṩḻíďè">
              <a:extLst>
                <a:ext uri="{FF2B5EF4-FFF2-40B4-BE49-F238E27FC236}">
                  <a16:creationId xmlns:a16="http://schemas.microsoft.com/office/drawing/2014/main" id="{48538F21-3134-48DD-B6DA-ECC9C5477EF8}"/>
                </a:ext>
              </a:extLst>
            </p:cNvPr>
            <p:cNvSpPr/>
            <p:nvPr/>
          </p:nvSpPr>
          <p:spPr bwMode="auto">
            <a:xfrm>
              <a:off x="5897563" y="1803400"/>
              <a:ext cx="1643063" cy="3613150"/>
            </a:xfrm>
            <a:custGeom>
              <a:avLst/>
              <a:gdLst>
                <a:gd name="T0" fmla="*/ 871 w 1035"/>
                <a:gd name="T1" fmla="*/ 207 h 2276"/>
                <a:gd name="T2" fmla="*/ 871 w 1035"/>
                <a:gd name="T3" fmla="*/ 7 h 2276"/>
                <a:gd name="T4" fmla="*/ 732 w 1035"/>
                <a:gd name="T5" fmla="*/ 7 h 2276"/>
                <a:gd name="T6" fmla="*/ 732 w 1035"/>
                <a:gd name="T7" fmla="*/ 56 h 2276"/>
                <a:gd name="T8" fmla="*/ 680 w 1035"/>
                <a:gd name="T9" fmla="*/ 0 h 2276"/>
                <a:gd name="T10" fmla="*/ 340 w 1035"/>
                <a:gd name="T11" fmla="*/ 369 h 2276"/>
                <a:gd name="T12" fmla="*/ 207 w 1035"/>
                <a:gd name="T13" fmla="*/ 458 h 2276"/>
                <a:gd name="T14" fmla="*/ 0 w 1035"/>
                <a:gd name="T15" fmla="*/ 1965 h 2276"/>
                <a:gd name="T16" fmla="*/ 312 w 1035"/>
                <a:gd name="T17" fmla="*/ 2276 h 2276"/>
                <a:gd name="T18" fmla="*/ 1035 w 1035"/>
                <a:gd name="T19" fmla="*/ 2276 h 2276"/>
                <a:gd name="T20" fmla="*/ 1035 w 1035"/>
                <a:gd name="T21" fmla="*/ 383 h 2276"/>
                <a:gd name="T22" fmla="*/ 871 w 1035"/>
                <a:gd name="T23" fmla="*/ 207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5" h="2276">
                  <a:moveTo>
                    <a:pt x="871" y="207"/>
                  </a:moveTo>
                  <a:lnTo>
                    <a:pt x="871" y="7"/>
                  </a:lnTo>
                  <a:lnTo>
                    <a:pt x="732" y="7"/>
                  </a:lnTo>
                  <a:lnTo>
                    <a:pt x="732" y="56"/>
                  </a:lnTo>
                  <a:lnTo>
                    <a:pt x="680" y="0"/>
                  </a:lnTo>
                  <a:lnTo>
                    <a:pt x="340" y="369"/>
                  </a:lnTo>
                  <a:lnTo>
                    <a:pt x="207" y="458"/>
                  </a:lnTo>
                  <a:lnTo>
                    <a:pt x="0" y="1965"/>
                  </a:lnTo>
                  <a:lnTo>
                    <a:pt x="312" y="2276"/>
                  </a:lnTo>
                  <a:lnTo>
                    <a:pt x="1035" y="2276"/>
                  </a:lnTo>
                  <a:lnTo>
                    <a:pt x="1035" y="383"/>
                  </a:lnTo>
                  <a:lnTo>
                    <a:pt x="871" y="20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4" name="íṥlïḍè">
              <a:extLst>
                <a:ext uri="{FF2B5EF4-FFF2-40B4-BE49-F238E27FC236}">
                  <a16:creationId xmlns:a16="http://schemas.microsoft.com/office/drawing/2014/main" id="{CAA27B0E-C764-451F-B122-BA4D0E30FB8E}"/>
                </a:ext>
              </a:extLst>
            </p:cNvPr>
            <p:cNvSpPr/>
            <p:nvPr/>
          </p:nvSpPr>
          <p:spPr bwMode="auto">
            <a:xfrm>
              <a:off x="4651375" y="2389188"/>
              <a:ext cx="1785938" cy="302736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5" name="îşļïḋe">
              <a:extLst>
                <a:ext uri="{FF2B5EF4-FFF2-40B4-BE49-F238E27FC236}">
                  <a16:creationId xmlns:a16="http://schemas.microsoft.com/office/drawing/2014/main" id="{C548A3DC-482C-470C-A7B6-6F7EE92CDB0E}"/>
                </a:ext>
              </a:extLst>
            </p:cNvPr>
            <p:cNvSpPr/>
            <p:nvPr/>
          </p:nvSpPr>
          <p:spPr bwMode="auto">
            <a:xfrm>
              <a:off x="5343525" y="4676775"/>
              <a:ext cx="330200" cy="7397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6" name="ïṡlîḓé">
              <a:extLst>
                <a:ext uri="{FF2B5EF4-FFF2-40B4-BE49-F238E27FC236}">
                  <a16:creationId xmlns:a16="http://schemas.microsoft.com/office/drawing/2014/main" id="{4684BFD9-3980-4CBF-B203-D4C49CCB6BE3}"/>
                </a:ext>
              </a:extLst>
            </p:cNvPr>
            <p:cNvSpPr/>
            <p:nvPr/>
          </p:nvSpPr>
          <p:spPr bwMode="auto">
            <a:xfrm>
              <a:off x="4849813" y="4772025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2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2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7" name="îSḻïďê">
              <a:extLst>
                <a:ext uri="{FF2B5EF4-FFF2-40B4-BE49-F238E27FC236}">
                  <a16:creationId xmlns:a16="http://schemas.microsoft.com/office/drawing/2014/main" id="{15C794E2-07C8-4B33-8CCB-86D3DD001B2E}"/>
                </a:ext>
              </a:extLst>
            </p:cNvPr>
            <p:cNvSpPr/>
            <p:nvPr/>
          </p:nvSpPr>
          <p:spPr bwMode="auto">
            <a:xfrm>
              <a:off x="4849813" y="4983163"/>
              <a:ext cx="141288" cy="115888"/>
            </a:xfrm>
            <a:custGeom>
              <a:avLst/>
              <a:gdLst>
                <a:gd name="T0" fmla="*/ 82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2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8" name="ïs1idè">
              <a:extLst>
                <a:ext uri="{FF2B5EF4-FFF2-40B4-BE49-F238E27FC236}">
                  <a16:creationId xmlns:a16="http://schemas.microsoft.com/office/drawing/2014/main" id="{53EB2892-1156-4814-AF5F-923627BDD219}"/>
                </a:ext>
              </a:extLst>
            </p:cNvPr>
            <p:cNvSpPr/>
            <p:nvPr/>
          </p:nvSpPr>
          <p:spPr bwMode="auto">
            <a:xfrm>
              <a:off x="5084763" y="4772025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89" name="işḻîḓé">
              <a:extLst>
                <a:ext uri="{FF2B5EF4-FFF2-40B4-BE49-F238E27FC236}">
                  <a16:creationId xmlns:a16="http://schemas.microsoft.com/office/drawing/2014/main" id="{4A651C52-D5CE-437E-A714-BC1D8E8D806F}"/>
                </a:ext>
              </a:extLst>
            </p:cNvPr>
            <p:cNvSpPr/>
            <p:nvPr/>
          </p:nvSpPr>
          <p:spPr bwMode="auto">
            <a:xfrm>
              <a:off x="5084763" y="4983163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0" name="îşľiďê">
              <a:extLst>
                <a:ext uri="{FF2B5EF4-FFF2-40B4-BE49-F238E27FC236}">
                  <a16:creationId xmlns:a16="http://schemas.microsoft.com/office/drawing/2014/main" id="{467E465C-8DD5-4CB2-BC5D-7300010AB172}"/>
                </a:ext>
              </a:extLst>
            </p:cNvPr>
            <p:cNvSpPr/>
            <p:nvPr/>
          </p:nvSpPr>
          <p:spPr bwMode="auto">
            <a:xfrm>
              <a:off x="5813425" y="4772025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2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2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1" name="îṣlîdé">
              <a:extLst>
                <a:ext uri="{FF2B5EF4-FFF2-40B4-BE49-F238E27FC236}">
                  <a16:creationId xmlns:a16="http://schemas.microsoft.com/office/drawing/2014/main" id="{CCABCF16-AD15-4576-AE73-D4440F68DEB7}"/>
                </a:ext>
              </a:extLst>
            </p:cNvPr>
            <p:cNvSpPr/>
            <p:nvPr/>
          </p:nvSpPr>
          <p:spPr bwMode="auto">
            <a:xfrm>
              <a:off x="5813425" y="4983163"/>
              <a:ext cx="141288" cy="115888"/>
            </a:xfrm>
            <a:custGeom>
              <a:avLst/>
              <a:gdLst>
                <a:gd name="T0" fmla="*/ 82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2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2" name="íşḷíḓê">
              <a:extLst>
                <a:ext uri="{FF2B5EF4-FFF2-40B4-BE49-F238E27FC236}">
                  <a16:creationId xmlns:a16="http://schemas.microsoft.com/office/drawing/2014/main" id="{86B4BEE1-947E-4ED1-8783-1E92E707A23D}"/>
                </a:ext>
              </a:extLst>
            </p:cNvPr>
            <p:cNvSpPr/>
            <p:nvPr/>
          </p:nvSpPr>
          <p:spPr bwMode="auto">
            <a:xfrm>
              <a:off x="6048375" y="4772025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3" name="íṡḷíḓè">
              <a:extLst>
                <a:ext uri="{FF2B5EF4-FFF2-40B4-BE49-F238E27FC236}">
                  <a16:creationId xmlns:a16="http://schemas.microsoft.com/office/drawing/2014/main" id="{FDCABDA9-E4F8-4DCE-B1F1-69127053DFF1}"/>
                </a:ext>
              </a:extLst>
            </p:cNvPr>
            <p:cNvSpPr/>
            <p:nvPr/>
          </p:nvSpPr>
          <p:spPr bwMode="auto">
            <a:xfrm>
              <a:off x="6048375" y="4983163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4" name="íṥḻíḑè">
              <a:extLst>
                <a:ext uri="{FF2B5EF4-FFF2-40B4-BE49-F238E27FC236}">
                  <a16:creationId xmlns:a16="http://schemas.microsoft.com/office/drawing/2014/main" id="{0E80935C-9BCF-4FC0-916B-EC51402F42C9}"/>
                </a:ext>
              </a:extLst>
            </p:cNvPr>
            <p:cNvSpPr/>
            <p:nvPr/>
          </p:nvSpPr>
          <p:spPr bwMode="auto">
            <a:xfrm>
              <a:off x="6800850" y="2425700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1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1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5" name="isļîďé">
              <a:extLst>
                <a:ext uri="{FF2B5EF4-FFF2-40B4-BE49-F238E27FC236}">
                  <a16:creationId xmlns:a16="http://schemas.microsoft.com/office/drawing/2014/main" id="{A0C866E1-AA20-4D96-B441-70F472B7A413}"/>
                </a:ext>
              </a:extLst>
            </p:cNvPr>
            <p:cNvSpPr/>
            <p:nvPr/>
          </p:nvSpPr>
          <p:spPr bwMode="auto">
            <a:xfrm>
              <a:off x="6800850" y="2636838"/>
              <a:ext cx="141288" cy="115888"/>
            </a:xfrm>
            <a:custGeom>
              <a:avLst/>
              <a:gdLst>
                <a:gd name="T0" fmla="*/ 81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1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1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6" name="íṡliḍe">
              <a:extLst>
                <a:ext uri="{FF2B5EF4-FFF2-40B4-BE49-F238E27FC236}">
                  <a16:creationId xmlns:a16="http://schemas.microsoft.com/office/drawing/2014/main" id="{665CCE42-98DE-46DE-9113-A6788465EE55}"/>
                </a:ext>
              </a:extLst>
            </p:cNvPr>
            <p:cNvSpPr/>
            <p:nvPr/>
          </p:nvSpPr>
          <p:spPr bwMode="auto">
            <a:xfrm>
              <a:off x="7035800" y="2425700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7" name="î$1îḑe">
              <a:extLst>
                <a:ext uri="{FF2B5EF4-FFF2-40B4-BE49-F238E27FC236}">
                  <a16:creationId xmlns:a16="http://schemas.microsoft.com/office/drawing/2014/main" id="{F02FCDFB-770A-4802-AB84-498C2A452668}"/>
                </a:ext>
              </a:extLst>
            </p:cNvPr>
            <p:cNvSpPr/>
            <p:nvPr/>
          </p:nvSpPr>
          <p:spPr bwMode="auto">
            <a:xfrm>
              <a:off x="7035800" y="2636838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8" name="íşliḍè">
              <a:extLst>
                <a:ext uri="{FF2B5EF4-FFF2-40B4-BE49-F238E27FC236}">
                  <a16:creationId xmlns:a16="http://schemas.microsoft.com/office/drawing/2014/main" id="{6A8F41FB-D0C1-47BA-A44F-EF7DDDD50A54}"/>
                </a:ext>
              </a:extLst>
            </p:cNvPr>
            <p:cNvSpPr/>
            <p:nvPr/>
          </p:nvSpPr>
          <p:spPr bwMode="auto">
            <a:xfrm>
              <a:off x="6800850" y="3081338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99" name="ïs1iďè">
              <a:extLst>
                <a:ext uri="{FF2B5EF4-FFF2-40B4-BE49-F238E27FC236}">
                  <a16:creationId xmlns:a16="http://schemas.microsoft.com/office/drawing/2014/main" id="{F4C08D03-D9CE-4702-A8A1-DFC2929D736C}"/>
                </a:ext>
              </a:extLst>
            </p:cNvPr>
            <p:cNvSpPr/>
            <p:nvPr/>
          </p:nvSpPr>
          <p:spPr bwMode="auto">
            <a:xfrm>
              <a:off x="6800850" y="3292475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0" name="ïś1ïḍê">
              <a:extLst>
                <a:ext uri="{FF2B5EF4-FFF2-40B4-BE49-F238E27FC236}">
                  <a16:creationId xmlns:a16="http://schemas.microsoft.com/office/drawing/2014/main" id="{3C584611-2C0D-41A0-ABA6-3C257DA64A6D}"/>
                </a:ext>
              </a:extLst>
            </p:cNvPr>
            <p:cNvSpPr/>
            <p:nvPr/>
          </p:nvSpPr>
          <p:spPr bwMode="auto">
            <a:xfrm>
              <a:off x="7035800" y="3081338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1" name="ïšḻidè">
              <a:extLst>
                <a:ext uri="{FF2B5EF4-FFF2-40B4-BE49-F238E27FC236}">
                  <a16:creationId xmlns:a16="http://schemas.microsoft.com/office/drawing/2014/main" id="{D098A764-51E2-4EE5-96AF-6018E468E4B9}"/>
                </a:ext>
              </a:extLst>
            </p:cNvPr>
            <p:cNvSpPr/>
            <p:nvPr/>
          </p:nvSpPr>
          <p:spPr bwMode="auto">
            <a:xfrm>
              <a:off x="7035800" y="3292475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2" name="îśḻîďé">
              <a:extLst>
                <a:ext uri="{FF2B5EF4-FFF2-40B4-BE49-F238E27FC236}">
                  <a16:creationId xmlns:a16="http://schemas.microsoft.com/office/drawing/2014/main" id="{57D34A98-2627-4E51-A877-0D2FDF0330CF}"/>
                </a:ext>
              </a:extLst>
            </p:cNvPr>
            <p:cNvSpPr/>
            <p:nvPr/>
          </p:nvSpPr>
          <p:spPr bwMode="auto">
            <a:xfrm>
              <a:off x="6800850" y="3738563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3" name="íšḻïḓé">
              <a:extLst>
                <a:ext uri="{FF2B5EF4-FFF2-40B4-BE49-F238E27FC236}">
                  <a16:creationId xmlns:a16="http://schemas.microsoft.com/office/drawing/2014/main" id="{903A1456-E1F6-48AF-A667-10E7845D511F}"/>
                </a:ext>
              </a:extLst>
            </p:cNvPr>
            <p:cNvSpPr/>
            <p:nvPr/>
          </p:nvSpPr>
          <p:spPr bwMode="auto">
            <a:xfrm>
              <a:off x="6800850" y="3949700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4" name="i$ḷíḓê">
              <a:extLst>
                <a:ext uri="{FF2B5EF4-FFF2-40B4-BE49-F238E27FC236}">
                  <a16:creationId xmlns:a16="http://schemas.microsoft.com/office/drawing/2014/main" id="{601E98CC-37D6-4C45-A7AA-7B392B58147A}"/>
                </a:ext>
              </a:extLst>
            </p:cNvPr>
            <p:cNvSpPr/>
            <p:nvPr/>
          </p:nvSpPr>
          <p:spPr bwMode="auto">
            <a:xfrm>
              <a:off x="7035800" y="3738563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5" name="î$ľïde">
              <a:extLst>
                <a:ext uri="{FF2B5EF4-FFF2-40B4-BE49-F238E27FC236}">
                  <a16:creationId xmlns:a16="http://schemas.microsoft.com/office/drawing/2014/main" id="{51086FD0-16A9-45DB-9696-D5D8E5DDF9C6}"/>
                </a:ext>
              </a:extLst>
            </p:cNvPr>
            <p:cNvSpPr/>
            <p:nvPr/>
          </p:nvSpPr>
          <p:spPr bwMode="auto">
            <a:xfrm>
              <a:off x="7035800" y="3949700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6" name="iṥḷiḑé">
              <a:extLst>
                <a:ext uri="{FF2B5EF4-FFF2-40B4-BE49-F238E27FC236}">
                  <a16:creationId xmlns:a16="http://schemas.microsoft.com/office/drawing/2014/main" id="{667D5CAB-BE24-4B02-ABCB-B77D9A2E0720}"/>
                </a:ext>
              </a:extLst>
            </p:cNvPr>
            <p:cNvSpPr/>
            <p:nvPr/>
          </p:nvSpPr>
          <p:spPr bwMode="auto">
            <a:xfrm>
              <a:off x="6800850" y="4395788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7" name="iṩḻïḋe">
              <a:extLst>
                <a:ext uri="{FF2B5EF4-FFF2-40B4-BE49-F238E27FC236}">
                  <a16:creationId xmlns:a16="http://schemas.microsoft.com/office/drawing/2014/main" id="{98A60083-D07C-48BE-9E14-A1D329260CE2}"/>
                </a:ext>
              </a:extLst>
            </p:cNvPr>
            <p:cNvSpPr/>
            <p:nvPr/>
          </p:nvSpPr>
          <p:spPr bwMode="auto">
            <a:xfrm>
              <a:off x="6800850" y="4606925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8" name="íṡlîḓe">
              <a:extLst>
                <a:ext uri="{FF2B5EF4-FFF2-40B4-BE49-F238E27FC236}">
                  <a16:creationId xmlns:a16="http://schemas.microsoft.com/office/drawing/2014/main" id="{BAEC8CFB-788C-4329-86E5-0362CE943618}"/>
                </a:ext>
              </a:extLst>
            </p:cNvPr>
            <p:cNvSpPr/>
            <p:nvPr/>
          </p:nvSpPr>
          <p:spPr bwMode="auto">
            <a:xfrm>
              <a:off x="7035800" y="4395788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09" name="ísľíďè">
              <a:extLst>
                <a:ext uri="{FF2B5EF4-FFF2-40B4-BE49-F238E27FC236}">
                  <a16:creationId xmlns:a16="http://schemas.microsoft.com/office/drawing/2014/main" id="{A9B1FDB4-F70A-4597-9F78-925EA93E4BCC}"/>
                </a:ext>
              </a:extLst>
            </p:cNvPr>
            <p:cNvSpPr/>
            <p:nvPr/>
          </p:nvSpPr>
          <p:spPr bwMode="auto">
            <a:xfrm>
              <a:off x="7035800" y="4606925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0" name="iṣ1iḍê">
              <a:extLst>
                <a:ext uri="{FF2B5EF4-FFF2-40B4-BE49-F238E27FC236}">
                  <a16:creationId xmlns:a16="http://schemas.microsoft.com/office/drawing/2014/main" id="{BF6896B6-E395-4964-9C9C-BC0718F6072E}"/>
                </a:ext>
              </a:extLst>
            </p:cNvPr>
            <p:cNvSpPr/>
            <p:nvPr/>
          </p:nvSpPr>
          <p:spPr bwMode="auto">
            <a:xfrm>
              <a:off x="4849813" y="2541588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1" name="ïšlïḋè">
              <a:extLst>
                <a:ext uri="{FF2B5EF4-FFF2-40B4-BE49-F238E27FC236}">
                  <a16:creationId xmlns:a16="http://schemas.microsoft.com/office/drawing/2014/main" id="{F27D36C7-7B4C-490B-BA5A-270F00D19684}"/>
                </a:ext>
              </a:extLst>
            </p:cNvPr>
            <p:cNvSpPr/>
            <p:nvPr/>
          </p:nvSpPr>
          <p:spPr bwMode="auto">
            <a:xfrm>
              <a:off x="4849813" y="3105150"/>
              <a:ext cx="1363663" cy="2825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2" name="ïSliḓè">
              <a:extLst>
                <a:ext uri="{FF2B5EF4-FFF2-40B4-BE49-F238E27FC236}">
                  <a16:creationId xmlns:a16="http://schemas.microsoft.com/office/drawing/2014/main" id="{0DD1B84F-C22B-40CE-82D7-C2634213C5AA}"/>
                </a:ext>
              </a:extLst>
            </p:cNvPr>
            <p:cNvSpPr/>
            <p:nvPr/>
          </p:nvSpPr>
          <p:spPr bwMode="auto">
            <a:xfrm>
              <a:off x="4849813" y="3668713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3" name="ï$ḻîďè">
              <a:extLst>
                <a:ext uri="{FF2B5EF4-FFF2-40B4-BE49-F238E27FC236}">
                  <a16:creationId xmlns:a16="http://schemas.microsoft.com/office/drawing/2014/main" id="{59A64840-F4F2-4571-8CDA-700A172F204F}"/>
                </a:ext>
              </a:extLst>
            </p:cNvPr>
            <p:cNvSpPr/>
            <p:nvPr/>
          </p:nvSpPr>
          <p:spPr bwMode="auto">
            <a:xfrm>
              <a:off x="4849813" y="4232275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4" name="îSľíḍê">
              <a:extLst>
                <a:ext uri="{FF2B5EF4-FFF2-40B4-BE49-F238E27FC236}">
                  <a16:creationId xmlns:a16="http://schemas.microsoft.com/office/drawing/2014/main" id="{BD32DB00-6639-4233-A92C-BCFF7DE75FCF}"/>
                </a:ext>
              </a:extLst>
            </p:cNvPr>
            <p:cNvSpPr/>
            <p:nvPr/>
          </p:nvSpPr>
          <p:spPr bwMode="auto">
            <a:xfrm>
              <a:off x="2825750" y="5405438"/>
              <a:ext cx="65405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5" name="îšļíde">
              <a:extLst>
                <a:ext uri="{FF2B5EF4-FFF2-40B4-BE49-F238E27FC236}">
                  <a16:creationId xmlns:a16="http://schemas.microsoft.com/office/drawing/2014/main" id="{48926F73-CC6B-4850-97C0-6EFCEC7F3EA4}"/>
                </a:ext>
              </a:extLst>
            </p:cNvPr>
            <p:cNvSpPr/>
            <p:nvPr/>
          </p:nvSpPr>
          <p:spPr bwMode="auto">
            <a:xfrm>
              <a:off x="3921125" y="4078288"/>
              <a:ext cx="33338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6" name="îšḻidè">
              <a:extLst>
                <a:ext uri="{FF2B5EF4-FFF2-40B4-BE49-F238E27FC236}">
                  <a16:creationId xmlns:a16="http://schemas.microsoft.com/office/drawing/2014/main" id="{14C2F4F2-4666-48C5-AC04-79D091E254A9}"/>
                </a:ext>
              </a:extLst>
            </p:cNvPr>
            <p:cNvSpPr/>
            <p:nvPr/>
          </p:nvSpPr>
          <p:spPr bwMode="auto">
            <a:xfrm>
              <a:off x="3921125" y="4078288"/>
              <a:ext cx="33338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7" name="ïṥ1ïḓé">
              <a:extLst>
                <a:ext uri="{FF2B5EF4-FFF2-40B4-BE49-F238E27FC236}">
                  <a16:creationId xmlns:a16="http://schemas.microsoft.com/office/drawing/2014/main" id="{AF3D8CAD-04EF-473C-BE2A-0265B8884A09}"/>
                </a:ext>
              </a:extLst>
            </p:cNvPr>
            <p:cNvSpPr/>
            <p:nvPr/>
          </p:nvSpPr>
          <p:spPr bwMode="auto">
            <a:xfrm>
              <a:off x="3603625" y="3406775"/>
              <a:ext cx="665163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2 w 462"/>
                <a:gd name="T5" fmla="*/ 588 h 1175"/>
                <a:gd name="T6" fmla="*/ 229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2" y="588"/>
                  </a:cubicBezTo>
                  <a:cubicBezTo>
                    <a:pt x="0" y="264"/>
                    <a:pt x="229" y="0"/>
                    <a:pt x="229" y="0"/>
                  </a:cubicBezTo>
                  <a:cubicBezTo>
                    <a:pt x="229" y="0"/>
                    <a:pt x="459" y="262"/>
                    <a:pt x="461" y="586"/>
                  </a:cubicBezTo>
                </a:path>
              </a:pathLst>
            </a:custGeom>
            <a:solidFill>
              <a:srgbClr val="2674F2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8" name="ïśľiḑé">
              <a:extLst>
                <a:ext uri="{FF2B5EF4-FFF2-40B4-BE49-F238E27FC236}">
                  <a16:creationId xmlns:a16="http://schemas.microsoft.com/office/drawing/2014/main" id="{A6325B86-A7AB-4C89-943C-BE25B0F8EDAA}"/>
                </a:ext>
              </a:extLst>
            </p:cNvPr>
            <p:cNvSpPr/>
            <p:nvPr/>
          </p:nvSpPr>
          <p:spPr bwMode="auto">
            <a:xfrm>
              <a:off x="3481388" y="4078288"/>
              <a:ext cx="34925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19" name="íṩḷïḑè">
              <a:extLst>
                <a:ext uri="{FF2B5EF4-FFF2-40B4-BE49-F238E27FC236}">
                  <a16:creationId xmlns:a16="http://schemas.microsoft.com/office/drawing/2014/main" id="{002CBD85-02FB-49C1-940F-7C8665F984E1}"/>
                </a:ext>
              </a:extLst>
            </p:cNvPr>
            <p:cNvSpPr/>
            <p:nvPr/>
          </p:nvSpPr>
          <p:spPr bwMode="auto">
            <a:xfrm>
              <a:off x="3165475" y="3406775"/>
              <a:ext cx="663575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1 w 462"/>
                <a:gd name="T5" fmla="*/ 588 h 1175"/>
                <a:gd name="T6" fmla="*/ 228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1" y="588"/>
                  </a:cubicBezTo>
                  <a:cubicBezTo>
                    <a:pt x="0" y="264"/>
                    <a:pt x="228" y="0"/>
                    <a:pt x="228" y="0"/>
                  </a:cubicBezTo>
                  <a:cubicBezTo>
                    <a:pt x="228" y="0"/>
                    <a:pt x="459" y="262"/>
                    <a:pt x="461" y="586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20" name="íṡļiḋè">
              <a:extLst>
                <a:ext uri="{FF2B5EF4-FFF2-40B4-BE49-F238E27FC236}">
                  <a16:creationId xmlns:a16="http://schemas.microsoft.com/office/drawing/2014/main" id="{F9B2F329-3678-4EBE-B171-6C841DEAEF74}"/>
                </a:ext>
              </a:extLst>
            </p:cNvPr>
            <p:cNvSpPr/>
            <p:nvPr/>
          </p:nvSpPr>
          <p:spPr bwMode="auto">
            <a:xfrm>
              <a:off x="7781925" y="2051050"/>
              <a:ext cx="965200" cy="341313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21" name="ïṡḻiḑê">
              <a:extLst>
                <a:ext uri="{FF2B5EF4-FFF2-40B4-BE49-F238E27FC236}">
                  <a16:creationId xmlns:a16="http://schemas.microsoft.com/office/drawing/2014/main" id="{50719EDD-5569-4A8E-8B4B-9C5872AC6180}"/>
                </a:ext>
              </a:extLst>
            </p:cNvPr>
            <p:cNvSpPr/>
            <p:nvPr/>
          </p:nvSpPr>
          <p:spPr bwMode="auto">
            <a:xfrm>
              <a:off x="3346450" y="2706688"/>
              <a:ext cx="965200" cy="339725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22" name="íṣlîḓè">
              <a:extLst>
                <a:ext uri="{FF2B5EF4-FFF2-40B4-BE49-F238E27FC236}">
                  <a16:creationId xmlns:a16="http://schemas.microsoft.com/office/drawing/2014/main" id="{4B55821B-35E3-46BA-B0AE-5891C49B9E53}"/>
                </a:ext>
              </a:extLst>
            </p:cNvPr>
            <p:cNvSpPr/>
            <p:nvPr/>
          </p:nvSpPr>
          <p:spPr bwMode="auto">
            <a:xfrm>
              <a:off x="4313238" y="1339850"/>
              <a:ext cx="965200" cy="339725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23" name="íŝlîḓe">
              <a:extLst>
                <a:ext uri="{FF2B5EF4-FFF2-40B4-BE49-F238E27FC236}">
                  <a16:creationId xmlns:a16="http://schemas.microsoft.com/office/drawing/2014/main" id="{749CEF4D-3A90-409F-8A02-58833639F5FC}"/>
                </a:ext>
              </a:extLst>
            </p:cNvPr>
            <p:cNvSpPr/>
            <p:nvPr/>
          </p:nvSpPr>
          <p:spPr bwMode="auto">
            <a:xfrm>
              <a:off x="8778875" y="4078288"/>
              <a:ext cx="34925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24" name="îṣlïdé">
              <a:extLst>
                <a:ext uri="{FF2B5EF4-FFF2-40B4-BE49-F238E27FC236}">
                  <a16:creationId xmlns:a16="http://schemas.microsoft.com/office/drawing/2014/main" id="{E4018F5E-597C-4732-9A9C-843C98195376}"/>
                </a:ext>
              </a:extLst>
            </p:cNvPr>
            <p:cNvSpPr/>
            <p:nvPr/>
          </p:nvSpPr>
          <p:spPr bwMode="auto">
            <a:xfrm>
              <a:off x="8462963" y="3406775"/>
              <a:ext cx="665163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1 w 462"/>
                <a:gd name="T5" fmla="*/ 588 h 1175"/>
                <a:gd name="T6" fmla="*/ 228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1" y="588"/>
                  </a:cubicBezTo>
                  <a:cubicBezTo>
                    <a:pt x="0" y="264"/>
                    <a:pt x="228" y="0"/>
                    <a:pt x="228" y="0"/>
                  </a:cubicBezTo>
                  <a:cubicBezTo>
                    <a:pt x="228" y="0"/>
                    <a:pt x="459" y="262"/>
                    <a:pt x="461" y="586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125" name="íŝlîḓé">
              <a:extLst>
                <a:ext uri="{FF2B5EF4-FFF2-40B4-BE49-F238E27FC236}">
                  <a16:creationId xmlns:a16="http://schemas.microsoft.com/office/drawing/2014/main" id="{CC84E53C-1E01-4556-BAAE-8400358524C5}"/>
                </a:ext>
              </a:extLst>
            </p:cNvPr>
            <p:cNvSpPr/>
            <p:nvPr/>
          </p:nvSpPr>
          <p:spPr bwMode="auto">
            <a:xfrm>
              <a:off x="7392988" y="4502150"/>
              <a:ext cx="1058863" cy="904875"/>
            </a:xfrm>
            <a:custGeom>
              <a:avLst/>
              <a:gdLst>
                <a:gd name="T0" fmla="*/ 112 w 667"/>
                <a:gd name="T1" fmla="*/ 51 h 570"/>
                <a:gd name="T2" fmla="*/ 326 w 667"/>
                <a:gd name="T3" fmla="*/ 51 h 570"/>
                <a:gd name="T4" fmla="*/ 326 w 667"/>
                <a:gd name="T5" fmla="*/ 0 h 570"/>
                <a:gd name="T6" fmla="*/ 445 w 667"/>
                <a:gd name="T7" fmla="*/ 0 h 570"/>
                <a:gd name="T8" fmla="*/ 445 w 667"/>
                <a:gd name="T9" fmla="*/ 51 h 570"/>
                <a:gd name="T10" fmla="*/ 667 w 667"/>
                <a:gd name="T11" fmla="*/ 51 h 570"/>
                <a:gd name="T12" fmla="*/ 667 w 667"/>
                <a:gd name="T13" fmla="*/ 281 h 570"/>
                <a:gd name="T14" fmla="*/ 445 w 667"/>
                <a:gd name="T15" fmla="*/ 281 h 570"/>
                <a:gd name="T16" fmla="*/ 445 w 667"/>
                <a:gd name="T17" fmla="*/ 570 h 570"/>
                <a:gd name="T18" fmla="*/ 326 w 667"/>
                <a:gd name="T19" fmla="*/ 570 h 570"/>
                <a:gd name="T20" fmla="*/ 326 w 667"/>
                <a:gd name="T21" fmla="*/ 281 h 570"/>
                <a:gd name="T22" fmla="*/ 112 w 667"/>
                <a:gd name="T23" fmla="*/ 281 h 570"/>
                <a:gd name="T24" fmla="*/ 0 w 667"/>
                <a:gd name="T25" fmla="*/ 156 h 570"/>
                <a:gd name="T26" fmla="*/ 112 w 667"/>
                <a:gd name="T27" fmla="*/ 5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70">
                  <a:moveTo>
                    <a:pt x="112" y="51"/>
                  </a:moveTo>
                  <a:lnTo>
                    <a:pt x="326" y="51"/>
                  </a:lnTo>
                  <a:lnTo>
                    <a:pt x="326" y="0"/>
                  </a:lnTo>
                  <a:lnTo>
                    <a:pt x="445" y="0"/>
                  </a:lnTo>
                  <a:lnTo>
                    <a:pt x="445" y="51"/>
                  </a:lnTo>
                  <a:lnTo>
                    <a:pt x="667" y="51"/>
                  </a:lnTo>
                  <a:lnTo>
                    <a:pt x="667" y="281"/>
                  </a:lnTo>
                  <a:lnTo>
                    <a:pt x="445" y="281"/>
                  </a:lnTo>
                  <a:lnTo>
                    <a:pt x="445" y="570"/>
                  </a:lnTo>
                  <a:lnTo>
                    <a:pt x="326" y="570"/>
                  </a:lnTo>
                  <a:lnTo>
                    <a:pt x="326" y="281"/>
                  </a:lnTo>
                  <a:lnTo>
                    <a:pt x="112" y="281"/>
                  </a:lnTo>
                  <a:lnTo>
                    <a:pt x="0" y="156"/>
                  </a:lnTo>
                  <a:lnTo>
                    <a:pt x="112" y="5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</p:grpSp>
      <p:sp>
        <p:nvSpPr>
          <p:cNvPr id="1046" name="三角形 372">
            <a:extLst>
              <a:ext uri="{FF2B5EF4-FFF2-40B4-BE49-F238E27FC236}">
                <a16:creationId xmlns:a16="http://schemas.microsoft.com/office/drawing/2014/main" id="{9DCE7411-8A96-4DC2-972E-425362AC1A6F}"/>
              </a:ext>
            </a:extLst>
          </p:cNvPr>
          <p:cNvSpPr/>
          <p:nvPr/>
        </p:nvSpPr>
        <p:spPr bwMode="auto">
          <a:xfrm>
            <a:off x="1966035" y="3029154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7" name="三角形 373">
            <a:extLst>
              <a:ext uri="{FF2B5EF4-FFF2-40B4-BE49-F238E27FC236}">
                <a16:creationId xmlns:a16="http://schemas.microsoft.com/office/drawing/2014/main" id="{BC212661-CBE5-4F13-9E2B-6F5E21C85F4D}"/>
              </a:ext>
            </a:extLst>
          </p:cNvPr>
          <p:cNvSpPr/>
          <p:nvPr/>
        </p:nvSpPr>
        <p:spPr bwMode="auto">
          <a:xfrm>
            <a:off x="2165422" y="3029154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8" name="三角形 374">
            <a:extLst>
              <a:ext uri="{FF2B5EF4-FFF2-40B4-BE49-F238E27FC236}">
                <a16:creationId xmlns:a16="http://schemas.microsoft.com/office/drawing/2014/main" id="{6750DF31-E385-4960-B0A4-54ADA8D28EDC}"/>
              </a:ext>
            </a:extLst>
          </p:cNvPr>
          <p:cNvSpPr/>
          <p:nvPr/>
        </p:nvSpPr>
        <p:spPr bwMode="auto">
          <a:xfrm>
            <a:off x="2379018" y="3029154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9" name="三角形 375">
            <a:extLst>
              <a:ext uri="{FF2B5EF4-FFF2-40B4-BE49-F238E27FC236}">
                <a16:creationId xmlns:a16="http://schemas.microsoft.com/office/drawing/2014/main" id="{7833FEEF-3570-44B7-90A8-08A518D9CDCB}"/>
              </a:ext>
            </a:extLst>
          </p:cNvPr>
          <p:cNvSpPr/>
          <p:nvPr/>
        </p:nvSpPr>
        <p:spPr bwMode="auto">
          <a:xfrm>
            <a:off x="2043387" y="3235915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0" name="三角形 376">
            <a:extLst>
              <a:ext uri="{FF2B5EF4-FFF2-40B4-BE49-F238E27FC236}">
                <a16:creationId xmlns:a16="http://schemas.microsoft.com/office/drawing/2014/main" id="{544C3D91-2F3F-4A4F-BD61-EA0DA6C2701A}"/>
              </a:ext>
            </a:extLst>
          </p:cNvPr>
          <p:cNvSpPr/>
          <p:nvPr/>
        </p:nvSpPr>
        <p:spPr bwMode="auto">
          <a:xfrm>
            <a:off x="2275442" y="3235915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1" name="椭圆 1050">
            <a:extLst>
              <a:ext uri="{FF2B5EF4-FFF2-40B4-BE49-F238E27FC236}">
                <a16:creationId xmlns:a16="http://schemas.microsoft.com/office/drawing/2014/main" id="{D64B6CF4-B5F2-47D2-8886-86ACA63EE89A}"/>
              </a:ext>
            </a:extLst>
          </p:cNvPr>
          <p:cNvSpPr/>
          <p:nvPr/>
        </p:nvSpPr>
        <p:spPr bwMode="auto">
          <a:xfrm>
            <a:off x="2316530" y="3997303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2" name="五角星 378">
            <a:extLst>
              <a:ext uri="{FF2B5EF4-FFF2-40B4-BE49-F238E27FC236}">
                <a16:creationId xmlns:a16="http://schemas.microsoft.com/office/drawing/2014/main" id="{8F8DDF81-71F7-412A-B337-DE743BEF6F8A}"/>
              </a:ext>
            </a:extLst>
          </p:cNvPr>
          <p:cNvSpPr/>
          <p:nvPr/>
        </p:nvSpPr>
        <p:spPr bwMode="auto">
          <a:xfrm>
            <a:off x="2057744" y="4492319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3" name="五角星 379">
            <a:extLst>
              <a:ext uri="{FF2B5EF4-FFF2-40B4-BE49-F238E27FC236}">
                <a16:creationId xmlns:a16="http://schemas.microsoft.com/office/drawing/2014/main" id="{6A2C0C8D-9DF5-40C9-AACA-7474E011DA0D}"/>
              </a:ext>
            </a:extLst>
          </p:cNvPr>
          <p:cNvSpPr/>
          <p:nvPr/>
        </p:nvSpPr>
        <p:spPr bwMode="auto">
          <a:xfrm>
            <a:off x="2301666" y="4492319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4" name="五角星 380">
            <a:extLst>
              <a:ext uri="{FF2B5EF4-FFF2-40B4-BE49-F238E27FC236}">
                <a16:creationId xmlns:a16="http://schemas.microsoft.com/office/drawing/2014/main" id="{0BCEC897-2291-4F94-865A-F3E73853006A}"/>
              </a:ext>
            </a:extLst>
          </p:cNvPr>
          <p:cNvSpPr/>
          <p:nvPr/>
        </p:nvSpPr>
        <p:spPr bwMode="auto">
          <a:xfrm>
            <a:off x="2062724" y="4708166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5" name="五角星 381">
            <a:extLst>
              <a:ext uri="{FF2B5EF4-FFF2-40B4-BE49-F238E27FC236}">
                <a16:creationId xmlns:a16="http://schemas.microsoft.com/office/drawing/2014/main" id="{AC690A03-2F6E-49A6-B5CA-659C3065413D}"/>
              </a:ext>
            </a:extLst>
          </p:cNvPr>
          <p:cNvSpPr/>
          <p:nvPr/>
        </p:nvSpPr>
        <p:spPr bwMode="auto">
          <a:xfrm>
            <a:off x="2299469" y="4701942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6" name="椭圆 1055">
            <a:extLst>
              <a:ext uri="{FF2B5EF4-FFF2-40B4-BE49-F238E27FC236}">
                <a16:creationId xmlns:a16="http://schemas.microsoft.com/office/drawing/2014/main" id="{4542859B-860E-441F-BA4D-72CF244F7558}"/>
              </a:ext>
            </a:extLst>
          </p:cNvPr>
          <p:cNvSpPr/>
          <p:nvPr/>
        </p:nvSpPr>
        <p:spPr bwMode="auto">
          <a:xfrm>
            <a:off x="2065509" y="3995737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7" name="椭圆 1056">
            <a:extLst>
              <a:ext uri="{FF2B5EF4-FFF2-40B4-BE49-F238E27FC236}">
                <a16:creationId xmlns:a16="http://schemas.microsoft.com/office/drawing/2014/main" id="{332EDC3B-8310-4A7A-A1FF-13AE9F37D52B}"/>
              </a:ext>
            </a:extLst>
          </p:cNvPr>
          <p:cNvSpPr/>
          <p:nvPr/>
        </p:nvSpPr>
        <p:spPr bwMode="auto">
          <a:xfrm>
            <a:off x="1985373" y="3781772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8" name="椭圆 1057">
            <a:extLst>
              <a:ext uri="{FF2B5EF4-FFF2-40B4-BE49-F238E27FC236}">
                <a16:creationId xmlns:a16="http://schemas.microsoft.com/office/drawing/2014/main" id="{D0E890E4-E80D-4037-9F0F-A70919DA157E}"/>
              </a:ext>
            </a:extLst>
          </p:cNvPr>
          <p:cNvSpPr/>
          <p:nvPr/>
        </p:nvSpPr>
        <p:spPr bwMode="auto">
          <a:xfrm>
            <a:off x="2207031" y="3781772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9" name="椭圆 1058">
            <a:extLst>
              <a:ext uri="{FF2B5EF4-FFF2-40B4-BE49-F238E27FC236}">
                <a16:creationId xmlns:a16="http://schemas.microsoft.com/office/drawing/2014/main" id="{97DB9DB4-5695-4470-BCC7-C3CD9EE736AE}"/>
              </a:ext>
            </a:extLst>
          </p:cNvPr>
          <p:cNvSpPr/>
          <p:nvPr/>
        </p:nvSpPr>
        <p:spPr bwMode="auto">
          <a:xfrm>
            <a:off x="2419959" y="3774600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0" name="三角形 389">
            <a:extLst>
              <a:ext uri="{FF2B5EF4-FFF2-40B4-BE49-F238E27FC236}">
                <a16:creationId xmlns:a16="http://schemas.microsoft.com/office/drawing/2014/main" id="{92B4515A-42B5-4B6A-BD48-C9569E4B6813}"/>
              </a:ext>
            </a:extLst>
          </p:cNvPr>
          <p:cNvSpPr/>
          <p:nvPr/>
        </p:nvSpPr>
        <p:spPr bwMode="auto">
          <a:xfrm>
            <a:off x="3538261" y="3661327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1" name="三角形 390">
            <a:extLst>
              <a:ext uri="{FF2B5EF4-FFF2-40B4-BE49-F238E27FC236}">
                <a16:creationId xmlns:a16="http://schemas.microsoft.com/office/drawing/2014/main" id="{E22734F7-2A7B-489E-A5A3-A6C9CEEF3548}"/>
              </a:ext>
            </a:extLst>
          </p:cNvPr>
          <p:cNvSpPr/>
          <p:nvPr/>
        </p:nvSpPr>
        <p:spPr bwMode="auto">
          <a:xfrm>
            <a:off x="3320643" y="3683994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2" name="五角星 391">
            <a:extLst>
              <a:ext uri="{FF2B5EF4-FFF2-40B4-BE49-F238E27FC236}">
                <a16:creationId xmlns:a16="http://schemas.microsoft.com/office/drawing/2014/main" id="{6C84E714-4AEA-4D48-9FC6-E37FDB9AE424}"/>
              </a:ext>
            </a:extLst>
          </p:cNvPr>
          <p:cNvSpPr/>
          <p:nvPr/>
        </p:nvSpPr>
        <p:spPr bwMode="auto">
          <a:xfrm>
            <a:off x="3441535" y="3906945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3" name="椭圆 1062">
            <a:extLst>
              <a:ext uri="{FF2B5EF4-FFF2-40B4-BE49-F238E27FC236}">
                <a16:creationId xmlns:a16="http://schemas.microsoft.com/office/drawing/2014/main" id="{A14F4D9C-40F6-4758-8F3A-C4C4B40A97F9}"/>
              </a:ext>
            </a:extLst>
          </p:cNvPr>
          <p:cNvSpPr/>
          <p:nvPr/>
        </p:nvSpPr>
        <p:spPr bwMode="auto">
          <a:xfrm>
            <a:off x="3657202" y="3876545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4" name="椭圆 1063">
            <a:extLst>
              <a:ext uri="{FF2B5EF4-FFF2-40B4-BE49-F238E27FC236}">
                <a16:creationId xmlns:a16="http://schemas.microsoft.com/office/drawing/2014/main" id="{C086F099-0BFD-4614-8B34-59E9A533B1BC}"/>
              </a:ext>
            </a:extLst>
          </p:cNvPr>
          <p:cNvSpPr/>
          <p:nvPr/>
        </p:nvSpPr>
        <p:spPr bwMode="auto">
          <a:xfrm>
            <a:off x="3190514" y="3891227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5" name="梯形 1064">
            <a:extLst>
              <a:ext uri="{FF2B5EF4-FFF2-40B4-BE49-F238E27FC236}">
                <a16:creationId xmlns:a16="http://schemas.microsoft.com/office/drawing/2014/main" id="{1FB771F2-EAB6-47D9-B214-7A7CB56793ED}"/>
              </a:ext>
            </a:extLst>
          </p:cNvPr>
          <p:cNvSpPr/>
          <p:nvPr/>
        </p:nvSpPr>
        <p:spPr bwMode="auto">
          <a:xfrm>
            <a:off x="3360692" y="4156770"/>
            <a:ext cx="325601" cy="206762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7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</a:t>
            </a:r>
            <a:endParaRPr kumimoji="1" lang="zh-CN" altLang="en-US" sz="2059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6" name="梯形 1065">
            <a:extLst>
              <a:ext uri="{FF2B5EF4-FFF2-40B4-BE49-F238E27FC236}">
                <a16:creationId xmlns:a16="http://schemas.microsoft.com/office/drawing/2014/main" id="{EBFCFC10-D842-4C8A-B884-68BE1878AB37}"/>
              </a:ext>
            </a:extLst>
          </p:cNvPr>
          <p:cNvSpPr/>
          <p:nvPr/>
        </p:nvSpPr>
        <p:spPr bwMode="auto">
          <a:xfrm>
            <a:off x="3367521" y="4607498"/>
            <a:ext cx="340961" cy="216516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D2</a:t>
            </a:r>
            <a:endParaRPr kumimoji="1" lang="zh-CN" altLang="en-US" sz="117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67" name="直线连接符 413">
            <a:extLst>
              <a:ext uri="{FF2B5EF4-FFF2-40B4-BE49-F238E27FC236}">
                <a16:creationId xmlns:a16="http://schemas.microsoft.com/office/drawing/2014/main" id="{C3E9B2A7-B82E-47A8-BFE8-38BA29F8DF1D}"/>
              </a:ext>
            </a:extLst>
          </p:cNvPr>
          <p:cNvCxnSpPr>
            <a:cxnSpLocks/>
          </p:cNvCxnSpPr>
          <p:nvPr/>
        </p:nvCxnSpPr>
        <p:spPr>
          <a:xfrm>
            <a:off x="3593343" y="4363533"/>
            <a:ext cx="0" cy="243966"/>
          </a:xfrm>
          <a:prstGeom prst="line">
            <a:avLst/>
          </a:prstGeom>
          <a:noFill/>
          <a:ln w="19050" cap="flat" cmpd="sng" algn="ctr">
            <a:solidFill>
              <a:srgbClr val="009C6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68" name="直线连接符 414">
            <a:extLst>
              <a:ext uri="{FF2B5EF4-FFF2-40B4-BE49-F238E27FC236}">
                <a16:creationId xmlns:a16="http://schemas.microsoft.com/office/drawing/2014/main" id="{3B3DA48A-600B-4939-9F57-7FEE6E8DEE05}"/>
              </a:ext>
            </a:extLst>
          </p:cNvPr>
          <p:cNvCxnSpPr>
            <a:cxnSpLocks/>
          </p:cNvCxnSpPr>
          <p:nvPr/>
        </p:nvCxnSpPr>
        <p:spPr>
          <a:xfrm flipH="1">
            <a:off x="3492960" y="4363533"/>
            <a:ext cx="1" cy="24396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69" name="梯形 1068">
            <a:extLst>
              <a:ext uri="{FF2B5EF4-FFF2-40B4-BE49-F238E27FC236}">
                <a16:creationId xmlns:a16="http://schemas.microsoft.com/office/drawing/2014/main" id="{E05B55AB-DABE-4244-BA29-A56B2BE08DE6}"/>
              </a:ext>
            </a:extLst>
          </p:cNvPr>
          <p:cNvSpPr/>
          <p:nvPr/>
        </p:nvSpPr>
        <p:spPr bwMode="auto">
          <a:xfrm>
            <a:off x="2822190" y="4607498"/>
            <a:ext cx="340961" cy="216516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D1</a:t>
            </a:r>
            <a:endParaRPr kumimoji="1" lang="zh-CN" altLang="en-US" sz="117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0" name="梯形 1069">
            <a:extLst>
              <a:ext uri="{FF2B5EF4-FFF2-40B4-BE49-F238E27FC236}">
                <a16:creationId xmlns:a16="http://schemas.microsoft.com/office/drawing/2014/main" id="{2F40FB71-DE0B-4768-B5FA-C519BF94493E}"/>
              </a:ext>
            </a:extLst>
          </p:cNvPr>
          <p:cNvSpPr/>
          <p:nvPr/>
        </p:nvSpPr>
        <p:spPr bwMode="auto">
          <a:xfrm>
            <a:off x="3912409" y="4610273"/>
            <a:ext cx="340961" cy="216516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D3</a:t>
            </a:r>
            <a:endParaRPr kumimoji="1" lang="zh-CN" altLang="en-US" sz="117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71" name="直线连接符 418">
            <a:extLst>
              <a:ext uri="{FF2B5EF4-FFF2-40B4-BE49-F238E27FC236}">
                <a16:creationId xmlns:a16="http://schemas.microsoft.com/office/drawing/2014/main" id="{09B50FE6-24C8-4CB3-9FE5-51B43BA3A402}"/>
              </a:ext>
            </a:extLst>
          </p:cNvPr>
          <p:cNvCxnSpPr>
            <a:cxnSpLocks/>
          </p:cNvCxnSpPr>
          <p:nvPr/>
        </p:nvCxnSpPr>
        <p:spPr>
          <a:xfrm flipH="1">
            <a:off x="3020574" y="4330055"/>
            <a:ext cx="315196" cy="2650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072" name="直线连接符 420">
            <a:extLst>
              <a:ext uri="{FF2B5EF4-FFF2-40B4-BE49-F238E27FC236}">
                <a16:creationId xmlns:a16="http://schemas.microsoft.com/office/drawing/2014/main" id="{80F9B921-81E4-4F74-B717-9B10DFABD0E5}"/>
              </a:ext>
            </a:extLst>
          </p:cNvPr>
          <p:cNvCxnSpPr>
            <a:cxnSpLocks/>
          </p:cNvCxnSpPr>
          <p:nvPr/>
        </p:nvCxnSpPr>
        <p:spPr>
          <a:xfrm flipH="1">
            <a:off x="2910494" y="4224873"/>
            <a:ext cx="441238" cy="352224"/>
          </a:xfrm>
          <a:prstGeom prst="line">
            <a:avLst/>
          </a:prstGeom>
          <a:noFill/>
          <a:ln w="19050" cap="flat" cmpd="sng" algn="ctr">
            <a:solidFill>
              <a:srgbClr val="009C6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73" name="直线连接符 425">
            <a:extLst>
              <a:ext uri="{FF2B5EF4-FFF2-40B4-BE49-F238E27FC236}">
                <a16:creationId xmlns:a16="http://schemas.microsoft.com/office/drawing/2014/main" id="{4BA45427-14C1-4B84-93D6-ADE9638C550D}"/>
              </a:ext>
            </a:extLst>
          </p:cNvPr>
          <p:cNvCxnSpPr>
            <a:cxnSpLocks/>
            <a:endCxn id="1065" idx="3"/>
          </p:cNvCxnSpPr>
          <p:nvPr/>
        </p:nvCxnSpPr>
        <p:spPr>
          <a:xfrm flipH="1" flipV="1">
            <a:off x="3654637" y="4260152"/>
            <a:ext cx="350313" cy="340848"/>
          </a:xfrm>
          <a:prstGeom prst="line">
            <a:avLst/>
          </a:prstGeom>
          <a:noFill/>
          <a:ln w="19050" cap="flat" cmpd="sng" algn="ctr">
            <a:solidFill>
              <a:srgbClr val="009C6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74" name="直线连接符 426">
            <a:extLst>
              <a:ext uri="{FF2B5EF4-FFF2-40B4-BE49-F238E27FC236}">
                <a16:creationId xmlns:a16="http://schemas.microsoft.com/office/drawing/2014/main" id="{0B0E5F2B-79BF-4E6A-9753-870C6A80D514}"/>
              </a:ext>
            </a:extLst>
          </p:cNvPr>
          <p:cNvCxnSpPr>
            <a:cxnSpLocks/>
          </p:cNvCxnSpPr>
          <p:nvPr/>
        </p:nvCxnSpPr>
        <p:spPr>
          <a:xfrm flipH="1" flipV="1">
            <a:off x="3688405" y="4193695"/>
            <a:ext cx="437845" cy="41380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pic>
        <p:nvPicPr>
          <p:cNvPr id="1075" name="Picture 2" descr="e Types of distribution of data. | Download Scientific Diagram">
            <a:extLst>
              <a:ext uri="{FF2B5EF4-FFF2-40B4-BE49-F238E27FC236}">
                <a16:creationId xmlns:a16="http://schemas.microsoft.com/office/drawing/2014/main" id="{59F6463C-01EA-436A-9B03-D757AB5F3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37553" r="31970" b="10732"/>
          <a:stretch/>
        </p:blipFill>
        <p:spPr bwMode="auto">
          <a:xfrm>
            <a:off x="3097862" y="2988572"/>
            <a:ext cx="747493" cy="4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6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0B749B-CDE6-459C-984B-9E4DD8FA0432}"/>
              </a:ext>
            </a:extLst>
          </p:cNvPr>
          <p:cNvGrpSpPr>
            <a:grpSpLocks noChangeAspect="1"/>
          </p:cNvGrpSpPr>
          <p:nvPr/>
        </p:nvGrpSpPr>
        <p:grpSpPr>
          <a:xfrm>
            <a:off x="1127843" y="4259509"/>
            <a:ext cx="552680" cy="581242"/>
            <a:chOff x="3998120" y="1435603"/>
            <a:chExt cx="4195761" cy="4412592"/>
          </a:xfrm>
        </p:grpSpPr>
        <p:sp>
          <p:nvSpPr>
            <p:cNvPr id="1247" name="ï$ľíḍe">
              <a:extLst>
                <a:ext uri="{FF2B5EF4-FFF2-40B4-BE49-F238E27FC236}">
                  <a16:creationId xmlns:a16="http://schemas.microsoft.com/office/drawing/2014/main" id="{33E784C4-44C9-4C93-A737-7332615176F2}"/>
                </a:ext>
              </a:extLst>
            </p:cNvPr>
            <p:cNvSpPr/>
            <p:nvPr/>
          </p:nvSpPr>
          <p:spPr bwMode="auto">
            <a:xfrm>
              <a:off x="3998120" y="4406429"/>
              <a:ext cx="737778" cy="144176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8" name="îš1iḋê">
              <a:extLst>
                <a:ext uri="{FF2B5EF4-FFF2-40B4-BE49-F238E27FC236}">
                  <a16:creationId xmlns:a16="http://schemas.microsoft.com/office/drawing/2014/main" id="{A43A0141-080F-40AD-9EA5-14B413E716CD}"/>
                </a:ext>
              </a:extLst>
            </p:cNvPr>
            <p:cNvSpPr/>
            <p:nvPr/>
          </p:nvSpPr>
          <p:spPr bwMode="auto">
            <a:xfrm>
              <a:off x="4367009" y="4406429"/>
              <a:ext cx="368889" cy="144176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9" name="í$ļïde">
              <a:extLst>
                <a:ext uri="{FF2B5EF4-FFF2-40B4-BE49-F238E27FC236}">
                  <a16:creationId xmlns:a16="http://schemas.microsoft.com/office/drawing/2014/main" id="{48C36409-F6A6-448B-8971-A0698AFB95E0}"/>
                </a:ext>
              </a:extLst>
            </p:cNvPr>
            <p:cNvSpPr/>
            <p:nvPr/>
          </p:nvSpPr>
          <p:spPr bwMode="auto">
            <a:xfrm>
              <a:off x="5048468" y="4406429"/>
              <a:ext cx="734962" cy="144176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0" name="ïṡḷîde">
              <a:extLst>
                <a:ext uri="{FF2B5EF4-FFF2-40B4-BE49-F238E27FC236}">
                  <a16:creationId xmlns:a16="http://schemas.microsoft.com/office/drawing/2014/main" id="{6676F4B8-705E-4566-B353-289826609BE3}"/>
                </a:ext>
              </a:extLst>
            </p:cNvPr>
            <p:cNvSpPr/>
            <p:nvPr/>
          </p:nvSpPr>
          <p:spPr bwMode="auto">
            <a:xfrm>
              <a:off x="5417357" y="4406429"/>
              <a:ext cx="366073" cy="144176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1" name="îşḻïdé">
              <a:extLst>
                <a:ext uri="{FF2B5EF4-FFF2-40B4-BE49-F238E27FC236}">
                  <a16:creationId xmlns:a16="http://schemas.microsoft.com/office/drawing/2014/main" id="{5F1ACF06-9397-4062-B432-8200F850EBE8}"/>
                </a:ext>
              </a:extLst>
            </p:cNvPr>
            <p:cNvSpPr/>
            <p:nvPr/>
          </p:nvSpPr>
          <p:spPr bwMode="auto">
            <a:xfrm>
              <a:off x="5558155" y="2454977"/>
              <a:ext cx="425208" cy="3350979"/>
            </a:xfrm>
            <a:custGeom>
              <a:avLst/>
              <a:gdLst>
                <a:gd name="T0" fmla="*/ 151 w 151"/>
                <a:gd name="T1" fmla="*/ 1190 h 1190"/>
                <a:gd name="T2" fmla="*/ 0 w 151"/>
                <a:gd name="T3" fmla="*/ 1190 h 1190"/>
                <a:gd name="T4" fmla="*/ 35 w 151"/>
                <a:gd name="T5" fmla="*/ 0 h 1190"/>
                <a:gd name="T6" fmla="*/ 121 w 151"/>
                <a:gd name="T7" fmla="*/ 0 h 1190"/>
                <a:gd name="T8" fmla="*/ 151 w 151"/>
                <a:gd name="T9" fmla="*/ 11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190">
                  <a:moveTo>
                    <a:pt x="151" y="1190"/>
                  </a:moveTo>
                  <a:lnTo>
                    <a:pt x="0" y="1190"/>
                  </a:lnTo>
                  <a:lnTo>
                    <a:pt x="35" y="0"/>
                  </a:lnTo>
                  <a:lnTo>
                    <a:pt x="121" y="0"/>
                  </a:lnTo>
                  <a:lnTo>
                    <a:pt x="151" y="1190"/>
                  </a:lnTo>
                  <a:close/>
                </a:path>
              </a:pathLst>
            </a:custGeom>
            <a:solidFill>
              <a:srgbClr val="EC9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2" name="îs1îḍé">
              <a:extLst>
                <a:ext uri="{FF2B5EF4-FFF2-40B4-BE49-F238E27FC236}">
                  <a16:creationId xmlns:a16="http://schemas.microsoft.com/office/drawing/2014/main" id="{8117CECC-9E35-471E-ABFF-92E19901BE7D}"/>
                </a:ext>
              </a:extLst>
            </p:cNvPr>
            <p:cNvSpPr/>
            <p:nvPr/>
          </p:nvSpPr>
          <p:spPr bwMode="auto">
            <a:xfrm>
              <a:off x="6295933" y="2314179"/>
              <a:ext cx="425208" cy="3336900"/>
            </a:xfrm>
            <a:custGeom>
              <a:avLst/>
              <a:gdLst>
                <a:gd name="T0" fmla="*/ 151 w 151"/>
                <a:gd name="T1" fmla="*/ 1185 h 1185"/>
                <a:gd name="T2" fmla="*/ 0 w 151"/>
                <a:gd name="T3" fmla="*/ 1185 h 1185"/>
                <a:gd name="T4" fmla="*/ 30 w 151"/>
                <a:gd name="T5" fmla="*/ 0 h 1185"/>
                <a:gd name="T6" fmla="*/ 115 w 151"/>
                <a:gd name="T7" fmla="*/ 0 h 1185"/>
                <a:gd name="T8" fmla="*/ 151 w 151"/>
                <a:gd name="T9" fmla="*/ 1185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185">
                  <a:moveTo>
                    <a:pt x="151" y="1185"/>
                  </a:moveTo>
                  <a:lnTo>
                    <a:pt x="0" y="1185"/>
                  </a:lnTo>
                  <a:lnTo>
                    <a:pt x="30" y="0"/>
                  </a:lnTo>
                  <a:lnTo>
                    <a:pt x="115" y="0"/>
                  </a:lnTo>
                  <a:lnTo>
                    <a:pt x="151" y="1185"/>
                  </a:lnTo>
                  <a:close/>
                </a:path>
              </a:pathLst>
            </a:custGeom>
            <a:solidFill>
              <a:srgbClr val="EC9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3" name="íŝ1iḍè">
              <a:extLst>
                <a:ext uri="{FF2B5EF4-FFF2-40B4-BE49-F238E27FC236}">
                  <a16:creationId xmlns:a16="http://schemas.microsoft.com/office/drawing/2014/main" id="{187AA9BA-3570-4399-97D0-27C1276C43D6}"/>
                </a:ext>
              </a:extLst>
            </p:cNvPr>
            <p:cNvSpPr/>
            <p:nvPr/>
          </p:nvSpPr>
          <p:spPr bwMode="auto">
            <a:xfrm>
              <a:off x="4479647" y="4631705"/>
              <a:ext cx="2097881" cy="1216490"/>
            </a:xfrm>
            <a:prstGeom prst="rect">
              <a:avLst/>
            </a:prstGeom>
            <a:solidFill>
              <a:srgbClr val="DAB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4" name="ïśļïḑe">
              <a:extLst>
                <a:ext uri="{FF2B5EF4-FFF2-40B4-BE49-F238E27FC236}">
                  <a16:creationId xmlns:a16="http://schemas.microsoft.com/office/drawing/2014/main" id="{556AADCB-DFEF-45F1-AE4F-6B44832761B4}"/>
                </a:ext>
              </a:extLst>
            </p:cNvPr>
            <p:cNvSpPr/>
            <p:nvPr/>
          </p:nvSpPr>
          <p:spPr bwMode="auto">
            <a:xfrm>
              <a:off x="6507129" y="3189939"/>
              <a:ext cx="1348839" cy="2658256"/>
            </a:xfrm>
            <a:custGeom>
              <a:avLst/>
              <a:gdLst>
                <a:gd name="T0" fmla="*/ 363 w 479"/>
                <a:gd name="T1" fmla="*/ 121 h 944"/>
                <a:gd name="T2" fmla="*/ 363 w 479"/>
                <a:gd name="T3" fmla="*/ 0 h 944"/>
                <a:gd name="T4" fmla="*/ 121 w 479"/>
                <a:gd name="T5" fmla="*/ 0 h 944"/>
                <a:gd name="T6" fmla="*/ 121 w 479"/>
                <a:gd name="T7" fmla="*/ 121 h 944"/>
                <a:gd name="T8" fmla="*/ 0 w 479"/>
                <a:gd name="T9" fmla="*/ 121 h 944"/>
                <a:gd name="T10" fmla="*/ 0 w 479"/>
                <a:gd name="T11" fmla="*/ 944 h 944"/>
                <a:gd name="T12" fmla="*/ 479 w 479"/>
                <a:gd name="T13" fmla="*/ 944 h 944"/>
                <a:gd name="T14" fmla="*/ 479 w 479"/>
                <a:gd name="T15" fmla="*/ 121 h 944"/>
                <a:gd name="T16" fmla="*/ 363 w 479"/>
                <a:gd name="T17" fmla="*/ 12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944">
                  <a:moveTo>
                    <a:pt x="363" y="121"/>
                  </a:moveTo>
                  <a:lnTo>
                    <a:pt x="363" y="0"/>
                  </a:lnTo>
                  <a:lnTo>
                    <a:pt x="121" y="0"/>
                  </a:lnTo>
                  <a:lnTo>
                    <a:pt x="121" y="121"/>
                  </a:lnTo>
                  <a:lnTo>
                    <a:pt x="0" y="121"/>
                  </a:lnTo>
                  <a:lnTo>
                    <a:pt x="0" y="944"/>
                  </a:lnTo>
                  <a:lnTo>
                    <a:pt x="479" y="944"/>
                  </a:lnTo>
                  <a:lnTo>
                    <a:pt x="479" y="121"/>
                  </a:lnTo>
                  <a:lnTo>
                    <a:pt x="363" y="121"/>
                  </a:lnTo>
                  <a:close/>
                </a:path>
              </a:pathLst>
            </a:custGeom>
            <a:solidFill>
              <a:srgbClr val="DAB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5" name="ïšḻiḑê">
              <a:extLst>
                <a:ext uri="{FF2B5EF4-FFF2-40B4-BE49-F238E27FC236}">
                  <a16:creationId xmlns:a16="http://schemas.microsoft.com/office/drawing/2014/main" id="{C2E5A12A-8B8F-4E0C-84C8-47C79C44BC2D}"/>
                </a:ext>
              </a:extLst>
            </p:cNvPr>
            <p:cNvSpPr/>
            <p:nvPr/>
          </p:nvSpPr>
          <p:spPr bwMode="auto">
            <a:xfrm>
              <a:off x="6450810" y="1435603"/>
              <a:ext cx="1743071" cy="836337"/>
            </a:xfrm>
            <a:custGeom>
              <a:avLst/>
              <a:gdLst>
                <a:gd name="T0" fmla="*/ 0 w 123"/>
                <a:gd name="T1" fmla="*/ 54 h 59"/>
                <a:gd name="T2" fmla="*/ 20 w 123"/>
                <a:gd name="T3" fmla="*/ 35 h 59"/>
                <a:gd name="T4" fmla="*/ 62 w 123"/>
                <a:gd name="T5" fmla="*/ 18 h 59"/>
                <a:gd name="T6" fmla="*/ 94 w 123"/>
                <a:gd name="T7" fmla="*/ 1 h 59"/>
                <a:gd name="T8" fmla="*/ 112 w 123"/>
                <a:gd name="T9" fmla="*/ 13 h 59"/>
                <a:gd name="T10" fmla="*/ 74 w 123"/>
                <a:gd name="T11" fmla="*/ 41 h 59"/>
                <a:gd name="T12" fmla="*/ 26 w 123"/>
                <a:gd name="T13" fmla="*/ 48 h 59"/>
                <a:gd name="T14" fmla="*/ 10 w 123"/>
                <a:gd name="T15" fmla="*/ 54 h 59"/>
                <a:gd name="T16" fmla="*/ 0 w 123"/>
                <a:gd name="T17" fmla="*/ 5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59">
                  <a:moveTo>
                    <a:pt x="0" y="54"/>
                  </a:moveTo>
                  <a:cubicBezTo>
                    <a:pt x="0" y="54"/>
                    <a:pt x="4" y="34"/>
                    <a:pt x="20" y="35"/>
                  </a:cubicBezTo>
                  <a:cubicBezTo>
                    <a:pt x="35" y="37"/>
                    <a:pt x="56" y="32"/>
                    <a:pt x="62" y="18"/>
                  </a:cubicBezTo>
                  <a:cubicBezTo>
                    <a:pt x="67" y="4"/>
                    <a:pt x="80" y="2"/>
                    <a:pt x="94" y="1"/>
                  </a:cubicBezTo>
                  <a:cubicBezTo>
                    <a:pt x="108" y="0"/>
                    <a:pt x="123" y="11"/>
                    <a:pt x="112" y="13"/>
                  </a:cubicBezTo>
                  <a:cubicBezTo>
                    <a:pt x="100" y="15"/>
                    <a:pt x="93" y="29"/>
                    <a:pt x="74" y="41"/>
                  </a:cubicBezTo>
                  <a:cubicBezTo>
                    <a:pt x="55" y="53"/>
                    <a:pt x="33" y="50"/>
                    <a:pt x="26" y="48"/>
                  </a:cubicBezTo>
                  <a:cubicBezTo>
                    <a:pt x="19" y="47"/>
                    <a:pt x="12" y="51"/>
                    <a:pt x="10" y="54"/>
                  </a:cubicBezTo>
                  <a:cubicBezTo>
                    <a:pt x="8" y="58"/>
                    <a:pt x="2" y="59"/>
                    <a:pt x="0" y="5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6" name="îṡ1íḓè">
              <a:extLst>
                <a:ext uri="{FF2B5EF4-FFF2-40B4-BE49-F238E27FC236}">
                  <a16:creationId xmlns:a16="http://schemas.microsoft.com/office/drawing/2014/main" id="{C9754D38-221B-4A75-A6B5-92FE41463497}"/>
                </a:ext>
              </a:extLst>
            </p:cNvPr>
            <p:cNvSpPr/>
            <p:nvPr/>
          </p:nvSpPr>
          <p:spPr bwMode="auto">
            <a:xfrm>
              <a:off x="5698952" y="1734094"/>
              <a:ext cx="1461476" cy="692723"/>
            </a:xfrm>
            <a:custGeom>
              <a:avLst/>
              <a:gdLst>
                <a:gd name="T0" fmla="*/ 52 w 103"/>
                <a:gd name="T1" fmla="*/ 35 h 49"/>
                <a:gd name="T2" fmla="*/ 76 w 103"/>
                <a:gd name="T3" fmla="*/ 13 h 49"/>
                <a:gd name="T4" fmla="*/ 88 w 103"/>
                <a:gd name="T5" fmla="*/ 13 h 49"/>
                <a:gd name="T6" fmla="*/ 94 w 103"/>
                <a:gd name="T7" fmla="*/ 11 h 49"/>
                <a:gd name="T8" fmla="*/ 79 w 103"/>
                <a:gd name="T9" fmla="*/ 1 h 49"/>
                <a:gd name="T10" fmla="*/ 52 w 103"/>
                <a:gd name="T11" fmla="*/ 15 h 49"/>
                <a:gd name="T12" fmla="*/ 17 w 103"/>
                <a:gd name="T13" fmla="*/ 30 h 49"/>
                <a:gd name="T14" fmla="*/ 0 w 103"/>
                <a:gd name="T15" fmla="*/ 45 h 49"/>
                <a:gd name="T16" fmla="*/ 9 w 103"/>
                <a:gd name="T17" fmla="*/ 46 h 49"/>
                <a:gd name="T18" fmla="*/ 22 w 103"/>
                <a:gd name="T19" fmla="*/ 41 h 49"/>
                <a:gd name="T20" fmla="*/ 54 w 103"/>
                <a:gd name="T21" fmla="*/ 38 h 49"/>
                <a:gd name="T22" fmla="*/ 52 w 103"/>
                <a:gd name="T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9">
                  <a:moveTo>
                    <a:pt x="52" y="35"/>
                  </a:moveTo>
                  <a:cubicBezTo>
                    <a:pt x="50" y="30"/>
                    <a:pt x="57" y="11"/>
                    <a:pt x="76" y="13"/>
                  </a:cubicBezTo>
                  <a:cubicBezTo>
                    <a:pt x="80" y="13"/>
                    <a:pt x="84" y="13"/>
                    <a:pt x="88" y="13"/>
                  </a:cubicBezTo>
                  <a:cubicBezTo>
                    <a:pt x="90" y="12"/>
                    <a:pt x="92" y="11"/>
                    <a:pt x="94" y="11"/>
                  </a:cubicBezTo>
                  <a:cubicBezTo>
                    <a:pt x="103" y="9"/>
                    <a:pt x="90" y="0"/>
                    <a:pt x="79" y="1"/>
                  </a:cubicBezTo>
                  <a:cubicBezTo>
                    <a:pt x="67" y="2"/>
                    <a:pt x="56" y="3"/>
                    <a:pt x="52" y="15"/>
                  </a:cubicBezTo>
                  <a:cubicBezTo>
                    <a:pt x="47" y="27"/>
                    <a:pt x="30" y="31"/>
                    <a:pt x="17" y="30"/>
                  </a:cubicBezTo>
                  <a:cubicBezTo>
                    <a:pt x="4" y="28"/>
                    <a:pt x="0" y="45"/>
                    <a:pt x="0" y="45"/>
                  </a:cubicBezTo>
                  <a:cubicBezTo>
                    <a:pt x="2" y="49"/>
                    <a:pt x="7" y="49"/>
                    <a:pt x="9" y="46"/>
                  </a:cubicBezTo>
                  <a:cubicBezTo>
                    <a:pt x="11" y="42"/>
                    <a:pt x="16" y="39"/>
                    <a:pt x="22" y="41"/>
                  </a:cubicBezTo>
                  <a:cubicBezTo>
                    <a:pt x="27" y="42"/>
                    <a:pt x="41" y="44"/>
                    <a:pt x="54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7" name="íšḷíḓe">
              <a:extLst>
                <a:ext uri="{FF2B5EF4-FFF2-40B4-BE49-F238E27FC236}">
                  <a16:creationId xmlns:a16="http://schemas.microsoft.com/office/drawing/2014/main" id="{10199FCB-0536-407E-A5F6-E524E77E1C0C}"/>
                </a:ext>
              </a:extLst>
            </p:cNvPr>
            <p:cNvSpPr/>
            <p:nvPr/>
          </p:nvSpPr>
          <p:spPr bwMode="auto">
            <a:xfrm>
              <a:off x="6833779" y="5141392"/>
              <a:ext cx="737778" cy="706803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8" name="îṣḻïḋè">
              <a:extLst>
                <a:ext uri="{FF2B5EF4-FFF2-40B4-BE49-F238E27FC236}">
                  <a16:creationId xmlns:a16="http://schemas.microsoft.com/office/drawing/2014/main" id="{CEAF0062-F33B-4BFA-879F-14854963085C}"/>
                </a:ext>
              </a:extLst>
            </p:cNvPr>
            <p:cNvSpPr/>
            <p:nvPr/>
          </p:nvSpPr>
          <p:spPr bwMode="auto">
            <a:xfrm>
              <a:off x="7188588" y="5141392"/>
              <a:ext cx="382969" cy="706803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9" name="iṧḻíḓê">
              <a:extLst>
                <a:ext uri="{FF2B5EF4-FFF2-40B4-BE49-F238E27FC236}">
                  <a16:creationId xmlns:a16="http://schemas.microsoft.com/office/drawing/2014/main" id="{F61A3E32-C9F5-419D-BEE0-4458C0F1DCC4}"/>
                </a:ext>
              </a:extLst>
            </p:cNvPr>
            <p:cNvSpPr/>
            <p:nvPr/>
          </p:nvSpPr>
          <p:spPr bwMode="auto">
            <a:xfrm>
              <a:off x="4623260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0" name="íŝľïďe">
              <a:extLst>
                <a:ext uri="{FF2B5EF4-FFF2-40B4-BE49-F238E27FC236}">
                  <a16:creationId xmlns:a16="http://schemas.microsoft.com/office/drawing/2014/main" id="{628E8EF4-C8FC-4100-9208-DD8C1890A45A}"/>
                </a:ext>
              </a:extLst>
            </p:cNvPr>
            <p:cNvSpPr/>
            <p:nvPr/>
          </p:nvSpPr>
          <p:spPr bwMode="auto">
            <a:xfrm>
              <a:off x="5245585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1" name="îṡļíďe">
              <a:extLst>
                <a:ext uri="{FF2B5EF4-FFF2-40B4-BE49-F238E27FC236}">
                  <a16:creationId xmlns:a16="http://schemas.microsoft.com/office/drawing/2014/main" id="{5247BCBB-C383-40E1-AD60-F2242D061105}"/>
                </a:ext>
              </a:extLst>
            </p:cNvPr>
            <p:cNvSpPr/>
            <p:nvPr/>
          </p:nvSpPr>
          <p:spPr bwMode="auto">
            <a:xfrm>
              <a:off x="5884804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2" name="îSḻîḓé">
              <a:extLst>
                <a:ext uri="{FF2B5EF4-FFF2-40B4-BE49-F238E27FC236}">
                  <a16:creationId xmlns:a16="http://schemas.microsoft.com/office/drawing/2014/main" id="{3E4E4116-F3DB-45F3-B8BE-469D8EFDFE3F}"/>
                </a:ext>
              </a:extLst>
            </p:cNvPr>
            <p:cNvSpPr/>
            <p:nvPr/>
          </p:nvSpPr>
          <p:spPr bwMode="auto">
            <a:xfrm>
              <a:off x="7002735" y="3260338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3" name="îṡļíḍê">
              <a:extLst>
                <a:ext uri="{FF2B5EF4-FFF2-40B4-BE49-F238E27FC236}">
                  <a16:creationId xmlns:a16="http://schemas.microsoft.com/office/drawing/2014/main" id="{E4328C38-C7B4-4CF6-91C7-797FD6542D48}"/>
                </a:ext>
              </a:extLst>
            </p:cNvPr>
            <p:cNvSpPr/>
            <p:nvPr/>
          </p:nvSpPr>
          <p:spPr bwMode="auto">
            <a:xfrm>
              <a:off x="7002735" y="3629227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4" name="išļîdê">
              <a:extLst>
                <a:ext uri="{FF2B5EF4-FFF2-40B4-BE49-F238E27FC236}">
                  <a16:creationId xmlns:a16="http://schemas.microsoft.com/office/drawing/2014/main" id="{C20FD032-36EE-47E8-81F3-2A5CF508FA1D}"/>
                </a:ext>
              </a:extLst>
            </p:cNvPr>
            <p:cNvSpPr/>
            <p:nvPr/>
          </p:nvSpPr>
          <p:spPr bwMode="auto">
            <a:xfrm>
              <a:off x="7002735" y="3995301"/>
              <a:ext cx="382969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5" name="ïṩļíďe">
              <a:extLst>
                <a:ext uri="{FF2B5EF4-FFF2-40B4-BE49-F238E27FC236}">
                  <a16:creationId xmlns:a16="http://schemas.microsoft.com/office/drawing/2014/main" id="{E0C42B2C-2B8C-4CB1-AF15-3A4BA510AEC4}"/>
                </a:ext>
              </a:extLst>
            </p:cNvPr>
            <p:cNvSpPr/>
            <p:nvPr/>
          </p:nvSpPr>
          <p:spPr bwMode="auto">
            <a:xfrm>
              <a:off x="7002735" y="4364190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6" name="iṩḻîḓè">
              <a:extLst>
                <a:ext uri="{FF2B5EF4-FFF2-40B4-BE49-F238E27FC236}">
                  <a16:creationId xmlns:a16="http://schemas.microsoft.com/office/drawing/2014/main" id="{855FBED1-8FBB-4FC8-ACAE-36A567B602A5}"/>
                </a:ext>
              </a:extLst>
            </p:cNvPr>
            <p:cNvSpPr/>
            <p:nvPr/>
          </p:nvSpPr>
          <p:spPr bwMode="auto">
            <a:xfrm>
              <a:off x="7002735" y="4730263"/>
              <a:ext cx="382969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7" name="îṡḷïḍè">
              <a:extLst>
                <a:ext uri="{FF2B5EF4-FFF2-40B4-BE49-F238E27FC236}">
                  <a16:creationId xmlns:a16="http://schemas.microsoft.com/office/drawing/2014/main" id="{EB255B4A-6B29-4A2E-A0E2-0AC1BAD15678}"/>
                </a:ext>
              </a:extLst>
            </p:cNvPr>
            <p:cNvSpPr/>
            <p:nvPr/>
          </p:nvSpPr>
          <p:spPr bwMode="auto">
            <a:xfrm>
              <a:off x="7458919" y="3629227"/>
              <a:ext cx="323834" cy="253435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8" name="íṩ1íḓè">
              <a:extLst>
                <a:ext uri="{FF2B5EF4-FFF2-40B4-BE49-F238E27FC236}">
                  <a16:creationId xmlns:a16="http://schemas.microsoft.com/office/drawing/2014/main" id="{7C18FC34-D118-4532-8F2F-AA21CA6CC707}"/>
                </a:ext>
              </a:extLst>
            </p:cNvPr>
            <p:cNvSpPr/>
            <p:nvPr/>
          </p:nvSpPr>
          <p:spPr bwMode="auto">
            <a:xfrm>
              <a:off x="7458919" y="3995301"/>
              <a:ext cx="323834" cy="256251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9" name="isľíḓe">
              <a:extLst>
                <a:ext uri="{FF2B5EF4-FFF2-40B4-BE49-F238E27FC236}">
                  <a16:creationId xmlns:a16="http://schemas.microsoft.com/office/drawing/2014/main" id="{0214C6AE-926A-4DB8-B2A4-4BE7B3BCB68F}"/>
                </a:ext>
              </a:extLst>
            </p:cNvPr>
            <p:cNvSpPr/>
            <p:nvPr/>
          </p:nvSpPr>
          <p:spPr bwMode="auto">
            <a:xfrm>
              <a:off x="7458919" y="4364190"/>
              <a:ext cx="323834" cy="253435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0" name="îSlîḋè">
              <a:extLst>
                <a:ext uri="{FF2B5EF4-FFF2-40B4-BE49-F238E27FC236}">
                  <a16:creationId xmlns:a16="http://schemas.microsoft.com/office/drawing/2014/main" id="{B7E00F32-8328-4532-B699-1C6934299A58}"/>
                </a:ext>
              </a:extLst>
            </p:cNvPr>
            <p:cNvSpPr/>
            <p:nvPr/>
          </p:nvSpPr>
          <p:spPr bwMode="auto">
            <a:xfrm>
              <a:off x="7458919" y="4730263"/>
              <a:ext cx="323834" cy="256251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1" name="í$1ïḑè">
              <a:extLst>
                <a:ext uri="{FF2B5EF4-FFF2-40B4-BE49-F238E27FC236}">
                  <a16:creationId xmlns:a16="http://schemas.microsoft.com/office/drawing/2014/main" id="{23D836B7-3965-4DA8-B6E5-29BBA3C642E7}"/>
                </a:ext>
              </a:extLst>
            </p:cNvPr>
            <p:cNvSpPr/>
            <p:nvPr/>
          </p:nvSpPr>
          <p:spPr bwMode="auto">
            <a:xfrm>
              <a:off x="6591607" y="3629227"/>
              <a:ext cx="340730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2" name="îşļíḓê">
              <a:extLst>
                <a:ext uri="{FF2B5EF4-FFF2-40B4-BE49-F238E27FC236}">
                  <a16:creationId xmlns:a16="http://schemas.microsoft.com/office/drawing/2014/main" id="{6077F6CC-3C6C-4845-9BFD-100FB33F788F}"/>
                </a:ext>
              </a:extLst>
            </p:cNvPr>
            <p:cNvSpPr/>
            <p:nvPr/>
          </p:nvSpPr>
          <p:spPr bwMode="auto">
            <a:xfrm>
              <a:off x="6591607" y="3995301"/>
              <a:ext cx="340730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3" name="iśļíḋé">
              <a:extLst>
                <a:ext uri="{FF2B5EF4-FFF2-40B4-BE49-F238E27FC236}">
                  <a16:creationId xmlns:a16="http://schemas.microsoft.com/office/drawing/2014/main" id="{726F0070-1CDB-4AFC-A818-A1A3C8108626}"/>
                </a:ext>
              </a:extLst>
            </p:cNvPr>
            <p:cNvSpPr/>
            <p:nvPr/>
          </p:nvSpPr>
          <p:spPr bwMode="auto">
            <a:xfrm>
              <a:off x="6591607" y="4364190"/>
              <a:ext cx="340730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4" name="ïṣḷiḋê">
              <a:extLst>
                <a:ext uri="{FF2B5EF4-FFF2-40B4-BE49-F238E27FC236}">
                  <a16:creationId xmlns:a16="http://schemas.microsoft.com/office/drawing/2014/main" id="{BB838963-A140-4F4A-B02A-336FEA647A4B}"/>
                </a:ext>
              </a:extLst>
            </p:cNvPr>
            <p:cNvSpPr/>
            <p:nvPr/>
          </p:nvSpPr>
          <p:spPr bwMode="auto">
            <a:xfrm>
              <a:off x="6591607" y="4730263"/>
              <a:ext cx="340730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5" name="îṣḷïďê">
              <a:extLst>
                <a:ext uri="{FF2B5EF4-FFF2-40B4-BE49-F238E27FC236}">
                  <a16:creationId xmlns:a16="http://schemas.microsoft.com/office/drawing/2014/main" id="{FFAD353A-349A-460C-8E7B-32D87FBEA02F}"/>
                </a:ext>
              </a:extLst>
            </p:cNvPr>
            <p:cNvSpPr/>
            <p:nvPr/>
          </p:nvSpPr>
          <p:spPr bwMode="auto">
            <a:xfrm>
              <a:off x="4623260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6" name="iş1íḍe">
              <a:extLst>
                <a:ext uri="{FF2B5EF4-FFF2-40B4-BE49-F238E27FC236}">
                  <a16:creationId xmlns:a16="http://schemas.microsoft.com/office/drawing/2014/main" id="{ED9820FB-BDEE-4F74-AB23-71A0DC6E2B68}"/>
                </a:ext>
              </a:extLst>
            </p:cNvPr>
            <p:cNvSpPr/>
            <p:nvPr/>
          </p:nvSpPr>
          <p:spPr bwMode="auto">
            <a:xfrm>
              <a:off x="5245585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7" name="iṥḻîḑé">
              <a:extLst>
                <a:ext uri="{FF2B5EF4-FFF2-40B4-BE49-F238E27FC236}">
                  <a16:creationId xmlns:a16="http://schemas.microsoft.com/office/drawing/2014/main" id="{B697D7D0-9E9B-4C18-972D-8C4C786D3C64}"/>
                </a:ext>
              </a:extLst>
            </p:cNvPr>
            <p:cNvSpPr/>
            <p:nvPr/>
          </p:nvSpPr>
          <p:spPr bwMode="auto">
            <a:xfrm>
              <a:off x="5884804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8" name="îšľíḍè">
              <a:extLst>
                <a:ext uri="{FF2B5EF4-FFF2-40B4-BE49-F238E27FC236}">
                  <a16:creationId xmlns:a16="http://schemas.microsoft.com/office/drawing/2014/main" id="{48C20449-B03E-4B26-BFF9-1B8E3EF363C9}"/>
                </a:ext>
              </a:extLst>
            </p:cNvPr>
            <p:cNvSpPr/>
            <p:nvPr/>
          </p:nvSpPr>
          <p:spPr bwMode="auto">
            <a:xfrm>
              <a:off x="4623260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9" name="îṡḷîďé">
              <a:extLst>
                <a:ext uri="{FF2B5EF4-FFF2-40B4-BE49-F238E27FC236}">
                  <a16:creationId xmlns:a16="http://schemas.microsoft.com/office/drawing/2014/main" id="{083A6426-9CEE-41A8-9694-5C5A052D7744}"/>
                </a:ext>
              </a:extLst>
            </p:cNvPr>
            <p:cNvSpPr/>
            <p:nvPr/>
          </p:nvSpPr>
          <p:spPr bwMode="auto">
            <a:xfrm>
              <a:off x="5245585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0" name="î$ḻídê">
              <a:extLst>
                <a:ext uri="{FF2B5EF4-FFF2-40B4-BE49-F238E27FC236}">
                  <a16:creationId xmlns:a16="http://schemas.microsoft.com/office/drawing/2014/main" id="{A09F6040-CD82-4850-8637-5B3C3AC96F61}"/>
                </a:ext>
              </a:extLst>
            </p:cNvPr>
            <p:cNvSpPr/>
            <p:nvPr/>
          </p:nvSpPr>
          <p:spPr bwMode="auto">
            <a:xfrm>
              <a:off x="5884804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16" name="文本框 1315">
            <a:extLst>
              <a:ext uri="{FF2B5EF4-FFF2-40B4-BE49-F238E27FC236}">
                <a16:creationId xmlns:a16="http://schemas.microsoft.com/office/drawing/2014/main" id="{6ACE10E0-6779-412F-9E31-A5DC1C26B79B}"/>
              </a:ext>
            </a:extLst>
          </p:cNvPr>
          <p:cNvSpPr txBox="1"/>
          <p:nvPr/>
        </p:nvSpPr>
        <p:spPr>
          <a:xfrm>
            <a:off x="1484420" y="2440588"/>
            <a:ext cx="267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Generating global data </a:t>
            </a:r>
            <a:endParaRPr lang="zh-CN" altLang="en-US" dirty="0"/>
          </a:p>
        </p:txBody>
      </p:sp>
      <p:sp>
        <p:nvSpPr>
          <p:cNvPr id="1550" name="文本框 1549">
            <a:extLst>
              <a:ext uri="{FF2B5EF4-FFF2-40B4-BE49-F238E27FC236}">
                <a16:creationId xmlns:a16="http://schemas.microsoft.com/office/drawing/2014/main" id="{752C052D-199F-4314-A949-8EC76CC53F30}"/>
              </a:ext>
            </a:extLst>
          </p:cNvPr>
          <p:cNvSpPr txBox="1"/>
          <p:nvPr/>
        </p:nvSpPr>
        <p:spPr>
          <a:xfrm>
            <a:off x="6013522" y="2434214"/>
            <a:ext cx="2292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Generating specific data </a:t>
            </a:r>
            <a:endParaRPr lang="zh-CN" altLang="en-US" dirty="0"/>
          </a:p>
        </p:txBody>
      </p:sp>
      <p:grpSp>
        <p:nvGrpSpPr>
          <p:cNvPr id="838" name="组合 8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6CAB9F-BDC2-44B8-BF48-377036182660}"/>
              </a:ext>
            </a:extLst>
          </p:cNvPr>
          <p:cNvGrpSpPr>
            <a:grpSpLocks noChangeAspect="1"/>
          </p:cNvGrpSpPr>
          <p:nvPr/>
        </p:nvGrpSpPr>
        <p:grpSpPr>
          <a:xfrm>
            <a:off x="5547045" y="2792732"/>
            <a:ext cx="774881" cy="556568"/>
            <a:chOff x="3310731" y="1225450"/>
            <a:chExt cx="5570538" cy="4900613"/>
          </a:xfrm>
        </p:grpSpPr>
        <p:sp>
          <p:nvSpPr>
            <p:cNvPr id="930" name="îśḷïḑe">
              <a:extLst>
                <a:ext uri="{FF2B5EF4-FFF2-40B4-BE49-F238E27FC236}">
                  <a16:creationId xmlns:a16="http://schemas.microsoft.com/office/drawing/2014/main" id="{9EADE2EB-238F-4E9F-802C-445FA4234A04}"/>
                </a:ext>
              </a:extLst>
            </p:cNvPr>
            <p:cNvSpPr/>
            <p:nvPr/>
          </p:nvSpPr>
          <p:spPr bwMode="auto">
            <a:xfrm>
              <a:off x="5720556" y="2146200"/>
              <a:ext cx="87313" cy="2762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1" name="íSḻîḍé">
              <a:extLst>
                <a:ext uri="{FF2B5EF4-FFF2-40B4-BE49-F238E27FC236}">
                  <a16:creationId xmlns:a16="http://schemas.microsoft.com/office/drawing/2014/main" id="{B2E0C00F-03D5-4DA6-8809-2D34DD98B0C0}"/>
                </a:ext>
              </a:extLst>
            </p:cNvPr>
            <p:cNvSpPr/>
            <p:nvPr/>
          </p:nvSpPr>
          <p:spPr bwMode="auto">
            <a:xfrm>
              <a:off x="6369844" y="2146200"/>
              <a:ext cx="87313" cy="2762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2" name="ïṧḻîḓe">
              <a:extLst>
                <a:ext uri="{FF2B5EF4-FFF2-40B4-BE49-F238E27FC236}">
                  <a16:creationId xmlns:a16="http://schemas.microsoft.com/office/drawing/2014/main" id="{7FD8BEE2-1A8C-41C9-8876-76B09C8308B9}"/>
                </a:ext>
              </a:extLst>
            </p:cNvPr>
            <p:cNvSpPr/>
            <p:nvPr/>
          </p:nvSpPr>
          <p:spPr bwMode="auto">
            <a:xfrm>
              <a:off x="3310731" y="5987950"/>
              <a:ext cx="5570538" cy="138113"/>
            </a:xfrm>
            <a:custGeom>
              <a:avLst/>
              <a:gdLst>
                <a:gd name="T0" fmla="*/ 763 w 763"/>
                <a:gd name="T1" fmla="*/ 15 h 19"/>
                <a:gd name="T2" fmla="*/ 758 w 763"/>
                <a:gd name="T3" fmla="*/ 19 h 19"/>
                <a:gd name="T4" fmla="*/ 4 w 763"/>
                <a:gd name="T5" fmla="*/ 19 h 19"/>
                <a:gd name="T6" fmla="*/ 0 w 763"/>
                <a:gd name="T7" fmla="*/ 15 h 19"/>
                <a:gd name="T8" fmla="*/ 0 w 763"/>
                <a:gd name="T9" fmla="*/ 5 h 19"/>
                <a:gd name="T10" fmla="*/ 4 w 763"/>
                <a:gd name="T11" fmla="*/ 0 h 19"/>
                <a:gd name="T12" fmla="*/ 758 w 763"/>
                <a:gd name="T13" fmla="*/ 0 h 19"/>
                <a:gd name="T14" fmla="*/ 763 w 763"/>
                <a:gd name="T15" fmla="*/ 5 h 19"/>
                <a:gd name="T16" fmla="*/ 763 w 763"/>
                <a:gd name="T17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3" h="19">
                  <a:moveTo>
                    <a:pt x="763" y="15"/>
                  </a:moveTo>
                  <a:cubicBezTo>
                    <a:pt x="763" y="17"/>
                    <a:pt x="761" y="19"/>
                    <a:pt x="75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7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58" y="0"/>
                    <a:pt x="758" y="0"/>
                    <a:pt x="758" y="0"/>
                  </a:cubicBezTo>
                  <a:cubicBezTo>
                    <a:pt x="761" y="0"/>
                    <a:pt x="763" y="2"/>
                    <a:pt x="763" y="5"/>
                  </a:cubicBezTo>
                  <a:lnTo>
                    <a:pt x="763" y="1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3" name="ïṥḷiḑê">
              <a:extLst>
                <a:ext uri="{FF2B5EF4-FFF2-40B4-BE49-F238E27FC236}">
                  <a16:creationId xmlns:a16="http://schemas.microsoft.com/office/drawing/2014/main" id="{3774853C-B2FA-46CE-A93D-7518D706D051}"/>
                </a:ext>
              </a:extLst>
            </p:cNvPr>
            <p:cNvSpPr/>
            <p:nvPr/>
          </p:nvSpPr>
          <p:spPr bwMode="auto">
            <a:xfrm>
              <a:off x="4976019" y="2649438"/>
              <a:ext cx="2233613" cy="33385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4" name="išḻíḓê">
              <a:extLst>
                <a:ext uri="{FF2B5EF4-FFF2-40B4-BE49-F238E27FC236}">
                  <a16:creationId xmlns:a16="http://schemas.microsoft.com/office/drawing/2014/main" id="{17A7AE51-43AB-41D4-8CCB-2853A9BF2349}"/>
                </a:ext>
              </a:extLst>
            </p:cNvPr>
            <p:cNvSpPr/>
            <p:nvPr/>
          </p:nvSpPr>
          <p:spPr bwMode="auto">
            <a:xfrm>
              <a:off x="4976019" y="2649438"/>
              <a:ext cx="2233613" cy="3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5" name="íṣľîďè">
              <a:extLst>
                <a:ext uri="{FF2B5EF4-FFF2-40B4-BE49-F238E27FC236}">
                  <a16:creationId xmlns:a16="http://schemas.microsoft.com/office/drawing/2014/main" id="{3D60D2A6-8A9D-4572-AE43-E7A8B26C3725}"/>
                </a:ext>
              </a:extLst>
            </p:cNvPr>
            <p:cNvSpPr/>
            <p:nvPr/>
          </p:nvSpPr>
          <p:spPr bwMode="auto">
            <a:xfrm>
              <a:off x="4976019" y="5724425"/>
              <a:ext cx="2233613" cy="2635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6" name="î$liḓè">
              <a:extLst>
                <a:ext uri="{FF2B5EF4-FFF2-40B4-BE49-F238E27FC236}">
                  <a16:creationId xmlns:a16="http://schemas.microsoft.com/office/drawing/2014/main" id="{230011D1-C23E-40B3-80DB-B14B4267393D}"/>
                </a:ext>
              </a:extLst>
            </p:cNvPr>
            <p:cNvSpPr/>
            <p:nvPr/>
          </p:nvSpPr>
          <p:spPr bwMode="auto">
            <a:xfrm>
              <a:off x="4976019" y="5724425"/>
              <a:ext cx="2233613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7" name="ïšḷîdè">
              <a:extLst>
                <a:ext uri="{FF2B5EF4-FFF2-40B4-BE49-F238E27FC236}">
                  <a16:creationId xmlns:a16="http://schemas.microsoft.com/office/drawing/2014/main" id="{5F53228A-C8F1-4A32-97AA-FEF9BF0714BB}"/>
                </a:ext>
              </a:extLst>
            </p:cNvPr>
            <p:cNvSpPr/>
            <p:nvPr/>
          </p:nvSpPr>
          <p:spPr bwMode="auto">
            <a:xfrm>
              <a:off x="7209631" y="3393975"/>
              <a:ext cx="1547813" cy="25939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8" name="ïṩlíďé">
              <a:extLst>
                <a:ext uri="{FF2B5EF4-FFF2-40B4-BE49-F238E27FC236}">
                  <a16:creationId xmlns:a16="http://schemas.microsoft.com/office/drawing/2014/main" id="{EA95D10A-6275-4D8D-87FA-4341E3784439}"/>
                </a:ext>
              </a:extLst>
            </p:cNvPr>
            <p:cNvSpPr/>
            <p:nvPr/>
          </p:nvSpPr>
          <p:spPr bwMode="auto">
            <a:xfrm>
              <a:off x="7209631" y="3393975"/>
              <a:ext cx="1547813" cy="259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39" name="îṣḷiḓé">
              <a:extLst>
                <a:ext uri="{FF2B5EF4-FFF2-40B4-BE49-F238E27FC236}">
                  <a16:creationId xmlns:a16="http://schemas.microsoft.com/office/drawing/2014/main" id="{373D5601-99C6-49B9-BC8F-175C771571AE}"/>
                </a:ext>
              </a:extLst>
            </p:cNvPr>
            <p:cNvSpPr/>
            <p:nvPr/>
          </p:nvSpPr>
          <p:spPr bwMode="auto">
            <a:xfrm>
              <a:off x="7209631" y="5783163"/>
              <a:ext cx="1547813" cy="204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0" name="í$liḍê">
              <a:extLst>
                <a:ext uri="{FF2B5EF4-FFF2-40B4-BE49-F238E27FC236}">
                  <a16:creationId xmlns:a16="http://schemas.microsoft.com/office/drawing/2014/main" id="{47B52264-BA31-4A47-985F-F24C09AEC63E}"/>
                </a:ext>
              </a:extLst>
            </p:cNvPr>
            <p:cNvSpPr/>
            <p:nvPr/>
          </p:nvSpPr>
          <p:spPr bwMode="auto">
            <a:xfrm>
              <a:off x="7209631" y="5783163"/>
              <a:ext cx="1547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1" name="í$ḻîdé">
              <a:extLst>
                <a:ext uri="{FF2B5EF4-FFF2-40B4-BE49-F238E27FC236}">
                  <a16:creationId xmlns:a16="http://schemas.microsoft.com/office/drawing/2014/main" id="{5C1DB464-62A8-486B-A07D-0FCB7021E1E7}"/>
                </a:ext>
              </a:extLst>
            </p:cNvPr>
            <p:cNvSpPr/>
            <p:nvPr/>
          </p:nvSpPr>
          <p:spPr bwMode="auto">
            <a:xfrm>
              <a:off x="5611019" y="1225450"/>
              <a:ext cx="955675" cy="95726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2" name="ïŝḻídé">
              <a:extLst>
                <a:ext uri="{FF2B5EF4-FFF2-40B4-BE49-F238E27FC236}">
                  <a16:creationId xmlns:a16="http://schemas.microsoft.com/office/drawing/2014/main" id="{B18EC36F-06B2-4E8A-B375-686409A03877}"/>
                </a:ext>
              </a:extLst>
            </p:cNvPr>
            <p:cNvSpPr/>
            <p:nvPr/>
          </p:nvSpPr>
          <p:spPr bwMode="auto">
            <a:xfrm>
              <a:off x="4976019" y="2525613"/>
              <a:ext cx="2233613" cy="1238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3" name="iṣḷîḋè">
              <a:extLst>
                <a:ext uri="{FF2B5EF4-FFF2-40B4-BE49-F238E27FC236}">
                  <a16:creationId xmlns:a16="http://schemas.microsoft.com/office/drawing/2014/main" id="{5A5F2B26-9B0E-40D6-9C7B-ED868B2B5C06}"/>
                </a:ext>
              </a:extLst>
            </p:cNvPr>
            <p:cNvSpPr/>
            <p:nvPr/>
          </p:nvSpPr>
          <p:spPr bwMode="auto">
            <a:xfrm>
              <a:off x="6077744" y="5176738"/>
              <a:ext cx="446088" cy="927100"/>
            </a:xfrm>
            <a:custGeom>
              <a:avLst/>
              <a:gdLst>
                <a:gd name="T0" fmla="*/ 0 w 61"/>
                <a:gd name="T1" fmla="*/ 125 h 127"/>
                <a:gd name="T2" fmla="*/ 2 w 61"/>
                <a:gd name="T3" fmla="*/ 127 h 127"/>
                <a:gd name="T4" fmla="*/ 59 w 61"/>
                <a:gd name="T5" fmla="*/ 127 h 127"/>
                <a:gd name="T6" fmla="*/ 61 w 61"/>
                <a:gd name="T7" fmla="*/ 125 h 127"/>
                <a:gd name="T8" fmla="*/ 61 w 61"/>
                <a:gd name="T9" fmla="*/ 2 h 127"/>
                <a:gd name="T10" fmla="*/ 59 w 61"/>
                <a:gd name="T11" fmla="*/ 0 h 127"/>
                <a:gd name="T12" fmla="*/ 2 w 61"/>
                <a:gd name="T13" fmla="*/ 0 h 127"/>
                <a:gd name="T14" fmla="*/ 0 w 61"/>
                <a:gd name="T15" fmla="*/ 2 h 127"/>
                <a:gd name="T16" fmla="*/ 0 w 61"/>
                <a:gd name="T17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7">
                  <a:moveTo>
                    <a:pt x="0" y="125"/>
                  </a:moveTo>
                  <a:cubicBezTo>
                    <a:pt x="0" y="126"/>
                    <a:pt x="1" y="127"/>
                    <a:pt x="2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60" y="127"/>
                    <a:pt x="61" y="126"/>
                    <a:pt x="61" y="125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60" y="0"/>
                    <a:pt x="5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4" name="îšḷïdè">
              <a:extLst>
                <a:ext uri="{FF2B5EF4-FFF2-40B4-BE49-F238E27FC236}">
                  <a16:creationId xmlns:a16="http://schemas.microsoft.com/office/drawing/2014/main" id="{5A01A96C-5780-4785-B3C8-D6454330550D}"/>
                </a:ext>
              </a:extLst>
            </p:cNvPr>
            <p:cNvSpPr/>
            <p:nvPr/>
          </p:nvSpPr>
          <p:spPr bwMode="auto">
            <a:xfrm>
              <a:off x="6092031" y="5191025"/>
              <a:ext cx="423863" cy="898525"/>
            </a:xfrm>
            <a:custGeom>
              <a:avLst/>
              <a:gdLst>
                <a:gd name="T0" fmla="*/ 0 w 58"/>
                <a:gd name="T1" fmla="*/ 121 h 123"/>
                <a:gd name="T2" fmla="*/ 1 w 58"/>
                <a:gd name="T3" fmla="*/ 123 h 123"/>
                <a:gd name="T4" fmla="*/ 56 w 58"/>
                <a:gd name="T5" fmla="*/ 123 h 123"/>
                <a:gd name="T6" fmla="*/ 58 w 58"/>
                <a:gd name="T7" fmla="*/ 121 h 123"/>
                <a:gd name="T8" fmla="*/ 58 w 58"/>
                <a:gd name="T9" fmla="*/ 2 h 123"/>
                <a:gd name="T10" fmla="*/ 56 w 58"/>
                <a:gd name="T11" fmla="*/ 0 h 123"/>
                <a:gd name="T12" fmla="*/ 1 w 58"/>
                <a:gd name="T13" fmla="*/ 0 h 123"/>
                <a:gd name="T14" fmla="*/ 0 w 58"/>
                <a:gd name="T15" fmla="*/ 2 h 123"/>
                <a:gd name="T16" fmla="*/ 0 w 58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23">
                  <a:moveTo>
                    <a:pt x="0" y="121"/>
                  </a:moveTo>
                  <a:cubicBezTo>
                    <a:pt x="0" y="122"/>
                    <a:pt x="0" y="123"/>
                    <a:pt x="1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7" y="123"/>
                    <a:pt x="58" y="122"/>
                    <a:pt x="58" y="12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5" name="îṥľîḓé">
              <a:extLst>
                <a:ext uri="{FF2B5EF4-FFF2-40B4-BE49-F238E27FC236}">
                  <a16:creationId xmlns:a16="http://schemas.microsoft.com/office/drawing/2014/main" id="{62F4C8E3-B5FE-473B-B607-5A41F937994D}"/>
                </a:ext>
              </a:extLst>
            </p:cNvPr>
            <p:cNvSpPr/>
            <p:nvPr/>
          </p:nvSpPr>
          <p:spPr bwMode="auto">
            <a:xfrm>
              <a:off x="6128544" y="5227538"/>
              <a:ext cx="350838" cy="825500"/>
            </a:xfrm>
            <a:custGeom>
              <a:avLst/>
              <a:gdLst>
                <a:gd name="T0" fmla="*/ 0 w 48"/>
                <a:gd name="T1" fmla="*/ 113 h 113"/>
                <a:gd name="T2" fmla="*/ 0 w 48"/>
                <a:gd name="T3" fmla="*/ 2 h 113"/>
                <a:gd name="T4" fmla="*/ 1 w 48"/>
                <a:gd name="T5" fmla="*/ 0 h 113"/>
                <a:gd name="T6" fmla="*/ 46 w 48"/>
                <a:gd name="T7" fmla="*/ 0 h 113"/>
                <a:gd name="T8" fmla="*/ 48 w 48"/>
                <a:gd name="T9" fmla="*/ 2 h 113"/>
                <a:gd name="T10" fmla="*/ 48 w 48"/>
                <a:gd name="T11" fmla="*/ 113 h 113"/>
                <a:gd name="T12" fmla="*/ 0 w 48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3">
                  <a:moveTo>
                    <a:pt x="0" y="1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113"/>
                    <a:pt x="48" y="113"/>
                    <a:pt x="48" y="113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6" name="iṧļïḋê">
              <a:extLst>
                <a:ext uri="{FF2B5EF4-FFF2-40B4-BE49-F238E27FC236}">
                  <a16:creationId xmlns:a16="http://schemas.microsoft.com/office/drawing/2014/main" id="{37D7742E-DC09-43A9-BFAF-BD51847D180F}"/>
                </a:ext>
              </a:extLst>
            </p:cNvPr>
            <p:cNvSpPr/>
            <p:nvPr/>
          </p:nvSpPr>
          <p:spPr bwMode="auto">
            <a:xfrm>
              <a:off x="6158706" y="5614888"/>
              <a:ext cx="50800" cy="50800"/>
            </a:xfrm>
            <a:prstGeom prst="ellipse">
              <a:avLst/>
            </a:prstGeom>
            <a:solidFill>
              <a:srgbClr val="F2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7" name="îṡľîḑe">
              <a:extLst>
                <a:ext uri="{FF2B5EF4-FFF2-40B4-BE49-F238E27FC236}">
                  <a16:creationId xmlns:a16="http://schemas.microsoft.com/office/drawing/2014/main" id="{3A1256EF-9174-4D54-9C86-FA091665A299}"/>
                </a:ext>
              </a:extLst>
            </p:cNvPr>
            <p:cNvSpPr/>
            <p:nvPr/>
          </p:nvSpPr>
          <p:spPr bwMode="auto">
            <a:xfrm>
              <a:off x="5633244" y="5176738"/>
              <a:ext cx="444500" cy="927100"/>
            </a:xfrm>
            <a:custGeom>
              <a:avLst/>
              <a:gdLst>
                <a:gd name="T0" fmla="*/ 61 w 61"/>
                <a:gd name="T1" fmla="*/ 125 h 127"/>
                <a:gd name="T2" fmla="*/ 59 w 61"/>
                <a:gd name="T3" fmla="*/ 127 h 127"/>
                <a:gd name="T4" fmla="*/ 2 w 61"/>
                <a:gd name="T5" fmla="*/ 127 h 127"/>
                <a:gd name="T6" fmla="*/ 0 w 61"/>
                <a:gd name="T7" fmla="*/ 125 h 127"/>
                <a:gd name="T8" fmla="*/ 0 w 61"/>
                <a:gd name="T9" fmla="*/ 2 h 127"/>
                <a:gd name="T10" fmla="*/ 2 w 61"/>
                <a:gd name="T11" fmla="*/ 0 h 127"/>
                <a:gd name="T12" fmla="*/ 59 w 61"/>
                <a:gd name="T13" fmla="*/ 0 h 127"/>
                <a:gd name="T14" fmla="*/ 61 w 61"/>
                <a:gd name="T15" fmla="*/ 2 h 127"/>
                <a:gd name="T16" fmla="*/ 61 w 61"/>
                <a:gd name="T17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7">
                  <a:moveTo>
                    <a:pt x="61" y="125"/>
                  </a:moveTo>
                  <a:cubicBezTo>
                    <a:pt x="61" y="126"/>
                    <a:pt x="60" y="127"/>
                    <a:pt x="59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1" y="127"/>
                    <a:pt x="0" y="126"/>
                    <a:pt x="0" y="1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1"/>
                    <a:pt x="61" y="2"/>
                  </a:cubicBezTo>
                  <a:lnTo>
                    <a:pt x="61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8" name="ïṡļide">
              <a:extLst>
                <a:ext uri="{FF2B5EF4-FFF2-40B4-BE49-F238E27FC236}">
                  <a16:creationId xmlns:a16="http://schemas.microsoft.com/office/drawing/2014/main" id="{91C1C43C-6B92-47D1-BBB5-9687E7950455}"/>
                </a:ext>
              </a:extLst>
            </p:cNvPr>
            <p:cNvSpPr/>
            <p:nvPr/>
          </p:nvSpPr>
          <p:spPr bwMode="auto">
            <a:xfrm>
              <a:off x="5647531" y="5191025"/>
              <a:ext cx="423863" cy="898525"/>
            </a:xfrm>
            <a:custGeom>
              <a:avLst/>
              <a:gdLst>
                <a:gd name="T0" fmla="*/ 58 w 58"/>
                <a:gd name="T1" fmla="*/ 121 h 123"/>
                <a:gd name="T2" fmla="*/ 56 w 58"/>
                <a:gd name="T3" fmla="*/ 123 h 123"/>
                <a:gd name="T4" fmla="*/ 1 w 58"/>
                <a:gd name="T5" fmla="*/ 123 h 123"/>
                <a:gd name="T6" fmla="*/ 0 w 58"/>
                <a:gd name="T7" fmla="*/ 121 h 123"/>
                <a:gd name="T8" fmla="*/ 0 w 58"/>
                <a:gd name="T9" fmla="*/ 2 h 123"/>
                <a:gd name="T10" fmla="*/ 1 w 58"/>
                <a:gd name="T11" fmla="*/ 0 h 123"/>
                <a:gd name="T12" fmla="*/ 56 w 58"/>
                <a:gd name="T13" fmla="*/ 0 h 123"/>
                <a:gd name="T14" fmla="*/ 58 w 58"/>
                <a:gd name="T15" fmla="*/ 2 h 123"/>
                <a:gd name="T16" fmla="*/ 58 w 58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23">
                  <a:moveTo>
                    <a:pt x="58" y="121"/>
                  </a:moveTo>
                  <a:cubicBezTo>
                    <a:pt x="58" y="122"/>
                    <a:pt x="57" y="123"/>
                    <a:pt x="56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2"/>
                    <a:pt x="0" y="1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1"/>
                    <a:pt x="58" y="2"/>
                  </a:cubicBezTo>
                  <a:lnTo>
                    <a:pt x="58" y="1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49" name="ïŝḻiḍé">
              <a:extLst>
                <a:ext uri="{FF2B5EF4-FFF2-40B4-BE49-F238E27FC236}">
                  <a16:creationId xmlns:a16="http://schemas.microsoft.com/office/drawing/2014/main" id="{880A5DDC-86A8-4F5E-B80E-9C0B5708A7BF}"/>
                </a:ext>
              </a:extLst>
            </p:cNvPr>
            <p:cNvSpPr/>
            <p:nvPr/>
          </p:nvSpPr>
          <p:spPr bwMode="auto">
            <a:xfrm>
              <a:off x="5684044" y="5227538"/>
              <a:ext cx="350838" cy="825500"/>
            </a:xfrm>
            <a:custGeom>
              <a:avLst/>
              <a:gdLst>
                <a:gd name="T0" fmla="*/ 48 w 48"/>
                <a:gd name="T1" fmla="*/ 113 h 113"/>
                <a:gd name="T2" fmla="*/ 48 w 48"/>
                <a:gd name="T3" fmla="*/ 2 h 113"/>
                <a:gd name="T4" fmla="*/ 46 w 48"/>
                <a:gd name="T5" fmla="*/ 0 h 113"/>
                <a:gd name="T6" fmla="*/ 1 w 48"/>
                <a:gd name="T7" fmla="*/ 0 h 113"/>
                <a:gd name="T8" fmla="*/ 0 w 48"/>
                <a:gd name="T9" fmla="*/ 2 h 113"/>
                <a:gd name="T10" fmla="*/ 0 w 48"/>
                <a:gd name="T11" fmla="*/ 113 h 113"/>
                <a:gd name="T12" fmla="*/ 48 w 48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3">
                  <a:moveTo>
                    <a:pt x="48" y="113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48" y="11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0" name="ïṥ1îdè">
              <a:extLst>
                <a:ext uri="{FF2B5EF4-FFF2-40B4-BE49-F238E27FC236}">
                  <a16:creationId xmlns:a16="http://schemas.microsoft.com/office/drawing/2014/main" id="{A44DE76C-DE0B-4E7A-B3F0-7F9B35F774F1}"/>
                </a:ext>
              </a:extLst>
            </p:cNvPr>
            <p:cNvSpPr/>
            <p:nvPr/>
          </p:nvSpPr>
          <p:spPr bwMode="auto">
            <a:xfrm>
              <a:off x="5953919" y="5614888"/>
              <a:ext cx="50800" cy="50800"/>
            </a:xfrm>
            <a:prstGeom prst="ellipse">
              <a:avLst/>
            </a:prstGeom>
            <a:solidFill>
              <a:srgbClr val="F2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1" name="iśḻídè">
              <a:extLst>
                <a:ext uri="{FF2B5EF4-FFF2-40B4-BE49-F238E27FC236}">
                  <a16:creationId xmlns:a16="http://schemas.microsoft.com/office/drawing/2014/main" id="{A5044ADE-7B17-4166-A9DD-06AB4FF2ECE1}"/>
                </a:ext>
              </a:extLst>
            </p:cNvPr>
            <p:cNvSpPr/>
            <p:nvPr/>
          </p:nvSpPr>
          <p:spPr bwMode="auto">
            <a:xfrm>
              <a:off x="5588794" y="6053038"/>
              <a:ext cx="977900" cy="73025"/>
            </a:xfrm>
            <a:custGeom>
              <a:avLst/>
              <a:gdLst>
                <a:gd name="T0" fmla="*/ 132 w 134"/>
                <a:gd name="T1" fmla="*/ 0 h 10"/>
                <a:gd name="T2" fmla="*/ 71 w 134"/>
                <a:gd name="T3" fmla="*/ 0 h 10"/>
                <a:gd name="T4" fmla="*/ 63 w 134"/>
                <a:gd name="T5" fmla="*/ 0 h 10"/>
                <a:gd name="T6" fmla="*/ 2 w 134"/>
                <a:gd name="T7" fmla="*/ 0 h 10"/>
                <a:gd name="T8" fmla="*/ 0 w 134"/>
                <a:gd name="T9" fmla="*/ 2 h 10"/>
                <a:gd name="T10" fmla="*/ 0 w 134"/>
                <a:gd name="T11" fmla="*/ 10 h 10"/>
                <a:gd name="T12" fmla="*/ 61 w 134"/>
                <a:gd name="T13" fmla="*/ 10 h 10"/>
                <a:gd name="T14" fmla="*/ 73 w 134"/>
                <a:gd name="T15" fmla="*/ 10 h 10"/>
                <a:gd name="T16" fmla="*/ 134 w 134"/>
                <a:gd name="T17" fmla="*/ 10 h 10"/>
                <a:gd name="T18" fmla="*/ 134 w 134"/>
                <a:gd name="T19" fmla="*/ 2 h 10"/>
                <a:gd name="T20" fmla="*/ 132 w 13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0">
                  <a:moveTo>
                    <a:pt x="13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1"/>
                    <a:pt x="133" y="0"/>
                    <a:pt x="13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2" name="iSľïdê">
              <a:extLst>
                <a:ext uri="{FF2B5EF4-FFF2-40B4-BE49-F238E27FC236}">
                  <a16:creationId xmlns:a16="http://schemas.microsoft.com/office/drawing/2014/main" id="{F7430857-AD59-40CC-81D1-E4BEE9CA9400}"/>
                </a:ext>
              </a:extLst>
            </p:cNvPr>
            <p:cNvSpPr/>
            <p:nvPr/>
          </p:nvSpPr>
          <p:spPr bwMode="auto">
            <a:xfrm>
              <a:off x="5164931" y="2758975"/>
              <a:ext cx="1862138" cy="415925"/>
            </a:xfrm>
            <a:custGeom>
              <a:avLst/>
              <a:gdLst>
                <a:gd name="T0" fmla="*/ 255 w 255"/>
                <a:gd name="T1" fmla="*/ 52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2 h 57"/>
                <a:gd name="T8" fmla="*/ 0 w 255"/>
                <a:gd name="T9" fmla="*/ 4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4 h 57"/>
                <a:gd name="T16" fmla="*/ 255 w 25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2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3" name="ïşlîdé">
              <a:extLst>
                <a:ext uri="{FF2B5EF4-FFF2-40B4-BE49-F238E27FC236}">
                  <a16:creationId xmlns:a16="http://schemas.microsoft.com/office/drawing/2014/main" id="{9CC217AE-EF3C-4CF8-BD3B-EB518BCC3EBB}"/>
                </a:ext>
              </a:extLst>
            </p:cNvPr>
            <p:cNvSpPr/>
            <p:nvPr/>
          </p:nvSpPr>
          <p:spPr bwMode="auto">
            <a:xfrm>
              <a:off x="5164931" y="2787550"/>
              <a:ext cx="1862138" cy="387350"/>
            </a:xfrm>
            <a:prstGeom prst="rect">
              <a:avLst/>
            </a:pr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4" name="ïṡļíḓe">
              <a:extLst>
                <a:ext uri="{FF2B5EF4-FFF2-40B4-BE49-F238E27FC236}">
                  <a16:creationId xmlns:a16="http://schemas.microsoft.com/office/drawing/2014/main" id="{EE94B502-D136-4C46-99FF-D5983C785208}"/>
                </a:ext>
              </a:extLst>
            </p:cNvPr>
            <p:cNvSpPr/>
            <p:nvPr/>
          </p:nvSpPr>
          <p:spPr bwMode="auto">
            <a:xfrm>
              <a:off x="5164931" y="3379688"/>
              <a:ext cx="1862138" cy="409575"/>
            </a:xfrm>
            <a:custGeom>
              <a:avLst/>
              <a:gdLst>
                <a:gd name="T0" fmla="*/ 255 w 255"/>
                <a:gd name="T1" fmla="*/ 52 h 56"/>
                <a:gd name="T2" fmla="*/ 251 w 255"/>
                <a:gd name="T3" fmla="*/ 56 h 56"/>
                <a:gd name="T4" fmla="*/ 4 w 255"/>
                <a:gd name="T5" fmla="*/ 56 h 56"/>
                <a:gd name="T6" fmla="*/ 0 w 255"/>
                <a:gd name="T7" fmla="*/ 52 h 56"/>
                <a:gd name="T8" fmla="*/ 0 w 255"/>
                <a:gd name="T9" fmla="*/ 4 h 56"/>
                <a:gd name="T10" fmla="*/ 4 w 255"/>
                <a:gd name="T11" fmla="*/ 0 h 56"/>
                <a:gd name="T12" fmla="*/ 251 w 255"/>
                <a:gd name="T13" fmla="*/ 0 h 56"/>
                <a:gd name="T14" fmla="*/ 255 w 255"/>
                <a:gd name="T15" fmla="*/ 4 h 56"/>
                <a:gd name="T16" fmla="*/ 255 w 2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6">
                  <a:moveTo>
                    <a:pt x="255" y="52"/>
                  </a:moveTo>
                  <a:cubicBezTo>
                    <a:pt x="255" y="54"/>
                    <a:pt x="253" y="56"/>
                    <a:pt x="251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5" name="îslidê">
              <a:extLst>
                <a:ext uri="{FF2B5EF4-FFF2-40B4-BE49-F238E27FC236}">
                  <a16:creationId xmlns:a16="http://schemas.microsoft.com/office/drawing/2014/main" id="{9D8F4E62-9649-42F9-809B-853A24353350}"/>
                </a:ext>
              </a:extLst>
            </p:cNvPr>
            <p:cNvSpPr/>
            <p:nvPr/>
          </p:nvSpPr>
          <p:spPr bwMode="auto">
            <a:xfrm>
              <a:off x="5164931" y="3409850"/>
              <a:ext cx="1862138" cy="379413"/>
            </a:xfrm>
            <a:custGeom>
              <a:avLst/>
              <a:gdLst>
                <a:gd name="T0" fmla="*/ 254 w 255"/>
                <a:gd name="T1" fmla="*/ 0 h 52"/>
                <a:gd name="T2" fmla="*/ 0 w 255"/>
                <a:gd name="T3" fmla="*/ 48 h 52"/>
                <a:gd name="T4" fmla="*/ 4 w 255"/>
                <a:gd name="T5" fmla="*/ 52 h 52"/>
                <a:gd name="T6" fmla="*/ 251 w 255"/>
                <a:gd name="T7" fmla="*/ 52 h 52"/>
                <a:gd name="T8" fmla="*/ 255 w 255"/>
                <a:gd name="T9" fmla="*/ 48 h 52"/>
                <a:gd name="T10" fmla="*/ 255 w 255"/>
                <a:gd name="T11" fmla="*/ 0 h 52"/>
                <a:gd name="T12" fmla="*/ 255 w 255"/>
                <a:gd name="T13" fmla="*/ 0 h 52"/>
                <a:gd name="T14" fmla="*/ 254 w 255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2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3" y="52"/>
                    <a:pt x="255" y="50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6" name="ïşľïḑe">
              <a:extLst>
                <a:ext uri="{FF2B5EF4-FFF2-40B4-BE49-F238E27FC236}">
                  <a16:creationId xmlns:a16="http://schemas.microsoft.com/office/drawing/2014/main" id="{37F1CCD2-1DEB-490A-995D-E411A449D4EA}"/>
                </a:ext>
              </a:extLst>
            </p:cNvPr>
            <p:cNvSpPr/>
            <p:nvPr/>
          </p:nvSpPr>
          <p:spPr bwMode="auto">
            <a:xfrm>
              <a:off x="5164931" y="3994050"/>
              <a:ext cx="1862138" cy="415925"/>
            </a:xfrm>
            <a:custGeom>
              <a:avLst/>
              <a:gdLst>
                <a:gd name="T0" fmla="*/ 255 w 255"/>
                <a:gd name="T1" fmla="*/ 52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2 h 57"/>
                <a:gd name="T8" fmla="*/ 0 w 255"/>
                <a:gd name="T9" fmla="*/ 4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4 h 57"/>
                <a:gd name="T16" fmla="*/ 255 w 25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2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4"/>
                  </a:cubicBezTo>
                  <a:cubicBezTo>
                    <a:pt x="255" y="52"/>
                    <a:pt x="255" y="52"/>
                    <a:pt x="25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7" name="íṩlidê">
              <a:extLst>
                <a:ext uri="{FF2B5EF4-FFF2-40B4-BE49-F238E27FC236}">
                  <a16:creationId xmlns:a16="http://schemas.microsoft.com/office/drawing/2014/main" id="{67B27A1E-7585-45D0-88A0-9DD44167F3B5}"/>
                </a:ext>
              </a:extLst>
            </p:cNvPr>
            <p:cNvSpPr/>
            <p:nvPr/>
          </p:nvSpPr>
          <p:spPr bwMode="auto">
            <a:xfrm>
              <a:off x="5164931" y="4022625"/>
              <a:ext cx="1862138" cy="387350"/>
            </a:xfrm>
            <a:custGeom>
              <a:avLst/>
              <a:gdLst>
                <a:gd name="T0" fmla="*/ 254 w 255"/>
                <a:gd name="T1" fmla="*/ 0 h 53"/>
                <a:gd name="T2" fmla="*/ 0 w 255"/>
                <a:gd name="T3" fmla="*/ 48 h 53"/>
                <a:gd name="T4" fmla="*/ 4 w 255"/>
                <a:gd name="T5" fmla="*/ 53 h 53"/>
                <a:gd name="T6" fmla="*/ 251 w 255"/>
                <a:gd name="T7" fmla="*/ 53 h 53"/>
                <a:gd name="T8" fmla="*/ 255 w 255"/>
                <a:gd name="T9" fmla="*/ 48 h 53"/>
                <a:gd name="T10" fmla="*/ 255 w 255"/>
                <a:gd name="T11" fmla="*/ 0 h 53"/>
                <a:gd name="T12" fmla="*/ 255 w 255"/>
                <a:gd name="T13" fmla="*/ 0 h 53"/>
                <a:gd name="T14" fmla="*/ 254 w 255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3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1"/>
                    <a:pt x="2" y="53"/>
                    <a:pt x="4" y="53"/>
                  </a:cubicBezTo>
                  <a:cubicBezTo>
                    <a:pt x="251" y="53"/>
                    <a:pt x="251" y="53"/>
                    <a:pt x="251" y="53"/>
                  </a:cubicBezTo>
                  <a:cubicBezTo>
                    <a:pt x="253" y="53"/>
                    <a:pt x="255" y="51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8" name="îşḷïḋé">
              <a:extLst>
                <a:ext uri="{FF2B5EF4-FFF2-40B4-BE49-F238E27FC236}">
                  <a16:creationId xmlns:a16="http://schemas.microsoft.com/office/drawing/2014/main" id="{2299D1CA-D853-4394-A8DF-E07025D69805}"/>
                </a:ext>
              </a:extLst>
            </p:cNvPr>
            <p:cNvSpPr/>
            <p:nvPr/>
          </p:nvSpPr>
          <p:spPr bwMode="auto">
            <a:xfrm>
              <a:off x="5164931" y="4606825"/>
              <a:ext cx="1862138" cy="415925"/>
            </a:xfrm>
            <a:custGeom>
              <a:avLst/>
              <a:gdLst>
                <a:gd name="T0" fmla="*/ 255 w 255"/>
                <a:gd name="T1" fmla="*/ 53 h 57"/>
                <a:gd name="T2" fmla="*/ 251 w 255"/>
                <a:gd name="T3" fmla="*/ 57 h 57"/>
                <a:gd name="T4" fmla="*/ 4 w 255"/>
                <a:gd name="T5" fmla="*/ 57 h 57"/>
                <a:gd name="T6" fmla="*/ 0 w 255"/>
                <a:gd name="T7" fmla="*/ 53 h 57"/>
                <a:gd name="T8" fmla="*/ 0 w 255"/>
                <a:gd name="T9" fmla="*/ 5 h 57"/>
                <a:gd name="T10" fmla="*/ 4 w 255"/>
                <a:gd name="T11" fmla="*/ 0 h 57"/>
                <a:gd name="T12" fmla="*/ 251 w 255"/>
                <a:gd name="T13" fmla="*/ 0 h 57"/>
                <a:gd name="T14" fmla="*/ 255 w 255"/>
                <a:gd name="T15" fmla="*/ 5 h 57"/>
                <a:gd name="T16" fmla="*/ 255 w 255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7">
                  <a:moveTo>
                    <a:pt x="255" y="53"/>
                  </a:moveTo>
                  <a:cubicBezTo>
                    <a:pt x="255" y="55"/>
                    <a:pt x="253" y="57"/>
                    <a:pt x="25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5" y="2"/>
                    <a:pt x="255" y="5"/>
                  </a:cubicBezTo>
                  <a:cubicBezTo>
                    <a:pt x="255" y="53"/>
                    <a:pt x="255" y="53"/>
                    <a:pt x="255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59" name="iṡľíḓé">
              <a:extLst>
                <a:ext uri="{FF2B5EF4-FFF2-40B4-BE49-F238E27FC236}">
                  <a16:creationId xmlns:a16="http://schemas.microsoft.com/office/drawing/2014/main" id="{4FBAFA03-472C-4A39-AD2D-58337D703CD3}"/>
                </a:ext>
              </a:extLst>
            </p:cNvPr>
            <p:cNvSpPr/>
            <p:nvPr/>
          </p:nvSpPr>
          <p:spPr bwMode="auto">
            <a:xfrm>
              <a:off x="5164931" y="4643338"/>
              <a:ext cx="1862138" cy="379413"/>
            </a:xfrm>
            <a:custGeom>
              <a:avLst/>
              <a:gdLst>
                <a:gd name="T0" fmla="*/ 254 w 255"/>
                <a:gd name="T1" fmla="*/ 0 h 52"/>
                <a:gd name="T2" fmla="*/ 0 w 255"/>
                <a:gd name="T3" fmla="*/ 48 h 52"/>
                <a:gd name="T4" fmla="*/ 4 w 255"/>
                <a:gd name="T5" fmla="*/ 52 h 52"/>
                <a:gd name="T6" fmla="*/ 251 w 255"/>
                <a:gd name="T7" fmla="*/ 52 h 52"/>
                <a:gd name="T8" fmla="*/ 255 w 255"/>
                <a:gd name="T9" fmla="*/ 48 h 52"/>
                <a:gd name="T10" fmla="*/ 255 w 255"/>
                <a:gd name="T11" fmla="*/ 0 h 52"/>
                <a:gd name="T12" fmla="*/ 255 w 255"/>
                <a:gd name="T13" fmla="*/ 0 h 52"/>
                <a:gd name="T14" fmla="*/ 254 w 255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2">
                  <a:moveTo>
                    <a:pt x="254" y="0"/>
                  </a:moveTo>
                  <a:cubicBezTo>
                    <a:pt x="24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3" y="52"/>
                    <a:pt x="255" y="50"/>
                    <a:pt x="255" y="48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0" name="ïṣļïḓe">
              <a:extLst>
                <a:ext uri="{FF2B5EF4-FFF2-40B4-BE49-F238E27FC236}">
                  <a16:creationId xmlns:a16="http://schemas.microsoft.com/office/drawing/2014/main" id="{72A6F6EA-6E03-4614-9BE7-9E17C27CFFF2}"/>
                </a:ext>
              </a:extLst>
            </p:cNvPr>
            <p:cNvSpPr/>
            <p:nvPr/>
          </p:nvSpPr>
          <p:spPr bwMode="auto">
            <a:xfrm>
              <a:off x="5164931" y="5162450"/>
              <a:ext cx="409575" cy="407988"/>
            </a:xfrm>
            <a:custGeom>
              <a:avLst/>
              <a:gdLst>
                <a:gd name="T0" fmla="*/ 56 w 56"/>
                <a:gd name="T1" fmla="*/ 52 h 56"/>
                <a:gd name="T2" fmla="*/ 52 w 56"/>
                <a:gd name="T3" fmla="*/ 56 h 56"/>
                <a:gd name="T4" fmla="*/ 4 w 56"/>
                <a:gd name="T5" fmla="*/ 56 h 56"/>
                <a:gd name="T6" fmla="*/ 0 w 56"/>
                <a:gd name="T7" fmla="*/ 52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52"/>
                  </a:moveTo>
                  <a:cubicBezTo>
                    <a:pt x="56" y="54"/>
                    <a:pt x="54" y="56"/>
                    <a:pt x="52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1" name="is1îde">
              <a:extLst>
                <a:ext uri="{FF2B5EF4-FFF2-40B4-BE49-F238E27FC236}">
                  <a16:creationId xmlns:a16="http://schemas.microsoft.com/office/drawing/2014/main" id="{F5E10FB6-280B-401B-A6B1-B793487542FE}"/>
                </a:ext>
              </a:extLst>
            </p:cNvPr>
            <p:cNvSpPr/>
            <p:nvPr/>
          </p:nvSpPr>
          <p:spPr bwMode="auto">
            <a:xfrm>
              <a:off x="5164931" y="5191025"/>
              <a:ext cx="409575" cy="379413"/>
            </a:xfrm>
            <a:custGeom>
              <a:avLst/>
              <a:gdLst>
                <a:gd name="T0" fmla="*/ 56 w 56"/>
                <a:gd name="T1" fmla="*/ 0 h 52"/>
                <a:gd name="T2" fmla="*/ 0 w 56"/>
                <a:gd name="T3" fmla="*/ 48 h 52"/>
                <a:gd name="T4" fmla="*/ 4 w 56"/>
                <a:gd name="T5" fmla="*/ 52 h 52"/>
                <a:gd name="T6" fmla="*/ 52 w 56"/>
                <a:gd name="T7" fmla="*/ 52 h 52"/>
                <a:gd name="T8" fmla="*/ 56 w 56"/>
                <a:gd name="T9" fmla="*/ 48 h 52"/>
                <a:gd name="T10" fmla="*/ 56 w 56"/>
                <a:gd name="T11" fmla="*/ 0 h 52"/>
                <a:gd name="T12" fmla="*/ 56 w 56"/>
                <a:gd name="T13" fmla="*/ 0 h 52"/>
                <a:gd name="T14" fmla="*/ 56 w 5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2">
                  <a:moveTo>
                    <a:pt x="56" y="0"/>
                  </a:moveTo>
                  <a:cubicBezTo>
                    <a:pt x="5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4" y="52"/>
                    <a:pt x="56" y="50"/>
                    <a:pt x="56" y="4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2" name="îšliḍé">
              <a:extLst>
                <a:ext uri="{FF2B5EF4-FFF2-40B4-BE49-F238E27FC236}">
                  <a16:creationId xmlns:a16="http://schemas.microsoft.com/office/drawing/2014/main" id="{5692791F-3E55-4C52-9451-6FD038CD4298}"/>
                </a:ext>
              </a:extLst>
            </p:cNvPr>
            <p:cNvSpPr/>
            <p:nvPr/>
          </p:nvSpPr>
          <p:spPr bwMode="auto">
            <a:xfrm>
              <a:off x="6619081" y="5162450"/>
              <a:ext cx="407988" cy="407988"/>
            </a:xfrm>
            <a:custGeom>
              <a:avLst/>
              <a:gdLst>
                <a:gd name="T0" fmla="*/ 56 w 56"/>
                <a:gd name="T1" fmla="*/ 52 h 56"/>
                <a:gd name="T2" fmla="*/ 52 w 56"/>
                <a:gd name="T3" fmla="*/ 56 h 56"/>
                <a:gd name="T4" fmla="*/ 4 w 56"/>
                <a:gd name="T5" fmla="*/ 56 h 56"/>
                <a:gd name="T6" fmla="*/ 0 w 56"/>
                <a:gd name="T7" fmla="*/ 52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52"/>
                  </a:moveTo>
                  <a:cubicBezTo>
                    <a:pt x="56" y="54"/>
                    <a:pt x="54" y="56"/>
                    <a:pt x="52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3" name="íṣľîḓê">
              <a:extLst>
                <a:ext uri="{FF2B5EF4-FFF2-40B4-BE49-F238E27FC236}">
                  <a16:creationId xmlns:a16="http://schemas.microsoft.com/office/drawing/2014/main" id="{BDBDEC71-24A4-4D91-BFF5-4E0F48BAADBD}"/>
                </a:ext>
              </a:extLst>
            </p:cNvPr>
            <p:cNvSpPr/>
            <p:nvPr/>
          </p:nvSpPr>
          <p:spPr bwMode="auto">
            <a:xfrm>
              <a:off x="6619081" y="5191025"/>
              <a:ext cx="407988" cy="379413"/>
            </a:xfrm>
            <a:custGeom>
              <a:avLst/>
              <a:gdLst>
                <a:gd name="T0" fmla="*/ 56 w 56"/>
                <a:gd name="T1" fmla="*/ 0 h 52"/>
                <a:gd name="T2" fmla="*/ 0 w 56"/>
                <a:gd name="T3" fmla="*/ 48 h 52"/>
                <a:gd name="T4" fmla="*/ 4 w 56"/>
                <a:gd name="T5" fmla="*/ 52 h 52"/>
                <a:gd name="T6" fmla="*/ 52 w 56"/>
                <a:gd name="T7" fmla="*/ 52 h 52"/>
                <a:gd name="T8" fmla="*/ 56 w 56"/>
                <a:gd name="T9" fmla="*/ 48 h 52"/>
                <a:gd name="T10" fmla="*/ 56 w 56"/>
                <a:gd name="T11" fmla="*/ 0 h 52"/>
                <a:gd name="T12" fmla="*/ 56 w 56"/>
                <a:gd name="T13" fmla="*/ 0 h 52"/>
                <a:gd name="T14" fmla="*/ 56 w 5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2">
                  <a:moveTo>
                    <a:pt x="56" y="0"/>
                  </a:moveTo>
                  <a:cubicBezTo>
                    <a:pt x="53" y="0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4" y="52"/>
                    <a:pt x="56" y="50"/>
                    <a:pt x="56" y="4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4" name="íŝḻîḓé">
              <a:extLst>
                <a:ext uri="{FF2B5EF4-FFF2-40B4-BE49-F238E27FC236}">
                  <a16:creationId xmlns:a16="http://schemas.microsoft.com/office/drawing/2014/main" id="{359BCAEC-12D5-471A-A36A-B7F42871E4F1}"/>
                </a:ext>
              </a:extLst>
            </p:cNvPr>
            <p:cNvSpPr/>
            <p:nvPr/>
          </p:nvSpPr>
          <p:spPr bwMode="auto">
            <a:xfrm>
              <a:off x="7355681" y="3533675"/>
              <a:ext cx="1270000" cy="407988"/>
            </a:xfrm>
            <a:custGeom>
              <a:avLst/>
              <a:gdLst>
                <a:gd name="T0" fmla="*/ 174 w 174"/>
                <a:gd name="T1" fmla="*/ 52 h 56"/>
                <a:gd name="T2" fmla="*/ 170 w 174"/>
                <a:gd name="T3" fmla="*/ 56 h 56"/>
                <a:gd name="T4" fmla="*/ 4 w 174"/>
                <a:gd name="T5" fmla="*/ 56 h 56"/>
                <a:gd name="T6" fmla="*/ 0 w 174"/>
                <a:gd name="T7" fmla="*/ 52 h 56"/>
                <a:gd name="T8" fmla="*/ 0 w 174"/>
                <a:gd name="T9" fmla="*/ 4 h 56"/>
                <a:gd name="T10" fmla="*/ 4 w 174"/>
                <a:gd name="T11" fmla="*/ 0 h 56"/>
                <a:gd name="T12" fmla="*/ 170 w 174"/>
                <a:gd name="T13" fmla="*/ 0 h 56"/>
                <a:gd name="T14" fmla="*/ 174 w 174"/>
                <a:gd name="T15" fmla="*/ 4 h 56"/>
                <a:gd name="T16" fmla="*/ 174 w 174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6">
                  <a:moveTo>
                    <a:pt x="174" y="52"/>
                  </a:moveTo>
                  <a:cubicBezTo>
                    <a:pt x="174" y="54"/>
                    <a:pt x="172" y="56"/>
                    <a:pt x="17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1"/>
                    <a:pt x="174" y="4"/>
                  </a:cubicBezTo>
                  <a:cubicBezTo>
                    <a:pt x="174" y="52"/>
                    <a:pt x="174" y="52"/>
                    <a:pt x="174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5" name="íślîde">
              <a:extLst>
                <a:ext uri="{FF2B5EF4-FFF2-40B4-BE49-F238E27FC236}">
                  <a16:creationId xmlns:a16="http://schemas.microsoft.com/office/drawing/2014/main" id="{C3CCA442-916E-4E77-B9B6-C2A37506C11B}"/>
                </a:ext>
              </a:extLst>
            </p:cNvPr>
            <p:cNvSpPr/>
            <p:nvPr/>
          </p:nvSpPr>
          <p:spPr bwMode="auto">
            <a:xfrm>
              <a:off x="7436644" y="3562250"/>
              <a:ext cx="1189038" cy="379413"/>
            </a:xfrm>
            <a:custGeom>
              <a:avLst/>
              <a:gdLst>
                <a:gd name="T0" fmla="*/ 163 w 163"/>
                <a:gd name="T1" fmla="*/ 0 h 52"/>
                <a:gd name="T2" fmla="*/ 0 w 163"/>
                <a:gd name="T3" fmla="*/ 45 h 52"/>
                <a:gd name="T4" fmla="*/ 0 w 163"/>
                <a:gd name="T5" fmla="*/ 52 h 52"/>
                <a:gd name="T6" fmla="*/ 159 w 163"/>
                <a:gd name="T7" fmla="*/ 52 h 52"/>
                <a:gd name="T8" fmla="*/ 163 w 163"/>
                <a:gd name="T9" fmla="*/ 48 h 52"/>
                <a:gd name="T10" fmla="*/ 163 w 163"/>
                <a:gd name="T11" fmla="*/ 0 h 52"/>
                <a:gd name="T12" fmla="*/ 163 w 163"/>
                <a:gd name="T13" fmla="*/ 0 h 52"/>
                <a:gd name="T14" fmla="*/ 163 w 16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2">
                  <a:moveTo>
                    <a:pt x="163" y="0"/>
                  </a:moveTo>
                  <a:cubicBezTo>
                    <a:pt x="157" y="0"/>
                    <a:pt x="36" y="34"/>
                    <a:pt x="0" y="4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1" y="52"/>
                    <a:pt x="163" y="50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6" name="îṥḷidê">
              <a:extLst>
                <a:ext uri="{FF2B5EF4-FFF2-40B4-BE49-F238E27FC236}">
                  <a16:creationId xmlns:a16="http://schemas.microsoft.com/office/drawing/2014/main" id="{44D0AF33-2B22-42FF-A3D9-4E64C4F6E6DC}"/>
                </a:ext>
              </a:extLst>
            </p:cNvPr>
            <p:cNvSpPr/>
            <p:nvPr/>
          </p:nvSpPr>
          <p:spPr bwMode="auto">
            <a:xfrm>
              <a:off x="7355681" y="4059138"/>
              <a:ext cx="1270000" cy="415925"/>
            </a:xfrm>
            <a:custGeom>
              <a:avLst/>
              <a:gdLst>
                <a:gd name="T0" fmla="*/ 174 w 174"/>
                <a:gd name="T1" fmla="*/ 53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3 h 57"/>
                <a:gd name="T8" fmla="*/ 0 w 174"/>
                <a:gd name="T9" fmla="*/ 5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5 h 57"/>
                <a:gd name="T16" fmla="*/ 174 w 174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3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5"/>
                  </a:cubicBezTo>
                  <a:cubicBezTo>
                    <a:pt x="174" y="53"/>
                    <a:pt x="174" y="53"/>
                    <a:pt x="174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7" name="ï$ḻîḍè">
              <a:extLst>
                <a:ext uri="{FF2B5EF4-FFF2-40B4-BE49-F238E27FC236}">
                  <a16:creationId xmlns:a16="http://schemas.microsoft.com/office/drawing/2014/main" id="{DB5A31EA-E386-42A4-8BDC-8BD95C55B0B9}"/>
                </a:ext>
              </a:extLst>
            </p:cNvPr>
            <p:cNvSpPr/>
            <p:nvPr/>
          </p:nvSpPr>
          <p:spPr bwMode="auto">
            <a:xfrm>
              <a:off x="7436644" y="4087713"/>
              <a:ext cx="1189038" cy="387350"/>
            </a:xfrm>
            <a:custGeom>
              <a:avLst/>
              <a:gdLst>
                <a:gd name="T0" fmla="*/ 163 w 163"/>
                <a:gd name="T1" fmla="*/ 0 h 53"/>
                <a:gd name="T2" fmla="*/ 0 w 163"/>
                <a:gd name="T3" fmla="*/ 45 h 53"/>
                <a:gd name="T4" fmla="*/ 0 w 163"/>
                <a:gd name="T5" fmla="*/ 53 h 53"/>
                <a:gd name="T6" fmla="*/ 159 w 163"/>
                <a:gd name="T7" fmla="*/ 53 h 53"/>
                <a:gd name="T8" fmla="*/ 163 w 163"/>
                <a:gd name="T9" fmla="*/ 49 h 53"/>
                <a:gd name="T10" fmla="*/ 163 w 163"/>
                <a:gd name="T11" fmla="*/ 1 h 53"/>
                <a:gd name="T12" fmla="*/ 163 w 163"/>
                <a:gd name="T13" fmla="*/ 1 h 53"/>
                <a:gd name="T14" fmla="*/ 163 w 163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3">
                  <a:moveTo>
                    <a:pt x="163" y="0"/>
                  </a:moveTo>
                  <a:cubicBezTo>
                    <a:pt x="157" y="0"/>
                    <a:pt x="36" y="35"/>
                    <a:pt x="0" y="4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61" y="53"/>
                    <a:pt x="163" y="51"/>
                    <a:pt x="163" y="49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8" name="í$ḻïde">
              <a:extLst>
                <a:ext uri="{FF2B5EF4-FFF2-40B4-BE49-F238E27FC236}">
                  <a16:creationId xmlns:a16="http://schemas.microsoft.com/office/drawing/2014/main" id="{A5233FE5-BAC4-4738-BAED-C9EB8975F768}"/>
                </a:ext>
              </a:extLst>
            </p:cNvPr>
            <p:cNvSpPr/>
            <p:nvPr/>
          </p:nvSpPr>
          <p:spPr bwMode="auto">
            <a:xfrm>
              <a:off x="7355681" y="4906863"/>
              <a:ext cx="1270000" cy="415925"/>
            </a:xfrm>
            <a:custGeom>
              <a:avLst/>
              <a:gdLst>
                <a:gd name="T0" fmla="*/ 174 w 174"/>
                <a:gd name="T1" fmla="*/ 53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3 h 57"/>
                <a:gd name="T8" fmla="*/ 0 w 174"/>
                <a:gd name="T9" fmla="*/ 5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5 h 57"/>
                <a:gd name="T16" fmla="*/ 174 w 174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3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5"/>
                  </a:cubicBezTo>
                  <a:cubicBezTo>
                    <a:pt x="174" y="53"/>
                    <a:pt x="174" y="53"/>
                    <a:pt x="174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69" name="íṡḻîḍê">
              <a:extLst>
                <a:ext uri="{FF2B5EF4-FFF2-40B4-BE49-F238E27FC236}">
                  <a16:creationId xmlns:a16="http://schemas.microsoft.com/office/drawing/2014/main" id="{1B8A2310-6908-48F9-939B-56F24E5DE6AC}"/>
                </a:ext>
              </a:extLst>
            </p:cNvPr>
            <p:cNvSpPr/>
            <p:nvPr/>
          </p:nvSpPr>
          <p:spPr bwMode="auto">
            <a:xfrm>
              <a:off x="7436644" y="4943375"/>
              <a:ext cx="1189038" cy="379413"/>
            </a:xfrm>
            <a:custGeom>
              <a:avLst/>
              <a:gdLst>
                <a:gd name="T0" fmla="*/ 163 w 163"/>
                <a:gd name="T1" fmla="*/ 0 h 52"/>
                <a:gd name="T2" fmla="*/ 0 w 163"/>
                <a:gd name="T3" fmla="*/ 45 h 52"/>
                <a:gd name="T4" fmla="*/ 0 w 163"/>
                <a:gd name="T5" fmla="*/ 52 h 52"/>
                <a:gd name="T6" fmla="*/ 159 w 163"/>
                <a:gd name="T7" fmla="*/ 52 h 52"/>
                <a:gd name="T8" fmla="*/ 163 w 163"/>
                <a:gd name="T9" fmla="*/ 48 h 52"/>
                <a:gd name="T10" fmla="*/ 163 w 163"/>
                <a:gd name="T11" fmla="*/ 0 h 52"/>
                <a:gd name="T12" fmla="*/ 163 w 163"/>
                <a:gd name="T13" fmla="*/ 0 h 52"/>
                <a:gd name="T14" fmla="*/ 163 w 16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2">
                  <a:moveTo>
                    <a:pt x="163" y="0"/>
                  </a:moveTo>
                  <a:cubicBezTo>
                    <a:pt x="157" y="0"/>
                    <a:pt x="36" y="34"/>
                    <a:pt x="0" y="4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1" y="52"/>
                    <a:pt x="163" y="50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0" name="iṩlíḋê">
              <a:extLst>
                <a:ext uri="{FF2B5EF4-FFF2-40B4-BE49-F238E27FC236}">
                  <a16:creationId xmlns:a16="http://schemas.microsoft.com/office/drawing/2014/main" id="{DA7EADED-CAAE-4B50-A4FF-DEE85CD2E8DF}"/>
                </a:ext>
              </a:extLst>
            </p:cNvPr>
            <p:cNvSpPr/>
            <p:nvPr/>
          </p:nvSpPr>
          <p:spPr bwMode="auto">
            <a:xfrm>
              <a:off x="7355681" y="5440263"/>
              <a:ext cx="1270000" cy="415925"/>
            </a:xfrm>
            <a:custGeom>
              <a:avLst/>
              <a:gdLst>
                <a:gd name="T0" fmla="*/ 174 w 174"/>
                <a:gd name="T1" fmla="*/ 52 h 57"/>
                <a:gd name="T2" fmla="*/ 170 w 174"/>
                <a:gd name="T3" fmla="*/ 57 h 57"/>
                <a:gd name="T4" fmla="*/ 4 w 174"/>
                <a:gd name="T5" fmla="*/ 57 h 57"/>
                <a:gd name="T6" fmla="*/ 0 w 174"/>
                <a:gd name="T7" fmla="*/ 52 h 57"/>
                <a:gd name="T8" fmla="*/ 0 w 174"/>
                <a:gd name="T9" fmla="*/ 4 h 57"/>
                <a:gd name="T10" fmla="*/ 4 w 174"/>
                <a:gd name="T11" fmla="*/ 0 h 57"/>
                <a:gd name="T12" fmla="*/ 170 w 174"/>
                <a:gd name="T13" fmla="*/ 0 h 57"/>
                <a:gd name="T14" fmla="*/ 174 w 174"/>
                <a:gd name="T15" fmla="*/ 4 h 57"/>
                <a:gd name="T16" fmla="*/ 174 w 174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57">
                  <a:moveTo>
                    <a:pt x="174" y="52"/>
                  </a:moveTo>
                  <a:cubicBezTo>
                    <a:pt x="174" y="55"/>
                    <a:pt x="172" y="57"/>
                    <a:pt x="17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52"/>
                    <a:pt x="174" y="52"/>
                    <a:pt x="174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1" name="ïṧḷiḋê">
              <a:extLst>
                <a:ext uri="{FF2B5EF4-FFF2-40B4-BE49-F238E27FC236}">
                  <a16:creationId xmlns:a16="http://schemas.microsoft.com/office/drawing/2014/main" id="{08A37BD8-BDDF-4E5B-B596-B5EF85589EFA}"/>
                </a:ext>
              </a:extLst>
            </p:cNvPr>
            <p:cNvSpPr/>
            <p:nvPr/>
          </p:nvSpPr>
          <p:spPr bwMode="auto">
            <a:xfrm>
              <a:off x="7436644" y="5468838"/>
              <a:ext cx="1189038" cy="387350"/>
            </a:xfrm>
            <a:custGeom>
              <a:avLst/>
              <a:gdLst>
                <a:gd name="T0" fmla="*/ 163 w 163"/>
                <a:gd name="T1" fmla="*/ 0 h 53"/>
                <a:gd name="T2" fmla="*/ 0 w 163"/>
                <a:gd name="T3" fmla="*/ 45 h 53"/>
                <a:gd name="T4" fmla="*/ 0 w 163"/>
                <a:gd name="T5" fmla="*/ 53 h 53"/>
                <a:gd name="T6" fmla="*/ 159 w 163"/>
                <a:gd name="T7" fmla="*/ 53 h 53"/>
                <a:gd name="T8" fmla="*/ 163 w 163"/>
                <a:gd name="T9" fmla="*/ 48 h 53"/>
                <a:gd name="T10" fmla="*/ 163 w 163"/>
                <a:gd name="T11" fmla="*/ 43 h 53"/>
                <a:gd name="T12" fmla="*/ 163 w 163"/>
                <a:gd name="T13" fmla="*/ 0 h 53"/>
                <a:gd name="T14" fmla="*/ 163 w 163"/>
                <a:gd name="T15" fmla="*/ 0 h 53"/>
                <a:gd name="T16" fmla="*/ 163 w 163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53">
                  <a:moveTo>
                    <a:pt x="163" y="0"/>
                  </a:moveTo>
                  <a:cubicBezTo>
                    <a:pt x="157" y="0"/>
                    <a:pt x="36" y="35"/>
                    <a:pt x="0" y="4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61" y="53"/>
                    <a:pt x="163" y="51"/>
                    <a:pt x="163" y="48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2" name="ïśļíḑè">
              <a:extLst>
                <a:ext uri="{FF2B5EF4-FFF2-40B4-BE49-F238E27FC236}">
                  <a16:creationId xmlns:a16="http://schemas.microsoft.com/office/drawing/2014/main" id="{3576884D-4584-41B9-834B-456457062984}"/>
                </a:ext>
              </a:extLst>
            </p:cNvPr>
            <p:cNvSpPr/>
            <p:nvPr/>
          </p:nvSpPr>
          <p:spPr bwMode="auto">
            <a:xfrm>
              <a:off x="4866481" y="2343050"/>
              <a:ext cx="2452688" cy="204788"/>
            </a:xfrm>
            <a:custGeom>
              <a:avLst/>
              <a:gdLst>
                <a:gd name="T0" fmla="*/ 336 w 336"/>
                <a:gd name="T1" fmla="*/ 23 h 28"/>
                <a:gd name="T2" fmla="*/ 332 w 336"/>
                <a:gd name="T3" fmla="*/ 28 h 28"/>
                <a:gd name="T4" fmla="*/ 5 w 336"/>
                <a:gd name="T5" fmla="*/ 28 h 28"/>
                <a:gd name="T6" fmla="*/ 0 w 336"/>
                <a:gd name="T7" fmla="*/ 23 h 28"/>
                <a:gd name="T8" fmla="*/ 0 w 336"/>
                <a:gd name="T9" fmla="*/ 4 h 28"/>
                <a:gd name="T10" fmla="*/ 5 w 336"/>
                <a:gd name="T11" fmla="*/ 0 h 28"/>
                <a:gd name="T12" fmla="*/ 332 w 336"/>
                <a:gd name="T13" fmla="*/ 0 h 28"/>
                <a:gd name="T14" fmla="*/ 336 w 336"/>
                <a:gd name="T15" fmla="*/ 4 h 28"/>
                <a:gd name="T16" fmla="*/ 336 w 336"/>
                <a:gd name="T17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28">
                  <a:moveTo>
                    <a:pt x="336" y="23"/>
                  </a:moveTo>
                  <a:cubicBezTo>
                    <a:pt x="336" y="26"/>
                    <a:pt x="334" y="28"/>
                    <a:pt x="332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4" y="0"/>
                    <a:pt x="336" y="2"/>
                    <a:pt x="336" y="4"/>
                  </a:cubicBezTo>
                  <a:lnTo>
                    <a:pt x="336" y="2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3" name="ïṧlîḍé">
              <a:extLst>
                <a:ext uri="{FF2B5EF4-FFF2-40B4-BE49-F238E27FC236}">
                  <a16:creationId xmlns:a16="http://schemas.microsoft.com/office/drawing/2014/main" id="{B9518F4A-9FB1-4E2C-BE07-E7507ED3F0A1}"/>
                </a:ext>
              </a:extLst>
            </p:cNvPr>
            <p:cNvSpPr/>
            <p:nvPr/>
          </p:nvSpPr>
          <p:spPr bwMode="auto">
            <a:xfrm>
              <a:off x="7209631" y="3343175"/>
              <a:ext cx="1570038" cy="10953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4" name="îṡliḍé">
              <a:extLst>
                <a:ext uri="{FF2B5EF4-FFF2-40B4-BE49-F238E27FC236}">
                  <a16:creationId xmlns:a16="http://schemas.microsoft.com/office/drawing/2014/main" id="{057AA343-51E8-4ED9-8BF5-92612A889BE2}"/>
                </a:ext>
              </a:extLst>
            </p:cNvPr>
            <p:cNvSpPr/>
            <p:nvPr/>
          </p:nvSpPr>
          <p:spPr bwMode="auto">
            <a:xfrm>
              <a:off x="7209631" y="3343175"/>
              <a:ext cx="1570038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5" name="işlïdé">
              <a:extLst>
                <a:ext uri="{FF2B5EF4-FFF2-40B4-BE49-F238E27FC236}">
                  <a16:creationId xmlns:a16="http://schemas.microsoft.com/office/drawing/2014/main" id="{3FA53D56-BE62-4BA0-A6C8-35A631370A0A}"/>
                </a:ext>
              </a:extLst>
            </p:cNvPr>
            <p:cNvSpPr/>
            <p:nvPr/>
          </p:nvSpPr>
          <p:spPr bwMode="auto">
            <a:xfrm>
              <a:off x="7209631" y="3174900"/>
              <a:ext cx="1671638" cy="182563"/>
            </a:xfrm>
            <a:custGeom>
              <a:avLst/>
              <a:gdLst>
                <a:gd name="T0" fmla="*/ 225 w 229"/>
                <a:gd name="T1" fmla="*/ 0 h 25"/>
                <a:gd name="T2" fmla="*/ 0 w 229"/>
                <a:gd name="T3" fmla="*/ 0 h 25"/>
                <a:gd name="T4" fmla="*/ 0 w 229"/>
                <a:gd name="T5" fmla="*/ 25 h 25"/>
                <a:gd name="T6" fmla="*/ 225 w 229"/>
                <a:gd name="T7" fmla="*/ 25 h 25"/>
                <a:gd name="T8" fmla="*/ 229 w 229"/>
                <a:gd name="T9" fmla="*/ 21 h 25"/>
                <a:gd name="T10" fmla="*/ 229 w 229"/>
                <a:gd name="T11" fmla="*/ 4 h 25"/>
                <a:gd name="T12" fmla="*/ 225 w 22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5">
                  <a:moveTo>
                    <a:pt x="2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7" y="25"/>
                    <a:pt x="229" y="24"/>
                    <a:pt x="229" y="21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1"/>
                    <a:pt x="227" y="0"/>
                    <a:pt x="225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6" name="îṣḻiḓé">
              <a:extLst>
                <a:ext uri="{FF2B5EF4-FFF2-40B4-BE49-F238E27FC236}">
                  <a16:creationId xmlns:a16="http://schemas.microsoft.com/office/drawing/2014/main" id="{49E26FFF-F1F3-4034-89FD-406C5D722D30}"/>
                </a:ext>
              </a:extLst>
            </p:cNvPr>
            <p:cNvSpPr/>
            <p:nvPr/>
          </p:nvSpPr>
          <p:spPr bwMode="auto">
            <a:xfrm>
              <a:off x="7209631" y="4578250"/>
              <a:ext cx="1671638" cy="182563"/>
            </a:xfrm>
            <a:custGeom>
              <a:avLst/>
              <a:gdLst>
                <a:gd name="T0" fmla="*/ 225 w 229"/>
                <a:gd name="T1" fmla="*/ 0 h 25"/>
                <a:gd name="T2" fmla="*/ 0 w 229"/>
                <a:gd name="T3" fmla="*/ 0 h 25"/>
                <a:gd name="T4" fmla="*/ 0 w 229"/>
                <a:gd name="T5" fmla="*/ 25 h 25"/>
                <a:gd name="T6" fmla="*/ 225 w 229"/>
                <a:gd name="T7" fmla="*/ 25 h 25"/>
                <a:gd name="T8" fmla="*/ 229 w 229"/>
                <a:gd name="T9" fmla="*/ 21 h 25"/>
                <a:gd name="T10" fmla="*/ 229 w 229"/>
                <a:gd name="T11" fmla="*/ 4 h 25"/>
                <a:gd name="T12" fmla="*/ 225 w 22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5">
                  <a:moveTo>
                    <a:pt x="2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7" y="25"/>
                    <a:pt x="229" y="24"/>
                    <a:pt x="229" y="21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1"/>
                    <a:pt x="227" y="0"/>
                    <a:pt x="225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7" name="ísḻiḋê">
              <a:extLst>
                <a:ext uri="{FF2B5EF4-FFF2-40B4-BE49-F238E27FC236}">
                  <a16:creationId xmlns:a16="http://schemas.microsoft.com/office/drawing/2014/main" id="{4AC767F3-ABA7-4FFC-8612-A41C1BBC3800}"/>
                </a:ext>
              </a:extLst>
            </p:cNvPr>
            <p:cNvSpPr/>
            <p:nvPr/>
          </p:nvSpPr>
          <p:spPr bwMode="auto">
            <a:xfrm>
              <a:off x="5998369" y="1327050"/>
              <a:ext cx="182563" cy="746125"/>
            </a:xfrm>
            <a:prstGeom prst="rect">
              <a:avLst/>
            </a:pr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8" name="îṧḻíḓé">
              <a:extLst>
                <a:ext uri="{FF2B5EF4-FFF2-40B4-BE49-F238E27FC236}">
                  <a16:creationId xmlns:a16="http://schemas.microsoft.com/office/drawing/2014/main" id="{81C627FA-B359-40D2-98A4-53CC29549E72}"/>
                </a:ext>
              </a:extLst>
            </p:cNvPr>
            <p:cNvSpPr/>
            <p:nvPr/>
          </p:nvSpPr>
          <p:spPr bwMode="auto">
            <a:xfrm>
              <a:off x="5720556" y="1612800"/>
              <a:ext cx="736600" cy="182563"/>
            </a:xfrm>
            <a:prstGeom prst="rect">
              <a:avLst/>
            </a:pr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79" name="îṥ1îḑê">
              <a:extLst>
                <a:ext uri="{FF2B5EF4-FFF2-40B4-BE49-F238E27FC236}">
                  <a16:creationId xmlns:a16="http://schemas.microsoft.com/office/drawing/2014/main" id="{AE3BA769-B437-43AA-AE99-531157F9F938}"/>
                </a:ext>
              </a:extLst>
            </p:cNvPr>
            <p:cNvSpPr/>
            <p:nvPr/>
          </p:nvSpPr>
          <p:spPr bwMode="auto">
            <a:xfrm>
              <a:off x="7209631" y="3452713"/>
              <a:ext cx="227013" cy="1125538"/>
            </a:xfrm>
            <a:custGeom>
              <a:avLst/>
              <a:gdLst>
                <a:gd name="T0" fmla="*/ 31 w 31"/>
                <a:gd name="T1" fmla="*/ 0 h 154"/>
                <a:gd name="T2" fmla="*/ 0 w 31"/>
                <a:gd name="T3" fmla="*/ 0 h 154"/>
                <a:gd name="T4" fmla="*/ 0 w 31"/>
                <a:gd name="T5" fmla="*/ 154 h 154"/>
                <a:gd name="T6" fmla="*/ 31 w 31"/>
                <a:gd name="T7" fmla="*/ 154 h 154"/>
                <a:gd name="T8" fmla="*/ 31 w 31"/>
                <a:gd name="T9" fmla="*/ 140 h 154"/>
                <a:gd name="T10" fmla="*/ 24 w 31"/>
                <a:gd name="T11" fmla="*/ 140 h 154"/>
                <a:gd name="T12" fmla="*/ 20 w 31"/>
                <a:gd name="T13" fmla="*/ 136 h 154"/>
                <a:gd name="T14" fmla="*/ 20 w 31"/>
                <a:gd name="T15" fmla="*/ 88 h 154"/>
                <a:gd name="T16" fmla="*/ 24 w 31"/>
                <a:gd name="T17" fmla="*/ 83 h 154"/>
                <a:gd name="T18" fmla="*/ 31 w 31"/>
                <a:gd name="T19" fmla="*/ 83 h 154"/>
                <a:gd name="T20" fmla="*/ 31 w 31"/>
                <a:gd name="T21" fmla="*/ 67 h 154"/>
                <a:gd name="T22" fmla="*/ 24 w 31"/>
                <a:gd name="T23" fmla="*/ 67 h 154"/>
                <a:gd name="T24" fmla="*/ 20 w 31"/>
                <a:gd name="T25" fmla="*/ 63 h 154"/>
                <a:gd name="T26" fmla="*/ 20 w 31"/>
                <a:gd name="T27" fmla="*/ 15 h 154"/>
                <a:gd name="T28" fmla="*/ 24 w 31"/>
                <a:gd name="T29" fmla="*/ 11 h 154"/>
                <a:gd name="T30" fmla="*/ 31 w 31"/>
                <a:gd name="T31" fmla="*/ 11 h 154"/>
                <a:gd name="T32" fmla="*/ 31 w 31"/>
                <a:gd name="T3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54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2" y="140"/>
                    <a:pt x="20" y="138"/>
                    <a:pt x="20" y="136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5"/>
                    <a:pt x="22" y="83"/>
                    <a:pt x="24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2" y="67"/>
                    <a:pt x="20" y="65"/>
                    <a:pt x="20" y="63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2"/>
                    <a:pt x="22" y="11"/>
                    <a:pt x="24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0" name="íṧľidè">
              <a:extLst>
                <a:ext uri="{FF2B5EF4-FFF2-40B4-BE49-F238E27FC236}">
                  <a16:creationId xmlns:a16="http://schemas.microsoft.com/office/drawing/2014/main" id="{3DACC300-F9C9-4F07-879E-2163CD0E76AC}"/>
                </a:ext>
              </a:extLst>
            </p:cNvPr>
            <p:cNvSpPr/>
            <p:nvPr/>
          </p:nvSpPr>
          <p:spPr bwMode="auto">
            <a:xfrm>
              <a:off x="7355681" y="3533675"/>
              <a:ext cx="80963" cy="407988"/>
            </a:xfrm>
            <a:custGeom>
              <a:avLst/>
              <a:gdLst>
                <a:gd name="T0" fmla="*/ 11 w 11"/>
                <a:gd name="T1" fmla="*/ 0 h 56"/>
                <a:gd name="T2" fmla="*/ 4 w 11"/>
                <a:gd name="T3" fmla="*/ 0 h 56"/>
                <a:gd name="T4" fmla="*/ 0 w 11"/>
                <a:gd name="T5" fmla="*/ 4 h 56"/>
                <a:gd name="T6" fmla="*/ 0 w 11"/>
                <a:gd name="T7" fmla="*/ 52 h 56"/>
                <a:gd name="T8" fmla="*/ 4 w 11"/>
                <a:gd name="T9" fmla="*/ 56 h 56"/>
                <a:gd name="T10" fmla="*/ 11 w 11"/>
                <a:gd name="T11" fmla="*/ 56 h 56"/>
                <a:gd name="T12" fmla="*/ 4 w 11"/>
                <a:gd name="T13" fmla="*/ 56 h 56"/>
                <a:gd name="T14" fmla="*/ 0 w 11"/>
                <a:gd name="T15" fmla="*/ 52 h 56"/>
                <a:gd name="T16" fmla="*/ 11 w 11"/>
                <a:gd name="T17" fmla="*/ 49 h 56"/>
                <a:gd name="T18" fmla="*/ 11 w 11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6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2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1" name="îşliḓê">
              <a:extLst>
                <a:ext uri="{FF2B5EF4-FFF2-40B4-BE49-F238E27FC236}">
                  <a16:creationId xmlns:a16="http://schemas.microsoft.com/office/drawing/2014/main" id="{27284041-D7B2-4A41-B518-C10341BB5521}"/>
                </a:ext>
              </a:extLst>
            </p:cNvPr>
            <p:cNvSpPr/>
            <p:nvPr/>
          </p:nvSpPr>
          <p:spPr bwMode="auto">
            <a:xfrm>
              <a:off x="7355681" y="3890863"/>
              <a:ext cx="80963" cy="50800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3 h 7"/>
                <a:gd name="T4" fmla="*/ 4 w 11"/>
                <a:gd name="T5" fmla="*/ 7 h 7"/>
                <a:gd name="T6" fmla="*/ 11 w 11"/>
                <a:gd name="T7" fmla="*/ 7 h 7"/>
                <a:gd name="T8" fmla="*/ 11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4" y="2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2" name="îšḻîdè">
              <a:extLst>
                <a:ext uri="{FF2B5EF4-FFF2-40B4-BE49-F238E27FC236}">
                  <a16:creationId xmlns:a16="http://schemas.microsoft.com/office/drawing/2014/main" id="{9B6CBC38-F0E6-44BE-BF33-41FE0B034797}"/>
                </a:ext>
              </a:extLst>
            </p:cNvPr>
            <p:cNvSpPr/>
            <p:nvPr/>
          </p:nvSpPr>
          <p:spPr bwMode="auto">
            <a:xfrm>
              <a:off x="7355681" y="4059138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5 h 57"/>
                <a:gd name="T6" fmla="*/ 0 w 11"/>
                <a:gd name="T7" fmla="*/ 53 h 57"/>
                <a:gd name="T8" fmla="*/ 4 w 11"/>
                <a:gd name="T9" fmla="*/ 57 h 57"/>
                <a:gd name="T10" fmla="*/ 11 w 11"/>
                <a:gd name="T11" fmla="*/ 57 h 57"/>
                <a:gd name="T12" fmla="*/ 4 w 11"/>
                <a:gd name="T13" fmla="*/ 57 h 57"/>
                <a:gd name="T14" fmla="*/ 0 w 11"/>
                <a:gd name="T15" fmla="*/ 53 h 57"/>
                <a:gd name="T16" fmla="*/ 11 w 11"/>
                <a:gd name="T17" fmla="*/ 49 h 57"/>
                <a:gd name="T18" fmla="*/ 11 w 1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3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3" name="îṩ1îḑé">
              <a:extLst>
                <a:ext uri="{FF2B5EF4-FFF2-40B4-BE49-F238E27FC236}">
                  <a16:creationId xmlns:a16="http://schemas.microsoft.com/office/drawing/2014/main" id="{DBB43EAF-CF2D-4898-A4C5-A9600B98665F}"/>
                </a:ext>
              </a:extLst>
            </p:cNvPr>
            <p:cNvSpPr/>
            <p:nvPr/>
          </p:nvSpPr>
          <p:spPr bwMode="auto">
            <a:xfrm>
              <a:off x="7355681" y="4417913"/>
              <a:ext cx="80963" cy="57150"/>
            </a:xfrm>
            <a:custGeom>
              <a:avLst/>
              <a:gdLst>
                <a:gd name="T0" fmla="*/ 11 w 11"/>
                <a:gd name="T1" fmla="*/ 0 h 8"/>
                <a:gd name="T2" fmla="*/ 0 w 11"/>
                <a:gd name="T3" fmla="*/ 4 h 8"/>
                <a:gd name="T4" fmla="*/ 4 w 11"/>
                <a:gd name="T5" fmla="*/ 8 h 8"/>
                <a:gd name="T6" fmla="*/ 11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4" y="2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4" name="ïṣlîdè">
              <a:extLst>
                <a:ext uri="{FF2B5EF4-FFF2-40B4-BE49-F238E27FC236}">
                  <a16:creationId xmlns:a16="http://schemas.microsoft.com/office/drawing/2014/main" id="{A57A4C25-96D6-4DD5-BA93-F7201A570C9B}"/>
                </a:ext>
              </a:extLst>
            </p:cNvPr>
            <p:cNvSpPr/>
            <p:nvPr/>
          </p:nvSpPr>
          <p:spPr bwMode="auto">
            <a:xfrm>
              <a:off x="7209631" y="3357463"/>
              <a:ext cx="227013" cy="9525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5" name="îş1iḑe">
              <a:extLst>
                <a:ext uri="{FF2B5EF4-FFF2-40B4-BE49-F238E27FC236}">
                  <a16:creationId xmlns:a16="http://schemas.microsoft.com/office/drawing/2014/main" id="{70B51048-5B18-49CC-8D8A-AC4D6435C9BB}"/>
                </a:ext>
              </a:extLst>
            </p:cNvPr>
            <p:cNvSpPr/>
            <p:nvPr/>
          </p:nvSpPr>
          <p:spPr bwMode="auto">
            <a:xfrm>
              <a:off x="7209631" y="3357463"/>
              <a:ext cx="2270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6" name="iṡḻîḑe">
              <a:extLst>
                <a:ext uri="{FF2B5EF4-FFF2-40B4-BE49-F238E27FC236}">
                  <a16:creationId xmlns:a16="http://schemas.microsoft.com/office/drawing/2014/main" id="{5C373D1B-066D-4F9D-BEAA-AE10F4EA7BB2}"/>
                </a:ext>
              </a:extLst>
            </p:cNvPr>
            <p:cNvSpPr/>
            <p:nvPr/>
          </p:nvSpPr>
          <p:spPr bwMode="auto">
            <a:xfrm>
              <a:off x="7209631" y="3174900"/>
              <a:ext cx="227013" cy="18256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7" name="îṥḻïďê">
              <a:extLst>
                <a:ext uri="{FF2B5EF4-FFF2-40B4-BE49-F238E27FC236}">
                  <a16:creationId xmlns:a16="http://schemas.microsoft.com/office/drawing/2014/main" id="{4923CA5A-9A70-4C48-A944-5A92408BCBCA}"/>
                </a:ext>
              </a:extLst>
            </p:cNvPr>
            <p:cNvSpPr/>
            <p:nvPr/>
          </p:nvSpPr>
          <p:spPr bwMode="auto">
            <a:xfrm>
              <a:off x="7209631" y="3174900"/>
              <a:ext cx="22701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8" name="îSľîďe">
              <a:extLst>
                <a:ext uri="{FF2B5EF4-FFF2-40B4-BE49-F238E27FC236}">
                  <a16:creationId xmlns:a16="http://schemas.microsoft.com/office/drawing/2014/main" id="{0A95F5D0-3B6D-41FC-A153-ACB57C8E369A}"/>
                </a:ext>
              </a:extLst>
            </p:cNvPr>
            <p:cNvSpPr/>
            <p:nvPr/>
          </p:nvSpPr>
          <p:spPr bwMode="auto">
            <a:xfrm>
              <a:off x="7209631" y="4760813"/>
              <a:ext cx="227013" cy="1022350"/>
            </a:xfrm>
            <a:custGeom>
              <a:avLst/>
              <a:gdLst>
                <a:gd name="T0" fmla="*/ 31 w 31"/>
                <a:gd name="T1" fmla="*/ 0 h 140"/>
                <a:gd name="T2" fmla="*/ 0 w 31"/>
                <a:gd name="T3" fmla="*/ 0 h 140"/>
                <a:gd name="T4" fmla="*/ 0 w 31"/>
                <a:gd name="T5" fmla="*/ 140 h 140"/>
                <a:gd name="T6" fmla="*/ 20 w 31"/>
                <a:gd name="T7" fmla="*/ 140 h 140"/>
                <a:gd name="T8" fmla="*/ 20 w 31"/>
                <a:gd name="T9" fmla="*/ 97 h 140"/>
                <a:gd name="T10" fmla="*/ 24 w 31"/>
                <a:gd name="T11" fmla="*/ 93 h 140"/>
                <a:gd name="T12" fmla="*/ 31 w 31"/>
                <a:gd name="T13" fmla="*/ 93 h 140"/>
                <a:gd name="T14" fmla="*/ 31 w 31"/>
                <a:gd name="T15" fmla="*/ 77 h 140"/>
                <a:gd name="T16" fmla="*/ 24 w 31"/>
                <a:gd name="T17" fmla="*/ 77 h 140"/>
                <a:gd name="T18" fmla="*/ 20 w 31"/>
                <a:gd name="T19" fmla="*/ 73 h 140"/>
                <a:gd name="T20" fmla="*/ 20 w 31"/>
                <a:gd name="T21" fmla="*/ 25 h 140"/>
                <a:gd name="T22" fmla="*/ 24 w 31"/>
                <a:gd name="T23" fmla="*/ 20 h 140"/>
                <a:gd name="T24" fmla="*/ 31 w 31"/>
                <a:gd name="T25" fmla="*/ 20 h 140"/>
                <a:gd name="T26" fmla="*/ 31 w 31"/>
                <a:gd name="T2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40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5"/>
                    <a:pt x="22" y="93"/>
                    <a:pt x="24" y="9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2" y="77"/>
                    <a:pt x="20" y="75"/>
                    <a:pt x="20" y="7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89" name="ïşlîḍè">
              <a:extLst>
                <a:ext uri="{FF2B5EF4-FFF2-40B4-BE49-F238E27FC236}">
                  <a16:creationId xmlns:a16="http://schemas.microsoft.com/office/drawing/2014/main" id="{71DF9B4E-584F-429E-BA2C-60D42D69B9BB}"/>
                </a:ext>
              </a:extLst>
            </p:cNvPr>
            <p:cNvSpPr/>
            <p:nvPr/>
          </p:nvSpPr>
          <p:spPr bwMode="auto">
            <a:xfrm>
              <a:off x="7209631" y="5783163"/>
              <a:ext cx="227013" cy="204788"/>
            </a:xfrm>
            <a:custGeom>
              <a:avLst/>
              <a:gdLst>
                <a:gd name="T0" fmla="*/ 20 w 31"/>
                <a:gd name="T1" fmla="*/ 0 h 28"/>
                <a:gd name="T2" fmla="*/ 0 w 31"/>
                <a:gd name="T3" fmla="*/ 0 h 28"/>
                <a:gd name="T4" fmla="*/ 0 w 31"/>
                <a:gd name="T5" fmla="*/ 28 h 28"/>
                <a:gd name="T6" fmla="*/ 31 w 31"/>
                <a:gd name="T7" fmla="*/ 28 h 28"/>
                <a:gd name="T8" fmla="*/ 31 w 31"/>
                <a:gd name="T9" fmla="*/ 10 h 28"/>
                <a:gd name="T10" fmla="*/ 24 w 31"/>
                <a:gd name="T11" fmla="*/ 10 h 28"/>
                <a:gd name="T12" fmla="*/ 20 w 31"/>
                <a:gd name="T13" fmla="*/ 5 h 28"/>
                <a:gd name="T14" fmla="*/ 20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10"/>
                    <a:pt x="20" y="8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0" name="iSḻïḍê">
              <a:extLst>
                <a:ext uri="{FF2B5EF4-FFF2-40B4-BE49-F238E27FC236}">
                  <a16:creationId xmlns:a16="http://schemas.microsoft.com/office/drawing/2014/main" id="{39271D64-09AE-452F-ABF3-BED970A87DCB}"/>
                </a:ext>
              </a:extLst>
            </p:cNvPr>
            <p:cNvSpPr/>
            <p:nvPr/>
          </p:nvSpPr>
          <p:spPr bwMode="auto">
            <a:xfrm>
              <a:off x="7355681" y="4906863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5 h 57"/>
                <a:gd name="T6" fmla="*/ 0 w 11"/>
                <a:gd name="T7" fmla="*/ 53 h 57"/>
                <a:gd name="T8" fmla="*/ 4 w 11"/>
                <a:gd name="T9" fmla="*/ 57 h 57"/>
                <a:gd name="T10" fmla="*/ 11 w 11"/>
                <a:gd name="T11" fmla="*/ 57 h 57"/>
                <a:gd name="T12" fmla="*/ 4 w 11"/>
                <a:gd name="T13" fmla="*/ 57 h 57"/>
                <a:gd name="T14" fmla="*/ 0 w 11"/>
                <a:gd name="T15" fmla="*/ 53 h 57"/>
                <a:gd name="T16" fmla="*/ 11 w 11"/>
                <a:gd name="T17" fmla="*/ 50 h 57"/>
                <a:gd name="T18" fmla="*/ 11 w 1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3"/>
                    <a:pt x="4" y="51"/>
                    <a:pt x="11" y="5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1" name="ïṩlïḍê">
              <a:extLst>
                <a:ext uri="{FF2B5EF4-FFF2-40B4-BE49-F238E27FC236}">
                  <a16:creationId xmlns:a16="http://schemas.microsoft.com/office/drawing/2014/main" id="{347FEFF4-8232-44FE-83C7-26B37BE15305}"/>
                </a:ext>
              </a:extLst>
            </p:cNvPr>
            <p:cNvSpPr/>
            <p:nvPr/>
          </p:nvSpPr>
          <p:spPr bwMode="auto">
            <a:xfrm>
              <a:off x="7355681" y="5271988"/>
              <a:ext cx="80963" cy="50800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3 h 7"/>
                <a:gd name="T4" fmla="*/ 4 w 11"/>
                <a:gd name="T5" fmla="*/ 7 h 7"/>
                <a:gd name="T6" fmla="*/ 11 w 11"/>
                <a:gd name="T7" fmla="*/ 7 h 7"/>
                <a:gd name="T8" fmla="*/ 11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4" y="1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2" name="í$ḻïdê">
              <a:extLst>
                <a:ext uri="{FF2B5EF4-FFF2-40B4-BE49-F238E27FC236}">
                  <a16:creationId xmlns:a16="http://schemas.microsoft.com/office/drawing/2014/main" id="{5793033C-4D65-4B9B-BA79-52798E3E712F}"/>
                </a:ext>
              </a:extLst>
            </p:cNvPr>
            <p:cNvSpPr/>
            <p:nvPr/>
          </p:nvSpPr>
          <p:spPr bwMode="auto">
            <a:xfrm>
              <a:off x="7355681" y="5440263"/>
              <a:ext cx="80963" cy="415925"/>
            </a:xfrm>
            <a:custGeom>
              <a:avLst/>
              <a:gdLst>
                <a:gd name="T0" fmla="*/ 11 w 11"/>
                <a:gd name="T1" fmla="*/ 0 h 57"/>
                <a:gd name="T2" fmla="*/ 4 w 11"/>
                <a:gd name="T3" fmla="*/ 0 h 57"/>
                <a:gd name="T4" fmla="*/ 0 w 11"/>
                <a:gd name="T5" fmla="*/ 4 h 57"/>
                <a:gd name="T6" fmla="*/ 0 w 11"/>
                <a:gd name="T7" fmla="*/ 47 h 57"/>
                <a:gd name="T8" fmla="*/ 0 w 11"/>
                <a:gd name="T9" fmla="*/ 52 h 57"/>
                <a:gd name="T10" fmla="*/ 4 w 11"/>
                <a:gd name="T11" fmla="*/ 57 h 57"/>
                <a:gd name="T12" fmla="*/ 11 w 11"/>
                <a:gd name="T13" fmla="*/ 57 h 57"/>
                <a:gd name="T14" fmla="*/ 4 w 11"/>
                <a:gd name="T15" fmla="*/ 57 h 57"/>
                <a:gd name="T16" fmla="*/ 0 w 11"/>
                <a:gd name="T17" fmla="*/ 52 h 57"/>
                <a:gd name="T18" fmla="*/ 11 w 11"/>
                <a:gd name="T19" fmla="*/ 49 h 57"/>
                <a:gd name="T20" fmla="*/ 11 w 11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7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52"/>
                    <a:pt x="4" y="51"/>
                    <a:pt x="11" y="4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3" name="îšḷíďê">
              <a:extLst>
                <a:ext uri="{FF2B5EF4-FFF2-40B4-BE49-F238E27FC236}">
                  <a16:creationId xmlns:a16="http://schemas.microsoft.com/office/drawing/2014/main" id="{328F9812-B69A-40F5-AF7A-578E3613B9E3}"/>
                </a:ext>
              </a:extLst>
            </p:cNvPr>
            <p:cNvSpPr/>
            <p:nvPr/>
          </p:nvSpPr>
          <p:spPr bwMode="auto">
            <a:xfrm>
              <a:off x="7355681" y="5797450"/>
              <a:ext cx="80963" cy="58738"/>
            </a:xfrm>
            <a:custGeom>
              <a:avLst/>
              <a:gdLst>
                <a:gd name="T0" fmla="*/ 11 w 11"/>
                <a:gd name="T1" fmla="*/ 0 h 8"/>
                <a:gd name="T2" fmla="*/ 0 w 11"/>
                <a:gd name="T3" fmla="*/ 3 h 8"/>
                <a:gd name="T4" fmla="*/ 4 w 11"/>
                <a:gd name="T5" fmla="*/ 8 h 8"/>
                <a:gd name="T6" fmla="*/ 11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4" y="2"/>
                    <a:pt x="0" y="3"/>
                    <a:pt x="0" y="3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4" name="iṧ1ïḋé">
              <a:extLst>
                <a:ext uri="{FF2B5EF4-FFF2-40B4-BE49-F238E27FC236}">
                  <a16:creationId xmlns:a16="http://schemas.microsoft.com/office/drawing/2014/main" id="{3F11CAE3-E48B-407F-B952-AEAC021A64AE}"/>
                </a:ext>
              </a:extLst>
            </p:cNvPr>
            <p:cNvSpPr/>
            <p:nvPr/>
          </p:nvSpPr>
          <p:spPr bwMode="auto">
            <a:xfrm>
              <a:off x="7209631" y="4578250"/>
              <a:ext cx="227013" cy="18256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5" name="ïṥḻîḍé">
              <a:extLst>
                <a:ext uri="{FF2B5EF4-FFF2-40B4-BE49-F238E27FC236}">
                  <a16:creationId xmlns:a16="http://schemas.microsoft.com/office/drawing/2014/main" id="{2C0102B2-D7FC-406A-8570-C88FEE25E1B7}"/>
                </a:ext>
              </a:extLst>
            </p:cNvPr>
            <p:cNvSpPr/>
            <p:nvPr/>
          </p:nvSpPr>
          <p:spPr bwMode="auto">
            <a:xfrm>
              <a:off x="7209631" y="4578250"/>
              <a:ext cx="22701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6" name="íŝ1idè">
              <a:extLst>
                <a:ext uri="{FF2B5EF4-FFF2-40B4-BE49-F238E27FC236}">
                  <a16:creationId xmlns:a16="http://schemas.microsoft.com/office/drawing/2014/main" id="{96EE341C-743E-4DA9-B287-2C4F0380D670}"/>
                </a:ext>
              </a:extLst>
            </p:cNvPr>
            <p:cNvSpPr/>
            <p:nvPr/>
          </p:nvSpPr>
          <p:spPr bwMode="auto">
            <a:xfrm>
              <a:off x="3428206" y="3393975"/>
              <a:ext cx="1547813" cy="25939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7" name="îŝļîḍé">
              <a:extLst>
                <a:ext uri="{FF2B5EF4-FFF2-40B4-BE49-F238E27FC236}">
                  <a16:creationId xmlns:a16="http://schemas.microsoft.com/office/drawing/2014/main" id="{F8DA6F05-571A-4B12-A534-7C40410DD0B5}"/>
                </a:ext>
              </a:extLst>
            </p:cNvPr>
            <p:cNvSpPr/>
            <p:nvPr/>
          </p:nvSpPr>
          <p:spPr bwMode="auto">
            <a:xfrm>
              <a:off x="3428206" y="3393975"/>
              <a:ext cx="1547813" cy="259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8" name="išḻídé">
              <a:extLst>
                <a:ext uri="{FF2B5EF4-FFF2-40B4-BE49-F238E27FC236}">
                  <a16:creationId xmlns:a16="http://schemas.microsoft.com/office/drawing/2014/main" id="{C9AE32FF-C351-4274-8354-C25BDEB5CB4A}"/>
                </a:ext>
              </a:extLst>
            </p:cNvPr>
            <p:cNvSpPr/>
            <p:nvPr/>
          </p:nvSpPr>
          <p:spPr bwMode="auto">
            <a:xfrm>
              <a:off x="3428206" y="5783163"/>
              <a:ext cx="1547813" cy="204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99" name="îṧ1ïḑé">
              <a:extLst>
                <a:ext uri="{FF2B5EF4-FFF2-40B4-BE49-F238E27FC236}">
                  <a16:creationId xmlns:a16="http://schemas.microsoft.com/office/drawing/2014/main" id="{5325F825-1D0D-489C-9697-20D96E86DB3A}"/>
                </a:ext>
              </a:extLst>
            </p:cNvPr>
            <p:cNvSpPr/>
            <p:nvPr/>
          </p:nvSpPr>
          <p:spPr bwMode="auto">
            <a:xfrm>
              <a:off x="3428206" y="5783163"/>
              <a:ext cx="1547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0" name="ïSlîdê">
              <a:extLst>
                <a:ext uri="{FF2B5EF4-FFF2-40B4-BE49-F238E27FC236}">
                  <a16:creationId xmlns:a16="http://schemas.microsoft.com/office/drawing/2014/main" id="{5BBEB351-0D8A-46D4-B021-6CD12699634E}"/>
                </a:ext>
              </a:extLst>
            </p:cNvPr>
            <p:cNvSpPr/>
            <p:nvPr/>
          </p:nvSpPr>
          <p:spPr bwMode="auto">
            <a:xfrm>
              <a:off x="4450556" y="3533675"/>
              <a:ext cx="385763" cy="407988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1" name="ïṧḷíḑè">
              <a:extLst>
                <a:ext uri="{FF2B5EF4-FFF2-40B4-BE49-F238E27FC236}">
                  <a16:creationId xmlns:a16="http://schemas.microsoft.com/office/drawing/2014/main" id="{F16B775F-0D44-4D33-88B1-8B4542A84876}"/>
                </a:ext>
              </a:extLst>
            </p:cNvPr>
            <p:cNvSpPr/>
            <p:nvPr/>
          </p:nvSpPr>
          <p:spPr bwMode="auto">
            <a:xfrm>
              <a:off x="4450556" y="3628925"/>
              <a:ext cx="306388" cy="312738"/>
            </a:xfrm>
            <a:custGeom>
              <a:avLst/>
              <a:gdLst>
                <a:gd name="T0" fmla="*/ 42 w 42"/>
                <a:gd name="T1" fmla="*/ 0 h 43"/>
                <a:gd name="T2" fmla="*/ 0 w 42"/>
                <a:gd name="T3" fmla="*/ 39 h 43"/>
                <a:gd name="T4" fmla="*/ 5 w 42"/>
                <a:gd name="T5" fmla="*/ 43 h 43"/>
                <a:gd name="T6" fmla="*/ 42 w 42"/>
                <a:gd name="T7" fmla="*/ 43 h 43"/>
                <a:gd name="T8" fmla="*/ 42 w 4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0"/>
                  </a:moveTo>
                  <a:cubicBezTo>
                    <a:pt x="27" y="13"/>
                    <a:pt x="0" y="39"/>
                    <a:pt x="0" y="39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2" name="ïṥḷiḑe">
              <a:extLst>
                <a:ext uri="{FF2B5EF4-FFF2-40B4-BE49-F238E27FC236}">
                  <a16:creationId xmlns:a16="http://schemas.microsoft.com/office/drawing/2014/main" id="{9D49EFAE-BD4F-4E31-B589-0CA3D879446F}"/>
                </a:ext>
              </a:extLst>
            </p:cNvPr>
            <p:cNvSpPr/>
            <p:nvPr/>
          </p:nvSpPr>
          <p:spPr bwMode="auto">
            <a:xfrm>
              <a:off x="4004469" y="3533675"/>
              <a:ext cx="387350" cy="407988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3" name="íṩľíḑè">
              <a:extLst>
                <a:ext uri="{FF2B5EF4-FFF2-40B4-BE49-F238E27FC236}">
                  <a16:creationId xmlns:a16="http://schemas.microsoft.com/office/drawing/2014/main" id="{85B472F3-D1F0-45EC-8252-8D9D36C80A64}"/>
                </a:ext>
              </a:extLst>
            </p:cNvPr>
            <p:cNvSpPr/>
            <p:nvPr/>
          </p:nvSpPr>
          <p:spPr bwMode="auto">
            <a:xfrm>
              <a:off x="4004469" y="3562250"/>
              <a:ext cx="387350" cy="379413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9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4" name="ïṩļíḓé">
              <a:extLst>
                <a:ext uri="{FF2B5EF4-FFF2-40B4-BE49-F238E27FC236}">
                  <a16:creationId xmlns:a16="http://schemas.microsoft.com/office/drawing/2014/main" id="{81FC0740-33F2-4DEC-A387-CB0F6BB7BCB3}"/>
                </a:ext>
              </a:extLst>
            </p:cNvPr>
            <p:cNvSpPr/>
            <p:nvPr/>
          </p:nvSpPr>
          <p:spPr bwMode="auto">
            <a:xfrm>
              <a:off x="3559969" y="3533675"/>
              <a:ext cx="385763" cy="407988"/>
            </a:xfrm>
            <a:custGeom>
              <a:avLst/>
              <a:gdLst>
                <a:gd name="T0" fmla="*/ 53 w 53"/>
                <a:gd name="T1" fmla="*/ 52 h 56"/>
                <a:gd name="T2" fmla="*/ 48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8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8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5" name="íṡ1íḋe">
              <a:extLst>
                <a:ext uri="{FF2B5EF4-FFF2-40B4-BE49-F238E27FC236}">
                  <a16:creationId xmlns:a16="http://schemas.microsoft.com/office/drawing/2014/main" id="{1A3448A5-14F4-44FC-93DF-6B4DC0A9C3CE}"/>
                </a:ext>
              </a:extLst>
            </p:cNvPr>
            <p:cNvSpPr/>
            <p:nvPr/>
          </p:nvSpPr>
          <p:spPr bwMode="auto">
            <a:xfrm>
              <a:off x="3559969" y="3562250"/>
              <a:ext cx="385763" cy="379413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8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6" name="í$ļîďé">
              <a:extLst>
                <a:ext uri="{FF2B5EF4-FFF2-40B4-BE49-F238E27FC236}">
                  <a16:creationId xmlns:a16="http://schemas.microsoft.com/office/drawing/2014/main" id="{81D66523-E09D-46C3-BE7A-24DA59F66132}"/>
                </a:ext>
              </a:extLst>
            </p:cNvPr>
            <p:cNvSpPr/>
            <p:nvPr/>
          </p:nvSpPr>
          <p:spPr bwMode="auto">
            <a:xfrm>
              <a:off x="4450556" y="4059138"/>
              <a:ext cx="385763" cy="409575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7" name="ïṧlîḍè">
              <a:extLst>
                <a:ext uri="{FF2B5EF4-FFF2-40B4-BE49-F238E27FC236}">
                  <a16:creationId xmlns:a16="http://schemas.microsoft.com/office/drawing/2014/main" id="{A90E1EC6-CF2C-4175-B6D4-57F9871162E4}"/>
                </a:ext>
              </a:extLst>
            </p:cNvPr>
            <p:cNvSpPr/>
            <p:nvPr/>
          </p:nvSpPr>
          <p:spPr bwMode="auto">
            <a:xfrm>
              <a:off x="4450556" y="4154388"/>
              <a:ext cx="306388" cy="314325"/>
            </a:xfrm>
            <a:custGeom>
              <a:avLst/>
              <a:gdLst>
                <a:gd name="T0" fmla="*/ 42 w 42"/>
                <a:gd name="T1" fmla="*/ 0 h 43"/>
                <a:gd name="T2" fmla="*/ 0 w 42"/>
                <a:gd name="T3" fmla="*/ 39 h 43"/>
                <a:gd name="T4" fmla="*/ 5 w 42"/>
                <a:gd name="T5" fmla="*/ 43 h 43"/>
                <a:gd name="T6" fmla="*/ 42 w 42"/>
                <a:gd name="T7" fmla="*/ 43 h 43"/>
                <a:gd name="T8" fmla="*/ 42 w 4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0"/>
                  </a:moveTo>
                  <a:cubicBezTo>
                    <a:pt x="27" y="13"/>
                    <a:pt x="0" y="39"/>
                    <a:pt x="0" y="39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8" name="îṥlïḑe">
              <a:extLst>
                <a:ext uri="{FF2B5EF4-FFF2-40B4-BE49-F238E27FC236}">
                  <a16:creationId xmlns:a16="http://schemas.microsoft.com/office/drawing/2014/main" id="{52BD070D-6847-4CC6-A565-368D0E13A197}"/>
                </a:ext>
              </a:extLst>
            </p:cNvPr>
            <p:cNvSpPr/>
            <p:nvPr/>
          </p:nvSpPr>
          <p:spPr bwMode="auto">
            <a:xfrm>
              <a:off x="4004469" y="4059138"/>
              <a:ext cx="387350" cy="409575"/>
            </a:xfrm>
            <a:custGeom>
              <a:avLst/>
              <a:gdLst>
                <a:gd name="T0" fmla="*/ 53 w 53"/>
                <a:gd name="T1" fmla="*/ 52 h 56"/>
                <a:gd name="T2" fmla="*/ 49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9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9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09" name="íṥľïḓé">
              <a:extLst>
                <a:ext uri="{FF2B5EF4-FFF2-40B4-BE49-F238E27FC236}">
                  <a16:creationId xmlns:a16="http://schemas.microsoft.com/office/drawing/2014/main" id="{81B70AB8-CA42-4762-8895-F9D6260BCF68}"/>
                </a:ext>
              </a:extLst>
            </p:cNvPr>
            <p:cNvSpPr/>
            <p:nvPr/>
          </p:nvSpPr>
          <p:spPr bwMode="auto">
            <a:xfrm>
              <a:off x="4004469" y="4087713"/>
              <a:ext cx="387350" cy="381000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9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0" name="íśḻiďe">
              <a:extLst>
                <a:ext uri="{FF2B5EF4-FFF2-40B4-BE49-F238E27FC236}">
                  <a16:creationId xmlns:a16="http://schemas.microsoft.com/office/drawing/2014/main" id="{1D72876B-8F18-42DE-8104-0EBC453C769D}"/>
                </a:ext>
              </a:extLst>
            </p:cNvPr>
            <p:cNvSpPr/>
            <p:nvPr/>
          </p:nvSpPr>
          <p:spPr bwMode="auto">
            <a:xfrm>
              <a:off x="3559969" y="4059138"/>
              <a:ext cx="385763" cy="409575"/>
            </a:xfrm>
            <a:custGeom>
              <a:avLst/>
              <a:gdLst>
                <a:gd name="T0" fmla="*/ 53 w 53"/>
                <a:gd name="T1" fmla="*/ 52 h 56"/>
                <a:gd name="T2" fmla="*/ 48 w 53"/>
                <a:gd name="T3" fmla="*/ 56 h 56"/>
                <a:gd name="T4" fmla="*/ 5 w 53"/>
                <a:gd name="T5" fmla="*/ 56 h 56"/>
                <a:gd name="T6" fmla="*/ 0 w 53"/>
                <a:gd name="T7" fmla="*/ 52 h 56"/>
                <a:gd name="T8" fmla="*/ 0 w 53"/>
                <a:gd name="T9" fmla="*/ 4 h 56"/>
                <a:gd name="T10" fmla="*/ 5 w 53"/>
                <a:gd name="T11" fmla="*/ 0 h 56"/>
                <a:gd name="T12" fmla="*/ 48 w 53"/>
                <a:gd name="T13" fmla="*/ 0 h 56"/>
                <a:gd name="T14" fmla="*/ 53 w 53"/>
                <a:gd name="T15" fmla="*/ 4 h 56"/>
                <a:gd name="T16" fmla="*/ 53 w 53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6">
                  <a:moveTo>
                    <a:pt x="53" y="52"/>
                  </a:moveTo>
                  <a:cubicBezTo>
                    <a:pt x="53" y="54"/>
                    <a:pt x="51" y="56"/>
                    <a:pt x="48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52"/>
                    <a:pt x="53" y="52"/>
                    <a:pt x="53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1" name="iṩlîďè">
              <a:extLst>
                <a:ext uri="{FF2B5EF4-FFF2-40B4-BE49-F238E27FC236}">
                  <a16:creationId xmlns:a16="http://schemas.microsoft.com/office/drawing/2014/main" id="{263E849F-59F2-452B-9B0A-B4FD6EC894C9}"/>
                </a:ext>
              </a:extLst>
            </p:cNvPr>
            <p:cNvSpPr/>
            <p:nvPr/>
          </p:nvSpPr>
          <p:spPr bwMode="auto">
            <a:xfrm>
              <a:off x="3559969" y="4087713"/>
              <a:ext cx="385763" cy="381000"/>
            </a:xfrm>
            <a:custGeom>
              <a:avLst/>
              <a:gdLst>
                <a:gd name="T0" fmla="*/ 53 w 53"/>
                <a:gd name="T1" fmla="*/ 0 h 52"/>
                <a:gd name="T2" fmla="*/ 0 w 53"/>
                <a:gd name="T3" fmla="*/ 48 h 52"/>
                <a:gd name="T4" fmla="*/ 5 w 53"/>
                <a:gd name="T5" fmla="*/ 52 h 52"/>
                <a:gd name="T6" fmla="*/ 48 w 53"/>
                <a:gd name="T7" fmla="*/ 52 h 52"/>
                <a:gd name="T8" fmla="*/ 53 w 53"/>
                <a:gd name="T9" fmla="*/ 48 h 52"/>
                <a:gd name="T10" fmla="*/ 53 w 53"/>
                <a:gd name="T11" fmla="*/ 0 h 52"/>
                <a:gd name="T12" fmla="*/ 53 w 53"/>
                <a:gd name="T13" fmla="*/ 0 h 52"/>
                <a:gd name="T14" fmla="*/ 53 w 5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2">
                  <a:moveTo>
                    <a:pt x="53" y="0"/>
                  </a:moveTo>
                  <a:cubicBezTo>
                    <a:pt x="50" y="0"/>
                    <a:pt x="0" y="48"/>
                    <a:pt x="0" y="48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1" y="52"/>
                    <a:pt x="53" y="50"/>
                    <a:pt x="53" y="4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2" name="îṣļîḍê">
              <a:extLst>
                <a:ext uri="{FF2B5EF4-FFF2-40B4-BE49-F238E27FC236}">
                  <a16:creationId xmlns:a16="http://schemas.microsoft.com/office/drawing/2014/main" id="{31965191-D0BD-491D-A18F-F2ABB10CFFAB}"/>
                </a:ext>
              </a:extLst>
            </p:cNvPr>
            <p:cNvSpPr/>
            <p:nvPr/>
          </p:nvSpPr>
          <p:spPr bwMode="auto">
            <a:xfrm>
              <a:off x="3559969" y="4906863"/>
              <a:ext cx="1276350" cy="415925"/>
            </a:xfrm>
            <a:custGeom>
              <a:avLst/>
              <a:gdLst>
                <a:gd name="T0" fmla="*/ 175 w 175"/>
                <a:gd name="T1" fmla="*/ 53 h 57"/>
                <a:gd name="T2" fmla="*/ 171 w 175"/>
                <a:gd name="T3" fmla="*/ 57 h 57"/>
                <a:gd name="T4" fmla="*/ 5 w 175"/>
                <a:gd name="T5" fmla="*/ 57 h 57"/>
                <a:gd name="T6" fmla="*/ 0 w 175"/>
                <a:gd name="T7" fmla="*/ 53 h 57"/>
                <a:gd name="T8" fmla="*/ 0 w 175"/>
                <a:gd name="T9" fmla="*/ 5 h 57"/>
                <a:gd name="T10" fmla="*/ 5 w 175"/>
                <a:gd name="T11" fmla="*/ 0 h 57"/>
                <a:gd name="T12" fmla="*/ 171 w 175"/>
                <a:gd name="T13" fmla="*/ 0 h 57"/>
                <a:gd name="T14" fmla="*/ 175 w 175"/>
                <a:gd name="T15" fmla="*/ 5 h 57"/>
                <a:gd name="T16" fmla="*/ 175 w 175"/>
                <a:gd name="T1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57">
                  <a:moveTo>
                    <a:pt x="175" y="53"/>
                  </a:moveTo>
                  <a:cubicBezTo>
                    <a:pt x="175" y="55"/>
                    <a:pt x="173" y="57"/>
                    <a:pt x="171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0"/>
                    <a:pt x="175" y="2"/>
                    <a:pt x="175" y="5"/>
                  </a:cubicBezTo>
                  <a:cubicBezTo>
                    <a:pt x="175" y="53"/>
                    <a:pt x="175" y="53"/>
                    <a:pt x="175" y="53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3" name="is1iḓè">
              <a:extLst>
                <a:ext uri="{FF2B5EF4-FFF2-40B4-BE49-F238E27FC236}">
                  <a16:creationId xmlns:a16="http://schemas.microsoft.com/office/drawing/2014/main" id="{461DA80D-2EB8-4212-BC56-A96438B94349}"/>
                </a:ext>
              </a:extLst>
            </p:cNvPr>
            <p:cNvSpPr/>
            <p:nvPr/>
          </p:nvSpPr>
          <p:spPr bwMode="auto">
            <a:xfrm>
              <a:off x="3559969" y="4957663"/>
              <a:ext cx="1196975" cy="365125"/>
            </a:xfrm>
            <a:custGeom>
              <a:avLst/>
              <a:gdLst>
                <a:gd name="T0" fmla="*/ 164 w 164"/>
                <a:gd name="T1" fmla="*/ 0 h 50"/>
                <a:gd name="T2" fmla="*/ 0 w 164"/>
                <a:gd name="T3" fmla="*/ 46 h 50"/>
                <a:gd name="T4" fmla="*/ 5 w 164"/>
                <a:gd name="T5" fmla="*/ 50 h 50"/>
                <a:gd name="T6" fmla="*/ 164 w 164"/>
                <a:gd name="T7" fmla="*/ 50 h 50"/>
                <a:gd name="T8" fmla="*/ 164 w 16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0">
                  <a:moveTo>
                    <a:pt x="164" y="0"/>
                  </a:moveTo>
                  <a:cubicBezTo>
                    <a:pt x="126" y="9"/>
                    <a:pt x="0" y="46"/>
                    <a:pt x="0" y="46"/>
                  </a:cubicBezTo>
                  <a:cubicBezTo>
                    <a:pt x="0" y="48"/>
                    <a:pt x="2" y="50"/>
                    <a:pt x="5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4" name="íṥḷïḋê">
              <a:extLst>
                <a:ext uri="{FF2B5EF4-FFF2-40B4-BE49-F238E27FC236}">
                  <a16:creationId xmlns:a16="http://schemas.microsoft.com/office/drawing/2014/main" id="{98D7889C-DF48-4DD0-A3A0-3CF08E0DA58B}"/>
                </a:ext>
              </a:extLst>
            </p:cNvPr>
            <p:cNvSpPr/>
            <p:nvPr/>
          </p:nvSpPr>
          <p:spPr bwMode="auto">
            <a:xfrm>
              <a:off x="3559969" y="5440263"/>
              <a:ext cx="1276350" cy="415925"/>
            </a:xfrm>
            <a:custGeom>
              <a:avLst/>
              <a:gdLst>
                <a:gd name="T0" fmla="*/ 175 w 175"/>
                <a:gd name="T1" fmla="*/ 52 h 57"/>
                <a:gd name="T2" fmla="*/ 171 w 175"/>
                <a:gd name="T3" fmla="*/ 57 h 57"/>
                <a:gd name="T4" fmla="*/ 5 w 175"/>
                <a:gd name="T5" fmla="*/ 57 h 57"/>
                <a:gd name="T6" fmla="*/ 0 w 175"/>
                <a:gd name="T7" fmla="*/ 52 h 57"/>
                <a:gd name="T8" fmla="*/ 0 w 175"/>
                <a:gd name="T9" fmla="*/ 4 h 57"/>
                <a:gd name="T10" fmla="*/ 5 w 175"/>
                <a:gd name="T11" fmla="*/ 0 h 57"/>
                <a:gd name="T12" fmla="*/ 171 w 175"/>
                <a:gd name="T13" fmla="*/ 0 h 57"/>
                <a:gd name="T14" fmla="*/ 175 w 175"/>
                <a:gd name="T15" fmla="*/ 4 h 57"/>
                <a:gd name="T16" fmla="*/ 175 w 175"/>
                <a:gd name="T1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57">
                  <a:moveTo>
                    <a:pt x="175" y="52"/>
                  </a:moveTo>
                  <a:cubicBezTo>
                    <a:pt x="175" y="55"/>
                    <a:pt x="173" y="57"/>
                    <a:pt x="171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2" y="57"/>
                    <a:pt x="0" y="55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0"/>
                    <a:pt x="175" y="2"/>
                    <a:pt x="175" y="4"/>
                  </a:cubicBezTo>
                  <a:cubicBezTo>
                    <a:pt x="175" y="52"/>
                    <a:pt x="175" y="52"/>
                    <a:pt x="175" y="52"/>
                  </a:cubicBezTo>
                </a:path>
              </a:pathLst>
            </a:custGeom>
            <a:solidFill>
              <a:srgbClr val="8C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5" name="îṥľïḋé">
              <a:extLst>
                <a:ext uri="{FF2B5EF4-FFF2-40B4-BE49-F238E27FC236}">
                  <a16:creationId xmlns:a16="http://schemas.microsoft.com/office/drawing/2014/main" id="{A77A219D-7E3A-45AE-B4DE-776C17798FEA}"/>
                </a:ext>
              </a:extLst>
            </p:cNvPr>
            <p:cNvSpPr/>
            <p:nvPr/>
          </p:nvSpPr>
          <p:spPr bwMode="auto">
            <a:xfrm>
              <a:off x="3559969" y="5483125"/>
              <a:ext cx="1196975" cy="373063"/>
            </a:xfrm>
            <a:custGeom>
              <a:avLst/>
              <a:gdLst>
                <a:gd name="T0" fmla="*/ 164 w 164"/>
                <a:gd name="T1" fmla="*/ 0 h 51"/>
                <a:gd name="T2" fmla="*/ 0 w 164"/>
                <a:gd name="T3" fmla="*/ 46 h 51"/>
                <a:gd name="T4" fmla="*/ 5 w 164"/>
                <a:gd name="T5" fmla="*/ 51 h 51"/>
                <a:gd name="T6" fmla="*/ 164 w 164"/>
                <a:gd name="T7" fmla="*/ 51 h 51"/>
                <a:gd name="T8" fmla="*/ 164 w 16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1">
                  <a:moveTo>
                    <a:pt x="164" y="0"/>
                  </a:moveTo>
                  <a:cubicBezTo>
                    <a:pt x="126" y="10"/>
                    <a:pt x="0" y="46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6CE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6" name="îŝḷiḍe">
              <a:extLst>
                <a:ext uri="{FF2B5EF4-FFF2-40B4-BE49-F238E27FC236}">
                  <a16:creationId xmlns:a16="http://schemas.microsoft.com/office/drawing/2014/main" id="{BC3B7A5F-EEA3-48A4-93C1-A3F94AADDF8E}"/>
                </a:ext>
              </a:extLst>
            </p:cNvPr>
            <p:cNvSpPr/>
            <p:nvPr/>
          </p:nvSpPr>
          <p:spPr bwMode="auto">
            <a:xfrm>
              <a:off x="3413919" y="3343175"/>
              <a:ext cx="1562100" cy="10953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7" name="iSļïḋe">
              <a:extLst>
                <a:ext uri="{FF2B5EF4-FFF2-40B4-BE49-F238E27FC236}">
                  <a16:creationId xmlns:a16="http://schemas.microsoft.com/office/drawing/2014/main" id="{4BF94B3A-7001-4352-A950-CDF40D339543}"/>
                </a:ext>
              </a:extLst>
            </p:cNvPr>
            <p:cNvSpPr/>
            <p:nvPr/>
          </p:nvSpPr>
          <p:spPr bwMode="auto">
            <a:xfrm>
              <a:off x="3413919" y="3343175"/>
              <a:ext cx="1562100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8" name="îṥ1îḓé">
              <a:extLst>
                <a:ext uri="{FF2B5EF4-FFF2-40B4-BE49-F238E27FC236}">
                  <a16:creationId xmlns:a16="http://schemas.microsoft.com/office/drawing/2014/main" id="{FA428B42-B19B-45C9-BFF5-1D3F6EB423E4}"/>
                </a:ext>
              </a:extLst>
            </p:cNvPr>
            <p:cNvSpPr/>
            <p:nvPr/>
          </p:nvSpPr>
          <p:spPr bwMode="auto">
            <a:xfrm>
              <a:off x="3310731" y="3174900"/>
              <a:ext cx="1665288" cy="182563"/>
            </a:xfrm>
            <a:custGeom>
              <a:avLst/>
              <a:gdLst>
                <a:gd name="T0" fmla="*/ 4 w 228"/>
                <a:gd name="T1" fmla="*/ 0 h 25"/>
                <a:gd name="T2" fmla="*/ 228 w 228"/>
                <a:gd name="T3" fmla="*/ 0 h 25"/>
                <a:gd name="T4" fmla="*/ 228 w 228"/>
                <a:gd name="T5" fmla="*/ 25 h 25"/>
                <a:gd name="T6" fmla="*/ 4 w 228"/>
                <a:gd name="T7" fmla="*/ 25 h 25"/>
                <a:gd name="T8" fmla="*/ 0 w 228"/>
                <a:gd name="T9" fmla="*/ 21 h 25"/>
                <a:gd name="T10" fmla="*/ 0 w 228"/>
                <a:gd name="T11" fmla="*/ 4 h 25"/>
                <a:gd name="T12" fmla="*/ 4 w 22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5">
                  <a:moveTo>
                    <a:pt x="4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19" name="îṡļîďè">
              <a:extLst>
                <a:ext uri="{FF2B5EF4-FFF2-40B4-BE49-F238E27FC236}">
                  <a16:creationId xmlns:a16="http://schemas.microsoft.com/office/drawing/2014/main" id="{2FA68477-A96C-46C0-A051-6164249D0532}"/>
                </a:ext>
              </a:extLst>
            </p:cNvPr>
            <p:cNvSpPr/>
            <p:nvPr/>
          </p:nvSpPr>
          <p:spPr bwMode="auto">
            <a:xfrm>
              <a:off x="3310731" y="4578250"/>
              <a:ext cx="1665288" cy="182563"/>
            </a:xfrm>
            <a:custGeom>
              <a:avLst/>
              <a:gdLst>
                <a:gd name="T0" fmla="*/ 4 w 228"/>
                <a:gd name="T1" fmla="*/ 0 h 25"/>
                <a:gd name="T2" fmla="*/ 228 w 228"/>
                <a:gd name="T3" fmla="*/ 0 h 25"/>
                <a:gd name="T4" fmla="*/ 228 w 228"/>
                <a:gd name="T5" fmla="*/ 25 h 25"/>
                <a:gd name="T6" fmla="*/ 4 w 228"/>
                <a:gd name="T7" fmla="*/ 25 h 25"/>
                <a:gd name="T8" fmla="*/ 0 w 228"/>
                <a:gd name="T9" fmla="*/ 21 h 25"/>
                <a:gd name="T10" fmla="*/ 0 w 228"/>
                <a:gd name="T11" fmla="*/ 4 h 25"/>
                <a:gd name="T12" fmla="*/ 4 w 22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5">
                  <a:moveTo>
                    <a:pt x="4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0" name="îślídè">
              <a:extLst>
                <a:ext uri="{FF2B5EF4-FFF2-40B4-BE49-F238E27FC236}">
                  <a16:creationId xmlns:a16="http://schemas.microsoft.com/office/drawing/2014/main" id="{B5DB924F-777F-496F-ADF9-4D8949CB5229}"/>
                </a:ext>
              </a:extLst>
            </p:cNvPr>
            <p:cNvSpPr/>
            <p:nvPr/>
          </p:nvSpPr>
          <p:spPr bwMode="auto">
            <a:xfrm>
              <a:off x="4976019" y="3174900"/>
              <a:ext cx="0" cy="2549525"/>
            </a:xfrm>
            <a:custGeom>
              <a:avLst/>
              <a:gdLst>
                <a:gd name="T0" fmla="*/ 0 h 1606"/>
                <a:gd name="T1" fmla="*/ 0 h 1606"/>
                <a:gd name="T2" fmla="*/ 115 h 1606"/>
                <a:gd name="T3" fmla="*/ 175 h 1606"/>
                <a:gd name="T4" fmla="*/ 884 h 1606"/>
                <a:gd name="T5" fmla="*/ 999 h 1606"/>
                <a:gd name="T6" fmla="*/ 1606 h 1606"/>
                <a:gd name="T7" fmla="*/ 0 h 16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606">
                  <a:moveTo>
                    <a:pt x="0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0" y="175"/>
                  </a:lnTo>
                  <a:lnTo>
                    <a:pt x="0" y="884"/>
                  </a:lnTo>
                  <a:lnTo>
                    <a:pt x="0" y="999"/>
                  </a:lnTo>
                  <a:lnTo>
                    <a:pt x="0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1" name="iŝľidé">
              <a:extLst>
                <a:ext uri="{FF2B5EF4-FFF2-40B4-BE49-F238E27FC236}">
                  <a16:creationId xmlns:a16="http://schemas.microsoft.com/office/drawing/2014/main" id="{5D0F4726-8771-4A7B-8E85-BA6F463573F7}"/>
                </a:ext>
              </a:extLst>
            </p:cNvPr>
            <p:cNvSpPr/>
            <p:nvPr/>
          </p:nvSpPr>
          <p:spPr bwMode="auto">
            <a:xfrm>
              <a:off x="4976019" y="3174900"/>
              <a:ext cx="0" cy="2549525"/>
            </a:xfrm>
            <a:custGeom>
              <a:avLst/>
              <a:gdLst>
                <a:gd name="T0" fmla="*/ 0 h 1606"/>
                <a:gd name="T1" fmla="*/ 0 h 1606"/>
                <a:gd name="T2" fmla="*/ 115 h 1606"/>
                <a:gd name="T3" fmla="*/ 175 h 1606"/>
                <a:gd name="T4" fmla="*/ 884 h 1606"/>
                <a:gd name="T5" fmla="*/ 999 h 1606"/>
                <a:gd name="T6" fmla="*/ 1606 h 1606"/>
                <a:gd name="T7" fmla="*/ 0 h 16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606">
                  <a:moveTo>
                    <a:pt x="0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0" y="175"/>
                  </a:lnTo>
                  <a:lnTo>
                    <a:pt x="0" y="884"/>
                  </a:lnTo>
                  <a:lnTo>
                    <a:pt x="0" y="999"/>
                  </a:lnTo>
                  <a:lnTo>
                    <a:pt x="0" y="160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2" name="ïşḷïḓé">
              <a:extLst>
                <a:ext uri="{FF2B5EF4-FFF2-40B4-BE49-F238E27FC236}">
                  <a16:creationId xmlns:a16="http://schemas.microsoft.com/office/drawing/2014/main" id="{746E5E87-9592-45C2-9E31-6B20202A53A8}"/>
                </a:ext>
              </a:extLst>
            </p:cNvPr>
            <p:cNvSpPr/>
            <p:nvPr/>
          </p:nvSpPr>
          <p:spPr bwMode="auto">
            <a:xfrm>
              <a:off x="4976019" y="5724425"/>
              <a:ext cx="0" cy="263525"/>
            </a:xfrm>
            <a:custGeom>
              <a:avLst/>
              <a:gdLst>
                <a:gd name="T0" fmla="*/ 0 h 166"/>
                <a:gd name="T1" fmla="*/ 0 h 166"/>
                <a:gd name="T2" fmla="*/ 37 h 166"/>
                <a:gd name="T3" fmla="*/ 166 h 166"/>
                <a:gd name="T4" fmla="*/ 0 h 1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66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3" name="îṥlîḋé">
              <a:extLst>
                <a:ext uri="{FF2B5EF4-FFF2-40B4-BE49-F238E27FC236}">
                  <a16:creationId xmlns:a16="http://schemas.microsoft.com/office/drawing/2014/main" id="{707A8720-6B85-4FA3-886F-2A96134A4EE5}"/>
                </a:ext>
              </a:extLst>
            </p:cNvPr>
            <p:cNvSpPr/>
            <p:nvPr/>
          </p:nvSpPr>
          <p:spPr bwMode="auto">
            <a:xfrm>
              <a:off x="4976019" y="5724425"/>
              <a:ext cx="0" cy="263525"/>
            </a:xfrm>
            <a:custGeom>
              <a:avLst/>
              <a:gdLst>
                <a:gd name="T0" fmla="*/ 0 h 166"/>
                <a:gd name="T1" fmla="*/ 0 h 166"/>
                <a:gd name="T2" fmla="*/ 37 h 166"/>
                <a:gd name="T3" fmla="*/ 166 h 166"/>
                <a:gd name="T4" fmla="*/ 0 h 1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66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0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4" name="îsḷîḋê">
              <a:extLst>
                <a:ext uri="{FF2B5EF4-FFF2-40B4-BE49-F238E27FC236}">
                  <a16:creationId xmlns:a16="http://schemas.microsoft.com/office/drawing/2014/main" id="{DAE8EDF0-FC92-4A95-B847-A3048BEB0DE6}"/>
                </a:ext>
              </a:extLst>
            </p:cNvPr>
            <p:cNvSpPr/>
            <p:nvPr/>
          </p:nvSpPr>
          <p:spPr bwMode="auto">
            <a:xfrm>
              <a:off x="4756944" y="3452713"/>
              <a:ext cx="219075" cy="2330450"/>
            </a:xfrm>
            <a:custGeom>
              <a:avLst/>
              <a:gdLst>
                <a:gd name="T0" fmla="*/ 30 w 30"/>
                <a:gd name="T1" fmla="*/ 179 h 319"/>
                <a:gd name="T2" fmla="*/ 0 w 30"/>
                <a:gd name="T3" fmla="*/ 179 h 319"/>
                <a:gd name="T4" fmla="*/ 0 w 30"/>
                <a:gd name="T5" fmla="*/ 199 h 319"/>
                <a:gd name="T6" fmla="*/ 7 w 30"/>
                <a:gd name="T7" fmla="*/ 199 h 319"/>
                <a:gd name="T8" fmla="*/ 11 w 30"/>
                <a:gd name="T9" fmla="*/ 204 h 319"/>
                <a:gd name="T10" fmla="*/ 11 w 30"/>
                <a:gd name="T11" fmla="*/ 204 h 319"/>
                <a:gd name="T12" fmla="*/ 11 w 30"/>
                <a:gd name="T13" fmla="*/ 252 h 319"/>
                <a:gd name="T14" fmla="*/ 11 w 30"/>
                <a:gd name="T15" fmla="*/ 252 h 319"/>
                <a:gd name="T16" fmla="*/ 7 w 30"/>
                <a:gd name="T17" fmla="*/ 256 h 319"/>
                <a:gd name="T18" fmla="*/ 0 w 30"/>
                <a:gd name="T19" fmla="*/ 256 h 319"/>
                <a:gd name="T20" fmla="*/ 0 w 30"/>
                <a:gd name="T21" fmla="*/ 272 h 319"/>
                <a:gd name="T22" fmla="*/ 7 w 30"/>
                <a:gd name="T23" fmla="*/ 272 h 319"/>
                <a:gd name="T24" fmla="*/ 11 w 30"/>
                <a:gd name="T25" fmla="*/ 276 h 319"/>
                <a:gd name="T26" fmla="*/ 11 w 30"/>
                <a:gd name="T27" fmla="*/ 276 h 319"/>
                <a:gd name="T28" fmla="*/ 11 w 30"/>
                <a:gd name="T29" fmla="*/ 319 h 319"/>
                <a:gd name="T30" fmla="*/ 30 w 30"/>
                <a:gd name="T31" fmla="*/ 319 h 319"/>
                <a:gd name="T32" fmla="*/ 30 w 30"/>
                <a:gd name="T33" fmla="*/ 311 h 319"/>
                <a:gd name="T34" fmla="*/ 30 w 30"/>
                <a:gd name="T35" fmla="*/ 179 h 319"/>
                <a:gd name="T36" fmla="*/ 30 w 30"/>
                <a:gd name="T37" fmla="*/ 0 h 319"/>
                <a:gd name="T38" fmla="*/ 0 w 30"/>
                <a:gd name="T39" fmla="*/ 0 h 319"/>
                <a:gd name="T40" fmla="*/ 0 w 30"/>
                <a:gd name="T41" fmla="*/ 11 h 319"/>
                <a:gd name="T42" fmla="*/ 7 w 30"/>
                <a:gd name="T43" fmla="*/ 11 h 319"/>
                <a:gd name="T44" fmla="*/ 11 w 30"/>
                <a:gd name="T45" fmla="*/ 15 h 319"/>
                <a:gd name="T46" fmla="*/ 11 w 30"/>
                <a:gd name="T47" fmla="*/ 15 h 319"/>
                <a:gd name="T48" fmla="*/ 11 w 30"/>
                <a:gd name="T49" fmla="*/ 63 h 319"/>
                <a:gd name="T50" fmla="*/ 11 w 30"/>
                <a:gd name="T51" fmla="*/ 63 h 319"/>
                <a:gd name="T52" fmla="*/ 7 w 30"/>
                <a:gd name="T53" fmla="*/ 67 h 319"/>
                <a:gd name="T54" fmla="*/ 0 w 30"/>
                <a:gd name="T55" fmla="*/ 67 h 319"/>
                <a:gd name="T56" fmla="*/ 0 w 30"/>
                <a:gd name="T57" fmla="*/ 83 h 319"/>
                <a:gd name="T58" fmla="*/ 7 w 30"/>
                <a:gd name="T59" fmla="*/ 83 h 319"/>
                <a:gd name="T60" fmla="*/ 11 w 30"/>
                <a:gd name="T61" fmla="*/ 87 h 319"/>
                <a:gd name="T62" fmla="*/ 11 w 30"/>
                <a:gd name="T63" fmla="*/ 87 h 319"/>
                <a:gd name="T64" fmla="*/ 11 w 30"/>
                <a:gd name="T65" fmla="*/ 135 h 319"/>
                <a:gd name="T66" fmla="*/ 11 w 30"/>
                <a:gd name="T67" fmla="*/ 135 h 319"/>
                <a:gd name="T68" fmla="*/ 7 w 30"/>
                <a:gd name="T69" fmla="*/ 139 h 319"/>
                <a:gd name="T70" fmla="*/ 0 w 30"/>
                <a:gd name="T71" fmla="*/ 139 h 319"/>
                <a:gd name="T72" fmla="*/ 0 w 30"/>
                <a:gd name="T73" fmla="*/ 154 h 319"/>
                <a:gd name="T74" fmla="*/ 30 w 30"/>
                <a:gd name="T75" fmla="*/ 154 h 319"/>
                <a:gd name="T76" fmla="*/ 30 w 30"/>
                <a:gd name="T7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319">
                  <a:moveTo>
                    <a:pt x="3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7" y="199"/>
                    <a:pt x="7" y="199"/>
                    <a:pt x="7" y="199"/>
                  </a:cubicBezTo>
                  <a:cubicBezTo>
                    <a:pt x="9" y="199"/>
                    <a:pt x="11" y="201"/>
                    <a:pt x="11" y="204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1" y="252"/>
                    <a:pt x="11" y="252"/>
                    <a:pt x="11" y="252"/>
                  </a:cubicBezTo>
                  <a:cubicBezTo>
                    <a:pt x="11" y="252"/>
                    <a:pt x="11" y="252"/>
                    <a:pt x="11" y="252"/>
                  </a:cubicBezTo>
                  <a:cubicBezTo>
                    <a:pt x="11" y="254"/>
                    <a:pt x="9" y="256"/>
                    <a:pt x="7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9" y="272"/>
                    <a:pt x="11" y="274"/>
                    <a:pt x="11" y="276"/>
                  </a:cubicBezTo>
                  <a:cubicBezTo>
                    <a:pt x="11" y="276"/>
                    <a:pt x="11" y="276"/>
                    <a:pt x="11" y="276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30" y="319"/>
                    <a:pt x="30" y="319"/>
                    <a:pt x="30" y="319"/>
                  </a:cubicBezTo>
                  <a:cubicBezTo>
                    <a:pt x="30" y="311"/>
                    <a:pt x="30" y="311"/>
                    <a:pt x="30" y="311"/>
                  </a:cubicBezTo>
                  <a:cubicBezTo>
                    <a:pt x="30" y="179"/>
                    <a:pt x="30" y="179"/>
                    <a:pt x="30" y="179"/>
                  </a:cubicBezTo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11" y="12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5"/>
                    <a:pt x="9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9" y="83"/>
                    <a:pt x="11" y="84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137"/>
                    <a:pt x="9" y="139"/>
                    <a:pt x="7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5" name="iSḷíḑe">
              <a:extLst>
                <a:ext uri="{FF2B5EF4-FFF2-40B4-BE49-F238E27FC236}">
                  <a16:creationId xmlns:a16="http://schemas.microsoft.com/office/drawing/2014/main" id="{E39F70D6-2476-4B6C-BA07-F719E1EE9E62}"/>
                </a:ext>
              </a:extLst>
            </p:cNvPr>
            <p:cNvSpPr/>
            <p:nvPr/>
          </p:nvSpPr>
          <p:spPr bwMode="auto">
            <a:xfrm>
              <a:off x="4756944" y="5783163"/>
              <a:ext cx="219075" cy="204788"/>
            </a:xfrm>
            <a:custGeom>
              <a:avLst/>
              <a:gdLst>
                <a:gd name="T0" fmla="*/ 30 w 30"/>
                <a:gd name="T1" fmla="*/ 0 h 28"/>
                <a:gd name="T2" fmla="*/ 30 w 30"/>
                <a:gd name="T3" fmla="*/ 0 h 28"/>
                <a:gd name="T4" fmla="*/ 11 w 30"/>
                <a:gd name="T5" fmla="*/ 0 h 28"/>
                <a:gd name="T6" fmla="*/ 11 w 30"/>
                <a:gd name="T7" fmla="*/ 5 h 28"/>
                <a:gd name="T8" fmla="*/ 11 w 30"/>
                <a:gd name="T9" fmla="*/ 5 h 28"/>
                <a:gd name="T10" fmla="*/ 7 w 30"/>
                <a:gd name="T11" fmla="*/ 10 h 28"/>
                <a:gd name="T12" fmla="*/ 0 w 30"/>
                <a:gd name="T13" fmla="*/ 10 h 28"/>
                <a:gd name="T14" fmla="*/ 0 w 30"/>
                <a:gd name="T15" fmla="*/ 28 h 28"/>
                <a:gd name="T16" fmla="*/ 30 w 30"/>
                <a:gd name="T17" fmla="*/ 28 h 28"/>
                <a:gd name="T18" fmla="*/ 30 w 3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8"/>
                    <a:pt x="9" y="10"/>
                    <a:pt x="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7" name="ïṧḻíḓé">
              <a:extLst>
                <a:ext uri="{FF2B5EF4-FFF2-40B4-BE49-F238E27FC236}">
                  <a16:creationId xmlns:a16="http://schemas.microsoft.com/office/drawing/2014/main" id="{643CAFCC-13B2-4B9F-90B0-0A537F2FFEC3}"/>
                </a:ext>
              </a:extLst>
            </p:cNvPr>
            <p:cNvSpPr/>
            <p:nvPr/>
          </p:nvSpPr>
          <p:spPr bwMode="auto">
            <a:xfrm>
              <a:off x="4756944" y="3533675"/>
              <a:ext cx="79375" cy="95250"/>
            </a:xfrm>
            <a:custGeom>
              <a:avLst/>
              <a:gdLst>
                <a:gd name="T0" fmla="*/ 7 w 11"/>
                <a:gd name="T1" fmla="*/ 0 h 13"/>
                <a:gd name="T2" fmla="*/ 0 w 11"/>
                <a:gd name="T3" fmla="*/ 0 h 13"/>
                <a:gd name="T4" fmla="*/ 0 w 11"/>
                <a:gd name="T5" fmla="*/ 13 h 13"/>
                <a:gd name="T6" fmla="*/ 11 w 11"/>
                <a:gd name="T7" fmla="*/ 4 h 13"/>
                <a:gd name="T8" fmla="*/ 11 w 11"/>
                <a:gd name="T9" fmla="*/ 4 h 13"/>
                <a:gd name="T10" fmla="*/ 7 w 1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7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8" name="îṣľíḑé">
              <a:extLst>
                <a:ext uri="{FF2B5EF4-FFF2-40B4-BE49-F238E27FC236}">
                  <a16:creationId xmlns:a16="http://schemas.microsoft.com/office/drawing/2014/main" id="{167024FD-2234-4A12-B685-2E166667C711}"/>
                </a:ext>
              </a:extLst>
            </p:cNvPr>
            <p:cNvSpPr/>
            <p:nvPr/>
          </p:nvSpPr>
          <p:spPr bwMode="auto">
            <a:xfrm>
              <a:off x="4756944" y="3562250"/>
              <a:ext cx="79375" cy="379413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9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3"/>
                    <a:pt x="0" y="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29" name="iŝļïdè">
              <a:extLst>
                <a:ext uri="{FF2B5EF4-FFF2-40B4-BE49-F238E27FC236}">
                  <a16:creationId xmlns:a16="http://schemas.microsoft.com/office/drawing/2014/main" id="{D50558A4-7DB6-42BE-9517-69927EE39028}"/>
                </a:ext>
              </a:extLst>
            </p:cNvPr>
            <p:cNvSpPr/>
            <p:nvPr/>
          </p:nvSpPr>
          <p:spPr bwMode="auto">
            <a:xfrm>
              <a:off x="4756944" y="4059138"/>
              <a:ext cx="79375" cy="95250"/>
            </a:xfrm>
            <a:custGeom>
              <a:avLst/>
              <a:gdLst>
                <a:gd name="T0" fmla="*/ 7 w 11"/>
                <a:gd name="T1" fmla="*/ 0 h 13"/>
                <a:gd name="T2" fmla="*/ 0 w 11"/>
                <a:gd name="T3" fmla="*/ 0 h 13"/>
                <a:gd name="T4" fmla="*/ 0 w 11"/>
                <a:gd name="T5" fmla="*/ 13 h 13"/>
                <a:gd name="T6" fmla="*/ 11 w 11"/>
                <a:gd name="T7" fmla="*/ 4 h 13"/>
                <a:gd name="T8" fmla="*/ 11 w 11"/>
                <a:gd name="T9" fmla="*/ 4 h 13"/>
                <a:gd name="T10" fmla="*/ 7 w 1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7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0" name="iṧ1îḓê">
              <a:extLst>
                <a:ext uri="{FF2B5EF4-FFF2-40B4-BE49-F238E27FC236}">
                  <a16:creationId xmlns:a16="http://schemas.microsoft.com/office/drawing/2014/main" id="{5ED98FB5-D64E-4BFA-9439-B5484DEFB72E}"/>
                </a:ext>
              </a:extLst>
            </p:cNvPr>
            <p:cNvSpPr/>
            <p:nvPr/>
          </p:nvSpPr>
          <p:spPr bwMode="auto">
            <a:xfrm>
              <a:off x="4756944" y="4087713"/>
              <a:ext cx="79375" cy="381000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9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3"/>
                    <a:pt x="0" y="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1" name="îśļíďe">
              <a:extLst>
                <a:ext uri="{FF2B5EF4-FFF2-40B4-BE49-F238E27FC236}">
                  <a16:creationId xmlns:a16="http://schemas.microsoft.com/office/drawing/2014/main" id="{41530FA0-5B66-4C5A-B5AF-1C9AD5AAB119}"/>
                </a:ext>
              </a:extLst>
            </p:cNvPr>
            <p:cNvSpPr/>
            <p:nvPr/>
          </p:nvSpPr>
          <p:spPr bwMode="auto">
            <a:xfrm>
              <a:off x="4756944" y="4906863"/>
              <a:ext cx="79375" cy="50800"/>
            </a:xfrm>
            <a:custGeom>
              <a:avLst/>
              <a:gdLst>
                <a:gd name="T0" fmla="*/ 7 w 11"/>
                <a:gd name="T1" fmla="*/ 0 h 7"/>
                <a:gd name="T2" fmla="*/ 0 w 11"/>
                <a:gd name="T3" fmla="*/ 0 h 7"/>
                <a:gd name="T4" fmla="*/ 0 w 11"/>
                <a:gd name="T5" fmla="*/ 7 h 7"/>
                <a:gd name="T6" fmla="*/ 11 w 11"/>
                <a:gd name="T7" fmla="*/ 5 h 7"/>
                <a:gd name="T8" fmla="*/ 11 w 11"/>
                <a:gd name="T9" fmla="*/ 5 h 7"/>
                <a:gd name="T10" fmla="*/ 7 w 1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2" name="ïṣľîḋe">
              <a:extLst>
                <a:ext uri="{FF2B5EF4-FFF2-40B4-BE49-F238E27FC236}">
                  <a16:creationId xmlns:a16="http://schemas.microsoft.com/office/drawing/2014/main" id="{31A3A8D1-C876-4386-B743-F18A0A048F24}"/>
                </a:ext>
              </a:extLst>
            </p:cNvPr>
            <p:cNvSpPr/>
            <p:nvPr/>
          </p:nvSpPr>
          <p:spPr bwMode="auto">
            <a:xfrm>
              <a:off x="4756944" y="4943375"/>
              <a:ext cx="79375" cy="379413"/>
            </a:xfrm>
            <a:custGeom>
              <a:avLst/>
              <a:gdLst>
                <a:gd name="T0" fmla="*/ 11 w 11"/>
                <a:gd name="T1" fmla="*/ 0 h 52"/>
                <a:gd name="T2" fmla="*/ 0 w 11"/>
                <a:gd name="T3" fmla="*/ 2 h 52"/>
                <a:gd name="T4" fmla="*/ 0 w 11"/>
                <a:gd name="T5" fmla="*/ 52 h 52"/>
                <a:gd name="T6" fmla="*/ 7 w 11"/>
                <a:gd name="T7" fmla="*/ 52 h 52"/>
                <a:gd name="T8" fmla="*/ 11 w 11"/>
                <a:gd name="T9" fmla="*/ 48 h 52"/>
                <a:gd name="T10" fmla="*/ 11 w 11"/>
                <a:gd name="T11" fmla="*/ 0 h 52"/>
                <a:gd name="T12" fmla="*/ 11 w 11"/>
                <a:gd name="T13" fmla="*/ 0 h 52"/>
                <a:gd name="T14" fmla="*/ 11 w 1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2">
                  <a:moveTo>
                    <a:pt x="11" y="0"/>
                  </a:moveTo>
                  <a:cubicBezTo>
                    <a:pt x="10" y="0"/>
                    <a:pt x="6" y="0"/>
                    <a:pt x="0" y="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9" y="52"/>
                    <a:pt x="11" y="50"/>
                    <a:pt x="11" y="4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3" name="îśḷîdé">
              <a:extLst>
                <a:ext uri="{FF2B5EF4-FFF2-40B4-BE49-F238E27FC236}">
                  <a16:creationId xmlns:a16="http://schemas.microsoft.com/office/drawing/2014/main" id="{965D7E8B-190A-4454-B4D0-2A1F5760BFAA}"/>
                </a:ext>
              </a:extLst>
            </p:cNvPr>
            <p:cNvSpPr/>
            <p:nvPr/>
          </p:nvSpPr>
          <p:spPr bwMode="auto">
            <a:xfrm>
              <a:off x="4756944" y="5440263"/>
              <a:ext cx="79375" cy="42863"/>
            </a:xfrm>
            <a:custGeom>
              <a:avLst/>
              <a:gdLst>
                <a:gd name="T0" fmla="*/ 7 w 11"/>
                <a:gd name="T1" fmla="*/ 0 h 6"/>
                <a:gd name="T2" fmla="*/ 0 w 11"/>
                <a:gd name="T3" fmla="*/ 0 h 6"/>
                <a:gd name="T4" fmla="*/ 0 w 11"/>
                <a:gd name="T5" fmla="*/ 6 h 6"/>
                <a:gd name="T6" fmla="*/ 11 w 11"/>
                <a:gd name="T7" fmla="*/ 4 h 6"/>
                <a:gd name="T8" fmla="*/ 11 w 11"/>
                <a:gd name="T9" fmla="*/ 4 h 6"/>
                <a:gd name="T10" fmla="*/ 7 w 1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5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7ED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4" name="iśľiḓè">
              <a:extLst>
                <a:ext uri="{FF2B5EF4-FFF2-40B4-BE49-F238E27FC236}">
                  <a16:creationId xmlns:a16="http://schemas.microsoft.com/office/drawing/2014/main" id="{73A2AA10-D136-42B1-A9CE-3D0E16C22FCF}"/>
                </a:ext>
              </a:extLst>
            </p:cNvPr>
            <p:cNvSpPr/>
            <p:nvPr/>
          </p:nvSpPr>
          <p:spPr bwMode="auto">
            <a:xfrm>
              <a:off x="4756944" y="5468838"/>
              <a:ext cx="79375" cy="387350"/>
            </a:xfrm>
            <a:custGeom>
              <a:avLst/>
              <a:gdLst>
                <a:gd name="T0" fmla="*/ 11 w 11"/>
                <a:gd name="T1" fmla="*/ 0 h 53"/>
                <a:gd name="T2" fmla="*/ 0 w 11"/>
                <a:gd name="T3" fmla="*/ 2 h 53"/>
                <a:gd name="T4" fmla="*/ 0 w 11"/>
                <a:gd name="T5" fmla="*/ 53 h 53"/>
                <a:gd name="T6" fmla="*/ 7 w 11"/>
                <a:gd name="T7" fmla="*/ 53 h 53"/>
                <a:gd name="T8" fmla="*/ 11 w 11"/>
                <a:gd name="T9" fmla="*/ 48 h 53"/>
                <a:gd name="T10" fmla="*/ 11 w 11"/>
                <a:gd name="T11" fmla="*/ 43 h 53"/>
                <a:gd name="T12" fmla="*/ 11 w 11"/>
                <a:gd name="T13" fmla="*/ 0 h 53"/>
                <a:gd name="T14" fmla="*/ 11 w 11"/>
                <a:gd name="T15" fmla="*/ 0 h 53"/>
                <a:gd name="T16" fmla="*/ 11 w 11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3">
                  <a:moveTo>
                    <a:pt x="11" y="0"/>
                  </a:moveTo>
                  <a:cubicBezTo>
                    <a:pt x="10" y="0"/>
                    <a:pt x="6" y="1"/>
                    <a:pt x="0" y="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9" y="53"/>
                    <a:pt x="11" y="51"/>
                    <a:pt x="11" y="4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61D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5" name="í$ḻíḋê">
              <a:extLst>
                <a:ext uri="{FF2B5EF4-FFF2-40B4-BE49-F238E27FC236}">
                  <a16:creationId xmlns:a16="http://schemas.microsoft.com/office/drawing/2014/main" id="{2D9A3DDE-55C3-4084-AC07-05B9B89D6568}"/>
                </a:ext>
              </a:extLst>
            </p:cNvPr>
            <p:cNvSpPr/>
            <p:nvPr/>
          </p:nvSpPr>
          <p:spPr bwMode="auto">
            <a:xfrm>
              <a:off x="4756944" y="3357463"/>
              <a:ext cx="219075" cy="9525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6" name="iś1iḓè">
              <a:extLst>
                <a:ext uri="{FF2B5EF4-FFF2-40B4-BE49-F238E27FC236}">
                  <a16:creationId xmlns:a16="http://schemas.microsoft.com/office/drawing/2014/main" id="{F3787C03-314B-4F1F-9D97-C93EDF3D3B86}"/>
                </a:ext>
              </a:extLst>
            </p:cNvPr>
            <p:cNvSpPr/>
            <p:nvPr/>
          </p:nvSpPr>
          <p:spPr bwMode="auto">
            <a:xfrm>
              <a:off x="4756944" y="3357463"/>
              <a:ext cx="2190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7" name="ï$ļíḍê">
              <a:extLst>
                <a:ext uri="{FF2B5EF4-FFF2-40B4-BE49-F238E27FC236}">
                  <a16:creationId xmlns:a16="http://schemas.microsoft.com/office/drawing/2014/main" id="{43255379-BBE7-4996-AED3-63C40B036C8C}"/>
                </a:ext>
              </a:extLst>
            </p:cNvPr>
            <p:cNvSpPr/>
            <p:nvPr/>
          </p:nvSpPr>
          <p:spPr bwMode="auto">
            <a:xfrm>
              <a:off x="4756944" y="317490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8" name="íṩļîdé">
              <a:extLst>
                <a:ext uri="{FF2B5EF4-FFF2-40B4-BE49-F238E27FC236}">
                  <a16:creationId xmlns:a16="http://schemas.microsoft.com/office/drawing/2014/main" id="{89633587-E91A-4D5E-907D-65E973D5E832}"/>
                </a:ext>
              </a:extLst>
            </p:cNvPr>
            <p:cNvSpPr/>
            <p:nvPr/>
          </p:nvSpPr>
          <p:spPr bwMode="auto">
            <a:xfrm>
              <a:off x="4756944" y="317490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39" name="îṩḷíḍè">
              <a:extLst>
                <a:ext uri="{FF2B5EF4-FFF2-40B4-BE49-F238E27FC236}">
                  <a16:creationId xmlns:a16="http://schemas.microsoft.com/office/drawing/2014/main" id="{0BF0FE2A-6CBA-43F0-BC8C-3547FC93A586}"/>
                </a:ext>
              </a:extLst>
            </p:cNvPr>
            <p:cNvSpPr/>
            <p:nvPr/>
          </p:nvSpPr>
          <p:spPr bwMode="auto">
            <a:xfrm>
              <a:off x="4756944" y="457825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1040" name="íṩļidê">
              <a:extLst>
                <a:ext uri="{FF2B5EF4-FFF2-40B4-BE49-F238E27FC236}">
                  <a16:creationId xmlns:a16="http://schemas.microsoft.com/office/drawing/2014/main" id="{3F462784-C7CD-492D-9092-C3E527105CD5}"/>
                </a:ext>
              </a:extLst>
            </p:cNvPr>
            <p:cNvSpPr/>
            <p:nvPr/>
          </p:nvSpPr>
          <p:spPr bwMode="auto">
            <a:xfrm>
              <a:off x="4756944" y="4578250"/>
              <a:ext cx="219075" cy="182563"/>
            </a:xfrm>
            <a:custGeom>
              <a:avLst/>
              <a:gdLst>
                <a:gd name="T0" fmla="*/ 138 w 138"/>
                <a:gd name="T1" fmla="*/ 0 h 115"/>
                <a:gd name="T2" fmla="*/ 138 w 138"/>
                <a:gd name="T3" fmla="*/ 0 h 115"/>
                <a:gd name="T4" fmla="*/ 0 w 138"/>
                <a:gd name="T5" fmla="*/ 0 h 115"/>
                <a:gd name="T6" fmla="*/ 0 w 138"/>
                <a:gd name="T7" fmla="*/ 115 h 115"/>
                <a:gd name="T8" fmla="*/ 138 w 138"/>
                <a:gd name="T9" fmla="*/ 115 h 115"/>
                <a:gd name="T10" fmla="*/ 138 w 1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15">
                  <a:moveTo>
                    <a:pt x="138" y="0"/>
                  </a:moveTo>
                  <a:lnTo>
                    <a:pt x="138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38" y="115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</p:grpSp>
      <p:grpSp>
        <p:nvGrpSpPr>
          <p:cNvPr id="840" name="组合 8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2EACFD-75ED-49B5-8E76-67248E6DD66B}"/>
              </a:ext>
            </a:extLst>
          </p:cNvPr>
          <p:cNvGrpSpPr>
            <a:grpSpLocks noChangeAspect="1"/>
          </p:cNvGrpSpPr>
          <p:nvPr/>
        </p:nvGrpSpPr>
        <p:grpSpPr>
          <a:xfrm>
            <a:off x="5462258" y="3598286"/>
            <a:ext cx="953510" cy="485614"/>
            <a:chOff x="2825750" y="1339850"/>
            <a:chExt cx="6540500" cy="4079876"/>
          </a:xfrm>
        </p:grpSpPr>
        <p:sp>
          <p:nvSpPr>
            <p:cNvPr id="870" name="íśḻídê">
              <a:extLst>
                <a:ext uri="{FF2B5EF4-FFF2-40B4-BE49-F238E27FC236}">
                  <a16:creationId xmlns:a16="http://schemas.microsoft.com/office/drawing/2014/main" id="{E8E30B67-3B03-423B-94E7-9CE27507C1EC}"/>
                </a:ext>
              </a:extLst>
            </p:cNvPr>
            <p:cNvSpPr/>
            <p:nvPr/>
          </p:nvSpPr>
          <p:spPr bwMode="auto">
            <a:xfrm>
              <a:off x="3605213" y="3109913"/>
              <a:ext cx="4981575" cy="2309813"/>
            </a:xfrm>
            <a:custGeom>
              <a:avLst/>
              <a:gdLst>
                <a:gd name="T0" fmla="*/ 8 w 3464"/>
                <a:gd name="T1" fmla="*/ 1608 h 1608"/>
                <a:gd name="T2" fmla="*/ 0 w 3464"/>
                <a:gd name="T3" fmla="*/ 1606 h 1608"/>
                <a:gd name="T4" fmla="*/ 616 w 3464"/>
                <a:gd name="T5" fmla="*/ 617 h 1608"/>
                <a:gd name="T6" fmla="*/ 3114 w 3464"/>
                <a:gd name="T7" fmla="*/ 881 h 1608"/>
                <a:gd name="T8" fmla="*/ 3464 w 3464"/>
                <a:gd name="T9" fmla="*/ 1602 h 1608"/>
                <a:gd name="T10" fmla="*/ 3456 w 3464"/>
                <a:gd name="T11" fmla="*/ 1603 h 1608"/>
                <a:gd name="T12" fmla="*/ 1733 w 3464"/>
                <a:gd name="T13" fmla="*/ 230 h 1608"/>
                <a:gd name="T14" fmla="*/ 8 w 3464"/>
                <a:gd name="T15" fmla="*/ 1608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4" h="1608">
                  <a:moveTo>
                    <a:pt x="8" y="1608"/>
                  </a:moveTo>
                  <a:cubicBezTo>
                    <a:pt x="0" y="1606"/>
                    <a:pt x="0" y="1606"/>
                    <a:pt x="0" y="1606"/>
                  </a:cubicBezTo>
                  <a:cubicBezTo>
                    <a:pt x="87" y="1219"/>
                    <a:pt x="306" y="868"/>
                    <a:pt x="616" y="617"/>
                  </a:cubicBezTo>
                  <a:cubicBezTo>
                    <a:pt x="1378" y="0"/>
                    <a:pt x="2497" y="118"/>
                    <a:pt x="3114" y="881"/>
                  </a:cubicBezTo>
                  <a:cubicBezTo>
                    <a:pt x="3284" y="1091"/>
                    <a:pt x="3404" y="1338"/>
                    <a:pt x="3464" y="1602"/>
                  </a:cubicBezTo>
                  <a:cubicBezTo>
                    <a:pt x="3456" y="1603"/>
                    <a:pt x="3456" y="1603"/>
                    <a:pt x="3456" y="1603"/>
                  </a:cubicBezTo>
                  <a:cubicBezTo>
                    <a:pt x="3272" y="794"/>
                    <a:pt x="2563" y="230"/>
                    <a:pt x="1733" y="230"/>
                  </a:cubicBezTo>
                  <a:cubicBezTo>
                    <a:pt x="913" y="230"/>
                    <a:pt x="187" y="809"/>
                    <a:pt x="8" y="160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1" name="îṡľíḑè">
              <a:extLst>
                <a:ext uri="{FF2B5EF4-FFF2-40B4-BE49-F238E27FC236}">
                  <a16:creationId xmlns:a16="http://schemas.microsoft.com/office/drawing/2014/main" id="{9DED17D5-CBD6-4E65-9B05-E72683B46939}"/>
                </a:ext>
              </a:extLst>
            </p:cNvPr>
            <p:cNvSpPr/>
            <p:nvPr/>
          </p:nvSpPr>
          <p:spPr bwMode="auto">
            <a:xfrm>
              <a:off x="4911725" y="1524000"/>
              <a:ext cx="627063" cy="623888"/>
            </a:xfrm>
            <a:prstGeom prst="ellipse">
              <a:avLst/>
            </a:pr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2" name="íŝ1íḋê">
              <a:extLst>
                <a:ext uri="{FF2B5EF4-FFF2-40B4-BE49-F238E27FC236}">
                  <a16:creationId xmlns:a16="http://schemas.microsoft.com/office/drawing/2014/main" id="{1B88102A-C03D-4CDA-8133-C3659F336FB0}"/>
                </a:ext>
              </a:extLst>
            </p:cNvPr>
            <p:cNvSpPr/>
            <p:nvPr/>
          </p:nvSpPr>
          <p:spPr bwMode="auto">
            <a:xfrm>
              <a:off x="3870325" y="5276850"/>
              <a:ext cx="69850" cy="130175"/>
            </a:xfrm>
            <a:custGeom>
              <a:avLst/>
              <a:gdLst>
                <a:gd name="T0" fmla="*/ 7 w 49"/>
                <a:gd name="T1" fmla="*/ 51 h 91"/>
                <a:gd name="T2" fmla="*/ 37 w 49"/>
                <a:gd name="T3" fmla="*/ 91 h 91"/>
                <a:gd name="T4" fmla="*/ 42 w 49"/>
                <a:gd name="T5" fmla="*/ 41 h 91"/>
                <a:gd name="T6" fmla="*/ 12 w 49"/>
                <a:gd name="T7" fmla="*/ 0 h 91"/>
                <a:gd name="T8" fmla="*/ 7 w 49"/>
                <a:gd name="T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7" y="51"/>
                  </a:moveTo>
                  <a:cubicBezTo>
                    <a:pt x="13" y="76"/>
                    <a:pt x="37" y="91"/>
                    <a:pt x="37" y="91"/>
                  </a:cubicBezTo>
                  <a:cubicBezTo>
                    <a:pt x="37" y="91"/>
                    <a:pt x="49" y="66"/>
                    <a:pt x="42" y="41"/>
                  </a:cubicBezTo>
                  <a:cubicBezTo>
                    <a:pt x="35" y="16"/>
                    <a:pt x="12" y="0"/>
                    <a:pt x="12" y="0"/>
                  </a:cubicBezTo>
                  <a:cubicBezTo>
                    <a:pt x="12" y="0"/>
                    <a:pt x="0" y="26"/>
                    <a:pt x="7" y="5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3" name="işļîḓe">
              <a:extLst>
                <a:ext uri="{FF2B5EF4-FFF2-40B4-BE49-F238E27FC236}">
                  <a16:creationId xmlns:a16="http://schemas.microsoft.com/office/drawing/2014/main" id="{AC63ADBD-A38C-4B4B-BE4E-AD64453DAF28}"/>
                </a:ext>
              </a:extLst>
            </p:cNvPr>
            <p:cNvSpPr/>
            <p:nvPr/>
          </p:nvSpPr>
          <p:spPr bwMode="auto">
            <a:xfrm>
              <a:off x="3827463" y="5313363"/>
              <a:ext cx="95250" cy="93663"/>
            </a:xfrm>
            <a:custGeom>
              <a:avLst/>
              <a:gdLst>
                <a:gd name="T0" fmla="*/ 46 w 67"/>
                <a:gd name="T1" fmla="*/ 19 h 65"/>
                <a:gd name="T2" fmla="*/ 67 w 67"/>
                <a:gd name="T3" fmla="*/ 65 h 65"/>
                <a:gd name="T4" fmla="*/ 21 w 67"/>
                <a:gd name="T5" fmla="*/ 46 h 65"/>
                <a:gd name="T6" fmla="*/ 0 w 67"/>
                <a:gd name="T7" fmla="*/ 0 h 65"/>
                <a:gd name="T8" fmla="*/ 46 w 6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46" y="19"/>
                  </a:moveTo>
                  <a:cubicBezTo>
                    <a:pt x="65" y="37"/>
                    <a:pt x="67" y="65"/>
                    <a:pt x="67" y="65"/>
                  </a:cubicBezTo>
                  <a:cubicBezTo>
                    <a:pt x="67" y="65"/>
                    <a:pt x="39" y="64"/>
                    <a:pt x="21" y="46"/>
                  </a:cubicBezTo>
                  <a:cubicBezTo>
                    <a:pt x="2" y="27"/>
                    <a:pt x="0" y="0"/>
                    <a:pt x="0" y="0"/>
                  </a:cubicBezTo>
                  <a:cubicBezTo>
                    <a:pt x="0" y="0"/>
                    <a:pt x="28" y="1"/>
                    <a:pt x="46" y="1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4" name="íš1iḋê">
              <a:extLst>
                <a:ext uri="{FF2B5EF4-FFF2-40B4-BE49-F238E27FC236}">
                  <a16:creationId xmlns:a16="http://schemas.microsoft.com/office/drawing/2014/main" id="{6EA602FF-06CC-48A5-A283-FBD5800EBBB1}"/>
                </a:ext>
              </a:extLst>
            </p:cNvPr>
            <p:cNvSpPr/>
            <p:nvPr/>
          </p:nvSpPr>
          <p:spPr bwMode="auto">
            <a:xfrm>
              <a:off x="4611688" y="5276850"/>
              <a:ext cx="71438" cy="130175"/>
            </a:xfrm>
            <a:custGeom>
              <a:avLst/>
              <a:gdLst>
                <a:gd name="T0" fmla="*/ 7 w 49"/>
                <a:gd name="T1" fmla="*/ 51 h 91"/>
                <a:gd name="T2" fmla="*/ 37 w 49"/>
                <a:gd name="T3" fmla="*/ 91 h 91"/>
                <a:gd name="T4" fmla="*/ 42 w 49"/>
                <a:gd name="T5" fmla="*/ 41 h 91"/>
                <a:gd name="T6" fmla="*/ 12 w 49"/>
                <a:gd name="T7" fmla="*/ 0 h 91"/>
                <a:gd name="T8" fmla="*/ 7 w 49"/>
                <a:gd name="T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7" y="51"/>
                  </a:moveTo>
                  <a:cubicBezTo>
                    <a:pt x="13" y="76"/>
                    <a:pt x="37" y="91"/>
                    <a:pt x="37" y="91"/>
                  </a:cubicBezTo>
                  <a:cubicBezTo>
                    <a:pt x="37" y="91"/>
                    <a:pt x="49" y="66"/>
                    <a:pt x="42" y="41"/>
                  </a:cubicBezTo>
                  <a:cubicBezTo>
                    <a:pt x="35" y="16"/>
                    <a:pt x="12" y="0"/>
                    <a:pt x="12" y="0"/>
                  </a:cubicBezTo>
                  <a:cubicBezTo>
                    <a:pt x="12" y="0"/>
                    <a:pt x="0" y="26"/>
                    <a:pt x="7" y="5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5" name="ïšļíḓe">
              <a:extLst>
                <a:ext uri="{FF2B5EF4-FFF2-40B4-BE49-F238E27FC236}">
                  <a16:creationId xmlns:a16="http://schemas.microsoft.com/office/drawing/2014/main" id="{C95854E4-093E-4FE7-91C8-C3F414E2EED4}"/>
                </a:ext>
              </a:extLst>
            </p:cNvPr>
            <p:cNvSpPr/>
            <p:nvPr/>
          </p:nvSpPr>
          <p:spPr bwMode="auto">
            <a:xfrm>
              <a:off x="4568825" y="5313363"/>
              <a:ext cx="96838" cy="93663"/>
            </a:xfrm>
            <a:custGeom>
              <a:avLst/>
              <a:gdLst>
                <a:gd name="T0" fmla="*/ 46 w 67"/>
                <a:gd name="T1" fmla="*/ 19 h 65"/>
                <a:gd name="T2" fmla="*/ 67 w 67"/>
                <a:gd name="T3" fmla="*/ 65 h 65"/>
                <a:gd name="T4" fmla="*/ 21 w 67"/>
                <a:gd name="T5" fmla="*/ 46 h 65"/>
                <a:gd name="T6" fmla="*/ 0 w 67"/>
                <a:gd name="T7" fmla="*/ 0 h 65"/>
                <a:gd name="T8" fmla="*/ 46 w 6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46" y="19"/>
                  </a:moveTo>
                  <a:cubicBezTo>
                    <a:pt x="65" y="37"/>
                    <a:pt x="67" y="65"/>
                    <a:pt x="67" y="65"/>
                  </a:cubicBezTo>
                  <a:cubicBezTo>
                    <a:pt x="67" y="65"/>
                    <a:pt x="39" y="64"/>
                    <a:pt x="21" y="46"/>
                  </a:cubicBezTo>
                  <a:cubicBezTo>
                    <a:pt x="2" y="27"/>
                    <a:pt x="0" y="0"/>
                    <a:pt x="0" y="0"/>
                  </a:cubicBezTo>
                  <a:cubicBezTo>
                    <a:pt x="0" y="0"/>
                    <a:pt x="28" y="1"/>
                    <a:pt x="46" y="1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6" name="íṩḻïďé">
              <a:extLst>
                <a:ext uri="{FF2B5EF4-FFF2-40B4-BE49-F238E27FC236}">
                  <a16:creationId xmlns:a16="http://schemas.microsoft.com/office/drawing/2014/main" id="{FC731475-D205-4084-97EF-7D5DE5ECCBD9}"/>
                </a:ext>
              </a:extLst>
            </p:cNvPr>
            <p:cNvSpPr/>
            <p:nvPr/>
          </p:nvSpPr>
          <p:spPr bwMode="auto">
            <a:xfrm>
              <a:off x="4651375" y="1803400"/>
              <a:ext cx="2325688" cy="1243013"/>
            </a:xfrm>
            <a:custGeom>
              <a:avLst/>
              <a:gdLst>
                <a:gd name="T0" fmla="*/ 74 w 1465"/>
                <a:gd name="T1" fmla="*/ 429 h 783"/>
                <a:gd name="T2" fmla="*/ 0 w 1465"/>
                <a:gd name="T3" fmla="*/ 369 h 783"/>
                <a:gd name="T4" fmla="*/ 414 w 1465"/>
                <a:gd name="T5" fmla="*/ 0 h 783"/>
                <a:gd name="T6" fmla="*/ 1465 w 1465"/>
                <a:gd name="T7" fmla="*/ 0 h 783"/>
                <a:gd name="T8" fmla="*/ 1465 w 1465"/>
                <a:gd name="T9" fmla="*/ 325 h 783"/>
                <a:gd name="T10" fmla="*/ 784 w 1465"/>
                <a:gd name="T11" fmla="*/ 783 h 783"/>
                <a:gd name="T12" fmla="*/ 74 w 1465"/>
                <a:gd name="T13" fmla="*/ 429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5" h="783">
                  <a:moveTo>
                    <a:pt x="74" y="429"/>
                  </a:moveTo>
                  <a:lnTo>
                    <a:pt x="0" y="369"/>
                  </a:lnTo>
                  <a:lnTo>
                    <a:pt x="414" y="0"/>
                  </a:lnTo>
                  <a:lnTo>
                    <a:pt x="1465" y="0"/>
                  </a:lnTo>
                  <a:lnTo>
                    <a:pt x="1465" y="325"/>
                  </a:lnTo>
                  <a:lnTo>
                    <a:pt x="784" y="783"/>
                  </a:lnTo>
                  <a:lnTo>
                    <a:pt x="74" y="42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7" name="íṩḻíďè">
              <a:extLst>
                <a:ext uri="{FF2B5EF4-FFF2-40B4-BE49-F238E27FC236}">
                  <a16:creationId xmlns:a16="http://schemas.microsoft.com/office/drawing/2014/main" id="{4A26C1D0-C50E-41B1-873E-BB5A2E2BCB0B}"/>
                </a:ext>
              </a:extLst>
            </p:cNvPr>
            <p:cNvSpPr/>
            <p:nvPr/>
          </p:nvSpPr>
          <p:spPr bwMode="auto">
            <a:xfrm>
              <a:off x="5897563" y="1803400"/>
              <a:ext cx="1643063" cy="3613150"/>
            </a:xfrm>
            <a:custGeom>
              <a:avLst/>
              <a:gdLst>
                <a:gd name="T0" fmla="*/ 871 w 1035"/>
                <a:gd name="T1" fmla="*/ 207 h 2276"/>
                <a:gd name="T2" fmla="*/ 871 w 1035"/>
                <a:gd name="T3" fmla="*/ 7 h 2276"/>
                <a:gd name="T4" fmla="*/ 732 w 1035"/>
                <a:gd name="T5" fmla="*/ 7 h 2276"/>
                <a:gd name="T6" fmla="*/ 732 w 1035"/>
                <a:gd name="T7" fmla="*/ 56 h 2276"/>
                <a:gd name="T8" fmla="*/ 680 w 1035"/>
                <a:gd name="T9" fmla="*/ 0 h 2276"/>
                <a:gd name="T10" fmla="*/ 340 w 1035"/>
                <a:gd name="T11" fmla="*/ 369 h 2276"/>
                <a:gd name="T12" fmla="*/ 207 w 1035"/>
                <a:gd name="T13" fmla="*/ 458 h 2276"/>
                <a:gd name="T14" fmla="*/ 0 w 1035"/>
                <a:gd name="T15" fmla="*/ 1965 h 2276"/>
                <a:gd name="T16" fmla="*/ 312 w 1035"/>
                <a:gd name="T17" fmla="*/ 2276 h 2276"/>
                <a:gd name="T18" fmla="*/ 1035 w 1035"/>
                <a:gd name="T19" fmla="*/ 2276 h 2276"/>
                <a:gd name="T20" fmla="*/ 1035 w 1035"/>
                <a:gd name="T21" fmla="*/ 383 h 2276"/>
                <a:gd name="T22" fmla="*/ 871 w 1035"/>
                <a:gd name="T23" fmla="*/ 207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5" h="2276">
                  <a:moveTo>
                    <a:pt x="871" y="207"/>
                  </a:moveTo>
                  <a:lnTo>
                    <a:pt x="871" y="7"/>
                  </a:lnTo>
                  <a:lnTo>
                    <a:pt x="732" y="7"/>
                  </a:lnTo>
                  <a:lnTo>
                    <a:pt x="732" y="56"/>
                  </a:lnTo>
                  <a:lnTo>
                    <a:pt x="680" y="0"/>
                  </a:lnTo>
                  <a:lnTo>
                    <a:pt x="340" y="369"/>
                  </a:lnTo>
                  <a:lnTo>
                    <a:pt x="207" y="458"/>
                  </a:lnTo>
                  <a:lnTo>
                    <a:pt x="0" y="1965"/>
                  </a:lnTo>
                  <a:lnTo>
                    <a:pt x="312" y="2276"/>
                  </a:lnTo>
                  <a:lnTo>
                    <a:pt x="1035" y="2276"/>
                  </a:lnTo>
                  <a:lnTo>
                    <a:pt x="1035" y="383"/>
                  </a:lnTo>
                  <a:lnTo>
                    <a:pt x="871" y="20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8" name="íṥlïḍè">
              <a:extLst>
                <a:ext uri="{FF2B5EF4-FFF2-40B4-BE49-F238E27FC236}">
                  <a16:creationId xmlns:a16="http://schemas.microsoft.com/office/drawing/2014/main" id="{000BCD31-34EC-4128-9369-DD01E0A462B3}"/>
                </a:ext>
              </a:extLst>
            </p:cNvPr>
            <p:cNvSpPr/>
            <p:nvPr/>
          </p:nvSpPr>
          <p:spPr bwMode="auto">
            <a:xfrm>
              <a:off x="4651375" y="2389188"/>
              <a:ext cx="1785938" cy="302736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79" name="îşļïḋe">
              <a:extLst>
                <a:ext uri="{FF2B5EF4-FFF2-40B4-BE49-F238E27FC236}">
                  <a16:creationId xmlns:a16="http://schemas.microsoft.com/office/drawing/2014/main" id="{CE8D34CC-660A-4873-9E94-CC299AAF7E25}"/>
                </a:ext>
              </a:extLst>
            </p:cNvPr>
            <p:cNvSpPr/>
            <p:nvPr/>
          </p:nvSpPr>
          <p:spPr bwMode="auto">
            <a:xfrm>
              <a:off x="5343525" y="4676775"/>
              <a:ext cx="330200" cy="7397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0" name="ïṡlîḓé">
              <a:extLst>
                <a:ext uri="{FF2B5EF4-FFF2-40B4-BE49-F238E27FC236}">
                  <a16:creationId xmlns:a16="http://schemas.microsoft.com/office/drawing/2014/main" id="{79438409-40F3-4C97-B57B-42E1276D5CF4}"/>
                </a:ext>
              </a:extLst>
            </p:cNvPr>
            <p:cNvSpPr/>
            <p:nvPr/>
          </p:nvSpPr>
          <p:spPr bwMode="auto">
            <a:xfrm>
              <a:off x="4849813" y="4772025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2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2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1" name="îSḻïďê">
              <a:extLst>
                <a:ext uri="{FF2B5EF4-FFF2-40B4-BE49-F238E27FC236}">
                  <a16:creationId xmlns:a16="http://schemas.microsoft.com/office/drawing/2014/main" id="{4BF5E838-64F4-40CB-95E3-4DA9F6D6316B}"/>
                </a:ext>
              </a:extLst>
            </p:cNvPr>
            <p:cNvSpPr/>
            <p:nvPr/>
          </p:nvSpPr>
          <p:spPr bwMode="auto">
            <a:xfrm>
              <a:off x="4849813" y="4983163"/>
              <a:ext cx="141288" cy="115888"/>
            </a:xfrm>
            <a:custGeom>
              <a:avLst/>
              <a:gdLst>
                <a:gd name="T0" fmla="*/ 82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2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2" name="ïs1idè">
              <a:extLst>
                <a:ext uri="{FF2B5EF4-FFF2-40B4-BE49-F238E27FC236}">
                  <a16:creationId xmlns:a16="http://schemas.microsoft.com/office/drawing/2014/main" id="{B195D867-5DC3-4DA0-AAC0-2F9DA81003B3}"/>
                </a:ext>
              </a:extLst>
            </p:cNvPr>
            <p:cNvSpPr/>
            <p:nvPr/>
          </p:nvSpPr>
          <p:spPr bwMode="auto">
            <a:xfrm>
              <a:off x="5084763" y="4772025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3" name="işḻîḓé">
              <a:extLst>
                <a:ext uri="{FF2B5EF4-FFF2-40B4-BE49-F238E27FC236}">
                  <a16:creationId xmlns:a16="http://schemas.microsoft.com/office/drawing/2014/main" id="{3A25D822-322A-406D-B797-A2170ECF2698}"/>
                </a:ext>
              </a:extLst>
            </p:cNvPr>
            <p:cNvSpPr/>
            <p:nvPr/>
          </p:nvSpPr>
          <p:spPr bwMode="auto">
            <a:xfrm>
              <a:off x="5084763" y="4983163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4" name="îşľiďê">
              <a:extLst>
                <a:ext uri="{FF2B5EF4-FFF2-40B4-BE49-F238E27FC236}">
                  <a16:creationId xmlns:a16="http://schemas.microsoft.com/office/drawing/2014/main" id="{771F8952-46DF-4768-A888-0ECAA2C494BD}"/>
                </a:ext>
              </a:extLst>
            </p:cNvPr>
            <p:cNvSpPr/>
            <p:nvPr/>
          </p:nvSpPr>
          <p:spPr bwMode="auto">
            <a:xfrm>
              <a:off x="5813425" y="4772025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2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2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5" name="îṣlîdé">
              <a:extLst>
                <a:ext uri="{FF2B5EF4-FFF2-40B4-BE49-F238E27FC236}">
                  <a16:creationId xmlns:a16="http://schemas.microsoft.com/office/drawing/2014/main" id="{7D103FE1-3201-4E2A-93CD-D508700A703E}"/>
                </a:ext>
              </a:extLst>
            </p:cNvPr>
            <p:cNvSpPr/>
            <p:nvPr/>
          </p:nvSpPr>
          <p:spPr bwMode="auto">
            <a:xfrm>
              <a:off x="5813425" y="4983163"/>
              <a:ext cx="141288" cy="115888"/>
            </a:xfrm>
            <a:custGeom>
              <a:avLst/>
              <a:gdLst>
                <a:gd name="T0" fmla="*/ 82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2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6" name="íşḷíḓê">
              <a:extLst>
                <a:ext uri="{FF2B5EF4-FFF2-40B4-BE49-F238E27FC236}">
                  <a16:creationId xmlns:a16="http://schemas.microsoft.com/office/drawing/2014/main" id="{D65976A6-A140-4BED-ACD9-0F898B05965B}"/>
                </a:ext>
              </a:extLst>
            </p:cNvPr>
            <p:cNvSpPr/>
            <p:nvPr/>
          </p:nvSpPr>
          <p:spPr bwMode="auto">
            <a:xfrm>
              <a:off x="6048375" y="4772025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7" name="íṡḷíḓè">
              <a:extLst>
                <a:ext uri="{FF2B5EF4-FFF2-40B4-BE49-F238E27FC236}">
                  <a16:creationId xmlns:a16="http://schemas.microsoft.com/office/drawing/2014/main" id="{BBDF1234-3506-48E4-ACD7-35E93DF53B77}"/>
                </a:ext>
              </a:extLst>
            </p:cNvPr>
            <p:cNvSpPr/>
            <p:nvPr/>
          </p:nvSpPr>
          <p:spPr bwMode="auto">
            <a:xfrm>
              <a:off x="6048375" y="4983163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8" name="íṥḻíḑè">
              <a:extLst>
                <a:ext uri="{FF2B5EF4-FFF2-40B4-BE49-F238E27FC236}">
                  <a16:creationId xmlns:a16="http://schemas.microsoft.com/office/drawing/2014/main" id="{651C9F86-4AEA-4A6A-9991-32BF2A112463}"/>
                </a:ext>
              </a:extLst>
            </p:cNvPr>
            <p:cNvSpPr/>
            <p:nvPr/>
          </p:nvSpPr>
          <p:spPr bwMode="auto">
            <a:xfrm>
              <a:off x="6800850" y="2425700"/>
              <a:ext cx="141288" cy="115888"/>
            </a:xfrm>
            <a:custGeom>
              <a:avLst/>
              <a:gdLst>
                <a:gd name="T0" fmla="*/ 89 w 89"/>
                <a:gd name="T1" fmla="*/ 73 h 73"/>
                <a:gd name="T2" fmla="*/ 89 w 89"/>
                <a:gd name="T3" fmla="*/ 0 h 73"/>
                <a:gd name="T4" fmla="*/ 0 w 89"/>
                <a:gd name="T5" fmla="*/ 0 h 73"/>
                <a:gd name="T6" fmla="*/ 0 w 89"/>
                <a:gd name="T7" fmla="*/ 73 h 73"/>
                <a:gd name="T8" fmla="*/ 81 w 89"/>
                <a:gd name="T9" fmla="*/ 73 h 73"/>
                <a:gd name="T10" fmla="*/ 89 w 8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9" y="73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81" y="73"/>
                  </a:lnTo>
                  <a:lnTo>
                    <a:pt x="89" y="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89" name="isļîďé">
              <a:extLst>
                <a:ext uri="{FF2B5EF4-FFF2-40B4-BE49-F238E27FC236}">
                  <a16:creationId xmlns:a16="http://schemas.microsoft.com/office/drawing/2014/main" id="{D99B9ABA-D625-4B06-80A7-45D205C9A5A6}"/>
                </a:ext>
              </a:extLst>
            </p:cNvPr>
            <p:cNvSpPr/>
            <p:nvPr/>
          </p:nvSpPr>
          <p:spPr bwMode="auto">
            <a:xfrm>
              <a:off x="6800850" y="2636838"/>
              <a:ext cx="141288" cy="115888"/>
            </a:xfrm>
            <a:custGeom>
              <a:avLst/>
              <a:gdLst>
                <a:gd name="T0" fmla="*/ 81 w 89"/>
                <a:gd name="T1" fmla="*/ 0 h 73"/>
                <a:gd name="T2" fmla="*/ 0 w 89"/>
                <a:gd name="T3" fmla="*/ 0 h 73"/>
                <a:gd name="T4" fmla="*/ 0 w 89"/>
                <a:gd name="T5" fmla="*/ 73 h 73"/>
                <a:gd name="T6" fmla="*/ 89 w 89"/>
                <a:gd name="T7" fmla="*/ 73 h 73"/>
                <a:gd name="T8" fmla="*/ 89 w 89"/>
                <a:gd name="T9" fmla="*/ 0 h 73"/>
                <a:gd name="T10" fmla="*/ 81 w 89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3">
                  <a:moveTo>
                    <a:pt x="81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89" y="73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0" name="íṡliḍe">
              <a:extLst>
                <a:ext uri="{FF2B5EF4-FFF2-40B4-BE49-F238E27FC236}">
                  <a16:creationId xmlns:a16="http://schemas.microsoft.com/office/drawing/2014/main" id="{7543172B-35C8-43C7-9F8F-040568C62603}"/>
                </a:ext>
              </a:extLst>
            </p:cNvPr>
            <p:cNvSpPr/>
            <p:nvPr/>
          </p:nvSpPr>
          <p:spPr bwMode="auto">
            <a:xfrm>
              <a:off x="7035800" y="2425700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1" name="î$1îḑe">
              <a:extLst>
                <a:ext uri="{FF2B5EF4-FFF2-40B4-BE49-F238E27FC236}">
                  <a16:creationId xmlns:a16="http://schemas.microsoft.com/office/drawing/2014/main" id="{FC7E41BD-E1C4-4E63-9EC1-B77E93C9D558}"/>
                </a:ext>
              </a:extLst>
            </p:cNvPr>
            <p:cNvSpPr/>
            <p:nvPr/>
          </p:nvSpPr>
          <p:spPr bwMode="auto">
            <a:xfrm>
              <a:off x="7035800" y="2636838"/>
              <a:ext cx="141288" cy="1158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2" name="íşliḍè">
              <a:extLst>
                <a:ext uri="{FF2B5EF4-FFF2-40B4-BE49-F238E27FC236}">
                  <a16:creationId xmlns:a16="http://schemas.microsoft.com/office/drawing/2014/main" id="{7166CA61-2318-4F15-BBBC-98F32890BAC7}"/>
                </a:ext>
              </a:extLst>
            </p:cNvPr>
            <p:cNvSpPr/>
            <p:nvPr/>
          </p:nvSpPr>
          <p:spPr bwMode="auto">
            <a:xfrm>
              <a:off x="6800850" y="3081338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3" name="ïs1iďè">
              <a:extLst>
                <a:ext uri="{FF2B5EF4-FFF2-40B4-BE49-F238E27FC236}">
                  <a16:creationId xmlns:a16="http://schemas.microsoft.com/office/drawing/2014/main" id="{88BD6430-67CF-47BB-A617-1A17EA16D7DA}"/>
                </a:ext>
              </a:extLst>
            </p:cNvPr>
            <p:cNvSpPr/>
            <p:nvPr/>
          </p:nvSpPr>
          <p:spPr bwMode="auto">
            <a:xfrm>
              <a:off x="6800850" y="3292475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4" name="ïś1ïḍê">
              <a:extLst>
                <a:ext uri="{FF2B5EF4-FFF2-40B4-BE49-F238E27FC236}">
                  <a16:creationId xmlns:a16="http://schemas.microsoft.com/office/drawing/2014/main" id="{F12EE33D-365E-4CFF-866D-74C369F0D3CE}"/>
                </a:ext>
              </a:extLst>
            </p:cNvPr>
            <p:cNvSpPr/>
            <p:nvPr/>
          </p:nvSpPr>
          <p:spPr bwMode="auto">
            <a:xfrm>
              <a:off x="7035800" y="3081338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5" name="ïšḻidè">
              <a:extLst>
                <a:ext uri="{FF2B5EF4-FFF2-40B4-BE49-F238E27FC236}">
                  <a16:creationId xmlns:a16="http://schemas.microsoft.com/office/drawing/2014/main" id="{A7D4F1B1-7D02-4373-A990-B8214860CFE1}"/>
                </a:ext>
              </a:extLst>
            </p:cNvPr>
            <p:cNvSpPr/>
            <p:nvPr/>
          </p:nvSpPr>
          <p:spPr bwMode="auto">
            <a:xfrm>
              <a:off x="7035800" y="3292475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6" name="îśḻîďé">
              <a:extLst>
                <a:ext uri="{FF2B5EF4-FFF2-40B4-BE49-F238E27FC236}">
                  <a16:creationId xmlns:a16="http://schemas.microsoft.com/office/drawing/2014/main" id="{DA6D6E42-6893-4BA8-8C45-7D64C38ADBE9}"/>
                </a:ext>
              </a:extLst>
            </p:cNvPr>
            <p:cNvSpPr/>
            <p:nvPr/>
          </p:nvSpPr>
          <p:spPr bwMode="auto">
            <a:xfrm>
              <a:off x="6800850" y="3738563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7" name="íšḻïḓé">
              <a:extLst>
                <a:ext uri="{FF2B5EF4-FFF2-40B4-BE49-F238E27FC236}">
                  <a16:creationId xmlns:a16="http://schemas.microsoft.com/office/drawing/2014/main" id="{0595D9B4-7D09-4ABE-9A39-B86EC23BC9D1}"/>
                </a:ext>
              </a:extLst>
            </p:cNvPr>
            <p:cNvSpPr/>
            <p:nvPr/>
          </p:nvSpPr>
          <p:spPr bwMode="auto">
            <a:xfrm>
              <a:off x="6800850" y="3949700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8" name="i$ḷíḓê">
              <a:extLst>
                <a:ext uri="{FF2B5EF4-FFF2-40B4-BE49-F238E27FC236}">
                  <a16:creationId xmlns:a16="http://schemas.microsoft.com/office/drawing/2014/main" id="{60BB9BFA-13B4-4E4A-87E8-7C6BC36FFC4B}"/>
                </a:ext>
              </a:extLst>
            </p:cNvPr>
            <p:cNvSpPr/>
            <p:nvPr/>
          </p:nvSpPr>
          <p:spPr bwMode="auto">
            <a:xfrm>
              <a:off x="7035800" y="3738563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899" name="î$ľïde">
              <a:extLst>
                <a:ext uri="{FF2B5EF4-FFF2-40B4-BE49-F238E27FC236}">
                  <a16:creationId xmlns:a16="http://schemas.microsoft.com/office/drawing/2014/main" id="{407F7C62-1DDF-4396-91BC-C9384BAF0819}"/>
                </a:ext>
              </a:extLst>
            </p:cNvPr>
            <p:cNvSpPr/>
            <p:nvPr/>
          </p:nvSpPr>
          <p:spPr bwMode="auto">
            <a:xfrm>
              <a:off x="7035800" y="3949700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0" name="iṥḷiḑé">
              <a:extLst>
                <a:ext uri="{FF2B5EF4-FFF2-40B4-BE49-F238E27FC236}">
                  <a16:creationId xmlns:a16="http://schemas.microsoft.com/office/drawing/2014/main" id="{E7425EF0-E3CD-46A6-8917-6497386BEFB0}"/>
                </a:ext>
              </a:extLst>
            </p:cNvPr>
            <p:cNvSpPr/>
            <p:nvPr/>
          </p:nvSpPr>
          <p:spPr bwMode="auto">
            <a:xfrm>
              <a:off x="6800850" y="4395788"/>
              <a:ext cx="141288" cy="117475"/>
            </a:xfrm>
            <a:custGeom>
              <a:avLst/>
              <a:gdLst>
                <a:gd name="T0" fmla="*/ 89 w 89"/>
                <a:gd name="T1" fmla="*/ 74 h 74"/>
                <a:gd name="T2" fmla="*/ 89 w 89"/>
                <a:gd name="T3" fmla="*/ 0 h 74"/>
                <a:gd name="T4" fmla="*/ 0 w 89"/>
                <a:gd name="T5" fmla="*/ 0 h 74"/>
                <a:gd name="T6" fmla="*/ 0 w 89"/>
                <a:gd name="T7" fmla="*/ 74 h 74"/>
                <a:gd name="T8" fmla="*/ 81 w 89"/>
                <a:gd name="T9" fmla="*/ 74 h 74"/>
                <a:gd name="T10" fmla="*/ 89 w 89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9" y="74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81" y="74"/>
                  </a:lnTo>
                  <a:lnTo>
                    <a:pt x="89" y="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1" name="iṩḻïḋe">
              <a:extLst>
                <a:ext uri="{FF2B5EF4-FFF2-40B4-BE49-F238E27FC236}">
                  <a16:creationId xmlns:a16="http://schemas.microsoft.com/office/drawing/2014/main" id="{6ECA71FF-417D-4EC4-91F0-1C3229AFDB26}"/>
                </a:ext>
              </a:extLst>
            </p:cNvPr>
            <p:cNvSpPr/>
            <p:nvPr/>
          </p:nvSpPr>
          <p:spPr bwMode="auto">
            <a:xfrm>
              <a:off x="6800850" y="4606925"/>
              <a:ext cx="141288" cy="117475"/>
            </a:xfrm>
            <a:custGeom>
              <a:avLst/>
              <a:gdLst>
                <a:gd name="T0" fmla="*/ 81 w 89"/>
                <a:gd name="T1" fmla="*/ 0 h 74"/>
                <a:gd name="T2" fmla="*/ 0 w 89"/>
                <a:gd name="T3" fmla="*/ 0 h 74"/>
                <a:gd name="T4" fmla="*/ 0 w 89"/>
                <a:gd name="T5" fmla="*/ 74 h 74"/>
                <a:gd name="T6" fmla="*/ 89 w 89"/>
                <a:gd name="T7" fmla="*/ 74 h 74"/>
                <a:gd name="T8" fmla="*/ 89 w 89"/>
                <a:gd name="T9" fmla="*/ 0 h 74"/>
                <a:gd name="T10" fmla="*/ 81 w 8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81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9" y="74"/>
                  </a:lnTo>
                  <a:lnTo>
                    <a:pt x="89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2" name="íṡlîḓe">
              <a:extLst>
                <a:ext uri="{FF2B5EF4-FFF2-40B4-BE49-F238E27FC236}">
                  <a16:creationId xmlns:a16="http://schemas.microsoft.com/office/drawing/2014/main" id="{2AC953F0-FF14-4543-BD2F-A030D437E3DE}"/>
                </a:ext>
              </a:extLst>
            </p:cNvPr>
            <p:cNvSpPr/>
            <p:nvPr/>
          </p:nvSpPr>
          <p:spPr bwMode="auto">
            <a:xfrm>
              <a:off x="7035800" y="4395788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3" name="ísľíďè">
              <a:extLst>
                <a:ext uri="{FF2B5EF4-FFF2-40B4-BE49-F238E27FC236}">
                  <a16:creationId xmlns:a16="http://schemas.microsoft.com/office/drawing/2014/main" id="{AF4F428F-A9D2-4022-83A0-6916D80C6FB5}"/>
                </a:ext>
              </a:extLst>
            </p:cNvPr>
            <p:cNvSpPr/>
            <p:nvPr/>
          </p:nvSpPr>
          <p:spPr bwMode="auto">
            <a:xfrm>
              <a:off x="7035800" y="4606925"/>
              <a:ext cx="141288" cy="1174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4" name="iṣ1iḍê">
              <a:extLst>
                <a:ext uri="{FF2B5EF4-FFF2-40B4-BE49-F238E27FC236}">
                  <a16:creationId xmlns:a16="http://schemas.microsoft.com/office/drawing/2014/main" id="{EA0FB33E-0DC3-4166-92AB-3AB799F65AF6}"/>
                </a:ext>
              </a:extLst>
            </p:cNvPr>
            <p:cNvSpPr/>
            <p:nvPr/>
          </p:nvSpPr>
          <p:spPr bwMode="auto">
            <a:xfrm>
              <a:off x="4849813" y="2541588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5" name="ïšlïḋè">
              <a:extLst>
                <a:ext uri="{FF2B5EF4-FFF2-40B4-BE49-F238E27FC236}">
                  <a16:creationId xmlns:a16="http://schemas.microsoft.com/office/drawing/2014/main" id="{F12C6662-96BD-4BFE-990F-3AFAB6366811}"/>
                </a:ext>
              </a:extLst>
            </p:cNvPr>
            <p:cNvSpPr/>
            <p:nvPr/>
          </p:nvSpPr>
          <p:spPr bwMode="auto">
            <a:xfrm>
              <a:off x="4849813" y="3105150"/>
              <a:ext cx="1363663" cy="28257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6" name="ïSliḓè">
              <a:extLst>
                <a:ext uri="{FF2B5EF4-FFF2-40B4-BE49-F238E27FC236}">
                  <a16:creationId xmlns:a16="http://schemas.microsoft.com/office/drawing/2014/main" id="{8B912C1D-CDCD-489C-82C7-638A905323E9}"/>
                </a:ext>
              </a:extLst>
            </p:cNvPr>
            <p:cNvSpPr/>
            <p:nvPr/>
          </p:nvSpPr>
          <p:spPr bwMode="auto">
            <a:xfrm>
              <a:off x="4849813" y="3668713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7" name="ï$ḻîďè">
              <a:extLst>
                <a:ext uri="{FF2B5EF4-FFF2-40B4-BE49-F238E27FC236}">
                  <a16:creationId xmlns:a16="http://schemas.microsoft.com/office/drawing/2014/main" id="{943F8C2D-9B65-4BE3-8B44-6916FD621123}"/>
                </a:ext>
              </a:extLst>
            </p:cNvPr>
            <p:cNvSpPr/>
            <p:nvPr/>
          </p:nvSpPr>
          <p:spPr bwMode="auto">
            <a:xfrm>
              <a:off x="4849813" y="4232275"/>
              <a:ext cx="1363663" cy="28098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8" name="îSľíḍê">
              <a:extLst>
                <a:ext uri="{FF2B5EF4-FFF2-40B4-BE49-F238E27FC236}">
                  <a16:creationId xmlns:a16="http://schemas.microsoft.com/office/drawing/2014/main" id="{90568A09-0653-469B-AABF-96D602BC34A4}"/>
                </a:ext>
              </a:extLst>
            </p:cNvPr>
            <p:cNvSpPr/>
            <p:nvPr/>
          </p:nvSpPr>
          <p:spPr bwMode="auto">
            <a:xfrm>
              <a:off x="2825750" y="5405438"/>
              <a:ext cx="65405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09" name="îšļíde">
              <a:extLst>
                <a:ext uri="{FF2B5EF4-FFF2-40B4-BE49-F238E27FC236}">
                  <a16:creationId xmlns:a16="http://schemas.microsoft.com/office/drawing/2014/main" id="{FA05CD30-3978-402C-9971-19BE03005F4A}"/>
                </a:ext>
              </a:extLst>
            </p:cNvPr>
            <p:cNvSpPr/>
            <p:nvPr/>
          </p:nvSpPr>
          <p:spPr bwMode="auto">
            <a:xfrm>
              <a:off x="3921125" y="4078288"/>
              <a:ext cx="33338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0" name="îšḻidè">
              <a:extLst>
                <a:ext uri="{FF2B5EF4-FFF2-40B4-BE49-F238E27FC236}">
                  <a16:creationId xmlns:a16="http://schemas.microsoft.com/office/drawing/2014/main" id="{3D787F4A-3462-4531-B26F-579E0A2B8D53}"/>
                </a:ext>
              </a:extLst>
            </p:cNvPr>
            <p:cNvSpPr/>
            <p:nvPr/>
          </p:nvSpPr>
          <p:spPr bwMode="auto">
            <a:xfrm>
              <a:off x="3921125" y="4078288"/>
              <a:ext cx="33338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1" name="ïṥ1ïḓé">
              <a:extLst>
                <a:ext uri="{FF2B5EF4-FFF2-40B4-BE49-F238E27FC236}">
                  <a16:creationId xmlns:a16="http://schemas.microsoft.com/office/drawing/2014/main" id="{0CD015BA-64F7-4250-B421-E5B660A947EE}"/>
                </a:ext>
              </a:extLst>
            </p:cNvPr>
            <p:cNvSpPr/>
            <p:nvPr/>
          </p:nvSpPr>
          <p:spPr bwMode="auto">
            <a:xfrm>
              <a:off x="3603625" y="3406775"/>
              <a:ext cx="665163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2 w 462"/>
                <a:gd name="T5" fmla="*/ 588 h 1175"/>
                <a:gd name="T6" fmla="*/ 229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2" y="588"/>
                  </a:cubicBezTo>
                  <a:cubicBezTo>
                    <a:pt x="0" y="264"/>
                    <a:pt x="229" y="0"/>
                    <a:pt x="229" y="0"/>
                  </a:cubicBezTo>
                  <a:cubicBezTo>
                    <a:pt x="229" y="0"/>
                    <a:pt x="459" y="262"/>
                    <a:pt x="461" y="586"/>
                  </a:cubicBezTo>
                </a:path>
              </a:pathLst>
            </a:custGeom>
            <a:solidFill>
              <a:srgbClr val="2674F2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2" name="ïśľiḑé">
              <a:extLst>
                <a:ext uri="{FF2B5EF4-FFF2-40B4-BE49-F238E27FC236}">
                  <a16:creationId xmlns:a16="http://schemas.microsoft.com/office/drawing/2014/main" id="{1CA12F25-4F71-414F-9584-7617B638F797}"/>
                </a:ext>
              </a:extLst>
            </p:cNvPr>
            <p:cNvSpPr/>
            <p:nvPr/>
          </p:nvSpPr>
          <p:spPr bwMode="auto">
            <a:xfrm>
              <a:off x="3481388" y="4078288"/>
              <a:ext cx="34925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3" name="íṩḷïḑè">
              <a:extLst>
                <a:ext uri="{FF2B5EF4-FFF2-40B4-BE49-F238E27FC236}">
                  <a16:creationId xmlns:a16="http://schemas.microsoft.com/office/drawing/2014/main" id="{19E55D27-B85A-4709-9645-C889EC1E0506}"/>
                </a:ext>
              </a:extLst>
            </p:cNvPr>
            <p:cNvSpPr/>
            <p:nvPr/>
          </p:nvSpPr>
          <p:spPr bwMode="auto">
            <a:xfrm>
              <a:off x="3165475" y="3406775"/>
              <a:ext cx="663575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1 w 462"/>
                <a:gd name="T5" fmla="*/ 588 h 1175"/>
                <a:gd name="T6" fmla="*/ 228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1" y="588"/>
                  </a:cubicBezTo>
                  <a:cubicBezTo>
                    <a:pt x="0" y="264"/>
                    <a:pt x="228" y="0"/>
                    <a:pt x="228" y="0"/>
                  </a:cubicBezTo>
                  <a:cubicBezTo>
                    <a:pt x="228" y="0"/>
                    <a:pt x="459" y="262"/>
                    <a:pt x="461" y="586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4" name="íṡļiḋè">
              <a:extLst>
                <a:ext uri="{FF2B5EF4-FFF2-40B4-BE49-F238E27FC236}">
                  <a16:creationId xmlns:a16="http://schemas.microsoft.com/office/drawing/2014/main" id="{47A5C060-7425-4E7C-B4E8-532F39FD912B}"/>
                </a:ext>
              </a:extLst>
            </p:cNvPr>
            <p:cNvSpPr/>
            <p:nvPr/>
          </p:nvSpPr>
          <p:spPr bwMode="auto">
            <a:xfrm>
              <a:off x="7781925" y="2051050"/>
              <a:ext cx="965200" cy="341313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5" name="ïṡḻiḑê">
              <a:extLst>
                <a:ext uri="{FF2B5EF4-FFF2-40B4-BE49-F238E27FC236}">
                  <a16:creationId xmlns:a16="http://schemas.microsoft.com/office/drawing/2014/main" id="{ED7DF882-B543-4B76-9ABD-070BE6C155AB}"/>
                </a:ext>
              </a:extLst>
            </p:cNvPr>
            <p:cNvSpPr/>
            <p:nvPr/>
          </p:nvSpPr>
          <p:spPr bwMode="auto">
            <a:xfrm>
              <a:off x="3346450" y="2706688"/>
              <a:ext cx="965200" cy="339725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6" name="íṣlîḓè">
              <a:extLst>
                <a:ext uri="{FF2B5EF4-FFF2-40B4-BE49-F238E27FC236}">
                  <a16:creationId xmlns:a16="http://schemas.microsoft.com/office/drawing/2014/main" id="{9F54E20C-FA82-4464-89A1-2AB9B1072C7A}"/>
                </a:ext>
              </a:extLst>
            </p:cNvPr>
            <p:cNvSpPr/>
            <p:nvPr/>
          </p:nvSpPr>
          <p:spPr bwMode="auto">
            <a:xfrm>
              <a:off x="4313238" y="1339850"/>
              <a:ext cx="965200" cy="339725"/>
            </a:xfrm>
            <a:custGeom>
              <a:avLst/>
              <a:gdLst>
                <a:gd name="T0" fmla="*/ 336 w 671"/>
                <a:gd name="T1" fmla="*/ 234 h 237"/>
                <a:gd name="T2" fmla="*/ 0 w 671"/>
                <a:gd name="T3" fmla="*/ 237 h 237"/>
                <a:gd name="T4" fmla="*/ 336 w 671"/>
                <a:gd name="T5" fmla="*/ 88 h 237"/>
                <a:gd name="T6" fmla="*/ 671 w 671"/>
                <a:gd name="T7" fmla="*/ 234 h 237"/>
                <a:gd name="T8" fmla="*/ 336 w 671"/>
                <a:gd name="T9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37">
                  <a:moveTo>
                    <a:pt x="336" y="234"/>
                  </a:moveTo>
                  <a:cubicBezTo>
                    <a:pt x="151" y="235"/>
                    <a:pt x="0" y="237"/>
                    <a:pt x="0" y="237"/>
                  </a:cubicBezTo>
                  <a:cubicBezTo>
                    <a:pt x="0" y="237"/>
                    <a:pt x="180" y="0"/>
                    <a:pt x="336" y="88"/>
                  </a:cubicBezTo>
                  <a:cubicBezTo>
                    <a:pt x="492" y="176"/>
                    <a:pt x="671" y="234"/>
                    <a:pt x="671" y="234"/>
                  </a:cubicBezTo>
                  <a:cubicBezTo>
                    <a:pt x="671" y="234"/>
                    <a:pt x="521" y="233"/>
                    <a:pt x="336" y="2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7" name="íŝlîḓe">
              <a:extLst>
                <a:ext uri="{FF2B5EF4-FFF2-40B4-BE49-F238E27FC236}">
                  <a16:creationId xmlns:a16="http://schemas.microsoft.com/office/drawing/2014/main" id="{44EE5439-A4A0-44D4-95A8-11FA925EFA1D}"/>
                </a:ext>
              </a:extLst>
            </p:cNvPr>
            <p:cNvSpPr/>
            <p:nvPr/>
          </p:nvSpPr>
          <p:spPr bwMode="auto">
            <a:xfrm>
              <a:off x="8778875" y="4078288"/>
              <a:ext cx="34925" cy="13335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8" name="îṣlïdé">
              <a:extLst>
                <a:ext uri="{FF2B5EF4-FFF2-40B4-BE49-F238E27FC236}">
                  <a16:creationId xmlns:a16="http://schemas.microsoft.com/office/drawing/2014/main" id="{3E945321-2715-4FFB-8C71-88D84334C424}"/>
                </a:ext>
              </a:extLst>
            </p:cNvPr>
            <p:cNvSpPr/>
            <p:nvPr/>
          </p:nvSpPr>
          <p:spPr bwMode="auto">
            <a:xfrm>
              <a:off x="8462963" y="3406775"/>
              <a:ext cx="665163" cy="1687513"/>
            </a:xfrm>
            <a:custGeom>
              <a:avLst/>
              <a:gdLst>
                <a:gd name="T0" fmla="*/ 461 w 462"/>
                <a:gd name="T1" fmla="*/ 586 h 1175"/>
                <a:gd name="T2" fmla="*/ 234 w 462"/>
                <a:gd name="T3" fmla="*/ 1175 h 1175"/>
                <a:gd name="T4" fmla="*/ 1 w 462"/>
                <a:gd name="T5" fmla="*/ 588 h 1175"/>
                <a:gd name="T6" fmla="*/ 228 w 462"/>
                <a:gd name="T7" fmla="*/ 0 h 1175"/>
                <a:gd name="T8" fmla="*/ 461 w 462"/>
                <a:gd name="T9" fmla="*/ 58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175">
                  <a:moveTo>
                    <a:pt x="461" y="586"/>
                  </a:moveTo>
                  <a:cubicBezTo>
                    <a:pt x="462" y="911"/>
                    <a:pt x="234" y="1175"/>
                    <a:pt x="234" y="1175"/>
                  </a:cubicBezTo>
                  <a:cubicBezTo>
                    <a:pt x="234" y="1175"/>
                    <a:pt x="3" y="913"/>
                    <a:pt x="1" y="588"/>
                  </a:cubicBezTo>
                  <a:cubicBezTo>
                    <a:pt x="0" y="264"/>
                    <a:pt x="228" y="0"/>
                    <a:pt x="228" y="0"/>
                  </a:cubicBezTo>
                  <a:cubicBezTo>
                    <a:pt x="228" y="0"/>
                    <a:pt x="459" y="262"/>
                    <a:pt x="461" y="586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919" name="íŝlîḓé">
              <a:extLst>
                <a:ext uri="{FF2B5EF4-FFF2-40B4-BE49-F238E27FC236}">
                  <a16:creationId xmlns:a16="http://schemas.microsoft.com/office/drawing/2014/main" id="{2C5F1538-607B-478B-8B85-EDB413CEE1B0}"/>
                </a:ext>
              </a:extLst>
            </p:cNvPr>
            <p:cNvSpPr/>
            <p:nvPr/>
          </p:nvSpPr>
          <p:spPr bwMode="auto">
            <a:xfrm>
              <a:off x="7392988" y="4502150"/>
              <a:ext cx="1058863" cy="904875"/>
            </a:xfrm>
            <a:custGeom>
              <a:avLst/>
              <a:gdLst>
                <a:gd name="T0" fmla="*/ 112 w 667"/>
                <a:gd name="T1" fmla="*/ 51 h 570"/>
                <a:gd name="T2" fmla="*/ 326 w 667"/>
                <a:gd name="T3" fmla="*/ 51 h 570"/>
                <a:gd name="T4" fmla="*/ 326 w 667"/>
                <a:gd name="T5" fmla="*/ 0 h 570"/>
                <a:gd name="T6" fmla="*/ 445 w 667"/>
                <a:gd name="T7" fmla="*/ 0 h 570"/>
                <a:gd name="T8" fmla="*/ 445 w 667"/>
                <a:gd name="T9" fmla="*/ 51 h 570"/>
                <a:gd name="T10" fmla="*/ 667 w 667"/>
                <a:gd name="T11" fmla="*/ 51 h 570"/>
                <a:gd name="T12" fmla="*/ 667 w 667"/>
                <a:gd name="T13" fmla="*/ 281 h 570"/>
                <a:gd name="T14" fmla="*/ 445 w 667"/>
                <a:gd name="T15" fmla="*/ 281 h 570"/>
                <a:gd name="T16" fmla="*/ 445 w 667"/>
                <a:gd name="T17" fmla="*/ 570 h 570"/>
                <a:gd name="T18" fmla="*/ 326 w 667"/>
                <a:gd name="T19" fmla="*/ 570 h 570"/>
                <a:gd name="T20" fmla="*/ 326 w 667"/>
                <a:gd name="T21" fmla="*/ 281 h 570"/>
                <a:gd name="T22" fmla="*/ 112 w 667"/>
                <a:gd name="T23" fmla="*/ 281 h 570"/>
                <a:gd name="T24" fmla="*/ 0 w 667"/>
                <a:gd name="T25" fmla="*/ 156 h 570"/>
                <a:gd name="T26" fmla="*/ 112 w 667"/>
                <a:gd name="T27" fmla="*/ 5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70">
                  <a:moveTo>
                    <a:pt x="112" y="51"/>
                  </a:moveTo>
                  <a:lnTo>
                    <a:pt x="326" y="51"/>
                  </a:lnTo>
                  <a:lnTo>
                    <a:pt x="326" y="0"/>
                  </a:lnTo>
                  <a:lnTo>
                    <a:pt x="445" y="0"/>
                  </a:lnTo>
                  <a:lnTo>
                    <a:pt x="445" y="51"/>
                  </a:lnTo>
                  <a:lnTo>
                    <a:pt x="667" y="51"/>
                  </a:lnTo>
                  <a:lnTo>
                    <a:pt x="667" y="281"/>
                  </a:lnTo>
                  <a:lnTo>
                    <a:pt x="445" y="281"/>
                  </a:lnTo>
                  <a:lnTo>
                    <a:pt x="445" y="570"/>
                  </a:lnTo>
                  <a:lnTo>
                    <a:pt x="326" y="570"/>
                  </a:lnTo>
                  <a:lnTo>
                    <a:pt x="326" y="281"/>
                  </a:lnTo>
                  <a:lnTo>
                    <a:pt x="112" y="281"/>
                  </a:lnTo>
                  <a:lnTo>
                    <a:pt x="0" y="156"/>
                  </a:lnTo>
                  <a:lnTo>
                    <a:pt x="112" y="5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24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</p:grpSp>
      <p:sp>
        <p:nvSpPr>
          <p:cNvPr id="841" name="三角形 3">
            <a:extLst>
              <a:ext uri="{FF2B5EF4-FFF2-40B4-BE49-F238E27FC236}">
                <a16:creationId xmlns:a16="http://schemas.microsoft.com/office/drawing/2014/main" id="{64433F71-E5A7-407D-921F-DF88B1900F0D}"/>
              </a:ext>
            </a:extLst>
          </p:cNvPr>
          <p:cNvSpPr/>
          <p:nvPr/>
        </p:nvSpPr>
        <p:spPr bwMode="auto">
          <a:xfrm>
            <a:off x="6471834" y="3025974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2" name="三角形 180">
            <a:extLst>
              <a:ext uri="{FF2B5EF4-FFF2-40B4-BE49-F238E27FC236}">
                <a16:creationId xmlns:a16="http://schemas.microsoft.com/office/drawing/2014/main" id="{78FA6109-0F81-4CC1-A88A-6BC0B64CBB41}"/>
              </a:ext>
            </a:extLst>
          </p:cNvPr>
          <p:cNvSpPr/>
          <p:nvPr/>
        </p:nvSpPr>
        <p:spPr bwMode="auto">
          <a:xfrm>
            <a:off x="6671221" y="3025974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3" name="三角形 181">
            <a:extLst>
              <a:ext uri="{FF2B5EF4-FFF2-40B4-BE49-F238E27FC236}">
                <a16:creationId xmlns:a16="http://schemas.microsoft.com/office/drawing/2014/main" id="{B4BAD94A-7B2D-40FE-B4D3-33F60DEFE49C}"/>
              </a:ext>
            </a:extLst>
          </p:cNvPr>
          <p:cNvSpPr/>
          <p:nvPr/>
        </p:nvSpPr>
        <p:spPr bwMode="auto">
          <a:xfrm>
            <a:off x="6884818" y="3025974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4" name="三角形 182">
            <a:extLst>
              <a:ext uri="{FF2B5EF4-FFF2-40B4-BE49-F238E27FC236}">
                <a16:creationId xmlns:a16="http://schemas.microsoft.com/office/drawing/2014/main" id="{CD12C4C0-BBBF-4B5B-BE66-B5DD75683EED}"/>
              </a:ext>
            </a:extLst>
          </p:cNvPr>
          <p:cNvSpPr/>
          <p:nvPr/>
        </p:nvSpPr>
        <p:spPr bwMode="auto">
          <a:xfrm>
            <a:off x="6549187" y="3232735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5" name="三角形 183">
            <a:extLst>
              <a:ext uri="{FF2B5EF4-FFF2-40B4-BE49-F238E27FC236}">
                <a16:creationId xmlns:a16="http://schemas.microsoft.com/office/drawing/2014/main" id="{F5747277-1AFE-4957-A916-CBFD8453791D}"/>
              </a:ext>
            </a:extLst>
          </p:cNvPr>
          <p:cNvSpPr/>
          <p:nvPr/>
        </p:nvSpPr>
        <p:spPr bwMode="auto">
          <a:xfrm>
            <a:off x="6781242" y="3232735"/>
            <a:ext cx="154704" cy="126308"/>
          </a:xfrm>
          <a:prstGeom prst="triangle">
            <a:avLst/>
          </a:prstGeom>
          <a:solidFill>
            <a:srgbClr val="DD544D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6" name="椭圆 845">
            <a:extLst>
              <a:ext uri="{FF2B5EF4-FFF2-40B4-BE49-F238E27FC236}">
                <a16:creationId xmlns:a16="http://schemas.microsoft.com/office/drawing/2014/main" id="{3E47F54F-4C2D-47B2-B038-B80A25972111}"/>
              </a:ext>
            </a:extLst>
          </p:cNvPr>
          <p:cNvSpPr/>
          <p:nvPr/>
        </p:nvSpPr>
        <p:spPr bwMode="auto">
          <a:xfrm>
            <a:off x="6822329" y="3994123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7" name="五角星 188">
            <a:extLst>
              <a:ext uri="{FF2B5EF4-FFF2-40B4-BE49-F238E27FC236}">
                <a16:creationId xmlns:a16="http://schemas.microsoft.com/office/drawing/2014/main" id="{8AC17175-6BF2-4F85-B96F-9A365447B48E}"/>
              </a:ext>
            </a:extLst>
          </p:cNvPr>
          <p:cNvSpPr/>
          <p:nvPr/>
        </p:nvSpPr>
        <p:spPr bwMode="auto">
          <a:xfrm>
            <a:off x="6563542" y="4489138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8" name="五角星 189">
            <a:extLst>
              <a:ext uri="{FF2B5EF4-FFF2-40B4-BE49-F238E27FC236}">
                <a16:creationId xmlns:a16="http://schemas.microsoft.com/office/drawing/2014/main" id="{B7A8BFE6-F96B-4900-BDCB-EC8DFE6ABC0E}"/>
              </a:ext>
            </a:extLst>
          </p:cNvPr>
          <p:cNvSpPr/>
          <p:nvPr/>
        </p:nvSpPr>
        <p:spPr bwMode="auto">
          <a:xfrm>
            <a:off x="6807466" y="4489138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9" name="五角星 190">
            <a:extLst>
              <a:ext uri="{FF2B5EF4-FFF2-40B4-BE49-F238E27FC236}">
                <a16:creationId xmlns:a16="http://schemas.microsoft.com/office/drawing/2014/main" id="{A0BF7FF3-AF19-4E9C-AB8B-240E8D767DF8}"/>
              </a:ext>
            </a:extLst>
          </p:cNvPr>
          <p:cNvSpPr/>
          <p:nvPr/>
        </p:nvSpPr>
        <p:spPr bwMode="auto">
          <a:xfrm>
            <a:off x="6568524" y="4704986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0" name="五角星 191">
            <a:extLst>
              <a:ext uri="{FF2B5EF4-FFF2-40B4-BE49-F238E27FC236}">
                <a16:creationId xmlns:a16="http://schemas.microsoft.com/office/drawing/2014/main" id="{6DF96C48-CA4E-49C4-BCCC-EFD243B49B2C}"/>
              </a:ext>
            </a:extLst>
          </p:cNvPr>
          <p:cNvSpPr/>
          <p:nvPr/>
        </p:nvSpPr>
        <p:spPr bwMode="auto">
          <a:xfrm>
            <a:off x="6805268" y="4698762"/>
            <a:ext cx="154705" cy="126309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1" name="椭圆 850">
            <a:extLst>
              <a:ext uri="{FF2B5EF4-FFF2-40B4-BE49-F238E27FC236}">
                <a16:creationId xmlns:a16="http://schemas.microsoft.com/office/drawing/2014/main" id="{A2B94CE6-0191-4C89-928F-389318A50895}"/>
              </a:ext>
            </a:extLst>
          </p:cNvPr>
          <p:cNvSpPr/>
          <p:nvPr/>
        </p:nvSpPr>
        <p:spPr bwMode="auto">
          <a:xfrm>
            <a:off x="6571309" y="3992557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2" name="椭圆 851">
            <a:extLst>
              <a:ext uri="{FF2B5EF4-FFF2-40B4-BE49-F238E27FC236}">
                <a16:creationId xmlns:a16="http://schemas.microsoft.com/office/drawing/2014/main" id="{6A865C0A-A3FE-4550-AFF8-48E2184359D9}"/>
              </a:ext>
            </a:extLst>
          </p:cNvPr>
          <p:cNvSpPr/>
          <p:nvPr/>
        </p:nvSpPr>
        <p:spPr bwMode="auto">
          <a:xfrm>
            <a:off x="6491173" y="3778592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3" name="椭圆 852">
            <a:extLst>
              <a:ext uri="{FF2B5EF4-FFF2-40B4-BE49-F238E27FC236}">
                <a16:creationId xmlns:a16="http://schemas.microsoft.com/office/drawing/2014/main" id="{59DFDE2E-7C85-4B1D-B6C7-EEAF0D26B75A}"/>
              </a:ext>
            </a:extLst>
          </p:cNvPr>
          <p:cNvSpPr/>
          <p:nvPr/>
        </p:nvSpPr>
        <p:spPr bwMode="auto">
          <a:xfrm>
            <a:off x="6712830" y="3778592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4" name="椭圆 853">
            <a:extLst>
              <a:ext uri="{FF2B5EF4-FFF2-40B4-BE49-F238E27FC236}">
                <a16:creationId xmlns:a16="http://schemas.microsoft.com/office/drawing/2014/main" id="{BB7C14A1-E2E0-4552-B570-4C3DC763421D}"/>
              </a:ext>
            </a:extLst>
          </p:cNvPr>
          <p:cNvSpPr/>
          <p:nvPr/>
        </p:nvSpPr>
        <p:spPr bwMode="auto">
          <a:xfrm>
            <a:off x="6925758" y="3771419"/>
            <a:ext cx="154704" cy="1263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3" name="梯形 862">
            <a:extLst>
              <a:ext uri="{FF2B5EF4-FFF2-40B4-BE49-F238E27FC236}">
                <a16:creationId xmlns:a16="http://schemas.microsoft.com/office/drawing/2014/main" id="{9B616F01-2A64-4983-A74A-092B4FBDDABD}"/>
              </a:ext>
            </a:extLst>
          </p:cNvPr>
          <p:cNvSpPr/>
          <p:nvPr/>
        </p:nvSpPr>
        <p:spPr bwMode="auto">
          <a:xfrm>
            <a:off x="7348743" y="4312351"/>
            <a:ext cx="325601" cy="206762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7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</a:t>
            </a:r>
            <a:endParaRPr kumimoji="1" lang="zh-CN" altLang="en-US" sz="2059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4" name="梯形 863">
            <a:extLst>
              <a:ext uri="{FF2B5EF4-FFF2-40B4-BE49-F238E27FC236}">
                <a16:creationId xmlns:a16="http://schemas.microsoft.com/office/drawing/2014/main" id="{AE6FC7C9-816C-49C7-ADFB-0F8C8138EA2D}"/>
              </a:ext>
            </a:extLst>
          </p:cNvPr>
          <p:cNvSpPr/>
          <p:nvPr/>
        </p:nvSpPr>
        <p:spPr bwMode="auto">
          <a:xfrm>
            <a:off x="7346048" y="4694023"/>
            <a:ext cx="340961" cy="216516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</a:t>
            </a:r>
            <a:endParaRPr kumimoji="1" lang="zh-CN" altLang="en-US" sz="117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65" name="直线连接符 409">
            <a:extLst>
              <a:ext uri="{FF2B5EF4-FFF2-40B4-BE49-F238E27FC236}">
                <a16:creationId xmlns:a16="http://schemas.microsoft.com/office/drawing/2014/main" id="{137DA15F-1B06-4812-B30B-C078CF3EC204}"/>
              </a:ext>
            </a:extLst>
          </p:cNvPr>
          <p:cNvCxnSpPr>
            <a:cxnSpLocks/>
          </p:cNvCxnSpPr>
          <p:nvPr/>
        </p:nvCxnSpPr>
        <p:spPr>
          <a:xfrm>
            <a:off x="7571869" y="4547418"/>
            <a:ext cx="0" cy="146605"/>
          </a:xfrm>
          <a:prstGeom prst="line">
            <a:avLst/>
          </a:prstGeom>
          <a:noFill/>
          <a:ln w="19050" cap="flat" cmpd="sng" algn="ctr">
            <a:solidFill>
              <a:srgbClr val="009C6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66" name="直线连接符 410">
            <a:extLst>
              <a:ext uri="{FF2B5EF4-FFF2-40B4-BE49-F238E27FC236}">
                <a16:creationId xmlns:a16="http://schemas.microsoft.com/office/drawing/2014/main" id="{B2E7EDB4-E223-460E-90F9-1D4B5CCF7CE2}"/>
              </a:ext>
            </a:extLst>
          </p:cNvPr>
          <p:cNvCxnSpPr>
            <a:cxnSpLocks/>
          </p:cNvCxnSpPr>
          <p:nvPr/>
        </p:nvCxnSpPr>
        <p:spPr>
          <a:xfrm>
            <a:off x="7471487" y="4537893"/>
            <a:ext cx="1" cy="15613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pic>
        <p:nvPicPr>
          <p:cNvPr id="867" name="Picture 2" descr="e Types of distribution of data. | Download Scientific Diagram">
            <a:extLst>
              <a:ext uri="{FF2B5EF4-FFF2-40B4-BE49-F238E27FC236}">
                <a16:creationId xmlns:a16="http://schemas.microsoft.com/office/drawing/2014/main" id="{7D59AC89-F9F1-4567-B631-2498413C9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7" r="65635" b="10783"/>
          <a:stretch/>
        </p:blipFill>
        <p:spPr bwMode="auto">
          <a:xfrm>
            <a:off x="7830166" y="2917985"/>
            <a:ext cx="780177" cy="4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8" name="Picture 2" descr="e Types of distribution of data. | Download Scientific Diagram">
            <a:extLst>
              <a:ext uri="{FF2B5EF4-FFF2-40B4-BE49-F238E27FC236}">
                <a16:creationId xmlns:a16="http://schemas.microsoft.com/office/drawing/2014/main" id="{13367A5B-06A3-49F7-A099-701A9AAE0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2" t="41219" b="9969"/>
          <a:stretch/>
        </p:blipFill>
        <p:spPr bwMode="auto">
          <a:xfrm>
            <a:off x="7815637" y="4366804"/>
            <a:ext cx="681106" cy="4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9" name="Picture 2" descr="e Types of distribution of data. | Download Scientific Diagram">
            <a:extLst>
              <a:ext uri="{FF2B5EF4-FFF2-40B4-BE49-F238E27FC236}">
                <a16:creationId xmlns:a16="http://schemas.microsoft.com/office/drawing/2014/main" id="{D64EA82B-9D7E-4A68-A80A-01750C8B5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37553" r="31970" b="10732"/>
          <a:stretch/>
        </p:blipFill>
        <p:spPr bwMode="auto">
          <a:xfrm>
            <a:off x="7798242" y="3662595"/>
            <a:ext cx="713465" cy="4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1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9C700AE-7065-499C-93CC-B6566CDDAA64}"/>
              </a:ext>
            </a:extLst>
          </p:cNvPr>
          <p:cNvGrpSpPr>
            <a:grpSpLocks noChangeAspect="1"/>
          </p:cNvGrpSpPr>
          <p:nvPr/>
        </p:nvGrpSpPr>
        <p:grpSpPr>
          <a:xfrm>
            <a:off x="5707486" y="4183904"/>
            <a:ext cx="552680" cy="581242"/>
            <a:chOff x="3998120" y="1435603"/>
            <a:chExt cx="4195761" cy="4412592"/>
          </a:xfrm>
        </p:grpSpPr>
        <p:sp>
          <p:nvSpPr>
            <p:cNvPr id="1282" name="ï$ľíḍe">
              <a:extLst>
                <a:ext uri="{FF2B5EF4-FFF2-40B4-BE49-F238E27FC236}">
                  <a16:creationId xmlns:a16="http://schemas.microsoft.com/office/drawing/2014/main" id="{100A6064-D351-4883-9B2B-B168309402DB}"/>
                </a:ext>
              </a:extLst>
            </p:cNvPr>
            <p:cNvSpPr/>
            <p:nvPr/>
          </p:nvSpPr>
          <p:spPr bwMode="auto">
            <a:xfrm>
              <a:off x="3998120" y="4406429"/>
              <a:ext cx="737778" cy="144176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3" name="îš1iḋê">
              <a:extLst>
                <a:ext uri="{FF2B5EF4-FFF2-40B4-BE49-F238E27FC236}">
                  <a16:creationId xmlns:a16="http://schemas.microsoft.com/office/drawing/2014/main" id="{0DF4A7E7-AC64-4188-966D-E8E6430C4247}"/>
                </a:ext>
              </a:extLst>
            </p:cNvPr>
            <p:cNvSpPr/>
            <p:nvPr/>
          </p:nvSpPr>
          <p:spPr bwMode="auto">
            <a:xfrm>
              <a:off x="4367009" y="4406429"/>
              <a:ext cx="368889" cy="144176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4" name="í$ļïde">
              <a:extLst>
                <a:ext uri="{FF2B5EF4-FFF2-40B4-BE49-F238E27FC236}">
                  <a16:creationId xmlns:a16="http://schemas.microsoft.com/office/drawing/2014/main" id="{72039A25-F1A2-4670-AE7A-E7E9E27AE405}"/>
                </a:ext>
              </a:extLst>
            </p:cNvPr>
            <p:cNvSpPr/>
            <p:nvPr/>
          </p:nvSpPr>
          <p:spPr bwMode="auto">
            <a:xfrm>
              <a:off x="5048468" y="4406429"/>
              <a:ext cx="734962" cy="144176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5" name="ïṡḷîde">
              <a:extLst>
                <a:ext uri="{FF2B5EF4-FFF2-40B4-BE49-F238E27FC236}">
                  <a16:creationId xmlns:a16="http://schemas.microsoft.com/office/drawing/2014/main" id="{82AB691A-F1B5-4777-BD46-9A32AA67CA91}"/>
                </a:ext>
              </a:extLst>
            </p:cNvPr>
            <p:cNvSpPr/>
            <p:nvPr/>
          </p:nvSpPr>
          <p:spPr bwMode="auto">
            <a:xfrm>
              <a:off x="5417357" y="4406429"/>
              <a:ext cx="366073" cy="144176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6" name="îşḻïdé">
              <a:extLst>
                <a:ext uri="{FF2B5EF4-FFF2-40B4-BE49-F238E27FC236}">
                  <a16:creationId xmlns:a16="http://schemas.microsoft.com/office/drawing/2014/main" id="{D30759BF-BBBD-4DD8-8438-CD7768EBEEF0}"/>
                </a:ext>
              </a:extLst>
            </p:cNvPr>
            <p:cNvSpPr/>
            <p:nvPr/>
          </p:nvSpPr>
          <p:spPr bwMode="auto">
            <a:xfrm>
              <a:off x="5558155" y="2454977"/>
              <a:ext cx="425208" cy="3350979"/>
            </a:xfrm>
            <a:custGeom>
              <a:avLst/>
              <a:gdLst>
                <a:gd name="T0" fmla="*/ 151 w 151"/>
                <a:gd name="T1" fmla="*/ 1190 h 1190"/>
                <a:gd name="T2" fmla="*/ 0 w 151"/>
                <a:gd name="T3" fmla="*/ 1190 h 1190"/>
                <a:gd name="T4" fmla="*/ 35 w 151"/>
                <a:gd name="T5" fmla="*/ 0 h 1190"/>
                <a:gd name="T6" fmla="*/ 121 w 151"/>
                <a:gd name="T7" fmla="*/ 0 h 1190"/>
                <a:gd name="T8" fmla="*/ 151 w 151"/>
                <a:gd name="T9" fmla="*/ 11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190">
                  <a:moveTo>
                    <a:pt x="151" y="1190"/>
                  </a:moveTo>
                  <a:lnTo>
                    <a:pt x="0" y="1190"/>
                  </a:lnTo>
                  <a:lnTo>
                    <a:pt x="35" y="0"/>
                  </a:lnTo>
                  <a:lnTo>
                    <a:pt x="121" y="0"/>
                  </a:lnTo>
                  <a:lnTo>
                    <a:pt x="151" y="1190"/>
                  </a:lnTo>
                  <a:close/>
                </a:path>
              </a:pathLst>
            </a:custGeom>
            <a:solidFill>
              <a:srgbClr val="EC9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7" name="îs1îḍé">
              <a:extLst>
                <a:ext uri="{FF2B5EF4-FFF2-40B4-BE49-F238E27FC236}">
                  <a16:creationId xmlns:a16="http://schemas.microsoft.com/office/drawing/2014/main" id="{791C9403-E686-4C9F-8288-90EFDA3BC9D4}"/>
                </a:ext>
              </a:extLst>
            </p:cNvPr>
            <p:cNvSpPr/>
            <p:nvPr/>
          </p:nvSpPr>
          <p:spPr bwMode="auto">
            <a:xfrm>
              <a:off x="6295933" y="2314179"/>
              <a:ext cx="425208" cy="3336900"/>
            </a:xfrm>
            <a:custGeom>
              <a:avLst/>
              <a:gdLst>
                <a:gd name="T0" fmla="*/ 151 w 151"/>
                <a:gd name="T1" fmla="*/ 1185 h 1185"/>
                <a:gd name="T2" fmla="*/ 0 w 151"/>
                <a:gd name="T3" fmla="*/ 1185 h 1185"/>
                <a:gd name="T4" fmla="*/ 30 w 151"/>
                <a:gd name="T5" fmla="*/ 0 h 1185"/>
                <a:gd name="T6" fmla="*/ 115 w 151"/>
                <a:gd name="T7" fmla="*/ 0 h 1185"/>
                <a:gd name="T8" fmla="*/ 151 w 151"/>
                <a:gd name="T9" fmla="*/ 1185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185">
                  <a:moveTo>
                    <a:pt x="151" y="1185"/>
                  </a:moveTo>
                  <a:lnTo>
                    <a:pt x="0" y="1185"/>
                  </a:lnTo>
                  <a:lnTo>
                    <a:pt x="30" y="0"/>
                  </a:lnTo>
                  <a:lnTo>
                    <a:pt x="115" y="0"/>
                  </a:lnTo>
                  <a:lnTo>
                    <a:pt x="151" y="1185"/>
                  </a:lnTo>
                  <a:close/>
                </a:path>
              </a:pathLst>
            </a:custGeom>
            <a:solidFill>
              <a:srgbClr val="EC9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8" name="íŝ1iḍè">
              <a:extLst>
                <a:ext uri="{FF2B5EF4-FFF2-40B4-BE49-F238E27FC236}">
                  <a16:creationId xmlns:a16="http://schemas.microsoft.com/office/drawing/2014/main" id="{94745C65-4BEB-474C-AC62-CA3E0812E6DB}"/>
                </a:ext>
              </a:extLst>
            </p:cNvPr>
            <p:cNvSpPr/>
            <p:nvPr/>
          </p:nvSpPr>
          <p:spPr bwMode="auto">
            <a:xfrm>
              <a:off x="4479647" y="4631705"/>
              <a:ext cx="2097881" cy="1216490"/>
            </a:xfrm>
            <a:prstGeom prst="rect">
              <a:avLst/>
            </a:prstGeom>
            <a:solidFill>
              <a:srgbClr val="DAB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9" name="ïśļïḑe">
              <a:extLst>
                <a:ext uri="{FF2B5EF4-FFF2-40B4-BE49-F238E27FC236}">
                  <a16:creationId xmlns:a16="http://schemas.microsoft.com/office/drawing/2014/main" id="{8367A1D6-AD58-4D4B-8D9E-B7AF4395B917}"/>
                </a:ext>
              </a:extLst>
            </p:cNvPr>
            <p:cNvSpPr/>
            <p:nvPr/>
          </p:nvSpPr>
          <p:spPr bwMode="auto">
            <a:xfrm>
              <a:off x="6507129" y="3189939"/>
              <a:ext cx="1348839" cy="2658256"/>
            </a:xfrm>
            <a:custGeom>
              <a:avLst/>
              <a:gdLst>
                <a:gd name="T0" fmla="*/ 363 w 479"/>
                <a:gd name="T1" fmla="*/ 121 h 944"/>
                <a:gd name="T2" fmla="*/ 363 w 479"/>
                <a:gd name="T3" fmla="*/ 0 h 944"/>
                <a:gd name="T4" fmla="*/ 121 w 479"/>
                <a:gd name="T5" fmla="*/ 0 h 944"/>
                <a:gd name="T6" fmla="*/ 121 w 479"/>
                <a:gd name="T7" fmla="*/ 121 h 944"/>
                <a:gd name="T8" fmla="*/ 0 w 479"/>
                <a:gd name="T9" fmla="*/ 121 h 944"/>
                <a:gd name="T10" fmla="*/ 0 w 479"/>
                <a:gd name="T11" fmla="*/ 944 h 944"/>
                <a:gd name="T12" fmla="*/ 479 w 479"/>
                <a:gd name="T13" fmla="*/ 944 h 944"/>
                <a:gd name="T14" fmla="*/ 479 w 479"/>
                <a:gd name="T15" fmla="*/ 121 h 944"/>
                <a:gd name="T16" fmla="*/ 363 w 479"/>
                <a:gd name="T17" fmla="*/ 12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944">
                  <a:moveTo>
                    <a:pt x="363" y="121"/>
                  </a:moveTo>
                  <a:lnTo>
                    <a:pt x="363" y="0"/>
                  </a:lnTo>
                  <a:lnTo>
                    <a:pt x="121" y="0"/>
                  </a:lnTo>
                  <a:lnTo>
                    <a:pt x="121" y="121"/>
                  </a:lnTo>
                  <a:lnTo>
                    <a:pt x="0" y="121"/>
                  </a:lnTo>
                  <a:lnTo>
                    <a:pt x="0" y="944"/>
                  </a:lnTo>
                  <a:lnTo>
                    <a:pt x="479" y="944"/>
                  </a:lnTo>
                  <a:lnTo>
                    <a:pt x="479" y="121"/>
                  </a:lnTo>
                  <a:lnTo>
                    <a:pt x="363" y="121"/>
                  </a:lnTo>
                  <a:close/>
                </a:path>
              </a:pathLst>
            </a:custGeom>
            <a:solidFill>
              <a:srgbClr val="DAB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0" name="ïšḻiḑê">
              <a:extLst>
                <a:ext uri="{FF2B5EF4-FFF2-40B4-BE49-F238E27FC236}">
                  <a16:creationId xmlns:a16="http://schemas.microsoft.com/office/drawing/2014/main" id="{771E0981-E87E-46C8-A094-0D7F195F530B}"/>
                </a:ext>
              </a:extLst>
            </p:cNvPr>
            <p:cNvSpPr/>
            <p:nvPr/>
          </p:nvSpPr>
          <p:spPr bwMode="auto">
            <a:xfrm>
              <a:off x="6450810" y="1435603"/>
              <a:ext cx="1743071" cy="836337"/>
            </a:xfrm>
            <a:custGeom>
              <a:avLst/>
              <a:gdLst>
                <a:gd name="T0" fmla="*/ 0 w 123"/>
                <a:gd name="T1" fmla="*/ 54 h 59"/>
                <a:gd name="T2" fmla="*/ 20 w 123"/>
                <a:gd name="T3" fmla="*/ 35 h 59"/>
                <a:gd name="T4" fmla="*/ 62 w 123"/>
                <a:gd name="T5" fmla="*/ 18 h 59"/>
                <a:gd name="T6" fmla="*/ 94 w 123"/>
                <a:gd name="T7" fmla="*/ 1 h 59"/>
                <a:gd name="T8" fmla="*/ 112 w 123"/>
                <a:gd name="T9" fmla="*/ 13 h 59"/>
                <a:gd name="T10" fmla="*/ 74 w 123"/>
                <a:gd name="T11" fmla="*/ 41 h 59"/>
                <a:gd name="T12" fmla="*/ 26 w 123"/>
                <a:gd name="T13" fmla="*/ 48 h 59"/>
                <a:gd name="T14" fmla="*/ 10 w 123"/>
                <a:gd name="T15" fmla="*/ 54 h 59"/>
                <a:gd name="T16" fmla="*/ 0 w 123"/>
                <a:gd name="T17" fmla="*/ 5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59">
                  <a:moveTo>
                    <a:pt x="0" y="54"/>
                  </a:moveTo>
                  <a:cubicBezTo>
                    <a:pt x="0" y="54"/>
                    <a:pt x="4" y="34"/>
                    <a:pt x="20" y="35"/>
                  </a:cubicBezTo>
                  <a:cubicBezTo>
                    <a:pt x="35" y="37"/>
                    <a:pt x="56" y="32"/>
                    <a:pt x="62" y="18"/>
                  </a:cubicBezTo>
                  <a:cubicBezTo>
                    <a:pt x="67" y="4"/>
                    <a:pt x="80" y="2"/>
                    <a:pt x="94" y="1"/>
                  </a:cubicBezTo>
                  <a:cubicBezTo>
                    <a:pt x="108" y="0"/>
                    <a:pt x="123" y="11"/>
                    <a:pt x="112" y="13"/>
                  </a:cubicBezTo>
                  <a:cubicBezTo>
                    <a:pt x="100" y="15"/>
                    <a:pt x="93" y="29"/>
                    <a:pt x="74" y="41"/>
                  </a:cubicBezTo>
                  <a:cubicBezTo>
                    <a:pt x="55" y="53"/>
                    <a:pt x="33" y="50"/>
                    <a:pt x="26" y="48"/>
                  </a:cubicBezTo>
                  <a:cubicBezTo>
                    <a:pt x="19" y="47"/>
                    <a:pt x="12" y="51"/>
                    <a:pt x="10" y="54"/>
                  </a:cubicBezTo>
                  <a:cubicBezTo>
                    <a:pt x="8" y="58"/>
                    <a:pt x="2" y="59"/>
                    <a:pt x="0" y="5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1" name="îṡ1íḓè">
              <a:extLst>
                <a:ext uri="{FF2B5EF4-FFF2-40B4-BE49-F238E27FC236}">
                  <a16:creationId xmlns:a16="http://schemas.microsoft.com/office/drawing/2014/main" id="{883C5CF8-9B92-49B1-8967-66E1414B776C}"/>
                </a:ext>
              </a:extLst>
            </p:cNvPr>
            <p:cNvSpPr/>
            <p:nvPr/>
          </p:nvSpPr>
          <p:spPr bwMode="auto">
            <a:xfrm>
              <a:off x="5698952" y="1734094"/>
              <a:ext cx="1461476" cy="692723"/>
            </a:xfrm>
            <a:custGeom>
              <a:avLst/>
              <a:gdLst>
                <a:gd name="T0" fmla="*/ 52 w 103"/>
                <a:gd name="T1" fmla="*/ 35 h 49"/>
                <a:gd name="T2" fmla="*/ 76 w 103"/>
                <a:gd name="T3" fmla="*/ 13 h 49"/>
                <a:gd name="T4" fmla="*/ 88 w 103"/>
                <a:gd name="T5" fmla="*/ 13 h 49"/>
                <a:gd name="T6" fmla="*/ 94 w 103"/>
                <a:gd name="T7" fmla="*/ 11 h 49"/>
                <a:gd name="T8" fmla="*/ 79 w 103"/>
                <a:gd name="T9" fmla="*/ 1 h 49"/>
                <a:gd name="T10" fmla="*/ 52 w 103"/>
                <a:gd name="T11" fmla="*/ 15 h 49"/>
                <a:gd name="T12" fmla="*/ 17 w 103"/>
                <a:gd name="T13" fmla="*/ 30 h 49"/>
                <a:gd name="T14" fmla="*/ 0 w 103"/>
                <a:gd name="T15" fmla="*/ 45 h 49"/>
                <a:gd name="T16" fmla="*/ 9 w 103"/>
                <a:gd name="T17" fmla="*/ 46 h 49"/>
                <a:gd name="T18" fmla="*/ 22 w 103"/>
                <a:gd name="T19" fmla="*/ 41 h 49"/>
                <a:gd name="T20" fmla="*/ 54 w 103"/>
                <a:gd name="T21" fmla="*/ 38 h 49"/>
                <a:gd name="T22" fmla="*/ 52 w 103"/>
                <a:gd name="T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9">
                  <a:moveTo>
                    <a:pt x="52" y="35"/>
                  </a:moveTo>
                  <a:cubicBezTo>
                    <a:pt x="50" y="30"/>
                    <a:pt x="57" y="11"/>
                    <a:pt x="76" y="13"/>
                  </a:cubicBezTo>
                  <a:cubicBezTo>
                    <a:pt x="80" y="13"/>
                    <a:pt x="84" y="13"/>
                    <a:pt x="88" y="13"/>
                  </a:cubicBezTo>
                  <a:cubicBezTo>
                    <a:pt x="90" y="12"/>
                    <a:pt x="92" y="11"/>
                    <a:pt x="94" y="11"/>
                  </a:cubicBezTo>
                  <a:cubicBezTo>
                    <a:pt x="103" y="9"/>
                    <a:pt x="90" y="0"/>
                    <a:pt x="79" y="1"/>
                  </a:cubicBezTo>
                  <a:cubicBezTo>
                    <a:pt x="67" y="2"/>
                    <a:pt x="56" y="3"/>
                    <a:pt x="52" y="15"/>
                  </a:cubicBezTo>
                  <a:cubicBezTo>
                    <a:pt x="47" y="27"/>
                    <a:pt x="30" y="31"/>
                    <a:pt x="17" y="30"/>
                  </a:cubicBezTo>
                  <a:cubicBezTo>
                    <a:pt x="4" y="28"/>
                    <a:pt x="0" y="45"/>
                    <a:pt x="0" y="45"/>
                  </a:cubicBezTo>
                  <a:cubicBezTo>
                    <a:pt x="2" y="49"/>
                    <a:pt x="7" y="49"/>
                    <a:pt x="9" y="46"/>
                  </a:cubicBezTo>
                  <a:cubicBezTo>
                    <a:pt x="11" y="42"/>
                    <a:pt x="16" y="39"/>
                    <a:pt x="22" y="41"/>
                  </a:cubicBezTo>
                  <a:cubicBezTo>
                    <a:pt x="27" y="42"/>
                    <a:pt x="41" y="44"/>
                    <a:pt x="54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2" name="íšḷíḓe">
              <a:extLst>
                <a:ext uri="{FF2B5EF4-FFF2-40B4-BE49-F238E27FC236}">
                  <a16:creationId xmlns:a16="http://schemas.microsoft.com/office/drawing/2014/main" id="{4AB8773F-C394-452E-A45D-5F8BC93ED9B3}"/>
                </a:ext>
              </a:extLst>
            </p:cNvPr>
            <p:cNvSpPr/>
            <p:nvPr/>
          </p:nvSpPr>
          <p:spPr bwMode="auto">
            <a:xfrm>
              <a:off x="6833779" y="5141392"/>
              <a:ext cx="737778" cy="706803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3" name="îṣḻïḋè">
              <a:extLst>
                <a:ext uri="{FF2B5EF4-FFF2-40B4-BE49-F238E27FC236}">
                  <a16:creationId xmlns:a16="http://schemas.microsoft.com/office/drawing/2014/main" id="{3137BB2D-6FCB-4DC2-8B91-48F379EBD2C5}"/>
                </a:ext>
              </a:extLst>
            </p:cNvPr>
            <p:cNvSpPr/>
            <p:nvPr/>
          </p:nvSpPr>
          <p:spPr bwMode="auto">
            <a:xfrm>
              <a:off x="7188588" y="5141392"/>
              <a:ext cx="382969" cy="706803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4" name="iṧḻíḓê">
              <a:extLst>
                <a:ext uri="{FF2B5EF4-FFF2-40B4-BE49-F238E27FC236}">
                  <a16:creationId xmlns:a16="http://schemas.microsoft.com/office/drawing/2014/main" id="{28FA2072-7B38-4FA5-9589-767AA6359D6B}"/>
                </a:ext>
              </a:extLst>
            </p:cNvPr>
            <p:cNvSpPr/>
            <p:nvPr/>
          </p:nvSpPr>
          <p:spPr bwMode="auto">
            <a:xfrm>
              <a:off x="4623260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5" name="íŝľïďe">
              <a:extLst>
                <a:ext uri="{FF2B5EF4-FFF2-40B4-BE49-F238E27FC236}">
                  <a16:creationId xmlns:a16="http://schemas.microsoft.com/office/drawing/2014/main" id="{4CFCD116-430D-483B-8B4F-F2F3EBA70D5E}"/>
                </a:ext>
              </a:extLst>
            </p:cNvPr>
            <p:cNvSpPr/>
            <p:nvPr/>
          </p:nvSpPr>
          <p:spPr bwMode="auto">
            <a:xfrm>
              <a:off x="5245585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6" name="îṡļíďe">
              <a:extLst>
                <a:ext uri="{FF2B5EF4-FFF2-40B4-BE49-F238E27FC236}">
                  <a16:creationId xmlns:a16="http://schemas.microsoft.com/office/drawing/2014/main" id="{80069F50-D453-4B59-BB7D-E41D20A3F7AE}"/>
                </a:ext>
              </a:extLst>
            </p:cNvPr>
            <p:cNvSpPr/>
            <p:nvPr/>
          </p:nvSpPr>
          <p:spPr bwMode="auto">
            <a:xfrm>
              <a:off x="5884804" y="4789398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7" name="îSḻîḓé">
              <a:extLst>
                <a:ext uri="{FF2B5EF4-FFF2-40B4-BE49-F238E27FC236}">
                  <a16:creationId xmlns:a16="http://schemas.microsoft.com/office/drawing/2014/main" id="{0ABEC1B0-5201-46AB-B20D-A93F1AB73954}"/>
                </a:ext>
              </a:extLst>
            </p:cNvPr>
            <p:cNvSpPr/>
            <p:nvPr/>
          </p:nvSpPr>
          <p:spPr bwMode="auto">
            <a:xfrm>
              <a:off x="7002735" y="3260338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8" name="îṡļíḍê">
              <a:extLst>
                <a:ext uri="{FF2B5EF4-FFF2-40B4-BE49-F238E27FC236}">
                  <a16:creationId xmlns:a16="http://schemas.microsoft.com/office/drawing/2014/main" id="{72879B15-D83E-428C-8672-11A713BB17C2}"/>
                </a:ext>
              </a:extLst>
            </p:cNvPr>
            <p:cNvSpPr/>
            <p:nvPr/>
          </p:nvSpPr>
          <p:spPr bwMode="auto">
            <a:xfrm>
              <a:off x="7002735" y="3629227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9" name="išļîdê">
              <a:extLst>
                <a:ext uri="{FF2B5EF4-FFF2-40B4-BE49-F238E27FC236}">
                  <a16:creationId xmlns:a16="http://schemas.microsoft.com/office/drawing/2014/main" id="{3AB5FCDB-449A-4BAB-9FF7-8719CF7A6605}"/>
                </a:ext>
              </a:extLst>
            </p:cNvPr>
            <p:cNvSpPr/>
            <p:nvPr/>
          </p:nvSpPr>
          <p:spPr bwMode="auto">
            <a:xfrm>
              <a:off x="7002735" y="3995301"/>
              <a:ext cx="382969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0" name="ïṩļíďe">
              <a:extLst>
                <a:ext uri="{FF2B5EF4-FFF2-40B4-BE49-F238E27FC236}">
                  <a16:creationId xmlns:a16="http://schemas.microsoft.com/office/drawing/2014/main" id="{E003BB8F-DAAC-46AD-9F67-79EE343482B8}"/>
                </a:ext>
              </a:extLst>
            </p:cNvPr>
            <p:cNvSpPr/>
            <p:nvPr/>
          </p:nvSpPr>
          <p:spPr bwMode="auto">
            <a:xfrm>
              <a:off x="7002735" y="4364190"/>
              <a:ext cx="382969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1" name="iṩḻîḓè">
              <a:extLst>
                <a:ext uri="{FF2B5EF4-FFF2-40B4-BE49-F238E27FC236}">
                  <a16:creationId xmlns:a16="http://schemas.microsoft.com/office/drawing/2014/main" id="{9102B779-AD5B-4B4D-8BD0-F1FA7771690B}"/>
                </a:ext>
              </a:extLst>
            </p:cNvPr>
            <p:cNvSpPr/>
            <p:nvPr/>
          </p:nvSpPr>
          <p:spPr bwMode="auto">
            <a:xfrm>
              <a:off x="7002735" y="4730263"/>
              <a:ext cx="382969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2" name="îṡḷïḍè">
              <a:extLst>
                <a:ext uri="{FF2B5EF4-FFF2-40B4-BE49-F238E27FC236}">
                  <a16:creationId xmlns:a16="http://schemas.microsoft.com/office/drawing/2014/main" id="{99CB4988-09D8-401D-B170-D73040CB5BB0}"/>
                </a:ext>
              </a:extLst>
            </p:cNvPr>
            <p:cNvSpPr/>
            <p:nvPr/>
          </p:nvSpPr>
          <p:spPr bwMode="auto">
            <a:xfrm>
              <a:off x="7458919" y="3629227"/>
              <a:ext cx="323834" cy="253435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3" name="íṩ1íḓè">
              <a:extLst>
                <a:ext uri="{FF2B5EF4-FFF2-40B4-BE49-F238E27FC236}">
                  <a16:creationId xmlns:a16="http://schemas.microsoft.com/office/drawing/2014/main" id="{45D6EB81-B9DB-4C51-A988-BCEE83A4D0E5}"/>
                </a:ext>
              </a:extLst>
            </p:cNvPr>
            <p:cNvSpPr/>
            <p:nvPr/>
          </p:nvSpPr>
          <p:spPr bwMode="auto">
            <a:xfrm>
              <a:off x="7458919" y="3995301"/>
              <a:ext cx="323834" cy="256251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4" name="isľíḓe">
              <a:extLst>
                <a:ext uri="{FF2B5EF4-FFF2-40B4-BE49-F238E27FC236}">
                  <a16:creationId xmlns:a16="http://schemas.microsoft.com/office/drawing/2014/main" id="{27FDC663-922D-4A96-AD5A-40DB98EF435A}"/>
                </a:ext>
              </a:extLst>
            </p:cNvPr>
            <p:cNvSpPr/>
            <p:nvPr/>
          </p:nvSpPr>
          <p:spPr bwMode="auto">
            <a:xfrm>
              <a:off x="7458919" y="4364190"/>
              <a:ext cx="323834" cy="253435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5" name="îSlîḋè">
              <a:extLst>
                <a:ext uri="{FF2B5EF4-FFF2-40B4-BE49-F238E27FC236}">
                  <a16:creationId xmlns:a16="http://schemas.microsoft.com/office/drawing/2014/main" id="{37B8A188-0AC2-4E35-A392-C030C9ED540D}"/>
                </a:ext>
              </a:extLst>
            </p:cNvPr>
            <p:cNvSpPr/>
            <p:nvPr/>
          </p:nvSpPr>
          <p:spPr bwMode="auto">
            <a:xfrm>
              <a:off x="7458919" y="4730263"/>
              <a:ext cx="323834" cy="256251"/>
            </a:xfrm>
            <a:prstGeom prst="rect">
              <a:avLst/>
            </a:prstGeom>
            <a:solidFill>
              <a:srgbClr val="245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6" name="í$1ïḑè">
              <a:extLst>
                <a:ext uri="{FF2B5EF4-FFF2-40B4-BE49-F238E27FC236}">
                  <a16:creationId xmlns:a16="http://schemas.microsoft.com/office/drawing/2014/main" id="{B294BD7F-3A6C-4F48-AC33-FF0E1ABD153C}"/>
                </a:ext>
              </a:extLst>
            </p:cNvPr>
            <p:cNvSpPr/>
            <p:nvPr/>
          </p:nvSpPr>
          <p:spPr bwMode="auto">
            <a:xfrm>
              <a:off x="6591607" y="3629227"/>
              <a:ext cx="340730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7" name="îşļíḓê">
              <a:extLst>
                <a:ext uri="{FF2B5EF4-FFF2-40B4-BE49-F238E27FC236}">
                  <a16:creationId xmlns:a16="http://schemas.microsoft.com/office/drawing/2014/main" id="{54C3F2D5-3C53-4446-A215-04D18A93F126}"/>
                </a:ext>
              </a:extLst>
            </p:cNvPr>
            <p:cNvSpPr/>
            <p:nvPr/>
          </p:nvSpPr>
          <p:spPr bwMode="auto">
            <a:xfrm>
              <a:off x="6591607" y="3995301"/>
              <a:ext cx="340730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8" name="iśļíḋé">
              <a:extLst>
                <a:ext uri="{FF2B5EF4-FFF2-40B4-BE49-F238E27FC236}">
                  <a16:creationId xmlns:a16="http://schemas.microsoft.com/office/drawing/2014/main" id="{3BEB1207-754C-4D16-9571-C3836952F771}"/>
                </a:ext>
              </a:extLst>
            </p:cNvPr>
            <p:cNvSpPr/>
            <p:nvPr/>
          </p:nvSpPr>
          <p:spPr bwMode="auto">
            <a:xfrm>
              <a:off x="6591607" y="4364190"/>
              <a:ext cx="340730" cy="253435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9" name="ïṣḷiḋê">
              <a:extLst>
                <a:ext uri="{FF2B5EF4-FFF2-40B4-BE49-F238E27FC236}">
                  <a16:creationId xmlns:a16="http://schemas.microsoft.com/office/drawing/2014/main" id="{D358F180-A835-4049-AB5E-20EC3DAB1957}"/>
                </a:ext>
              </a:extLst>
            </p:cNvPr>
            <p:cNvSpPr/>
            <p:nvPr/>
          </p:nvSpPr>
          <p:spPr bwMode="auto">
            <a:xfrm>
              <a:off x="6591607" y="4730263"/>
              <a:ext cx="340730" cy="256251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0" name="îṣḷïďê">
              <a:extLst>
                <a:ext uri="{FF2B5EF4-FFF2-40B4-BE49-F238E27FC236}">
                  <a16:creationId xmlns:a16="http://schemas.microsoft.com/office/drawing/2014/main" id="{A909D665-B744-41F2-B58B-EA4C8656A4E5}"/>
                </a:ext>
              </a:extLst>
            </p:cNvPr>
            <p:cNvSpPr/>
            <p:nvPr/>
          </p:nvSpPr>
          <p:spPr bwMode="auto">
            <a:xfrm>
              <a:off x="4623260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1" name="iş1íḍe">
              <a:extLst>
                <a:ext uri="{FF2B5EF4-FFF2-40B4-BE49-F238E27FC236}">
                  <a16:creationId xmlns:a16="http://schemas.microsoft.com/office/drawing/2014/main" id="{1E7A4096-8794-4C66-9B10-50432EBFB208}"/>
                </a:ext>
              </a:extLst>
            </p:cNvPr>
            <p:cNvSpPr/>
            <p:nvPr/>
          </p:nvSpPr>
          <p:spPr bwMode="auto">
            <a:xfrm>
              <a:off x="5245585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2" name="iṥḻîḑé">
              <a:extLst>
                <a:ext uri="{FF2B5EF4-FFF2-40B4-BE49-F238E27FC236}">
                  <a16:creationId xmlns:a16="http://schemas.microsoft.com/office/drawing/2014/main" id="{752CA320-7D8F-45D1-8F87-34904C202C45}"/>
                </a:ext>
              </a:extLst>
            </p:cNvPr>
            <p:cNvSpPr/>
            <p:nvPr/>
          </p:nvSpPr>
          <p:spPr bwMode="auto">
            <a:xfrm>
              <a:off x="5884804" y="5014674"/>
              <a:ext cx="495607" cy="15487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3" name="îšľíḍè">
              <a:extLst>
                <a:ext uri="{FF2B5EF4-FFF2-40B4-BE49-F238E27FC236}">
                  <a16:creationId xmlns:a16="http://schemas.microsoft.com/office/drawing/2014/main" id="{9A8B0188-2250-448C-BE3D-8C1A9BDDB3D1}"/>
                </a:ext>
              </a:extLst>
            </p:cNvPr>
            <p:cNvSpPr/>
            <p:nvPr/>
          </p:nvSpPr>
          <p:spPr bwMode="auto">
            <a:xfrm>
              <a:off x="4623260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4" name="îṡḷîďé">
              <a:extLst>
                <a:ext uri="{FF2B5EF4-FFF2-40B4-BE49-F238E27FC236}">
                  <a16:creationId xmlns:a16="http://schemas.microsoft.com/office/drawing/2014/main" id="{802526A4-0586-4251-87AC-988D91BCEB8A}"/>
                </a:ext>
              </a:extLst>
            </p:cNvPr>
            <p:cNvSpPr/>
            <p:nvPr/>
          </p:nvSpPr>
          <p:spPr bwMode="auto">
            <a:xfrm>
              <a:off x="5245585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5" name="î$ḻídê">
              <a:extLst>
                <a:ext uri="{FF2B5EF4-FFF2-40B4-BE49-F238E27FC236}">
                  <a16:creationId xmlns:a16="http://schemas.microsoft.com/office/drawing/2014/main" id="{B63A7B3D-7B8C-46E0-AFF1-4C6F32A90D02}"/>
                </a:ext>
              </a:extLst>
            </p:cNvPr>
            <p:cNvSpPr/>
            <p:nvPr/>
          </p:nvSpPr>
          <p:spPr bwMode="auto">
            <a:xfrm>
              <a:off x="5884804" y="5254030"/>
              <a:ext cx="495607" cy="140797"/>
            </a:xfrm>
            <a:prstGeom prst="rect">
              <a:avLst/>
            </a:prstGeom>
            <a:solidFill>
              <a:srgbClr val="295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51" name="梯形 1550">
            <a:extLst>
              <a:ext uri="{FF2B5EF4-FFF2-40B4-BE49-F238E27FC236}">
                <a16:creationId xmlns:a16="http://schemas.microsoft.com/office/drawing/2014/main" id="{AB56531C-A032-4E3C-91BD-0E8746DDF961}"/>
              </a:ext>
            </a:extLst>
          </p:cNvPr>
          <p:cNvSpPr/>
          <p:nvPr/>
        </p:nvSpPr>
        <p:spPr bwMode="auto">
          <a:xfrm>
            <a:off x="7316993" y="3563051"/>
            <a:ext cx="325601" cy="206762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7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</a:t>
            </a:r>
            <a:endParaRPr kumimoji="1" lang="zh-CN" altLang="en-US" sz="2059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2" name="梯形 1551">
            <a:extLst>
              <a:ext uri="{FF2B5EF4-FFF2-40B4-BE49-F238E27FC236}">
                <a16:creationId xmlns:a16="http://schemas.microsoft.com/office/drawing/2014/main" id="{EF03A4DC-3026-4501-BCD5-340FB1434CE5}"/>
              </a:ext>
            </a:extLst>
          </p:cNvPr>
          <p:cNvSpPr/>
          <p:nvPr/>
        </p:nvSpPr>
        <p:spPr bwMode="auto">
          <a:xfrm>
            <a:off x="7314298" y="3944723"/>
            <a:ext cx="340961" cy="216516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</a:t>
            </a:r>
            <a:endParaRPr kumimoji="1" lang="zh-CN" altLang="en-US" sz="117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53" name="直线连接符 409">
            <a:extLst>
              <a:ext uri="{FF2B5EF4-FFF2-40B4-BE49-F238E27FC236}">
                <a16:creationId xmlns:a16="http://schemas.microsoft.com/office/drawing/2014/main" id="{0AEB5B91-9329-4AEC-9CBD-9D2B7CCAF594}"/>
              </a:ext>
            </a:extLst>
          </p:cNvPr>
          <p:cNvCxnSpPr>
            <a:cxnSpLocks/>
          </p:cNvCxnSpPr>
          <p:nvPr/>
        </p:nvCxnSpPr>
        <p:spPr>
          <a:xfrm>
            <a:off x="7540119" y="3798118"/>
            <a:ext cx="0" cy="146605"/>
          </a:xfrm>
          <a:prstGeom prst="line">
            <a:avLst/>
          </a:prstGeom>
          <a:noFill/>
          <a:ln w="19050" cap="flat" cmpd="sng" algn="ctr">
            <a:solidFill>
              <a:srgbClr val="009C6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554" name="直线连接符 410">
            <a:extLst>
              <a:ext uri="{FF2B5EF4-FFF2-40B4-BE49-F238E27FC236}">
                <a16:creationId xmlns:a16="http://schemas.microsoft.com/office/drawing/2014/main" id="{57CD1115-48F5-4C10-9972-85835A022F10}"/>
              </a:ext>
            </a:extLst>
          </p:cNvPr>
          <p:cNvCxnSpPr>
            <a:cxnSpLocks/>
          </p:cNvCxnSpPr>
          <p:nvPr/>
        </p:nvCxnSpPr>
        <p:spPr>
          <a:xfrm>
            <a:off x="7439737" y="3788593"/>
            <a:ext cx="1" cy="15613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555" name="梯形 1554">
            <a:extLst>
              <a:ext uri="{FF2B5EF4-FFF2-40B4-BE49-F238E27FC236}">
                <a16:creationId xmlns:a16="http://schemas.microsoft.com/office/drawing/2014/main" id="{B5A10BBC-F742-4CB0-AC01-5BD259885DA4}"/>
              </a:ext>
            </a:extLst>
          </p:cNvPr>
          <p:cNvSpPr/>
          <p:nvPr/>
        </p:nvSpPr>
        <p:spPr bwMode="auto">
          <a:xfrm>
            <a:off x="7304293" y="2832801"/>
            <a:ext cx="325601" cy="206762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7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</a:t>
            </a:r>
            <a:endParaRPr kumimoji="1" lang="zh-CN" altLang="en-US" sz="2059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6" name="梯形 1555">
            <a:extLst>
              <a:ext uri="{FF2B5EF4-FFF2-40B4-BE49-F238E27FC236}">
                <a16:creationId xmlns:a16="http://schemas.microsoft.com/office/drawing/2014/main" id="{F5DC2F43-0520-43FF-BC4F-4D83B39D6F51}"/>
              </a:ext>
            </a:extLst>
          </p:cNvPr>
          <p:cNvSpPr/>
          <p:nvPr/>
        </p:nvSpPr>
        <p:spPr bwMode="auto">
          <a:xfrm>
            <a:off x="7301598" y="3214473"/>
            <a:ext cx="340961" cy="216516"/>
          </a:xfrm>
          <a:prstGeom prst="trapezoid">
            <a:avLst/>
          </a:prstGeom>
          <a:noFill/>
          <a:ln w="38100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</a:t>
            </a:r>
            <a:endParaRPr kumimoji="1" lang="zh-CN" altLang="en-US" sz="117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57" name="直线连接符 409">
            <a:extLst>
              <a:ext uri="{FF2B5EF4-FFF2-40B4-BE49-F238E27FC236}">
                <a16:creationId xmlns:a16="http://schemas.microsoft.com/office/drawing/2014/main" id="{ADA87D66-7000-40D1-A069-2943C980F641}"/>
              </a:ext>
            </a:extLst>
          </p:cNvPr>
          <p:cNvCxnSpPr>
            <a:cxnSpLocks/>
          </p:cNvCxnSpPr>
          <p:nvPr/>
        </p:nvCxnSpPr>
        <p:spPr>
          <a:xfrm>
            <a:off x="7527419" y="3067868"/>
            <a:ext cx="0" cy="146605"/>
          </a:xfrm>
          <a:prstGeom prst="line">
            <a:avLst/>
          </a:prstGeom>
          <a:noFill/>
          <a:ln w="19050" cap="flat" cmpd="sng" algn="ctr">
            <a:solidFill>
              <a:srgbClr val="009C6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558" name="直线连接符 410">
            <a:extLst>
              <a:ext uri="{FF2B5EF4-FFF2-40B4-BE49-F238E27FC236}">
                <a16:creationId xmlns:a16="http://schemas.microsoft.com/office/drawing/2014/main" id="{DBA224EC-F959-4300-8CB1-44BDEB6EF1C6}"/>
              </a:ext>
            </a:extLst>
          </p:cNvPr>
          <p:cNvCxnSpPr>
            <a:cxnSpLocks/>
          </p:cNvCxnSpPr>
          <p:nvPr/>
        </p:nvCxnSpPr>
        <p:spPr>
          <a:xfrm>
            <a:off x="7427037" y="3058343"/>
            <a:ext cx="1" cy="15613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561" name="灯片编号占位符 3">
            <a:extLst>
              <a:ext uri="{FF2B5EF4-FFF2-40B4-BE49-F238E27FC236}">
                <a16:creationId xmlns:a16="http://schemas.microsoft.com/office/drawing/2014/main" id="{7CF8DB4F-3535-4505-B8BB-E00FECDAA15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fld id="{7C55D06E-6AAD-4758-B74B-E34F1CA314A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87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矩形 384">
            <a:extLst>
              <a:ext uri="{FF2B5EF4-FFF2-40B4-BE49-F238E27FC236}">
                <a16:creationId xmlns:a16="http://schemas.microsoft.com/office/drawing/2014/main" id="{97C215AB-CB26-4582-A10F-49BFBCCF2171}"/>
              </a:ext>
            </a:extLst>
          </p:cNvPr>
          <p:cNvSpPr/>
          <p:nvPr/>
        </p:nvSpPr>
        <p:spPr bwMode="auto">
          <a:xfrm>
            <a:off x="5636640" y="2459682"/>
            <a:ext cx="3134212" cy="21085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endParaRPr lang="zh-CN" alt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3B07BF-6381-254E-A902-B1CEEBCF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Raleway" panose="02010600030101010101" charset="0"/>
                <a:cs typeface="Calibri" panose="020F0502020204030204" pitchFamily="34" charset="0"/>
              </a:rPr>
              <a:t>Data Distribution Matching</a:t>
            </a:r>
            <a:endParaRPr lang="zh-CN" altLang="en-US" dirty="0">
              <a:latin typeface="Raleway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D923E3-841B-41AB-9CAD-6E961D3FC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742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600" b="1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Calibri" panose="020F0502020204030204" pitchFamily="34" charset="0"/>
                <a:sym typeface="Arial"/>
              </a:rPr>
              <a:t>Core Idea</a:t>
            </a:r>
            <a:r>
              <a:rPr lang="zh-CN" altLang="en-US" sz="1600" b="1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Calibri" panose="020F0502020204030204" pitchFamily="34" charset="0"/>
                <a:sym typeface="Arial"/>
              </a:rPr>
              <a:t>：</a:t>
            </a:r>
            <a:endParaRPr lang="en-US" altLang="zh-CN" sz="1600" b="1" kern="1200" dirty="0">
              <a:solidFill>
                <a:schemeClr val="bg2"/>
              </a:solidFill>
              <a:latin typeface="Lato" panose="02010600030101010101" charset="0"/>
              <a:ea typeface="+mn-ea"/>
              <a:cs typeface="Calibri" panose="020F0502020204030204" pitchFamily="34" charset="0"/>
              <a:sym typeface="Arial"/>
            </a:endParaRPr>
          </a:p>
          <a:p>
            <a:pPr marL="285750" indent="-285750" defTabSz="932742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kern="1200" dirty="0">
                <a:solidFill>
                  <a:srgbClr val="C00000"/>
                </a:solidFill>
                <a:ea typeface="+mn-ea"/>
                <a:cs typeface="+mn-cs"/>
              </a:rPr>
              <a:t>Search a Delicate Balance between Generalization and Adaptiveness</a:t>
            </a:r>
            <a:r>
              <a:rPr lang="zh-CN" altLang="en-US" sz="1400" b="1" kern="1200" dirty="0">
                <a:solidFill>
                  <a:srgbClr val="C00000"/>
                </a:solidFill>
                <a:ea typeface="+mn-ea"/>
                <a:cs typeface="+mn-cs"/>
              </a:rPr>
              <a:t>：</a:t>
            </a:r>
            <a:endParaRPr lang="en-US" altLang="zh-CN" sz="1400" b="1" kern="1200" dirty="0">
              <a:solidFill>
                <a:srgbClr val="C00000"/>
              </a:solidFill>
              <a:ea typeface="+mn-ea"/>
              <a:cs typeface="+mn-cs"/>
            </a:endParaRPr>
          </a:p>
          <a:p>
            <a:pPr marL="0" indent="0" defTabSz="932742">
              <a:lnSpc>
                <a:spcPct val="100000"/>
              </a:lnSpc>
              <a:buClr>
                <a:srgbClr val="0070C0"/>
              </a:buClr>
              <a:buNone/>
            </a:pPr>
            <a:r>
              <a:rPr lang="en-US" altLang="zh-CN" sz="1400" kern="1200" dirty="0">
                <a:solidFill>
                  <a:schemeClr val="bg2"/>
                </a:solidFill>
                <a:ea typeface="+mn-ea"/>
                <a:cs typeface="+mn-cs"/>
              </a:rPr>
              <a:t>        build suitable generators to generate multiple datasets with various distribution</a:t>
            </a:r>
          </a:p>
          <a:p>
            <a:pPr marL="285750" indent="-285750" defTabSz="932742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1400" b="1" kern="1200" dirty="0">
                <a:solidFill>
                  <a:srgbClr val="C00000"/>
                </a:solidFill>
                <a:ea typeface="+mn-ea"/>
                <a:cs typeface="+mn-cs"/>
              </a:rPr>
              <a:t>Adaptively match party and generator: </a:t>
            </a:r>
          </a:p>
          <a:p>
            <a:pPr marL="0" indent="0" defTabSz="932742">
              <a:lnSpc>
                <a:spcPct val="100000"/>
              </a:lnSpc>
              <a:buClr>
                <a:srgbClr val="0070C0"/>
              </a:buClr>
              <a:buNone/>
            </a:pPr>
            <a:r>
              <a:rPr lang="en-US" altLang="zh-CN" sz="1400" kern="1200" dirty="0">
                <a:solidFill>
                  <a:srgbClr val="C00000"/>
                </a:solidFill>
                <a:ea typeface="+mn-ea"/>
                <a:cs typeface="+mn-cs"/>
              </a:rPr>
              <a:t>        </a:t>
            </a:r>
            <a:r>
              <a:rPr lang="en-US" altLang="zh-CN" sz="1400" kern="1200" dirty="0">
                <a:solidFill>
                  <a:schemeClr val="bg2"/>
                </a:solidFill>
                <a:ea typeface="+mn-ea"/>
                <a:cs typeface="+mn-cs"/>
              </a:rPr>
              <a:t>each party adaptively selects the generator according to their </a:t>
            </a:r>
            <a:r>
              <a:rPr lang="en-US" altLang="zh-CN" sz="1400" kern="1200" dirty="0" err="1">
                <a:solidFill>
                  <a:schemeClr val="bg2"/>
                </a:solidFill>
                <a:ea typeface="+mn-ea"/>
                <a:cs typeface="+mn-cs"/>
              </a:rPr>
              <a:t>matchness</a:t>
            </a:r>
            <a:endParaRPr lang="en-US" altLang="zh-CN" sz="1400" kern="1200" dirty="0">
              <a:solidFill>
                <a:schemeClr val="bg2"/>
              </a:solidFill>
              <a:ea typeface="+mn-ea"/>
              <a:cs typeface="+mn-cs"/>
            </a:endParaRPr>
          </a:p>
          <a:p>
            <a:pPr marL="14605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735B9-06F4-1744-83F9-AA11220A24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55D06E-6AAD-4758-B74B-E34F1CA314A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6DC8DB0-ABD2-494B-974F-4FB9C40D0DA4}"/>
                  </a:ext>
                </a:extLst>
              </p:cNvPr>
              <p:cNvSpPr/>
              <p:nvPr/>
            </p:nvSpPr>
            <p:spPr>
              <a:xfrm>
                <a:off x="5689950" y="2773194"/>
                <a:ext cx="3140611" cy="1630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 err="1">
                    <a:solidFill>
                      <a:srgbClr val="C00000"/>
                    </a:solidFill>
                    <a:latin typeface="Lato" panose="02010600030101010101" charset="0"/>
                  </a:rPr>
                  <a:t>Matchness</a:t>
                </a:r>
                <a:r>
                  <a:rPr lang="zh-CN" altLang="en-US" b="1" dirty="0">
                    <a:solidFill>
                      <a:srgbClr val="C00000"/>
                    </a:solidFill>
                    <a:latin typeface="Lato" panose="02010600030101010101" charset="0"/>
                  </a:rPr>
                  <a:t>：</a:t>
                </a:r>
                <a:endParaRPr lang="en-US" altLang="zh-CN" b="1" dirty="0">
                  <a:solidFill>
                    <a:srgbClr val="C00000"/>
                  </a:solidFill>
                  <a:latin typeface="Lato" panose="02010600030101010101" charset="0"/>
                </a:endParaRPr>
              </a:p>
              <a:p>
                <a:pPr marL="595138" lvl="1" indent="-252169" fontAlgn="base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Lato" panose="02010600030101010101" charset="0"/>
                    <a:cs typeface="Times New Roman" panose="02020603050405020304" pitchFamily="18" charset="0"/>
                  </a:rPr>
                  <a:t>Loss over generated data </a:t>
                </a:r>
                <a14:m>
                  <m:oMath xmlns:m="http://schemas.openxmlformats.org/officeDocument/2006/math">
                    <m:r>
                      <a:rPr kumimoji="1" lang="en-US" altLang="zh-C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  <m:r>
                      <a:rPr kumimoji="1" lang="en-US" altLang="zh-CN" sz="1200" i="1" dirty="0">
                        <a:latin typeface="Cambria Math" panose="02040503050406030204" pitchFamily="18" charset="0"/>
                        <a:ea typeface="Segoe UI" pitchFamily="34" charset="0"/>
                        <a:cs typeface="Calibri" panose="020F0502020204030204" pitchFamily="34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𝑗</m:t>
                        </m:r>
                      </m:sup>
                    </m:sSubSup>
                    <m:r>
                      <a:rPr kumimoji="1" lang="en-US" altLang="zh-CN" sz="1200" i="1" dirty="0">
                        <a:latin typeface="Cambria Math" panose="02040503050406030204" pitchFamily="18" charset="0"/>
                        <a:ea typeface="Segoe UI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 dirty="0">
                  <a:latin typeface="Lato" panose="02010600030101010101" charset="0"/>
                  <a:ea typeface="Segoe UI" pitchFamily="34" charset="0"/>
                  <a:cs typeface="Calibri" panose="020F0502020204030204" pitchFamily="34" charset="0"/>
                </a:endParaRPr>
              </a:p>
              <a:p>
                <a:pPr marL="595138" lvl="1" indent="-252169" fontAlgn="base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Lato" panose="02010600030101010101" charset="0"/>
                    <a:cs typeface="Times New Roman" panose="02020603050405020304" pitchFamily="18" charset="0"/>
                  </a:rPr>
                  <a:t>Similarity between local data and generated data, e.g.,  KL distance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1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100" b="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kumimoji="1" lang="en-US" altLang="zh-CN" sz="1100" b="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100" b="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𝐾𝐷</m:t>
                        </m:r>
                      </m:sub>
                    </m:sSub>
                    <m:r>
                      <a:rPr kumimoji="1" lang="en-US" altLang="zh-CN" sz="1100" i="1" dirty="0">
                        <a:latin typeface="Cambria Math" panose="02040503050406030204" pitchFamily="18" charset="0"/>
                        <a:ea typeface="Segoe UI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1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1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11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100" i="1" dirty="0">
                        <a:latin typeface="Cambria Math" panose="02040503050406030204" pitchFamily="18" charset="0"/>
                        <a:ea typeface="Segoe UI" pitchFamily="34" charset="0"/>
                        <a:cs typeface="Calibri" panose="020F0502020204030204" pitchFamily="34" charset="0"/>
                      </a:rPr>
                      <m:t>;</m:t>
                    </m:r>
                    <m:sSubSup>
                      <m:sSubSupPr>
                        <m:ctrlPr>
                          <a:rPr kumimoji="1" lang="en-US" altLang="zh-CN" sz="11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11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11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sub>
                      <m:sup>
                        <m:r>
                          <a:rPr kumimoji="1" lang="en-US" altLang="zh-CN" sz="1100" i="1" dirty="0">
                            <a:latin typeface="Cambria Math" panose="02040503050406030204" pitchFamily="18" charset="0"/>
                            <a:ea typeface="Segoe UI" pitchFamily="34" charset="0"/>
                            <a:cs typeface="Calibri" panose="020F0502020204030204" pitchFamily="34" charset="0"/>
                          </a:rPr>
                          <m:t>𝑗</m:t>
                        </m:r>
                      </m:sup>
                    </m:sSubSup>
                    <m:r>
                      <a:rPr kumimoji="1" lang="en-US" altLang="zh-CN" sz="1100" i="1" dirty="0">
                        <a:latin typeface="Cambria Math" panose="02040503050406030204" pitchFamily="18" charset="0"/>
                        <a:ea typeface="Segoe UI" pitchFamily="34" charset="0"/>
                        <a:cs typeface="Calibri" panose="020F0502020204030204" pitchFamily="34" charset="0"/>
                      </a:rPr>
                      <m:t>|</m:t>
                    </m:r>
                    <m:r>
                      <a:rPr kumimoji="1" lang="en-US" altLang="zh-CN" sz="1100" i="1" dirty="0">
                        <a:latin typeface="Cambria Math" panose="02040503050406030204" pitchFamily="18" charset="0"/>
                        <a:ea typeface="Segoe UI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sz="1100" i="1" dirty="0">
                        <a:latin typeface="Cambria Math" panose="02040503050406030204" pitchFamily="18" charset="0"/>
                        <a:ea typeface="Segoe UI" pitchFamily="34" charset="0"/>
                        <a:cs typeface="Calibri" panose="020F0502020204030204" pitchFamily="34" charset="0"/>
                      </a:rPr>
                      <m:t> ∈</m:t>
                    </m:r>
                    <m:sSub>
                      <m:sSubPr>
                        <m:ctrlPr>
                          <a:rPr kumimoji="1" lang="en-US" altLang="zh-CN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𝐺𝑗</m:t>
                        </m:r>
                      </m:sub>
                    </m:sSub>
                    <m:r>
                      <a:rPr kumimoji="1" lang="en-US" altLang="zh-CN" sz="1100" i="1" dirty="0">
                        <a:latin typeface="Cambria Math" panose="02040503050406030204" pitchFamily="18" charset="0"/>
                        <a:ea typeface="Segoe UI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 dirty="0">
                  <a:latin typeface="Calibri" panose="020F0502020204030204" pitchFamily="34" charset="0"/>
                  <a:ea typeface="Segoe UI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6DC8DB0-ABD2-494B-974F-4FB9C40D0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950" y="2773194"/>
                <a:ext cx="3140611" cy="1630062"/>
              </a:xfrm>
              <a:prstGeom prst="rect">
                <a:avLst/>
              </a:prstGeom>
              <a:blipFill>
                <a:blip r:embed="rId3"/>
                <a:stretch>
                  <a:fillRect l="-194" b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A06D050-4BB3-4283-BDC2-7308A092B9C1}"/>
              </a:ext>
            </a:extLst>
          </p:cNvPr>
          <p:cNvSpPr txBox="1"/>
          <p:nvPr/>
        </p:nvSpPr>
        <p:spPr>
          <a:xfrm>
            <a:off x="5734869" y="2483872"/>
            <a:ext cx="1627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1600" b="1" kern="1200" dirty="0">
                <a:solidFill>
                  <a:schemeClr val="bg2"/>
                </a:solidFill>
                <a:latin typeface="Lato" panose="02010600030101010101" charset="0"/>
                <a:ea typeface="+mn-ea"/>
                <a:cs typeface="Calibri" panose="020F0502020204030204" pitchFamily="34" charset="0"/>
              </a:rPr>
              <a:t>Method:</a:t>
            </a:r>
            <a:endParaRPr lang="en-US" altLang="zh-CN" sz="1600" b="1" dirty="0">
              <a:latin typeface="Lato" panose="02010600030101010101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25890207-F5DE-4E55-98EC-B1DFCE919EE9}"/>
              </a:ext>
            </a:extLst>
          </p:cNvPr>
          <p:cNvSpPr txBox="1"/>
          <p:nvPr/>
        </p:nvSpPr>
        <p:spPr>
          <a:xfrm>
            <a:off x="1428750" y="5414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latin typeface="Raleway" panose="02010600030101010101" charset="0"/>
              </a:rPr>
              <a:t>based Personalized Augmentation</a:t>
            </a:r>
            <a:endParaRPr lang="zh-CN" altLang="en-US" b="1" dirty="0">
              <a:latin typeface="Raleway" panose="02010600030101010101" charset="0"/>
            </a:endParaRPr>
          </a:p>
        </p:txBody>
      </p:sp>
      <p:sp>
        <p:nvSpPr>
          <p:cNvPr id="676" name="矩形 675">
            <a:extLst>
              <a:ext uri="{FF2B5EF4-FFF2-40B4-BE49-F238E27FC236}">
                <a16:creationId xmlns:a16="http://schemas.microsoft.com/office/drawing/2014/main" id="{C785F34B-077B-4338-9365-A3F1902B2B60}"/>
              </a:ext>
            </a:extLst>
          </p:cNvPr>
          <p:cNvSpPr/>
          <p:nvPr/>
        </p:nvSpPr>
        <p:spPr bwMode="auto">
          <a:xfrm>
            <a:off x="1759185" y="4319518"/>
            <a:ext cx="1217328" cy="3272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7" name="矩形 676">
            <a:extLst>
              <a:ext uri="{FF2B5EF4-FFF2-40B4-BE49-F238E27FC236}">
                <a16:creationId xmlns:a16="http://schemas.microsoft.com/office/drawing/2014/main" id="{48C71033-C6FE-4B11-809D-A5FEA025595D}"/>
              </a:ext>
            </a:extLst>
          </p:cNvPr>
          <p:cNvSpPr/>
          <p:nvPr/>
        </p:nvSpPr>
        <p:spPr bwMode="auto">
          <a:xfrm>
            <a:off x="1762449" y="3933948"/>
            <a:ext cx="1204717" cy="3272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9" name="矩形 678">
            <a:extLst>
              <a:ext uri="{FF2B5EF4-FFF2-40B4-BE49-F238E27FC236}">
                <a16:creationId xmlns:a16="http://schemas.microsoft.com/office/drawing/2014/main" id="{16183BE4-4D4A-46AD-B08D-7C6F30050395}"/>
              </a:ext>
            </a:extLst>
          </p:cNvPr>
          <p:cNvSpPr/>
          <p:nvPr/>
        </p:nvSpPr>
        <p:spPr>
          <a:xfrm>
            <a:off x="2373915" y="3756437"/>
            <a:ext cx="603050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Client</a:t>
            </a:r>
            <a:r>
              <a:rPr kumimoji="1" lang="zh-CN" altLang="en-US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1" lang="en-US" altLang="zh-CN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endParaRPr kumimoji="1" lang="zh-CN" altLang="en-US" sz="1030" kern="1200" dirty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0" name="Rectangle 50">
            <a:extLst>
              <a:ext uri="{FF2B5EF4-FFF2-40B4-BE49-F238E27FC236}">
                <a16:creationId xmlns:a16="http://schemas.microsoft.com/office/drawing/2014/main" id="{9BBDED40-E3B4-4426-AE5C-196401CAB7B7}"/>
              </a:ext>
            </a:extLst>
          </p:cNvPr>
          <p:cNvSpPr/>
          <p:nvPr/>
        </p:nvSpPr>
        <p:spPr>
          <a:xfrm>
            <a:off x="1283215" y="2206169"/>
            <a:ext cx="2912296" cy="986901"/>
          </a:xfrm>
          <a:prstGeom prst="rect">
            <a:avLst/>
          </a:prstGeom>
          <a:noFill/>
          <a:ln w="10795" cap="flat" cmpd="sng" algn="ctr">
            <a:solidFill>
              <a:srgbClr val="40404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1" name="TextBox 1035">
            <a:extLst>
              <a:ext uri="{FF2B5EF4-FFF2-40B4-BE49-F238E27FC236}">
                <a16:creationId xmlns:a16="http://schemas.microsoft.com/office/drawing/2014/main" id="{EF841852-C1E2-4BFA-B57D-15049FA91263}"/>
              </a:ext>
            </a:extLst>
          </p:cNvPr>
          <p:cNvSpPr txBox="1"/>
          <p:nvPr/>
        </p:nvSpPr>
        <p:spPr>
          <a:xfrm>
            <a:off x="2081419" y="2254701"/>
            <a:ext cx="919677" cy="22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938">
              <a:buClrTx/>
            </a:pPr>
            <a:r>
              <a:rPr lang="en-US" altLang="zh-CN" sz="882" kern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Generator</a:t>
            </a:r>
            <a:r>
              <a:rPr lang="zh-CN" altLang="en-US" sz="882" kern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882" kern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882" kern="1200" dirty="0">
              <a:solidFill>
                <a:srgbClr val="404040"/>
              </a:solidFill>
              <a:latin typeface="Segoe UI"/>
              <a:ea typeface="+mn-ea"/>
            </a:endParaRPr>
          </a:p>
        </p:txBody>
      </p:sp>
      <p:sp>
        <p:nvSpPr>
          <p:cNvPr id="682" name="Rectangle 26">
            <a:extLst>
              <a:ext uri="{FF2B5EF4-FFF2-40B4-BE49-F238E27FC236}">
                <a16:creationId xmlns:a16="http://schemas.microsoft.com/office/drawing/2014/main" id="{6A834D92-E282-45D9-B705-55334803F7F0}"/>
              </a:ext>
            </a:extLst>
          </p:cNvPr>
          <p:cNvSpPr/>
          <p:nvPr/>
        </p:nvSpPr>
        <p:spPr bwMode="auto">
          <a:xfrm>
            <a:off x="2473436" y="2740513"/>
            <a:ext cx="69630" cy="118929"/>
          </a:xfrm>
          <a:prstGeom prst="rect">
            <a:avLst/>
          </a:prstGeom>
          <a:solidFill>
            <a:srgbClr val="FF8C00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3" name="Rectangle 66">
            <a:extLst>
              <a:ext uri="{FF2B5EF4-FFF2-40B4-BE49-F238E27FC236}">
                <a16:creationId xmlns:a16="http://schemas.microsoft.com/office/drawing/2014/main" id="{5CD839C7-3C8A-41BE-ACC5-1A8A762FEB50}"/>
              </a:ext>
            </a:extLst>
          </p:cNvPr>
          <p:cNvSpPr/>
          <p:nvPr/>
        </p:nvSpPr>
        <p:spPr bwMode="auto">
          <a:xfrm>
            <a:off x="2647591" y="2668387"/>
            <a:ext cx="69630" cy="252519"/>
          </a:xfrm>
          <a:prstGeom prst="rect">
            <a:avLst/>
          </a:prstGeom>
          <a:solidFill>
            <a:srgbClr val="FF8C00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84" name="直线箭头连接符 13">
            <a:extLst>
              <a:ext uri="{FF2B5EF4-FFF2-40B4-BE49-F238E27FC236}">
                <a16:creationId xmlns:a16="http://schemas.microsoft.com/office/drawing/2014/main" id="{272FD7B4-4F2F-44ED-B22D-1099CAFF9DA3}"/>
              </a:ext>
            </a:extLst>
          </p:cNvPr>
          <p:cNvCxnSpPr>
            <a:cxnSpLocks/>
          </p:cNvCxnSpPr>
          <p:nvPr/>
        </p:nvCxnSpPr>
        <p:spPr>
          <a:xfrm>
            <a:off x="2717222" y="2792957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85" name="Rectangle: Rounded Corners 82">
            <a:extLst>
              <a:ext uri="{FF2B5EF4-FFF2-40B4-BE49-F238E27FC236}">
                <a16:creationId xmlns:a16="http://schemas.microsoft.com/office/drawing/2014/main" id="{3CBA1ED1-C357-47FD-BB6E-3A6FDCE5CB1F}"/>
              </a:ext>
            </a:extLst>
          </p:cNvPr>
          <p:cNvSpPr/>
          <p:nvPr/>
        </p:nvSpPr>
        <p:spPr bwMode="auto">
          <a:xfrm>
            <a:off x="2239553" y="2465967"/>
            <a:ext cx="662285" cy="588606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86" name="直线箭头连接符 13">
            <a:extLst>
              <a:ext uri="{FF2B5EF4-FFF2-40B4-BE49-F238E27FC236}">
                <a16:creationId xmlns:a16="http://schemas.microsoft.com/office/drawing/2014/main" id="{C38DFDA2-479A-40CC-9740-D10EB42F5C42}"/>
              </a:ext>
            </a:extLst>
          </p:cNvPr>
          <p:cNvCxnSpPr>
            <a:cxnSpLocks/>
          </p:cNvCxnSpPr>
          <p:nvPr/>
        </p:nvCxnSpPr>
        <p:spPr>
          <a:xfrm>
            <a:off x="2352322" y="2791096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87" name="直线箭头连接符 13">
            <a:extLst>
              <a:ext uri="{FF2B5EF4-FFF2-40B4-BE49-F238E27FC236}">
                <a16:creationId xmlns:a16="http://schemas.microsoft.com/office/drawing/2014/main" id="{FF2468EA-5EEC-469A-A6D5-2BCF4F6F9544}"/>
              </a:ext>
            </a:extLst>
          </p:cNvPr>
          <p:cNvCxnSpPr>
            <a:cxnSpLocks/>
          </p:cNvCxnSpPr>
          <p:nvPr/>
        </p:nvCxnSpPr>
        <p:spPr>
          <a:xfrm>
            <a:off x="2544995" y="2790273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688" name="Group 2063">
            <a:extLst>
              <a:ext uri="{FF2B5EF4-FFF2-40B4-BE49-F238E27FC236}">
                <a16:creationId xmlns:a16="http://schemas.microsoft.com/office/drawing/2014/main" id="{80649C56-9276-4583-AF7C-F0E16ADA6087}"/>
              </a:ext>
            </a:extLst>
          </p:cNvPr>
          <p:cNvGrpSpPr/>
          <p:nvPr/>
        </p:nvGrpSpPr>
        <p:grpSpPr>
          <a:xfrm>
            <a:off x="3296530" y="4019619"/>
            <a:ext cx="451943" cy="230030"/>
            <a:chOff x="1411544" y="5164714"/>
            <a:chExt cx="827707" cy="599575"/>
          </a:xfrm>
        </p:grpSpPr>
        <p:sp>
          <p:nvSpPr>
            <p:cNvPr id="689" name="椭圆 43">
              <a:extLst>
                <a:ext uri="{FF2B5EF4-FFF2-40B4-BE49-F238E27FC236}">
                  <a16:creationId xmlns:a16="http://schemas.microsoft.com/office/drawing/2014/main" id="{A02DD7D5-5E93-4060-A626-477ED151EA41}"/>
                </a:ext>
              </a:extLst>
            </p:cNvPr>
            <p:cNvSpPr/>
            <p:nvPr/>
          </p:nvSpPr>
          <p:spPr>
            <a:xfrm>
              <a:off x="1416130" y="5164714"/>
              <a:ext cx="155912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椭圆 44">
              <a:extLst>
                <a:ext uri="{FF2B5EF4-FFF2-40B4-BE49-F238E27FC236}">
                  <a16:creationId xmlns:a16="http://schemas.microsoft.com/office/drawing/2014/main" id="{C0E6CE46-00FC-4691-A78A-823A93FC4488}"/>
                </a:ext>
              </a:extLst>
            </p:cNvPr>
            <p:cNvSpPr/>
            <p:nvPr/>
          </p:nvSpPr>
          <p:spPr>
            <a:xfrm>
              <a:off x="1744002" y="5164714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椭圆 46">
              <a:extLst>
                <a:ext uri="{FF2B5EF4-FFF2-40B4-BE49-F238E27FC236}">
                  <a16:creationId xmlns:a16="http://schemas.microsoft.com/office/drawing/2014/main" id="{9A5810B3-A232-47D2-9D61-DCA9259D8B7C}"/>
                </a:ext>
              </a:extLst>
            </p:cNvPr>
            <p:cNvSpPr/>
            <p:nvPr/>
          </p:nvSpPr>
          <p:spPr>
            <a:xfrm>
              <a:off x="1411544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椭圆 47">
              <a:extLst>
                <a:ext uri="{FF2B5EF4-FFF2-40B4-BE49-F238E27FC236}">
                  <a16:creationId xmlns:a16="http://schemas.microsoft.com/office/drawing/2014/main" id="{FFC2EC9C-EF57-412A-833A-5179061F56BB}"/>
                </a:ext>
              </a:extLst>
            </p:cNvPr>
            <p:cNvSpPr/>
            <p:nvPr/>
          </p:nvSpPr>
          <p:spPr>
            <a:xfrm>
              <a:off x="1744002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椭圆 48">
              <a:extLst>
                <a:ext uri="{FF2B5EF4-FFF2-40B4-BE49-F238E27FC236}">
                  <a16:creationId xmlns:a16="http://schemas.microsoft.com/office/drawing/2014/main" id="{1F4E63B3-193F-47C2-9D49-D56C37CC6312}"/>
                </a:ext>
              </a:extLst>
            </p:cNvPr>
            <p:cNvSpPr/>
            <p:nvPr/>
          </p:nvSpPr>
          <p:spPr>
            <a:xfrm>
              <a:off x="2078754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椭圆 49">
              <a:extLst>
                <a:ext uri="{FF2B5EF4-FFF2-40B4-BE49-F238E27FC236}">
                  <a16:creationId xmlns:a16="http://schemas.microsoft.com/office/drawing/2014/main" id="{4DF3EFD4-6AEF-490F-B6E4-5A6F22D8A8DF}"/>
                </a:ext>
              </a:extLst>
            </p:cNvPr>
            <p:cNvSpPr/>
            <p:nvPr/>
          </p:nvSpPr>
          <p:spPr>
            <a:xfrm>
              <a:off x="1411544" y="5627578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椭圆 50">
              <a:extLst>
                <a:ext uri="{FF2B5EF4-FFF2-40B4-BE49-F238E27FC236}">
                  <a16:creationId xmlns:a16="http://schemas.microsoft.com/office/drawing/2014/main" id="{9F4A2754-6687-40A1-B22D-C136EC371AC0}"/>
                </a:ext>
              </a:extLst>
            </p:cNvPr>
            <p:cNvSpPr/>
            <p:nvPr/>
          </p:nvSpPr>
          <p:spPr>
            <a:xfrm>
              <a:off x="2076462" y="5627578"/>
              <a:ext cx="158204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椭圆 51">
              <a:extLst>
                <a:ext uri="{FF2B5EF4-FFF2-40B4-BE49-F238E27FC236}">
                  <a16:creationId xmlns:a16="http://schemas.microsoft.com/office/drawing/2014/main" id="{EEC8534B-037A-452E-A6B9-44FD2F91C1F6}"/>
                </a:ext>
              </a:extLst>
            </p:cNvPr>
            <p:cNvSpPr/>
            <p:nvPr/>
          </p:nvSpPr>
          <p:spPr>
            <a:xfrm>
              <a:off x="1744002" y="5627578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97" name="直接连接符 98">
              <a:extLst>
                <a:ext uri="{FF2B5EF4-FFF2-40B4-BE49-F238E27FC236}">
                  <a16:creationId xmlns:a16="http://schemas.microsoft.com/office/drawing/2014/main" id="{16C7AA96-C9FC-4509-B506-45D16559FAE8}"/>
                </a:ext>
              </a:extLst>
            </p:cNvPr>
            <p:cNvCxnSpPr>
              <a:stCxn id="689" idx="4"/>
              <a:endCxn id="692" idx="1"/>
            </p:cNvCxnSpPr>
            <p:nvPr/>
          </p:nvCxnSpPr>
          <p:spPr>
            <a:xfrm>
              <a:off x="1494086" y="5301425"/>
              <a:ext cx="275138" cy="12889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698" name="直接连接符 99">
              <a:extLst>
                <a:ext uri="{FF2B5EF4-FFF2-40B4-BE49-F238E27FC236}">
                  <a16:creationId xmlns:a16="http://schemas.microsoft.com/office/drawing/2014/main" id="{BE8FF91F-3BA3-49BF-8206-A5985AEE8619}"/>
                </a:ext>
              </a:extLst>
            </p:cNvPr>
            <p:cNvCxnSpPr>
              <a:stCxn id="695" idx="0"/>
              <a:endCxn id="692" idx="4"/>
            </p:cNvCxnSpPr>
            <p:nvPr/>
          </p:nvCxnSpPr>
          <p:spPr>
            <a:xfrm flipH="1" flipV="1">
              <a:off x="1826544" y="5547505"/>
              <a:ext cx="330166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699" name="直接连接符 100">
              <a:extLst>
                <a:ext uri="{FF2B5EF4-FFF2-40B4-BE49-F238E27FC236}">
                  <a16:creationId xmlns:a16="http://schemas.microsoft.com/office/drawing/2014/main" id="{9758ACEF-8307-44C9-A127-B428FAC177E5}"/>
                </a:ext>
              </a:extLst>
            </p:cNvPr>
            <p:cNvCxnSpPr>
              <a:stCxn id="690" idx="4"/>
              <a:endCxn id="693" idx="0"/>
            </p:cNvCxnSpPr>
            <p:nvPr/>
          </p:nvCxnSpPr>
          <p:spPr>
            <a:xfrm>
              <a:off x="1824252" y="5301425"/>
              <a:ext cx="334752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0" name="直接连接符 101">
              <a:extLst>
                <a:ext uri="{FF2B5EF4-FFF2-40B4-BE49-F238E27FC236}">
                  <a16:creationId xmlns:a16="http://schemas.microsoft.com/office/drawing/2014/main" id="{33E522EA-92B4-410B-A277-9FCF39E649B4}"/>
                </a:ext>
              </a:extLst>
            </p:cNvPr>
            <p:cNvCxnSpPr>
              <a:stCxn id="689" idx="4"/>
              <a:endCxn id="691" idx="0"/>
            </p:cNvCxnSpPr>
            <p:nvPr/>
          </p:nvCxnSpPr>
          <p:spPr>
            <a:xfrm flipH="1">
              <a:off x="1491792" y="5301425"/>
              <a:ext cx="2294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1" name="直接连接符 102">
              <a:extLst>
                <a:ext uri="{FF2B5EF4-FFF2-40B4-BE49-F238E27FC236}">
                  <a16:creationId xmlns:a16="http://schemas.microsoft.com/office/drawing/2014/main" id="{4A43ACB6-3A0B-41A6-B316-0FA3FB19A31C}"/>
                </a:ext>
              </a:extLst>
            </p:cNvPr>
            <p:cNvCxnSpPr>
              <a:stCxn id="691" idx="4"/>
              <a:endCxn id="694" idx="0"/>
            </p:cNvCxnSpPr>
            <p:nvPr/>
          </p:nvCxnSpPr>
          <p:spPr>
            <a:xfrm>
              <a:off x="1491792" y="5547505"/>
              <a:ext cx="0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2" name="直接连接符 103">
              <a:extLst>
                <a:ext uri="{FF2B5EF4-FFF2-40B4-BE49-F238E27FC236}">
                  <a16:creationId xmlns:a16="http://schemas.microsoft.com/office/drawing/2014/main" id="{EE49C523-841A-41C9-BA7E-CBDB7B7A7DEF}"/>
                </a:ext>
              </a:extLst>
            </p:cNvPr>
            <p:cNvCxnSpPr>
              <a:stCxn id="696" idx="0"/>
              <a:endCxn id="692" idx="4"/>
            </p:cNvCxnSpPr>
            <p:nvPr/>
          </p:nvCxnSpPr>
          <p:spPr>
            <a:xfrm flipV="1">
              <a:off x="1824252" y="5547505"/>
              <a:ext cx="229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3" name="直接连接符 104">
              <a:extLst>
                <a:ext uri="{FF2B5EF4-FFF2-40B4-BE49-F238E27FC236}">
                  <a16:creationId xmlns:a16="http://schemas.microsoft.com/office/drawing/2014/main" id="{98A11720-D733-4A88-A50D-6039F425B783}"/>
                </a:ext>
              </a:extLst>
            </p:cNvPr>
            <p:cNvCxnSpPr>
              <a:stCxn id="689" idx="4"/>
              <a:endCxn id="693" idx="0"/>
            </p:cNvCxnSpPr>
            <p:nvPr/>
          </p:nvCxnSpPr>
          <p:spPr>
            <a:xfrm>
              <a:off x="1494086" y="5301425"/>
              <a:ext cx="664917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4" name="直接连接符 105">
              <a:extLst>
                <a:ext uri="{FF2B5EF4-FFF2-40B4-BE49-F238E27FC236}">
                  <a16:creationId xmlns:a16="http://schemas.microsoft.com/office/drawing/2014/main" id="{2207648F-59AE-4466-BEAC-B4EBE94B85ED}"/>
                </a:ext>
              </a:extLst>
            </p:cNvPr>
            <p:cNvCxnSpPr>
              <a:stCxn id="690" idx="4"/>
              <a:endCxn id="692" idx="0"/>
            </p:cNvCxnSpPr>
            <p:nvPr/>
          </p:nvCxnSpPr>
          <p:spPr>
            <a:xfrm>
              <a:off x="1824252" y="5301425"/>
              <a:ext cx="2292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5" name="直接连接符 106">
              <a:extLst>
                <a:ext uri="{FF2B5EF4-FFF2-40B4-BE49-F238E27FC236}">
                  <a16:creationId xmlns:a16="http://schemas.microsoft.com/office/drawing/2014/main" id="{2DEA3264-65C0-4674-A5E8-9CC7E305C495}"/>
                </a:ext>
              </a:extLst>
            </p:cNvPr>
            <p:cNvCxnSpPr>
              <a:stCxn id="690" idx="4"/>
              <a:endCxn id="691" idx="0"/>
            </p:cNvCxnSpPr>
            <p:nvPr/>
          </p:nvCxnSpPr>
          <p:spPr>
            <a:xfrm flipH="1">
              <a:off x="1491792" y="5301425"/>
              <a:ext cx="332459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6" name="直接连接符 107">
              <a:extLst>
                <a:ext uri="{FF2B5EF4-FFF2-40B4-BE49-F238E27FC236}">
                  <a16:creationId xmlns:a16="http://schemas.microsoft.com/office/drawing/2014/main" id="{B626F173-07A8-4836-8279-BBDB3FB69487}"/>
                </a:ext>
              </a:extLst>
            </p:cNvPr>
            <p:cNvCxnSpPr>
              <a:stCxn id="691" idx="4"/>
              <a:endCxn id="696" idx="0"/>
            </p:cNvCxnSpPr>
            <p:nvPr/>
          </p:nvCxnSpPr>
          <p:spPr>
            <a:xfrm>
              <a:off x="1491792" y="5547505"/>
              <a:ext cx="332459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7" name="直接连接符 108">
              <a:extLst>
                <a:ext uri="{FF2B5EF4-FFF2-40B4-BE49-F238E27FC236}">
                  <a16:creationId xmlns:a16="http://schemas.microsoft.com/office/drawing/2014/main" id="{95181FE7-897C-4885-9923-9AAFD833176F}"/>
                </a:ext>
              </a:extLst>
            </p:cNvPr>
            <p:cNvCxnSpPr>
              <a:stCxn id="691" idx="4"/>
              <a:endCxn id="695" idx="0"/>
            </p:cNvCxnSpPr>
            <p:nvPr/>
          </p:nvCxnSpPr>
          <p:spPr>
            <a:xfrm>
              <a:off x="1491792" y="5547505"/>
              <a:ext cx="664917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8" name="直接连接符 109">
              <a:extLst>
                <a:ext uri="{FF2B5EF4-FFF2-40B4-BE49-F238E27FC236}">
                  <a16:creationId xmlns:a16="http://schemas.microsoft.com/office/drawing/2014/main" id="{2E412C4F-5A4F-4F64-BE01-47BC595E0816}"/>
                </a:ext>
              </a:extLst>
            </p:cNvPr>
            <p:cNvCxnSpPr>
              <a:stCxn id="692" idx="4"/>
              <a:endCxn id="694" idx="0"/>
            </p:cNvCxnSpPr>
            <p:nvPr/>
          </p:nvCxnSpPr>
          <p:spPr>
            <a:xfrm flipH="1">
              <a:off x="1491792" y="5547505"/>
              <a:ext cx="33475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09" name="直接连接符 110">
              <a:extLst>
                <a:ext uri="{FF2B5EF4-FFF2-40B4-BE49-F238E27FC236}">
                  <a16:creationId xmlns:a16="http://schemas.microsoft.com/office/drawing/2014/main" id="{B6C79D63-F6EE-4431-B7DD-7E8B496F461B}"/>
                </a:ext>
              </a:extLst>
            </p:cNvPr>
            <p:cNvCxnSpPr>
              <a:stCxn id="693" idx="4"/>
              <a:endCxn id="695" idx="0"/>
            </p:cNvCxnSpPr>
            <p:nvPr/>
          </p:nvCxnSpPr>
          <p:spPr>
            <a:xfrm flipH="1">
              <a:off x="2156710" y="5547505"/>
              <a:ext cx="2294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10" name="直接连接符 111">
              <a:extLst>
                <a:ext uri="{FF2B5EF4-FFF2-40B4-BE49-F238E27FC236}">
                  <a16:creationId xmlns:a16="http://schemas.microsoft.com/office/drawing/2014/main" id="{DB688516-4FFB-4BCA-80BB-3563093DAE58}"/>
                </a:ext>
              </a:extLst>
            </p:cNvPr>
            <p:cNvCxnSpPr>
              <a:stCxn id="694" idx="0"/>
              <a:endCxn id="693" idx="4"/>
            </p:cNvCxnSpPr>
            <p:nvPr/>
          </p:nvCxnSpPr>
          <p:spPr>
            <a:xfrm flipV="1">
              <a:off x="1491792" y="5547505"/>
              <a:ext cx="667211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11" name="直接连接符 112">
              <a:extLst>
                <a:ext uri="{FF2B5EF4-FFF2-40B4-BE49-F238E27FC236}">
                  <a16:creationId xmlns:a16="http://schemas.microsoft.com/office/drawing/2014/main" id="{4E70911C-2FA9-4F5B-9574-EADC364B8033}"/>
                </a:ext>
              </a:extLst>
            </p:cNvPr>
            <p:cNvCxnSpPr>
              <a:stCxn id="696" idx="0"/>
              <a:endCxn id="693" idx="4"/>
            </p:cNvCxnSpPr>
            <p:nvPr/>
          </p:nvCxnSpPr>
          <p:spPr>
            <a:xfrm flipV="1">
              <a:off x="1824252" y="5547505"/>
              <a:ext cx="33475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</p:grpSp>
      <p:grpSp>
        <p:nvGrpSpPr>
          <p:cNvPr id="712" name="Group 2070">
            <a:extLst>
              <a:ext uri="{FF2B5EF4-FFF2-40B4-BE49-F238E27FC236}">
                <a16:creationId xmlns:a16="http://schemas.microsoft.com/office/drawing/2014/main" id="{261F8D3F-C3F5-42BA-8082-1EEAFE039891}"/>
              </a:ext>
            </a:extLst>
          </p:cNvPr>
          <p:cNvGrpSpPr/>
          <p:nvPr/>
        </p:nvGrpSpPr>
        <p:grpSpPr>
          <a:xfrm>
            <a:off x="3995816" y="4023075"/>
            <a:ext cx="402756" cy="220600"/>
            <a:chOff x="2453303" y="4517458"/>
            <a:chExt cx="823123" cy="599575"/>
          </a:xfrm>
        </p:grpSpPr>
        <p:sp>
          <p:nvSpPr>
            <p:cNvPr id="713" name="椭圆 72">
              <a:extLst>
                <a:ext uri="{FF2B5EF4-FFF2-40B4-BE49-F238E27FC236}">
                  <a16:creationId xmlns:a16="http://schemas.microsoft.com/office/drawing/2014/main" id="{A64D9802-5901-42AF-87F2-4F31CB63C9CA}"/>
                </a:ext>
              </a:extLst>
            </p:cNvPr>
            <p:cNvSpPr/>
            <p:nvPr/>
          </p:nvSpPr>
          <p:spPr>
            <a:xfrm>
              <a:off x="2453303" y="4517458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椭圆 73">
              <a:extLst>
                <a:ext uri="{FF2B5EF4-FFF2-40B4-BE49-F238E27FC236}">
                  <a16:creationId xmlns:a16="http://schemas.microsoft.com/office/drawing/2014/main" id="{47ED1366-647C-450F-A571-1211A2E2DDDE}"/>
                </a:ext>
              </a:extLst>
            </p:cNvPr>
            <p:cNvSpPr/>
            <p:nvPr/>
          </p:nvSpPr>
          <p:spPr>
            <a:xfrm>
              <a:off x="2781177" y="4517458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椭圆 74">
              <a:extLst>
                <a:ext uri="{FF2B5EF4-FFF2-40B4-BE49-F238E27FC236}">
                  <a16:creationId xmlns:a16="http://schemas.microsoft.com/office/drawing/2014/main" id="{C42D8F8A-6C64-4A25-A2EA-11C3B9133E85}"/>
                </a:ext>
              </a:extLst>
            </p:cNvPr>
            <p:cNvSpPr/>
            <p:nvPr/>
          </p:nvSpPr>
          <p:spPr>
            <a:xfrm>
              <a:off x="3111343" y="4517458"/>
              <a:ext cx="158204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椭圆 75">
              <a:extLst>
                <a:ext uri="{FF2B5EF4-FFF2-40B4-BE49-F238E27FC236}">
                  <a16:creationId xmlns:a16="http://schemas.microsoft.com/office/drawing/2014/main" id="{7F0B6E49-0645-465B-BA9A-02B452B01A2F}"/>
                </a:ext>
              </a:extLst>
            </p:cNvPr>
            <p:cNvSpPr/>
            <p:nvPr/>
          </p:nvSpPr>
          <p:spPr>
            <a:xfrm>
              <a:off x="2453303" y="4751820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椭圆 76">
              <a:extLst>
                <a:ext uri="{FF2B5EF4-FFF2-40B4-BE49-F238E27FC236}">
                  <a16:creationId xmlns:a16="http://schemas.microsoft.com/office/drawing/2014/main" id="{EC0B26A6-4FD5-413D-96FA-3182032B207C}"/>
                </a:ext>
              </a:extLst>
            </p:cNvPr>
            <p:cNvSpPr/>
            <p:nvPr/>
          </p:nvSpPr>
          <p:spPr>
            <a:xfrm>
              <a:off x="2785763" y="4751820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椭圆 77">
              <a:extLst>
                <a:ext uri="{FF2B5EF4-FFF2-40B4-BE49-F238E27FC236}">
                  <a16:creationId xmlns:a16="http://schemas.microsoft.com/office/drawing/2014/main" id="{2AEE248A-6B4F-4579-B538-3C33389F1A06}"/>
                </a:ext>
              </a:extLst>
            </p:cNvPr>
            <p:cNvSpPr/>
            <p:nvPr/>
          </p:nvSpPr>
          <p:spPr>
            <a:xfrm>
              <a:off x="3118221" y="4751820"/>
              <a:ext cx="158205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椭圆 78">
              <a:extLst>
                <a:ext uri="{FF2B5EF4-FFF2-40B4-BE49-F238E27FC236}">
                  <a16:creationId xmlns:a16="http://schemas.microsoft.com/office/drawing/2014/main" id="{2F9735B7-31B6-4FF5-8FE4-A8CFA705AE3D}"/>
                </a:ext>
              </a:extLst>
            </p:cNvPr>
            <p:cNvSpPr/>
            <p:nvPr/>
          </p:nvSpPr>
          <p:spPr>
            <a:xfrm>
              <a:off x="2453303" y="4980322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椭圆 79">
              <a:extLst>
                <a:ext uri="{FF2B5EF4-FFF2-40B4-BE49-F238E27FC236}">
                  <a16:creationId xmlns:a16="http://schemas.microsoft.com/office/drawing/2014/main" id="{29477F3C-3BFC-4C6A-98D5-9C89BBA87EDA}"/>
                </a:ext>
              </a:extLst>
            </p:cNvPr>
            <p:cNvSpPr/>
            <p:nvPr/>
          </p:nvSpPr>
          <p:spPr>
            <a:xfrm>
              <a:off x="3111343" y="4980322"/>
              <a:ext cx="158204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椭圆 80">
              <a:extLst>
                <a:ext uri="{FF2B5EF4-FFF2-40B4-BE49-F238E27FC236}">
                  <a16:creationId xmlns:a16="http://schemas.microsoft.com/office/drawing/2014/main" id="{A874CFF1-AE51-4D15-814E-4555EA078180}"/>
                </a:ext>
              </a:extLst>
            </p:cNvPr>
            <p:cNvSpPr/>
            <p:nvPr/>
          </p:nvSpPr>
          <p:spPr>
            <a:xfrm>
              <a:off x="2783469" y="4980322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22" name="直接连接符 122">
              <a:extLst>
                <a:ext uri="{FF2B5EF4-FFF2-40B4-BE49-F238E27FC236}">
                  <a16:creationId xmlns:a16="http://schemas.microsoft.com/office/drawing/2014/main" id="{D390C81A-B983-44ED-99B8-42A6554344FD}"/>
                </a:ext>
              </a:extLst>
            </p:cNvPr>
            <p:cNvCxnSpPr>
              <a:stCxn id="713" idx="4"/>
              <a:endCxn id="717" idx="1"/>
            </p:cNvCxnSpPr>
            <p:nvPr/>
          </p:nvCxnSpPr>
          <p:spPr>
            <a:xfrm>
              <a:off x="2533552" y="4654169"/>
              <a:ext cx="275138" cy="11718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23" name="直接连接符 123">
              <a:extLst>
                <a:ext uri="{FF2B5EF4-FFF2-40B4-BE49-F238E27FC236}">
                  <a16:creationId xmlns:a16="http://schemas.microsoft.com/office/drawing/2014/main" id="{40E0B652-3872-4EA9-AF01-D6887644D0C2}"/>
                </a:ext>
              </a:extLst>
            </p:cNvPr>
            <p:cNvCxnSpPr>
              <a:stCxn id="720" idx="0"/>
              <a:endCxn id="717" idx="4"/>
            </p:cNvCxnSpPr>
            <p:nvPr/>
          </p:nvCxnSpPr>
          <p:spPr>
            <a:xfrm flipH="1" flipV="1">
              <a:off x="2866011" y="4888531"/>
              <a:ext cx="32558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24" name="直接连接符 124">
              <a:extLst>
                <a:ext uri="{FF2B5EF4-FFF2-40B4-BE49-F238E27FC236}">
                  <a16:creationId xmlns:a16="http://schemas.microsoft.com/office/drawing/2014/main" id="{AF1C087A-A698-4452-8881-E9203CA24C0D}"/>
                </a:ext>
              </a:extLst>
            </p:cNvPr>
            <p:cNvCxnSpPr>
              <a:stCxn id="714" idx="4"/>
              <a:endCxn id="718" idx="0"/>
            </p:cNvCxnSpPr>
            <p:nvPr/>
          </p:nvCxnSpPr>
          <p:spPr>
            <a:xfrm>
              <a:off x="2861425" y="4654169"/>
              <a:ext cx="334752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25" name="直接连接符 125">
              <a:extLst>
                <a:ext uri="{FF2B5EF4-FFF2-40B4-BE49-F238E27FC236}">
                  <a16:creationId xmlns:a16="http://schemas.microsoft.com/office/drawing/2014/main" id="{4CB091ED-618B-405A-80BD-0827A7AC2CAD}"/>
                </a:ext>
              </a:extLst>
            </p:cNvPr>
            <p:cNvCxnSpPr>
              <a:stCxn id="713" idx="4"/>
              <a:endCxn id="716" idx="0"/>
            </p:cNvCxnSpPr>
            <p:nvPr/>
          </p:nvCxnSpPr>
          <p:spPr>
            <a:xfrm>
              <a:off x="2533552" y="4654169"/>
              <a:ext cx="0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26" name="直接连接符 126">
              <a:extLst>
                <a:ext uri="{FF2B5EF4-FFF2-40B4-BE49-F238E27FC236}">
                  <a16:creationId xmlns:a16="http://schemas.microsoft.com/office/drawing/2014/main" id="{588CD473-27B5-4FD7-B7D3-16CBA42DA9B7}"/>
                </a:ext>
              </a:extLst>
            </p:cNvPr>
            <p:cNvCxnSpPr>
              <a:stCxn id="716" idx="4"/>
              <a:endCxn id="719" idx="0"/>
            </p:cNvCxnSpPr>
            <p:nvPr/>
          </p:nvCxnSpPr>
          <p:spPr>
            <a:xfrm>
              <a:off x="2533552" y="4888531"/>
              <a:ext cx="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27" name="直接连接符 127">
              <a:extLst>
                <a:ext uri="{FF2B5EF4-FFF2-40B4-BE49-F238E27FC236}">
                  <a16:creationId xmlns:a16="http://schemas.microsoft.com/office/drawing/2014/main" id="{303D302C-5C41-41B9-9B3B-7982CCBE06D3}"/>
                </a:ext>
              </a:extLst>
            </p:cNvPr>
            <p:cNvCxnSpPr>
              <a:stCxn id="721" idx="0"/>
              <a:endCxn id="717" idx="4"/>
            </p:cNvCxnSpPr>
            <p:nvPr/>
          </p:nvCxnSpPr>
          <p:spPr>
            <a:xfrm flipV="1">
              <a:off x="2866011" y="4888531"/>
              <a:ext cx="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28" name="直接连接符 128">
              <a:extLst>
                <a:ext uri="{FF2B5EF4-FFF2-40B4-BE49-F238E27FC236}">
                  <a16:creationId xmlns:a16="http://schemas.microsoft.com/office/drawing/2014/main" id="{1D47CD4C-3465-4E9A-9E4F-BD9686640D97}"/>
                </a:ext>
              </a:extLst>
            </p:cNvPr>
            <p:cNvCxnSpPr>
              <a:stCxn id="713" idx="4"/>
              <a:endCxn id="718" idx="0"/>
            </p:cNvCxnSpPr>
            <p:nvPr/>
          </p:nvCxnSpPr>
          <p:spPr>
            <a:xfrm>
              <a:off x="2533552" y="4654169"/>
              <a:ext cx="662624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29" name="直接连接符 129">
              <a:extLst>
                <a:ext uri="{FF2B5EF4-FFF2-40B4-BE49-F238E27FC236}">
                  <a16:creationId xmlns:a16="http://schemas.microsoft.com/office/drawing/2014/main" id="{37C0CD35-E352-4824-AFB2-3AE18A7945C4}"/>
                </a:ext>
              </a:extLst>
            </p:cNvPr>
            <p:cNvCxnSpPr>
              <a:stCxn id="714" idx="4"/>
              <a:endCxn id="717" idx="0"/>
            </p:cNvCxnSpPr>
            <p:nvPr/>
          </p:nvCxnSpPr>
          <p:spPr>
            <a:xfrm>
              <a:off x="2861425" y="4654169"/>
              <a:ext cx="4586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0" name="直接连接符 130">
              <a:extLst>
                <a:ext uri="{FF2B5EF4-FFF2-40B4-BE49-F238E27FC236}">
                  <a16:creationId xmlns:a16="http://schemas.microsoft.com/office/drawing/2014/main" id="{FD96F27A-9E21-4436-B8FC-DB911D911FDE}"/>
                </a:ext>
              </a:extLst>
            </p:cNvPr>
            <p:cNvCxnSpPr>
              <a:stCxn id="714" idx="4"/>
              <a:endCxn id="716" idx="0"/>
            </p:cNvCxnSpPr>
            <p:nvPr/>
          </p:nvCxnSpPr>
          <p:spPr>
            <a:xfrm flipH="1">
              <a:off x="2533552" y="4654169"/>
              <a:ext cx="327872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1" name="直接连接符 131">
              <a:extLst>
                <a:ext uri="{FF2B5EF4-FFF2-40B4-BE49-F238E27FC236}">
                  <a16:creationId xmlns:a16="http://schemas.microsoft.com/office/drawing/2014/main" id="{F08AC6C7-F8DB-4F39-9C96-79D2D9907AAC}"/>
                </a:ext>
              </a:extLst>
            </p:cNvPr>
            <p:cNvCxnSpPr>
              <a:stCxn id="715" idx="4"/>
              <a:endCxn id="718" idx="0"/>
            </p:cNvCxnSpPr>
            <p:nvPr/>
          </p:nvCxnSpPr>
          <p:spPr>
            <a:xfrm>
              <a:off x="3191591" y="4654169"/>
              <a:ext cx="4586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2" name="直接连接符 132">
              <a:extLst>
                <a:ext uri="{FF2B5EF4-FFF2-40B4-BE49-F238E27FC236}">
                  <a16:creationId xmlns:a16="http://schemas.microsoft.com/office/drawing/2014/main" id="{15D8F7ED-35D5-4F19-967C-7AB386CCD95A}"/>
                </a:ext>
              </a:extLst>
            </p:cNvPr>
            <p:cNvCxnSpPr>
              <a:stCxn id="716" idx="4"/>
              <a:endCxn id="721" idx="0"/>
            </p:cNvCxnSpPr>
            <p:nvPr/>
          </p:nvCxnSpPr>
          <p:spPr>
            <a:xfrm>
              <a:off x="2533552" y="4888531"/>
              <a:ext cx="33245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3" name="直接连接符 133">
              <a:extLst>
                <a:ext uri="{FF2B5EF4-FFF2-40B4-BE49-F238E27FC236}">
                  <a16:creationId xmlns:a16="http://schemas.microsoft.com/office/drawing/2014/main" id="{34873CCD-8E02-4B83-B53A-A2420E86532A}"/>
                </a:ext>
              </a:extLst>
            </p:cNvPr>
            <p:cNvCxnSpPr>
              <a:stCxn id="716" idx="4"/>
              <a:endCxn id="720" idx="0"/>
            </p:cNvCxnSpPr>
            <p:nvPr/>
          </p:nvCxnSpPr>
          <p:spPr>
            <a:xfrm>
              <a:off x="2533552" y="4888531"/>
              <a:ext cx="65803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4" name="直接连接符 134">
              <a:extLst>
                <a:ext uri="{FF2B5EF4-FFF2-40B4-BE49-F238E27FC236}">
                  <a16:creationId xmlns:a16="http://schemas.microsoft.com/office/drawing/2014/main" id="{AB8712B9-FCEB-4C24-B887-9BCD9FC7F47F}"/>
                </a:ext>
              </a:extLst>
            </p:cNvPr>
            <p:cNvCxnSpPr>
              <a:stCxn id="717" idx="4"/>
              <a:endCxn id="719" idx="0"/>
            </p:cNvCxnSpPr>
            <p:nvPr/>
          </p:nvCxnSpPr>
          <p:spPr>
            <a:xfrm flipH="1">
              <a:off x="2533552" y="4888531"/>
              <a:ext cx="33245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5" name="直接连接符 135">
              <a:extLst>
                <a:ext uri="{FF2B5EF4-FFF2-40B4-BE49-F238E27FC236}">
                  <a16:creationId xmlns:a16="http://schemas.microsoft.com/office/drawing/2014/main" id="{A1D3F960-7462-4B35-84C7-2298B078BD15}"/>
                </a:ext>
              </a:extLst>
            </p:cNvPr>
            <p:cNvCxnSpPr>
              <a:stCxn id="718" idx="4"/>
              <a:endCxn id="720" idx="0"/>
            </p:cNvCxnSpPr>
            <p:nvPr/>
          </p:nvCxnSpPr>
          <p:spPr>
            <a:xfrm flipH="1">
              <a:off x="3191591" y="4888531"/>
              <a:ext cx="4586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6" name="直接连接符 136">
              <a:extLst>
                <a:ext uri="{FF2B5EF4-FFF2-40B4-BE49-F238E27FC236}">
                  <a16:creationId xmlns:a16="http://schemas.microsoft.com/office/drawing/2014/main" id="{B95866A8-9101-4140-96FB-9F9496907103}"/>
                </a:ext>
              </a:extLst>
            </p:cNvPr>
            <p:cNvCxnSpPr>
              <a:stCxn id="719" idx="0"/>
              <a:endCxn id="718" idx="4"/>
            </p:cNvCxnSpPr>
            <p:nvPr/>
          </p:nvCxnSpPr>
          <p:spPr>
            <a:xfrm flipV="1">
              <a:off x="2533552" y="4888531"/>
              <a:ext cx="662624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7" name="直接连接符 137">
              <a:extLst>
                <a:ext uri="{FF2B5EF4-FFF2-40B4-BE49-F238E27FC236}">
                  <a16:creationId xmlns:a16="http://schemas.microsoft.com/office/drawing/2014/main" id="{4FA23205-2C15-4E29-9854-B56A3FFE6F27}"/>
                </a:ext>
              </a:extLst>
            </p:cNvPr>
            <p:cNvCxnSpPr>
              <a:stCxn id="721" idx="0"/>
              <a:endCxn id="718" idx="4"/>
            </p:cNvCxnSpPr>
            <p:nvPr/>
          </p:nvCxnSpPr>
          <p:spPr>
            <a:xfrm flipV="1">
              <a:off x="2866011" y="4888531"/>
              <a:ext cx="330166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38" name="直接连接符 140">
              <a:extLst>
                <a:ext uri="{FF2B5EF4-FFF2-40B4-BE49-F238E27FC236}">
                  <a16:creationId xmlns:a16="http://schemas.microsoft.com/office/drawing/2014/main" id="{EFAFBD8D-7418-4D02-B61D-7F3E4B030607}"/>
                </a:ext>
              </a:extLst>
            </p:cNvPr>
            <p:cNvCxnSpPr>
              <a:stCxn id="715" idx="4"/>
              <a:endCxn id="717" idx="0"/>
            </p:cNvCxnSpPr>
            <p:nvPr/>
          </p:nvCxnSpPr>
          <p:spPr>
            <a:xfrm flipH="1">
              <a:off x="2866011" y="4654169"/>
              <a:ext cx="325580" cy="97651"/>
            </a:xfrm>
            <a:prstGeom prst="lin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</p:cxnSp>
      </p:grpSp>
      <p:sp>
        <p:nvSpPr>
          <p:cNvPr id="740" name="矩形 18">
            <a:extLst>
              <a:ext uri="{FF2B5EF4-FFF2-40B4-BE49-F238E27FC236}">
                <a16:creationId xmlns:a16="http://schemas.microsoft.com/office/drawing/2014/main" id="{9A647718-997A-4105-ACC4-888E1AD799AF}"/>
              </a:ext>
            </a:extLst>
          </p:cNvPr>
          <p:cNvSpPr/>
          <p:nvPr/>
        </p:nvSpPr>
        <p:spPr>
          <a:xfrm>
            <a:off x="3877469" y="3817233"/>
            <a:ext cx="596638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Client</a:t>
            </a:r>
            <a:r>
              <a:rPr kumimoji="1" lang="zh-CN" altLang="en-US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1" lang="en-US" altLang="zh-CN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</a:t>
            </a:r>
            <a:endParaRPr kumimoji="1" lang="zh-CN" altLang="en-US" sz="1030" kern="1200" dirty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744" name="Group 2063">
            <a:extLst>
              <a:ext uri="{FF2B5EF4-FFF2-40B4-BE49-F238E27FC236}">
                <a16:creationId xmlns:a16="http://schemas.microsoft.com/office/drawing/2014/main" id="{49631038-300C-4DAE-A0C5-EBF9783C562A}"/>
              </a:ext>
            </a:extLst>
          </p:cNvPr>
          <p:cNvGrpSpPr/>
          <p:nvPr/>
        </p:nvGrpSpPr>
        <p:grpSpPr>
          <a:xfrm>
            <a:off x="1827475" y="3975719"/>
            <a:ext cx="414374" cy="230030"/>
            <a:chOff x="1411544" y="5164714"/>
            <a:chExt cx="827707" cy="599575"/>
          </a:xfrm>
        </p:grpSpPr>
        <p:sp>
          <p:nvSpPr>
            <p:cNvPr id="745" name="椭圆 43">
              <a:extLst>
                <a:ext uri="{FF2B5EF4-FFF2-40B4-BE49-F238E27FC236}">
                  <a16:creationId xmlns:a16="http://schemas.microsoft.com/office/drawing/2014/main" id="{918857D3-0109-4FD0-83C2-65056987179D}"/>
                </a:ext>
              </a:extLst>
            </p:cNvPr>
            <p:cNvSpPr/>
            <p:nvPr/>
          </p:nvSpPr>
          <p:spPr>
            <a:xfrm>
              <a:off x="1416130" y="5164714"/>
              <a:ext cx="155912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椭圆 44">
              <a:extLst>
                <a:ext uri="{FF2B5EF4-FFF2-40B4-BE49-F238E27FC236}">
                  <a16:creationId xmlns:a16="http://schemas.microsoft.com/office/drawing/2014/main" id="{3257775A-43F0-47B1-9BE9-006217933DF7}"/>
                </a:ext>
              </a:extLst>
            </p:cNvPr>
            <p:cNvSpPr/>
            <p:nvPr/>
          </p:nvSpPr>
          <p:spPr>
            <a:xfrm>
              <a:off x="1744002" y="5164714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椭圆 46">
              <a:extLst>
                <a:ext uri="{FF2B5EF4-FFF2-40B4-BE49-F238E27FC236}">
                  <a16:creationId xmlns:a16="http://schemas.microsoft.com/office/drawing/2014/main" id="{D3B471D0-2FFC-411D-B2A0-4F004D4DBCA1}"/>
                </a:ext>
              </a:extLst>
            </p:cNvPr>
            <p:cNvSpPr/>
            <p:nvPr/>
          </p:nvSpPr>
          <p:spPr>
            <a:xfrm>
              <a:off x="1411544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椭圆 47">
              <a:extLst>
                <a:ext uri="{FF2B5EF4-FFF2-40B4-BE49-F238E27FC236}">
                  <a16:creationId xmlns:a16="http://schemas.microsoft.com/office/drawing/2014/main" id="{D600E079-E407-44A9-8444-2E6BE9CAA86C}"/>
                </a:ext>
              </a:extLst>
            </p:cNvPr>
            <p:cNvSpPr/>
            <p:nvPr/>
          </p:nvSpPr>
          <p:spPr>
            <a:xfrm>
              <a:off x="1744002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椭圆 48">
              <a:extLst>
                <a:ext uri="{FF2B5EF4-FFF2-40B4-BE49-F238E27FC236}">
                  <a16:creationId xmlns:a16="http://schemas.microsoft.com/office/drawing/2014/main" id="{C7150A0C-6CAB-462E-AFFB-AB80B000690D}"/>
                </a:ext>
              </a:extLst>
            </p:cNvPr>
            <p:cNvSpPr/>
            <p:nvPr/>
          </p:nvSpPr>
          <p:spPr>
            <a:xfrm>
              <a:off x="2078754" y="5410794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椭圆 49">
              <a:extLst>
                <a:ext uri="{FF2B5EF4-FFF2-40B4-BE49-F238E27FC236}">
                  <a16:creationId xmlns:a16="http://schemas.microsoft.com/office/drawing/2014/main" id="{EA0965ED-E66A-4C03-AA80-BD11AB3F83BE}"/>
                </a:ext>
              </a:extLst>
            </p:cNvPr>
            <p:cNvSpPr/>
            <p:nvPr/>
          </p:nvSpPr>
          <p:spPr>
            <a:xfrm>
              <a:off x="1411544" y="5627578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椭圆 50">
              <a:extLst>
                <a:ext uri="{FF2B5EF4-FFF2-40B4-BE49-F238E27FC236}">
                  <a16:creationId xmlns:a16="http://schemas.microsoft.com/office/drawing/2014/main" id="{668FFF1E-21C6-47DF-8D70-57533059F9A3}"/>
                </a:ext>
              </a:extLst>
            </p:cNvPr>
            <p:cNvSpPr/>
            <p:nvPr/>
          </p:nvSpPr>
          <p:spPr>
            <a:xfrm>
              <a:off x="2076462" y="5627578"/>
              <a:ext cx="158204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椭圆 51">
              <a:extLst>
                <a:ext uri="{FF2B5EF4-FFF2-40B4-BE49-F238E27FC236}">
                  <a16:creationId xmlns:a16="http://schemas.microsoft.com/office/drawing/2014/main" id="{4DA56A9A-BD56-451A-A409-32080CDF5DC2}"/>
                </a:ext>
              </a:extLst>
            </p:cNvPr>
            <p:cNvSpPr/>
            <p:nvPr/>
          </p:nvSpPr>
          <p:spPr>
            <a:xfrm>
              <a:off x="1744002" y="5627578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53" name="直接连接符 98">
              <a:extLst>
                <a:ext uri="{FF2B5EF4-FFF2-40B4-BE49-F238E27FC236}">
                  <a16:creationId xmlns:a16="http://schemas.microsoft.com/office/drawing/2014/main" id="{5AE07E4D-8498-46D1-A35C-A647D8DB3E46}"/>
                </a:ext>
              </a:extLst>
            </p:cNvPr>
            <p:cNvCxnSpPr>
              <a:stCxn id="745" idx="4"/>
              <a:endCxn id="748" idx="1"/>
            </p:cNvCxnSpPr>
            <p:nvPr/>
          </p:nvCxnSpPr>
          <p:spPr>
            <a:xfrm>
              <a:off x="1494086" y="5301425"/>
              <a:ext cx="275138" cy="12889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54" name="直接连接符 99">
              <a:extLst>
                <a:ext uri="{FF2B5EF4-FFF2-40B4-BE49-F238E27FC236}">
                  <a16:creationId xmlns:a16="http://schemas.microsoft.com/office/drawing/2014/main" id="{B66BC241-A170-40EC-82B2-498129A9E96B}"/>
                </a:ext>
              </a:extLst>
            </p:cNvPr>
            <p:cNvCxnSpPr>
              <a:stCxn id="751" idx="0"/>
              <a:endCxn id="748" idx="4"/>
            </p:cNvCxnSpPr>
            <p:nvPr/>
          </p:nvCxnSpPr>
          <p:spPr>
            <a:xfrm flipH="1" flipV="1">
              <a:off x="1826544" y="5547505"/>
              <a:ext cx="330166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55" name="直接连接符 100">
              <a:extLst>
                <a:ext uri="{FF2B5EF4-FFF2-40B4-BE49-F238E27FC236}">
                  <a16:creationId xmlns:a16="http://schemas.microsoft.com/office/drawing/2014/main" id="{6A44E45F-6D31-447C-ABA8-0BC1B2BEDE0D}"/>
                </a:ext>
              </a:extLst>
            </p:cNvPr>
            <p:cNvCxnSpPr>
              <a:stCxn id="746" idx="4"/>
              <a:endCxn id="749" idx="0"/>
            </p:cNvCxnSpPr>
            <p:nvPr/>
          </p:nvCxnSpPr>
          <p:spPr>
            <a:xfrm>
              <a:off x="1824252" y="5301425"/>
              <a:ext cx="334752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56" name="直接连接符 101">
              <a:extLst>
                <a:ext uri="{FF2B5EF4-FFF2-40B4-BE49-F238E27FC236}">
                  <a16:creationId xmlns:a16="http://schemas.microsoft.com/office/drawing/2014/main" id="{AF628493-B1E4-496E-B08D-486C6C45E0DC}"/>
                </a:ext>
              </a:extLst>
            </p:cNvPr>
            <p:cNvCxnSpPr>
              <a:stCxn id="745" idx="4"/>
              <a:endCxn id="747" idx="0"/>
            </p:cNvCxnSpPr>
            <p:nvPr/>
          </p:nvCxnSpPr>
          <p:spPr>
            <a:xfrm flipH="1">
              <a:off x="1491792" y="5301425"/>
              <a:ext cx="2294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57" name="直接连接符 102">
              <a:extLst>
                <a:ext uri="{FF2B5EF4-FFF2-40B4-BE49-F238E27FC236}">
                  <a16:creationId xmlns:a16="http://schemas.microsoft.com/office/drawing/2014/main" id="{F7C5FF6D-8998-48F1-BCFE-2F1EF85AFE2C}"/>
                </a:ext>
              </a:extLst>
            </p:cNvPr>
            <p:cNvCxnSpPr>
              <a:stCxn id="747" idx="4"/>
              <a:endCxn id="750" idx="0"/>
            </p:cNvCxnSpPr>
            <p:nvPr/>
          </p:nvCxnSpPr>
          <p:spPr>
            <a:xfrm>
              <a:off x="1491792" y="5547505"/>
              <a:ext cx="0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58" name="直接连接符 103">
              <a:extLst>
                <a:ext uri="{FF2B5EF4-FFF2-40B4-BE49-F238E27FC236}">
                  <a16:creationId xmlns:a16="http://schemas.microsoft.com/office/drawing/2014/main" id="{639D81FB-DE4F-4278-99B6-C3CE23055866}"/>
                </a:ext>
              </a:extLst>
            </p:cNvPr>
            <p:cNvCxnSpPr>
              <a:stCxn id="752" idx="0"/>
              <a:endCxn id="748" idx="4"/>
            </p:cNvCxnSpPr>
            <p:nvPr/>
          </p:nvCxnSpPr>
          <p:spPr>
            <a:xfrm flipV="1">
              <a:off x="1824252" y="5547505"/>
              <a:ext cx="229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59" name="直接连接符 104">
              <a:extLst>
                <a:ext uri="{FF2B5EF4-FFF2-40B4-BE49-F238E27FC236}">
                  <a16:creationId xmlns:a16="http://schemas.microsoft.com/office/drawing/2014/main" id="{219DA3EE-E198-469A-A829-E0C09E480949}"/>
                </a:ext>
              </a:extLst>
            </p:cNvPr>
            <p:cNvCxnSpPr>
              <a:stCxn id="745" idx="4"/>
              <a:endCxn id="749" idx="0"/>
            </p:cNvCxnSpPr>
            <p:nvPr/>
          </p:nvCxnSpPr>
          <p:spPr>
            <a:xfrm>
              <a:off x="1494086" y="5301425"/>
              <a:ext cx="664917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60" name="直接连接符 105">
              <a:extLst>
                <a:ext uri="{FF2B5EF4-FFF2-40B4-BE49-F238E27FC236}">
                  <a16:creationId xmlns:a16="http://schemas.microsoft.com/office/drawing/2014/main" id="{C9AF085D-D176-4A49-96DD-F82CBF1535D6}"/>
                </a:ext>
              </a:extLst>
            </p:cNvPr>
            <p:cNvCxnSpPr>
              <a:stCxn id="746" idx="4"/>
              <a:endCxn id="748" idx="0"/>
            </p:cNvCxnSpPr>
            <p:nvPr/>
          </p:nvCxnSpPr>
          <p:spPr>
            <a:xfrm>
              <a:off x="1824252" y="5301425"/>
              <a:ext cx="2292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61" name="直接连接符 106">
              <a:extLst>
                <a:ext uri="{FF2B5EF4-FFF2-40B4-BE49-F238E27FC236}">
                  <a16:creationId xmlns:a16="http://schemas.microsoft.com/office/drawing/2014/main" id="{0D8AEF26-DA36-4C9E-8C0B-AC999FE6F9BD}"/>
                </a:ext>
              </a:extLst>
            </p:cNvPr>
            <p:cNvCxnSpPr>
              <a:stCxn id="746" idx="4"/>
              <a:endCxn id="747" idx="0"/>
            </p:cNvCxnSpPr>
            <p:nvPr/>
          </p:nvCxnSpPr>
          <p:spPr>
            <a:xfrm flipH="1">
              <a:off x="1491792" y="5301425"/>
              <a:ext cx="332459" cy="109369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62" name="直接连接符 107">
              <a:extLst>
                <a:ext uri="{FF2B5EF4-FFF2-40B4-BE49-F238E27FC236}">
                  <a16:creationId xmlns:a16="http://schemas.microsoft.com/office/drawing/2014/main" id="{60CF360E-E1C0-4015-96AB-33CB4FE4B206}"/>
                </a:ext>
              </a:extLst>
            </p:cNvPr>
            <p:cNvCxnSpPr>
              <a:stCxn id="747" idx="4"/>
              <a:endCxn id="752" idx="0"/>
            </p:cNvCxnSpPr>
            <p:nvPr/>
          </p:nvCxnSpPr>
          <p:spPr>
            <a:xfrm>
              <a:off x="1491792" y="5547505"/>
              <a:ext cx="332459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63" name="直接连接符 108">
              <a:extLst>
                <a:ext uri="{FF2B5EF4-FFF2-40B4-BE49-F238E27FC236}">
                  <a16:creationId xmlns:a16="http://schemas.microsoft.com/office/drawing/2014/main" id="{E3E39202-F5B5-4D24-84E4-D546A5CC2D0A}"/>
                </a:ext>
              </a:extLst>
            </p:cNvPr>
            <p:cNvCxnSpPr>
              <a:stCxn id="747" idx="4"/>
              <a:endCxn id="751" idx="0"/>
            </p:cNvCxnSpPr>
            <p:nvPr/>
          </p:nvCxnSpPr>
          <p:spPr>
            <a:xfrm>
              <a:off x="1491792" y="5547505"/>
              <a:ext cx="664917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64" name="直接连接符 109">
              <a:extLst>
                <a:ext uri="{FF2B5EF4-FFF2-40B4-BE49-F238E27FC236}">
                  <a16:creationId xmlns:a16="http://schemas.microsoft.com/office/drawing/2014/main" id="{8D8F249F-9662-4233-9CCC-BAE6DD374C0C}"/>
                </a:ext>
              </a:extLst>
            </p:cNvPr>
            <p:cNvCxnSpPr>
              <a:stCxn id="748" idx="4"/>
              <a:endCxn id="750" idx="0"/>
            </p:cNvCxnSpPr>
            <p:nvPr/>
          </p:nvCxnSpPr>
          <p:spPr>
            <a:xfrm flipH="1">
              <a:off x="1491792" y="5547505"/>
              <a:ext cx="33475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65" name="直接连接符 110">
              <a:extLst>
                <a:ext uri="{FF2B5EF4-FFF2-40B4-BE49-F238E27FC236}">
                  <a16:creationId xmlns:a16="http://schemas.microsoft.com/office/drawing/2014/main" id="{CA406FD3-4F39-4C57-920D-D99DCAC3F667}"/>
                </a:ext>
              </a:extLst>
            </p:cNvPr>
            <p:cNvCxnSpPr>
              <a:stCxn id="749" idx="4"/>
              <a:endCxn id="751" idx="0"/>
            </p:cNvCxnSpPr>
            <p:nvPr/>
          </p:nvCxnSpPr>
          <p:spPr>
            <a:xfrm flipH="1">
              <a:off x="2156710" y="5547505"/>
              <a:ext cx="2294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66" name="直接连接符 111">
              <a:extLst>
                <a:ext uri="{FF2B5EF4-FFF2-40B4-BE49-F238E27FC236}">
                  <a16:creationId xmlns:a16="http://schemas.microsoft.com/office/drawing/2014/main" id="{D856C8E6-FE79-42BB-A736-8C1E996E7E0F}"/>
                </a:ext>
              </a:extLst>
            </p:cNvPr>
            <p:cNvCxnSpPr>
              <a:stCxn id="750" idx="0"/>
              <a:endCxn id="749" idx="4"/>
            </p:cNvCxnSpPr>
            <p:nvPr/>
          </p:nvCxnSpPr>
          <p:spPr>
            <a:xfrm flipV="1">
              <a:off x="1491792" y="5547505"/>
              <a:ext cx="667211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767" name="直接连接符 112">
              <a:extLst>
                <a:ext uri="{FF2B5EF4-FFF2-40B4-BE49-F238E27FC236}">
                  <a16:creationId xmlns:a16="http://schemas.microsoft.com/office/drawing/2014/main" id="{AE506A3C-B458-4D4C-A701-BFC4734387A5}"/>
                </a:ext>
              </a:extLst>
            </p:cNvPr>
            <p:cNvCxnSpPr>
              <a:stCxn id="752" idx="0"/>
              <a:endCxn id="749" idx="4"/>
            </p:cNvCxnSpPr>
            <p:nvPr/>
          </p:nvCxnSpPr>
          <p:spPr>
            <a:xfrm flipV="1">
              <a:off x="1824252" y="5547505"/>
              <a:ext cx="334752" cy="80073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</p:grpSp>
      <p:sp>
        <p:nvSpPr>
          <p:cNvPr id="769" name="Rectangle 26">
            <a:extLst>
              <a:ext uri="{FF2B5EF4-FFF2-40B4-BE49-F238E27FC236}">
                <a16:creationId xmlns:a16="http://schemas.microsoft.com/office/drawing/2014/main" id="{0B7E8464-3866-432B-927B-4A643DB7B64C}"/>
              </a:ext>
            </a:extLst>
          </p:cNvPr>
          <p:cNvSpPr/>
          <p:nvPr/>
        </p:nvSpPr>
        <p:spPr bwMode="auto">
          <a:xfrm>
            <a:off x="1666032" y="2744285"/>
            <a:ext cx="69630" cy="11892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0" name="Rectangle 66">
            <a:extLst>
              <a:ext uri="{FF2B5EF4-FFF2-40B4-BE49-F238E27FC236}">
                <a16:creationId xmlns:a16="http://schemas.microsoft.com/office/drawing/2014/main" id="{313087D6-6459-4AAA-890F-9659CC9F084D}"/>
              </a:ext>
            </a:extLst>
          </p:cNvPr>
          <p:cNvSpPr/>
          <p:nvPr/>
        </p:nvSpPr>
        <p:spPr bwMode="auto">
          <a:xfrm>
            <a:off x="1840186" y="2672159"/>
            <a:ext cx="69630" cy="25251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1" name="直线箭头连接符 13">
            <a:extLst>
              <a:ext uri="{FF2B5EF4-FFF2-40B4-BE49-F238E27FC236}">
                <a16:creationId xmlns:a16="http://schemas.microsoft.com/office/drawing/2014/main" id="{9560D441-C999-4C43-8CCA-1B2D26B89CBE}"/>
              </a:ext>
            </a:extLst>
          </p:cNvPr>
          <p:cNvCxnSpPr>
            <a:cxnSpLocks/>
          </p:cNvCxnSpPr>
          <p:nvPr/>
        </p:nvCxnSpPr>
        <p:spPr>
          <a:xfrm>
            <a:off x="1909817" y="2796727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2" name="Rectangle: Rounded Corners 82">
            <a:extLst>
              <a:ext uri="{FF2B5EF4-FFF2-40B4-BE49-F238E27FC236}">
                <a16:creationId xmlns:a16="http://schemas.microsoft.com/office/drawing/2014/main" id="{724CCF1E-DC27-4F9E-BA23-D81A6B1644D7}"/>
              </a:ext>
            </a:extLst>
          </p:cNvPr>
          <p:cNvSpPr/>
          <p:nvPr/>
        </p:nvSpPr>
        <p:spPr bwMode="auto">
          <a:xfrm>
            <a:off x="1492022" y="2469737"/>
            <a:ext cx="609491" cy="588606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3" name="直线箭头连接符 13">
            <a:extLst>
              <a:ext uri="{FF2B5EF4-FFF2-40B4-BE49-F238E27FC236}">
                <a16:creationId xmlns:a16="http://schemas.microsoft.com/office/drawing/2014/main" id="{7CC0DD11-915D-4EC9-84E8-F9BDC4C2BF33}"/>
              </a:ext>
            </a:extLst>
          </p:cNvPr>
          <p:cNvCxnSpPr>
            <a:cxnSpLocks/>
          </p:cNvCxnSpPr>
          <p:nvPr/>
        </p:nvCxnSpPr>
        <p:spPr>
          <a:xfrm>
            <a:off x="1544917" y="2794867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4" name="直线箭头连接符 13">
            <a:extLst>
              <a:ext uri="{FF2B5EF4-FFF2-40B4-BE49-F238E27FC236}">
                <a16:creationId xmlns:a16="http://schemas.microsoft.com/office/drawing/2014/main" id="{EBA25560-38FC-4626-8E89-782DED2C1206}"/>
              </a:ext>
            </a:extLst>
          </p:cNvPr>
          <p:cNvCxnSpPr>
            <a:cxnSpLocks/>
          </p:cNvCxnSpPr>
          <p:nvPr/>
        </p:nvCxnSpPr>
        <p:spPr>
          <a:xfrm>
            <a:off x="1737590" y="2794044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5" name="Rectangle 26">
            <a:extLst>
              <a:ext uri="{FF2B5EF4-FFF2-40B4-BE49-F238E27FC236}">
                <a16:creationId xmlns:a16="http://schemas.microsoft.com/office/drawing/2014/main" id="{7480B957-C3F2-4404-B84E-15289C51DF8A}"/>
              </a:ext>
            </a:extLst>
          </p:cNvPr>
          <p:cNvSpPr/>
          <p:nvPr/>
        </p:nvSpPr>
        <p:spPr bwMode="auto">
          <a:xfrm>
            <a:off x="3481286" y="2748911"/>
            <a:ext cx="69630" cy="118929"/>
          </a:xfrm>
          <a:prstGeom prst="rect">
            <a:avLst/>
          </a:prstGeom>
          <a:solidFill>
            <a:srgbClr val="BAD80A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6" name="Rectangle 66">
            <a:extLst>
              <a:ext uri="{FF2B5EF4-FFF2-40B4-BE49-F238E27FC236}">
                <a16:creationId xmlns:a16="http://schemas.microsoft.com/office/drawing/2014/main" id="{FF097DF2-2CCF-44BA-BB6E-F606119F290B}"/>
              </a:ext>
            </a:extLst>
          </p:cNvPr>
          <p:cNvSpPr/>
          <p:nvPr/>
        </p:nvSpPr>
        <p:spPr bwMode="auto">
          <a:xfrm>
            <a:off x="3655440" y="2676785"/>
            <a:ext cx="69630" cy="252519"/>
          </a:xfrm>
          <a:prstGeom prst="rect">
            <a:avLst/>
          </a:prstGeom>
          <a:solidFill>
            <a:srgbClr val="BAD80A"/>
          </a:solidFill>
          <a:ln>
            <a:noFill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7" name="直线箭头连接符 293">
            <a:extLst>
              <a:ext uri="{FF2B5EF4-FFF2-40B4-BE49-F238E27FC236}">
                <a16:creationId xmlns:a16="http://schemas.microsoft.com/office/drawing/2014/main" id="{F1FC1603-1296-49AD-9A15-E81908D1F297}"/>
              </a:ext>
            </a:extLst>
          </p:cNvPr>
          <p:cNvCxnSpPr>
            <a:cxnSpLocks/>
          </p:cNvCxnSpPr>
          <p:nvPr/>
        </p:nvCxnSpPr>
        <p:spPr>
          <a:xfrm>
            <a:off x="3725070" y="2801354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8" name="Rectangle: Rounded Corners 82">
            <a:extLst>
              <a:ext uri="{FF2B5EF4-FFF2-40B4-BE49-F238E27FC236}">
                <a16:creationId xmlns:a16="http://schemas.microsoft.com/office/drawing/2014/main" id="{361AEAAC-E53B-4BBB-99E9-17AB7C3A4F1C}"/>
              </a:ext>
            </a:extLst>
          </p:cNvPr>
          <p:cNvSpPr/>
          <p:nvPr/>
        </p:nvSpPr>
        <p:spPr bwMode="auto">
          <a:xfrm>
            <a:off x="3294941" y="2474364"/>
            <a:ext cx="625277" cy="588606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9" name="直线箭头连接符 321">
            <a:extLst>
              <a:ext uri="{FF2B5EF4-FFF2-40B4-BE49-F238E27FC236}">
                <a16:creationId xmlns:a16="http://schemas.microsoft.com/office/drawing/2014/main" id="{415CDA94-E5FF-4772-BB04-5061CB516E82}"/>
              </a:ext>
            </a:extLst>
          </p:cNvPr>
          <p:cNvCxnSpPr>
            <a:cxnSpLocks/>
          </p:cNvCxnSpPr>
          <p:nvPr/>
        </p:nvCxnSpPr>
        <p:spPr>
          <a:xfrm>
            <a:off x="3360171" y="2799494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80" name="直线箭头连接符 322">
            <a:extLst>
              <a:ext uri="{FF2B5EF4-FFF2-40B4-BE49-F238E27FC236}">
                <a16:creationId xmlns:a16="http://schemas.microsoft.com/office/drawing/2014/main" id="{34C773A6-6300-4B1E-84C0-BC0F444A39EC}"/>
              </a:ext>
            </a:extLst>
          </p:cNvPr>
          <p:cNvCxnSpPr>
            <a:cxnSpLocks/>
          </p:cNvCxnSpPr>
          <p:nvPr/>
        </p:nvCxnSpPr>
        <p:spPr>
          <a:xfrm>
            <a:off x="3552845" y="2798671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81" name="TextBox 1035">
            <a:extLst>
              <a:ext uri="{FF2B5EF4-FFF2-40B4-BE49-F238E27FC236}">
                <a16:creationId xmlns:a16="http://schemas.microsoft.com/office/drawing/2014/main" id="{AF2A1C12-0DE7-4C14-9539-1681519AB456}"/>
              </a:ext>
            </a:extLst>
          </p:cNvPr>
          <p:cNvSpPr txBox="1"/>
          <p:nvPr/>
        </p:nvSpPr>
        <p:spPr>
          <a:xfrm>
            <a:off x="1338963" y="2254701"/>
            <a:ext cx="919677" cy="22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938">
              <a:buClrTx/>
            </a:pPr>
            <a:r>
              <a:rPr lang="en-US" altLang="zh-CN" sz="882" kern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Generator</a:t>
            </a:r>
            <a:r>
              <a:rPr lang="zh-CN" altLang="en-US" sz="882" kern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882" kern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882" kern="1200" dirty="0">
              <a:solidFill>
                <a:srgbClr val="404040"/>
              </a:solidFill>
              <a:latin typeface="Segoe UI"/>
              <a:ea typeface="+mn-ea"/>
            </a:endParaRPr>
          </a:p>
        </p:txBody>
      </p:sp>
      <p:sp>
        <p:nvSpPr>
          <p:cNvPr id="782" name="TextBox 1035">
            <a:extLst>
              <a:ext uri="{FF2B5EF4-FFF2-40B4-BE49-F238E27FC236}">
                <a16:creationId xmlns:a16="http://schemas.microsoft.com/office/drawing/2014/main" id="{EF3C312F-C509-43CD-A08D-C0F28353E326}"/>
              </a:ext>
            </a:extLst>
          </p:cNvPr>
          <p:cNvSpPr txBox="1"/>
          <p:nvPr/>
        </p:nvSpPr>
        <p:spPr>
          <a:xfrm>
            <a:off x="3134304" y="2254701"/>
            <a:ext cx="919677" cy="2280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938">
              <a:buClrTx/>
            </a:pPr>
            <a:r>
              <a:rPr lang="en-US" altLang="zh-CN" sz="882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Generator</a:t>
            </a:r>
            <a:r>
              <a:rPr lang="zh-CN" altLang="en-US" sz="882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882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sz="882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83" name="矩形 18">
            <a:extLst>
              <a:ext uri="{FF2B5EF4-FFF2-40B4-BE49-F238E27FC236}">
                <a16:creationId xmlns:a16="http://schemas.microsoft.com/office/drawing/2014/main" id="{E1A647E6-11E7-4B56-8DCB-43A60B50250A}"/>
              </a:ext>
            </a:extLst>
          </p:cNvPr>
          <p:cNvSpPr/>
          <p:nvPr/>
        </p:nvSpPr>
        <p:spPr>
          <a:xfrm>
            <a:off x="2960219" y="2679001"/>
            <a:ext cx="316113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030" b="1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endParaRPr kumimoji="1" lang="zh-CN" altLang="en-US" sz="1030" b="1" kern="1200" dirty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84" name="Group 214">
            <a:extLst>
              <a:ext uri="{FF2B5EF4-FFF2-40B4-BE49-F238E27FC236}">
                <a16:creationId xmlns:a16="http://schemas.microsoft.com/office/drawing/2014/main" id="{416D7DCF-CB7D-4B57-A6BE-DAF8D8AE069F}"/>
              </a:ext>
            </a:extLst>
          </p:cNvPr>
          <p:cNvGrpSpPr/>
          <p:nvPr/>
        </p:nvGrpSpPr>
        <p:grpSpPr>
          <a:xfrm>
            <a:off x="1295956" y="4151117"/>
            <a:ext cx="233411" cy="257616"/>
            <a:chOff x="729234" y="5840872"/>
            <a:chExt cx="642675" cy="447525"/>
          </a:xfrm>
        </p:grpSpPr>
        <p:sp>
          <p:nvSpPr>
            <p:cNvPr id="785" name="圆柱体 42">
              <a:extLst>
                <a:ext uri="{FF2B5EF4-FFF2-40B4-BE49-F238E27FC236}">
                  <a16:creationId xmlns:a16="http://schemas.microsoft.com/office/drawing/2014/main" id="{7E0ACA5A-E3CD-4336-A440-1F6D37C25BB9}"/>
                </a:ext>
              </a:extLst>
            </p:cNvPr>
            <p:cNvSpPr/>
            <p:nvPr/>
          </p:nvSpPr>
          <p:spPr bwMode="auto">
            <a:xfrm>
              <a:off x="780801" y="5840872"/>
              <a:ext cx="534067" cy="447525"/>
            </a:xfrm>
            <a:prstGeom prst="can">
              <a:avLst/>
            </a:prstGeom>
            <a:solidFill>
              <a:srgbClr val="FF8C00"/>
            </a:solidFill>
            <a:ln w="952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588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6" name="矩形 43">
              <a:extLst>
                <a:ext uri="{FF2B5EF4-FFF2-40B4-BE49-F238E27FC236}">
                  <a16:creationId xmlns:a16="http://schemas.microsoft.com/office/drawing/2014/main" id="{34962B05-1A47-487A-93DA-1393BE96E714}"/>
                </a:ext>
              </a:extLst>
            </p:cNvPr>
            <p:cNvSpPr/>
            <p:nvPr/>
          </p:nvSpPr>
          <p:spPr>
            <a:xfrm>
              <a:off x="729234" y="5878463"/>
              <a:ext cx="642675" cy="258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8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7" name="Group 242">
            <a:extLst>
              <a:ext uri="{FF2B5EF4-FFF2-40B4-BE49-F238E27FC236}">
                <a16:creationId xmlns:a16="http://schemas.microsoft.com/office/drawing/2014/main" id="{AD814267-4D58-4DA3-80E1-D7B02B786D10}"/>
              </a:ext>
            </a:extLst>
          </p:cNvPr>
          <p:cNvGrpSpPr/>
          <p:nvPr/>
        </p:nvGrpSpPr>
        <p:grpSpPr>
          <a:xfrm>
            <a:off x="1295956" y="4474798"/>
            <a:ext cx="233411" cy="257616"/>
            <a:chOff x="729234" y="5840872"/>
            <a:chExt cx="642675" cy="447525"/>
          </a:xfrm>
        </p:grpSpPr>
        <p:sp>
          <p:nvSpPr>
            <p:cNvPr id="788" name="圆柱体 42">
              <a:extLst>
                <a:ext uri="{FF2B5EF4-FFF2-40B4-BE49-F238E27FC236}">
                  <a16:creationId xmlns:a16="http://schemas.microsoft.com/office/drawing/2014/main" id="{D77CDA42-679D-4E2F-9E7B-4E96644CDD0B}"/>
                </a:ext>
              </a:extLst>
            </p:cNvPr>
            <p:cNvSpPr/>
            <p:nvPr/>
          </p:nvSpPr>
          <p:spPr bwMode="auto">
            <a:xfrm>
              <a:off x="780801" y="5840872"/>
              <a:ext cx="534067" cy="447525"/>
            </a:xfrm>
            <a:prstGeom prst="can">
              <a:avLst/>
            </a:prstGeom>
            <a:solidFill>
              <a:srgbClr val="BAD80A"/>
            </a:solidFill>
            <a:ln w="952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588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9" name="矩形 43">
              <a:extLst>
                <a:ext uri="{FF2B5EF4-FFF2-40B4-BE49-F238E27FC236}">
                  <a16:creationId xmlns:a16="http://schemas.microsoft.com/office/drawing/2014/main" id="{D538766F-7E4E-4694-B37B-E1B63ADA234D}"/>
                </a:ext>
              </a:extLst>
            </p:cNvPr>
            <p:cNvSpPr/>
            <p:nvPr/>
          </p:nvSpPr>
          <p:spPr>
            <a:xfrm>
              <a:off x="729234" y="5878463"/>
              <a:ext cx="642675" cy="258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8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0" name="Group 214">
            <a:extLst>
              <a:ext uri="{FF2B5EF4-FFF2-40B4-BE49-F238E27FC236}">
                <a16:creationId xmlns:a16="http://schemas.microsoft.com/office/drawing/2014/main" id="{1C77D9AE-C4F0-45ED-B17E-4F84C3672CE6}"/>
              </a:ext>
            </a:extLst>
          </p:cNvPr>
          <p:cNvGrpSpPr/>
          <p:nvPr/>
        </p:nvGrpSpPr>
        <p:grpSpPr>
          <a:xfrm>
            <a:off x="1295608" y="3853154"/>
            <a:ext cx="233411" cy="257616"/>
            <a:chOff x="729234" y="5840872"/>
            <a:chExt cx="642675" cy="447525"/>
          </a:xfrm>
        </p:grpSpPr>
        <p:sp>
          <p:nvSpPr>
            <p:cNvPr id="791" name="圆柱体 42">
              <a:extLst>
                <a:ext uri="{FF2B5EF4-FFF2-40B4-BE49-F238E27FC236}">
                  <a16:creationId xmlns:a16="http://schemas.microsoft.com/office/drawing/2014/main" id="{F324A342-461A-4279-BB86-B49CB6FA5018}"/>
                </a:ext>
              </a:extLst>
            </p:cNvPr>
            <p:cNvSpPr/>
            <p:nvPr/>
          </p:nvSpPr>
          <p:spPr bwMode="auto">
            <a:xfrm>
              <a:off x="780801" y="5840872"/>
              <a:ext cx="534067" cy="447525"/>
            </a:xfrm>
            <a:prstGeom prst="can">
              <a:avLst/>
            </a:prstGeom>
            <a:solidFill>
              <a:srgbClr val="00BCF2"/>
            </a:solidFill>
            <a:ln w="952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7240" tIns="67240" rIns="25218" bIns="25218" rtlCol="0" anchor="b" anchorCtr="0"/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588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2" name="矩形 43">
              <a:extLst>
                <a:ext uri="{FF2B5EF4-FFF2-40B4-BE49-F238E27FC236}">
                  <a16:creationId xmlns:a16="http://schemas.microsoft.com/office/drawing/2014/main" id="{4691FFC3-47BB-4BC9-8FC8-5BE55B4D67CA}"/>
                </a:ext>
              </a:extLst>
            </p:cNvPr>
            <p:cNvSpPr/>
            <p:nvPr/>
          </p:nvSpPr>
          <p:spPr>
            <a:xfrm>
              <a:off x="729234" y="5878463"/>
              <a:ext cx="642675" cy="258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6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8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93" name="矩形 792">
            <a:extLst>
              <a:ext uri="{FF2B5EF4-FFF2-40B4-BE49-F238E27FC236}">
                <a16:creationId xmlns:a16="http://schemas.microsoft.com/office/drawing/2014/main" id="{3BEBD736-34D3-4360-A0D2-844D48EC0158}"/>
              </a:ext>
            </a:extLst>
          </p:cNvPr>
          <p:cNvSpPr/>
          <p:nvPr/>
        </p:nvSpPr>
        <p:spPr>
          <a:xfrm>
            <a:off x="3195300" y="3826305"/>
            <a:ext cx="598241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Client B</a:t>
            </a:r>
            <a:endParaRPr kumimoji="1" lang="zh-CN" altLang="en-US" sz="1030" kern="1200" dirty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794" name="Group 2070">
            <a:extLst>
              <a:ext uri="{FF2B5EF4-FFF2-40B4-BE49-F238E27FC236}">
                <a16:creationId xmlns:a16="http://schemas.microsoft.com/office/drawing/2014/main" id="{4FA8818A-08B8-463F-89EE-F7630E2A3BD4}"/>
              </a:ext>
            </a:extLst>
          </p:cNvPr>
          <p:cNvGrpSpPr/>
          <p:nvPr/>
        </p:nvGrpSpPr>
        <p:grpSpPr>
          <a:xfrm>
            <a:off x="4604584" y="4029230"/>
            <a:ext cx="402756" cy="220600"/>
            <a:chOff x="2453303" y="4517458"/>
            <a:chExt cx="823123" cy="599575"/>
          </a:xfrm>
        </p:grpSpPr>
        <p:sp>
          <p:nvSpPr>
            <p:cNvPr id="795" name="椭圆 72">
              <a:extLst>
                <a:ext uri="{FF2B5EF4-FFF2-40B4-BE49-F238E27FC236}">
                  <a16:creationId xmlns:a16="http://schemas.microsoft.com/office/drawing/2014/main" id="{D0C702C9-0250-4DD0-A2A9-8F73D5D3F337}"/>
                </a:ext>
              </a:extLst>
            </p:cNvPr>
            <p:cNvSpPr/>
            <p:nvPr/>
          </p:nvSpPr>
          <p:spPr>
            <a:xfrm>
              <a:off x="2453303" y="4517458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椭圆 73">
              <a:extLst>
                <a:ext uri="{FF2B5EF4-FFF2-40B4-BE49-F238E27FC236}">
                  <a16:creationId xmlns:a16="http://schemas.microsoft.com/office/drawing/2014/main" id="{21F997EB-26B5-42BD-A5BA-FFB5F7DD3BF3}"/>
                </a:ext>
              </a:extLst>
            </p:cNvPr>
            <p:cNvSpPr/>
            <p:nvPr/>
          </p:nvSpPr>
          <p:spPr>
            <a:xfrm>
              <a:off x="2781177" y="4517458"/>
              <a:ext cx="160497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椭圆 74">
              <a:extLst>
                <a:ext uri="{FF2B5EF4-FFF2-40B4-BE49-F238E27FC236}">
                  <a16:creationId xmlns:a16="http://schemas.microsoft.com/office/drawing/2014/main" id="{B4DD06DA-1D99-40F3-A75D-81E6610670C1}"/>
                </a:ext>
              </a:extLst>
            </p:cNvPr>
            <p:cNvSpPr/>
            <p:nvPr/>
          </p:nvSpPr>
          <p:spPr>
            <a:xfrm>
              <a:off x="3111343" y="4517458"/>
              <a:ext cx="158204" cy="136711"/>
            </a:xfrm>
            <a:prstGeom prst="ellipse">
              <a:avLst/>
            </a:prstGeom>
            <a:solidFill>
              <a:srgbClr val="0070C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椭圆 75">
              <a:extLst>
                <a:ext uri="{FF2B5EF4-FFF2-40B4-BE49-F238E27FC236}">
                  <a16:creationId xmlns:a16="http://schemas.microsoft.com/office/drawing/2014/main" id="{50847391-2BD9-4C34-BD12-327AA184D973}"/>
                </a:ext>
              </a:extLst>
            </p:cNvPr>
            <p:cNvSpPr/>
            <p:nvPr/>
          </p:nvSpPr>
          <p:spPr>
            <a:xfrm>
              <a:off x="2453303" y="4751820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椭圆 76">
              <a:extLst>
                <a:ext uri="{FF2B5EF4-FFF2-40B4-BE49-F238E27FC236}">
                  <a16:creationId xmlns:a16="http://schemas.microsoft.com/office/drawing/2014/main" id="{2E133167-8624-471F-89C9-AF9364833154}"/>
                </a:ext>
              </a:extLst>
            </p:cNvPr>
            <p:cNvSpPr/>
            <p:nvPr/>
          </p:nvSpPr>
          <p:spPr>
            <a:xfrm>
              <a:off x="2785763" y="4751820"/>
              <a:ext cx="160497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椭圆 77">
              <a:extLst>
                <a:ext uri="{FF2B5EF4-FFF2-40B4-BE49-F238E27FC236}">
                  <a16:creationId xmlns:a16="http://schemas.microsoft.com/office/drawing/2014/main" id="{E7487E9A-4EBE-43B5-8308-485254F15695}"/>
                </a:ext>
              </a:extLst>
            </p:cNvPr>
            <p:cNvSpPr/>
            <p:nvPr/>
          </p:nvSpPr>
          <p:spPr>
            <a:xfrm>
              <a:off x="3118221" y="4751820"/>
              <a:ext cx="158205" cy="136711"/>
            </a:xfrm>
            <a:prstGeom prst="ellips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椭圆 78">
              <a:extLst>
                <a:ext uri="{FF2B5EF4-FFF2-40B4-BE49-F238E27FC236}">
                  <a16:creationId xmlns:a16="http://schemas.microsoft.com/office/drawing/2014/main" id="{D8501F18-62FE-4E24-B4D9-4EBAE367F21D}"/>
                </a:ext>
              </a:extLst>
            </p:cNvPr>
            <p:cNvSpPr/>
            <p:nvPr/>
          </p:nvSpPr>
          <p:spPr>
            <a:xfrm>
              <a:off x="2453303" y="4980322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椭圆 79">
              <a:extLst>
                <a:ext uri="{FF2B5EF4-FFF2-40B4-BE49-F238E27FC236}">
                  <a16:creationId xmlns:a16="http://schemas.microsoft.com/office/drawing/2014/main" id="{3FDEF5DB-4DDF-4E9A-A950-CD567E38EC83}"/>
                </a:ext>
              </a:extLst>
            </p:cNvPr>
            <p:cNvSpPr/>
            <p:nvPr/>
          </p:nvSpPr>
          <p:spPr>
            <a:xfrm>
              <a:off x="3111343" y="4980322"/>
              <a:ext cx="158204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椭圆 80">
              <a:extLst>
                <a:ext uri="{FF2B5EF4-FFF2-40B4-BE49-F238E27FC236}">
                  <a16:creationId xmlns:a16="http://schemas.microsoft.com/office/drawing/2014/main" id="{72AAFEBE-8FF4-41B7-9691-A6C49153D79A}"/>
                </a:ext>
              </a:extLst>
            </p:cNvPr>
            <p:cNvSpPr/>
            <p:nvPr/>
          </p:nvSpPr>
          <p:spPr>
            <a:xfrm>
              <a:off x="2783469" y="4980322"/>
              <a:ext cx="160497" cy="136711"/>
            </a:xfrm>
            <a:prstGeom prst="ellipse">
              <a:avLst/>
            </a:prstGeom>
            <a:solidFill>
              <a:srgbClr val="00B050">
                <a:alpha val="54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685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61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04" name="直接连接符 122">
              <a:extLst>
                <a:ext uri="{FF2B5EF4-FFF2-40B4-BE49-F238E27FC236}">
                  <a16:creationId xmlns:a16="http://schemas.microsoft.com/office/drawing/2014/main" id="{E828ED3B-FD3A-4B16-8D90-2EAE664DABC1}"/>
                </a:ext>
              </a:extLst>
            </p:cNvPr>
            <p:cNvCxnSpPr>
              <a:stCxn id="795" idx="4"/>
              <a:endCxn id="799" idx="1"/>
            </p:cNvCxnSpPr>
            <p:nvPr/>
          </p:nvCxnSpPr>
          <p:spPr>
            <a:xfrm>
              <a:off x="2533552" y="4654169"/>
              <a:ext cx="275138" cy="11718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05" name="直接连接符 123">
              <a:extLst>
                <a:ext uri="{FF2B5EF4-FFF2-40B4-BE49-F238E27FC236}">
                  <a16:creationId xmlns:a16="http://schemas.microsoft.com/office/drawing/2014/main" id="{783FEC19-C10B-473D-BFC6-53F64C5173F6}"/>
                </a:ext>
              </a:extLst>
            </p:cNvPr>
            <p:cNvCxnSpPr>
              <a:stCxn id="802" idx="0"/>
              <a:endCxn id="799" idx="4"/>
            </p:cNvCxnSpPr>
            <p:nvPr/>
          </p:nvCxnSpPr>
          <p:spPr>
            <a:xfrm flipH="1" flipV="1">
              <a:off x="2866011" y="4888531"/>
              <a:ext cx="32558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06" name="直接连接符 124">
              <a:extLst>
                <a:ext uri="{FF2B5EF4-FFF2-40B4-BE49-F238E27FC236}">
                  <a16:creationId xmlns:a16="http://schemas.microsoft.com/office/drawing/2014/main" id="{AC31BA80-D6DE-4C3E-806C-109B63ADBF78}"/>
                </a:ext>
              </a:extLst>
            </p:cNvPr>
            <p:cNvCxnSpPr>
              <a:stCxn id="796" idx="4"/>
              <a:endCxn id="800" idx="0"/>
            </p:cNvCxnSpPr>
            <p:nvPr/>
          </p:nvCxnSpPr>
          <p:spPr>
            <a:xfrm>
              <a:off x="2861425" y="4654169"/>
              <a:ext cx="334752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07" name="直接连接符 125">
              <a:extLst>
                <a:ext uri="{FF2B5EF4-FFF2-40B4-BE49-F238E27FC236}">
                  <a16:creationId xmlns:a16="http://schemas.microsoft.com/office/drawing/2014/main" id="{909598CC-AC4B-48FC-98C9-804B7190D999}"/>
                </a:ext>
              </a:extLst>
            </p:cNvPr>
            <p:cNvCxnSpPr>
              <a:stCxn id="795" idx="4"/>
              <a:endCxn id="798" idx="0"/>
            </p:cNvCxnSpPr>
            <p:nvPr/>
          </p:nvCxnSpPr>
          <p:spPr>
            <a:xfrm>
              <a:off x="2533552" y="4654169"/>
              <a:ext cx="0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08" name="直接连接符 126">
              <a:extLst>
                <a:ext uri="{FF2B5EF4-FFF2-40B4-BE49-F238E27FC236}">
                  <a16:creationId xmlns:a16="http://schemas.microsoft.com/office/drawing/2014/main" id="{477D1DAD-0C9F-4B7E-B733-31DAC7A7EEBC}"/>
                </a:ext>
              </a:extLst>
            </p:cNvPr>
            <p:cNvCxnSpPr>
              <a:stCxn id="798" idx="4"/>
              <a:endCxn id="801" idx="0"/>
            </p:cNvCxnSpPr>
            <p:nvPr/>
          </p:nvCxnSpPr>
          <p:spPr>
            <a:xfrm>
              <a:off x="2533552" y="4888531"/>
              <a:ext cx="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09" name="直接连接符 127">
              <a:extLst>
                <a:ext uri="{FF2B5EF4-FFF2-40B4-BE49-F238E27FC236}">
                  <a16:creationId xmlns:a16="http://schemas.microsoft.com/office/drawing/2014/main" id="{6252C049-2D5A-43D4-A49B-1F533DD6AA62}"/>
                </a:ext>
              </a:extLst>
            </p:cNvPr>
            <p:cNvCxnSpPr>
              <a:stCxn id="803" idx="0"/>
              <a:endCxn id="799" idx="4"/>
            </p:cNvCxnSpPr>
            <p:nvPr/>
          </p:nvCxnSpPr>
          <p:spPr>
            <a:xfrm flipV="1">
              <a:off x="2866011" y="4888531"/>
              <a:ext cx="0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0" name="直接连接符 128">
              <a:extLst>
                <a:ext uri="{FF2B5EF4-FFF2-40B4-BE49-F238E27FC236}">
                  <a16:creationId xmlns:a16="http://schemas.microsoft.com/office/drawing/2014/main" id="{6E2CE16C-EA6A-4729-AEA5-84DC776185B2}"/>
                </a:ext>
              </a:extLst>
            </p:cNvPr>
            <p:cNvCxnSpPr>
              <a:stCxn id="795" idx="4"/>
              <a:endCxn id="800" idx="0"/>
            </p:cNvCxnSpPr>
            <p:nvPr/>
          </p:nvCxnSpPr>
          <p:spPr>
            <a:xfrm>
              <a:off x="2533552" y="4654169"/>
              <a:ext cx="662624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1" name="直接连接符 129">
              <a:extLst>
                <a:ext uri="{FF2B5EF4-FFF2-40B4-BE49-F238E27FC236}">
                  <a16:creationId xmlns:a16="http://schemas.microsoft.com/office/drawing/2014/main" id="{031F7A80-1F85-4A87-B2BF-469124636244}"/>
                </a:ext>
              </a:extLst>
            </p:cNvPr>
            <p:cNvCxnSpPr>
              <a:stCxn id="796" idx="4"/>
              <a:endCxn id="799" idx="0"/>
            </p:cNvCxnSpPr>
            <p:nvPr/>
          </p:nvCxnSpPr>
          <p:spPr>
            <a:xfrm>
              <a:off x="2861425" y="4654169"/>
              <a:ext cx="4586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2" name="直接连接符 130">
              <a:extLst>
                <a:ext uri="{FF2B5EF4-FFF2-40B4-BE49-F238E27FC236}">
                  <a16:creationId xmlns:a16="http://schemas.microsoft.com/office/drawing/2014/main" id="{321DF18B-780A-4EF7-BABD-815F3C61EBE0}"/>
                </a:ext>
              </a:extLst>
            </p:cNvPr>
            <p:cNvCxnSpPr>
              <a:stCxn id="796" idx="4"/>
              <a:endCxn id="798" idx="0"/>
            </p:cNvCxnSpPr>
            <p:nvPr/>
          </p:nvCxnSpPr>
          <p:spPr>
            <a:xfrm flipH="1">
              <a:off x="2533552" y="4654169"/>
              <a:ext cx="327872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3" name="直接连接符 131">
              <a:extLst>
                <a:ext uri="{FF2B5EF4-FFF2-40B4-BE49-F238E27FC236}">
                  <a16:creationId xmlns:a16="http://schemas.microsoft.com/office/drawing/2014/main" id="{357743DB-27AD-4C52-BFE3-11FE07D45C91}"/>
                </a:ext>
              </a:extLst>
            </p:cNvPr>
            <p:cNvCxnSpPr>
              <a:stCxn id="797" idx="4"/>
              <a:endCxn id="800" idx="0"/>
            </p:cNvCxnSpPr>
            <p:nvPr/>
          </p:nvCxnSpPr>
          <p:spPr>
            <a:xfrm>
              <a:off x="3191591" y="4654169"/>
              <a:ext cx="4586" cy="9765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4" name="直接连接符 132">
              <a:extLst>
                <a:ext uri="{FF2B5EF4-FFF2-40B4-BE49-F238E27FC236}">
                  <a16:creationId xmlns:a16="http://schemas.microsoft.com/office/drawing/2014/main" id="{FB3D5689-BA53-48A7-B93A-C22F28B6E6E5}"/>
                </a:ext>
              </a:extLst>
            </p:cNvPr>
            <p:cNvCxnSpPr>
              <a:stCxn id="798" idx="4"/>
              <a:endCxn id="803" idx="0"/>
            </p:cNvCxnSpPr>
            <p:nvPr/>
          </p:nvCxnSpPr>
          <p:spPr>
            <a:xfrm>
              <a:off x="2533552" y="4888531"/>
              <a:ext cx="33245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5" name="直接连接符 133">
              <a:extLst>
                <a:ext uri="{FF2B5EF4-FFF2-40B4-BE49-F238E27FC236}">
                  <a16:creationId xmlns:a16="http://schemas.microsoft.com/office/drawing/2014/main" id="{28519D3B-9D75-4E59-8ABA-B50D75E5BD32}"/>
                </a:ext>
              </a:extLst>
            </p:cNvPr>
            <p:cNvCxnSpPr>
              <a:stCxn id="798" idx="4"/>
              <a:endCxn id="802" idx="0"/>
            </p:cNvCxnSpPr>
            <p:nvPr/>
          </p:nvCxnSpPr>
          <p:spPr>
            <a:xfrm>
              <a:off x="2533552" y="4888531"/>
              <a:ext cx="65803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6" name="直接连接符 134">
              <a:extLst>
                <a:ext uri="{FF2B5EF4-FFF2-40B4-BE49-F238E27FC236}">
                  <a16:creationId xmlns:a16="http://schemas.microsoft.com/office/drawing/2014/main" id="{29F287D7-1EFE-4AE3-AF10-254EB2D83FA4}"/>
                </a:ext>
              </a:extLst>
            </p:cNvPr>
            <p:cNvCxnSpPr>
              <a:stCxn id="799" idx="4"/>
              <a:endCxn id="801" idx="0"/>
            </p:cNvCxnSpPr>
            <p:nvPr/>
          </p:nvCxnSpPr>
          <p:spPr>
            <a:xfrm flipH="1">
              <a:off x="2533552" y="4888531"/>
              <a:ext cx="332458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7" name="直接连接符 135">
              <a:extLst>
                <a:ext uri="{FF2B5EF4-FFF2-40B4-BE49-F238E27FC236}">
                  <a16:creationId xmlns:a16="http://schemas.microsoft.com/office/drawing/2014/main" id="{94DD21B4-4484-4BAF-AD01-C2EE40274D15}"/>
                </a:ext>
              </a:extLst>
            </p:cNvPr>
            <p:cNvCxnSpPr>
              <a:stCxn id="800" idx="4"/>
              <a:endCxn id="802" idx="0"/>
            </p:cNvCxnSpPr>
            <p:nvPr/>
          </p:nvCxnSpPr>
          <p:spPr>
            <a:xfrm flipH="1">
              <a:off x="3191591" y="4888531"/>
              <a:ext cx="4586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8" name="直接连接符 136">
              <a:extLst>
                <a:ext uri="{FF2B5EF4-FFF2-40B4-BE49-F238E27FC236}">
                  <a16:creationId xmlns:a16="http://schemas.microsoft.com/office/drawing/2014/main" id="{AEC981C2-68E0-4C64-BC8B-0CC06D6A6BCD}"/>
                </a:ext>
              </a:extLst>
            </p:cNvPr>
            <p:cNvCxnSpPr>
              <a:stCxn id="801" idx="0"/>
              <a:endCxn id="800" idx="4"/>
            </p:cNvCxnSpPr>
            <p:nvPr/>
          </p:nvCxnSpPr>
          <p:spPr>
            <a:xfrm flipV="1">
              <a:off x="2533552" y="4888531"/>
              <a:ext cx="662624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19" name="直接连接符 137">
              <a:extLst>
                <a:ext uri="{FF2B5EF4-FFF2-40B4-BE49-F238E27FC236}">
                  <a16:creationId xmlns:a16="http://schemas.microsoft.com/office/drawing/2014/main" id="{C72414AB-9EA9-4706-B606-9C3DCA4BAE29}"/>
                </a:ext>
              </a:extLst>
            </p:cNvPr>
            <p:cNvCxnSpPr>
              <a:stCxn id="803" idx="0"/>
              <a:endCxn id="800" idx="4"/>
            </p:cNvCxnSpPr>
            <p:nvPr/>
          </p:nvCxnSpPr>
          <p:spPr>
            <a:xfrm flipV="1">
              <a:off x="2866011" y="4888531"/>
              <a:ext cx="330166" cy="91791"/>
            </a:xfrm>
            <a:prstGeom prst="line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</a:ln>
            <a:effectLst/>
          </p:spPr>
        </p:cxnSp>
        <p:cxnSp>
          <p:nvCxnSpPr>
            <p:cNvPr id="820" name="直接连接符 140">
              <a:extLst>
                <a:ext uri="{FF2B5EF4-FFF2-40B4-BE49-F238E27FC236}">
                  <a16:creationId xmlns:a16="http://schemas.microsoft.com/office/drawing/2014/main" id="{4B162338-BFF4-4669-B65F-392AF84C17E7}"/>
                </a:ext>
              </a:extLst>
            </p:cNvPr>
            <p:cNvCxnSpPr>
              <a:stCxn id="797" idx="4"/>
              <a:endCxn id="799" idx="0"/>
            </p:cNvCxnSpPr>
            <p:nvPr/>
          </p:nvCxnSpPr>
          <p:spPr>
            <a:xfrm flipH="1">
              <a:off x="2866011" y="4654169"/>
              <a:ext cx="325580" cy="97651"/>
            </a:xfrm>
            <a:prstGeom prst="line">
              <a:avLst/>
            </a:prstGeom>
            <a:solidFill>
              <a:srgbClr val="640000">
                <a:alpha val="42000"/>
              </a:srgbClr>
            </a:solidFill>
            <a:ln w="10795" cap="flat" cmpd="sng" algn="ctr">
              <a:solidFill>
                <a:srgbClr val="00188F">
                  <a:shade val="50000"/>
                </a:srgbClr>
              </a:solidFill>
              <a:prstDash val="solid"/>
            </a:ln>
            <a:effectLst/>
          </p:spPr>
        </p:cxnSp>
      </p:grpSp>
      <p:sp>
        <p:nvSpPr>
          <p:cNvPr id="822" name="矩形 18">
            <a:extLst>
              <a:ext uri="{FF2B5EF4-FFF2-40B4-BE49-F238E27FC236}">
                <a16:creationId xmlns:a16="http://schemas.microsoft.com/office/drawing/2014/main" id="{36B341B0-FA46-4733-9C9E-1E73F9F3C1D3}"/>
              </a:ext>
            </a:extLst>
          </p:cNvPr>
          <p:cNvSpPr/>
          <p:nvPr/>
        </p:nvSpPr>
        <p:spPr>
          <a:xfrm>
            <a:off x="4480627" y="3823387"/>
            <a:ext cx="607860" cy="2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938">
              <a:lnSpc>
                <a:spcPct val="90000"/>
              </a:lnSpc>
              <a:spcAft>
                <a:spcPts val="441"/>
              </a:spcAft>
              <a:buClrTx/>
            </a:pPr>
            <a:r>
              <a:rPr kumimoji="1" lang="en-US" altLang="zh-CN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Client</a:t>
            </a:r>
            <a:r>
              <a:rPr kumimoji="1" lang="zh-CN" altLang="en-US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1" lang="en-US" altLang="zh-CN" sz="1030" kern="12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</a:t>
            </a:r>
            <a:endParaRPr kumimoji="1" lang="zh-CN" altLang="en-US" sz="1030" kern="1200" dirty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4" name="Rectangle: Rounded Corners 82">
            <a:extLst>
              <a:ext uri="{FF2B5EF4-FFF2-40B4-BE49-F238E27FC236}">
                <a16:creationId xmlns:a16="http://schemas.microsoft.com/office/drawing/2014/main" id="{873F541E-1FAD-4E9A-8DED-1B8729366DF8}"/>
              </a:ext>
            </a:extLst>
          </p:cNvPr>
          <p:cNvSpPr/>
          <p:nvPr/>
        </p:nvSpPr>
        <p:spPr bwMode="auto">
          <a:xfrm>
            <a:off x="443479" y="3756198"/>
            <a:ext cx="2637819" cy="1054668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5" name="TextBox 248">
                <a:extLst>
                  <a:ext uri="{FF2B5EF4-FFF2-40B4-BE49-F238E27FC236}">
                    <a16:creationId xmlns:a16="http://schemas.microsoft.com/office/drawing/2014/main" id="{525680F6-6338-48C0-B9CB-8A851C2B47CC}"/>
                  </a:ext>
                </a:extLst>
              </p:cNvPr>
              <p:cNvSpPr txBox="1"/>
              <p:nvPr/>
            </p:nvSpPr>
            <p:spPr>
              <a:xfrm>
                <a:off x="2210518" y="4386602"/>
                <a:ext cx="885656" cy="26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691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𝐾𝐷</m:t>
                          </m:r>
                        </m:sub>
                      </m:sSub>
                      <m:r>
                        <a:rPr kumimoji="1" lang="en-US" altLang="zh-CN" sz="1030" i="1" kern="1200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Segoe UI" pitchFamily="34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030" i="1" kern="1200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Segoe UI" pitchFamily="34" charset="0"/>
                          <a:cs typeface="Calibri" panose="020F0502020204030204" pitchFamily="34" charset="0"/>
                        </a:rPr>
                        <m:t>;</m:t>
                      </m:r>
                      <m:sSubSup>
                        <m:sSubSupPr>
                          <m:ctrlP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  <m:sup>
                          <m:r>
                            <a:rPr kumimoji="1" lang="en-US" altLang="zh-CN" sz="1030" i="1" kern="1200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sz="1030" i="1" kern="1200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Segoe UI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030" kern="1200" dirty="0">
                  <a:solidFill>
                    <a:srgbClr val="404040"/>
                  </a:solidFill>
                  <a:latin typeface="Calibri" panose="020F0502020204030204" pitchFamily="34" charset="0"/>
                  <a:ea typeface="Segoe UI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5" name="TextBox 248">
                <a:extLst>
                  <a:ext uri="{FF2B5EF4-FFF2-40B4-BE49-F238E27FC236}">
                    <a16:creationId xmlns:a16="http://schemas.microsoft.com/office/drawing/2014/main" id="{525680F6-6338-48C0-B9CB-8A851C2B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18" y="4386602"/>
                <a:ext cx="885656" cy="266548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6" name="TextBox 248">
                <a:extLst>
                  <a:ext uri="{FF2B5EF4-FFF2-40B4-BE49-F238E27FC236}">
                    <a16:creationId xmlns:a16="http://schemas.microsoft.com/office/drawing/2014/main" id="{1FD0B7CB-73B8-47AB-83E1-3FBB7C9D526B}"/>
                  </a:ext>
                </a:extLst>
              </p:cNvPr>
              <p:cNvSpPr txBox="1"/>
              <p:nvPr/>
            </p:nvSpPr>
            <p:spPr>
              <a:xfrm>
                <a:off x="1540782" y="3383220"/>
                <a:ext cx="473513" cy="26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691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30" i="1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ℓ</m:t>
                      </m:r>
                      <m:r>
                        <a:rPr kumimoji="1" lang="en-US" altLang="zh-CN" sz="1030" i="1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Segoe UI" pitchFamily="34" charset="0"/>
                          <a:cs typeface="Calibri" panose="020F050202020403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sz="103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zh-CN" sz="103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103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  <m:sup>
                          <m:r>
                            <a:rPr kumimoji="1" lang="en-US" altLang="zh-CN" sz="103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sz="1030" i="1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Segoe UI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030" dirty="0">
                  <a:solidFill>
                    <a:srgbClr val="404040"/>
                  </a:solidFill>
                  <a:latin typeface="Calibri" panose="020F0502020204030204" pitchFamily="34" charset="0"/>
                  <a:ea typeface="Segoe UI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6" name="TextBox 248">
                <a:extLst>
                  <a:ext uri="{FF2B5EF4-FFF2-40B4-BE49-F238E27FC236}">
                    <a16:creationId xmlns:a16="http://schemas.microsoft.com/office/drawing/2014/main" id="{1FD0B7CB-73B8-47AB-83E1-3FBB7C9D5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82" y="3383220"/>
                <a:ext cx="473513" cy="266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7" name="文本框 826">
            <a:extLst>
              <a:ext uri="{FF2B5EF4-FFF2-40B4-BE49-F238E27FC236}">
                <a16:creationId xmlns:a16="http://schemas.microsoft.com/office/drawing/2014/main" id="{86B3022B-724A-417E-B57F-6D7DF50F81F6}"/>
              </a:ext>
            </a:extLst>
          </p:cNvPr>
          <p:cNvSpPr txBox="1"/>
          <p:nvPr/>
        </p:nvSpPr>
        <p:spPr>
          <a:xfrm>
            <a:off x="342367" y="3376299"/>
            <a:ext cx="823561" cy="409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691">
              <a:buClrTx/>
            </a:pPr>
            <a:r>
              <a:rPr kumimoji="1" lang="en-US" altLang="zh-CN" sz="1030" kern="1200" dirty="0">
                <a:solidFill>
                  <a:srgbClr val="404040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Shared Data</a:t>
            </a:r>
            <a:endParaRPr kumimoji="1" lang="zh-CN" altLang="en-US" sz="441" kern="1200" dirty="0">
              <a:solidFill>
                <a:srgbClr val="404040"/>
              </a:soli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grpSp>
        <p:nvGrpSpPr>
          <p:cNvPr id="828" name="组合 827">
            <a:extLst>
              <a:ext uri="{FF2B5EF4-FFF2-40B4-BE49-F238E27FC236}">
                <a16:creationId xmlns:a16="http://schemas.microsoft.com/office/drawing/2014/main" id="{B495CAA6-01F0-4A80-BA48-DE8C7778F068}"/>
              </a:ext>
            </a:extLst>
          </p:cNvPr>
          <p:cNvGrpSpPr/>
          <p:nvPr/>
        </p:nvGrpSpPr>
        <p:grpSpPr>
          <a:xfrm>
            <a:off x="1340451" y="3214696"/>
            <a:ext cx="201550" cy="529417"/>
            <a:chOff x="2069165" y="4670842"/>
            <a:chExt cx="274087" cy="845582"/>
          </a:xfrm>
        </p:grpSpPr>
        <p:cxnSp>
          <p:nvCxnSpPr>
            <p:cNvPr id="829" name="直线箭头连接符 12">
              <a:extLst>
                <a:ext uri="{FF2B5EF4-FFF2-40B4-BE49-F238E27FC236}">
                  <a16:creationId xmlns:a16="http://schemas.microsoft.com/office/drawing/2014/main" id="{1FCCCF31-2B6E-487F-88A7-8E47B549B84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165" y="4715981"/>
              <a:ext cx="0" cy="800443"/>
            </a:xfrm>
            <a:prstGeom prst="straightConnector1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830" name="直线箭头连接符 365">
              <a:extLst>
                <a:ext uri="{FF2B5EF4-FFF2-40B4-BE49-F238E27FC236}">
                  <a16:creationId xmlns:a16="http://schemas.microsoft.com/office/drawing/2014/main" id="{1A3FDBC8-31BB-411D-BAA5-C92AD0104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252" y="4670842"/>
              <a:ext cx="0" cy="800443"/>
            </a:xfrm>
            <a:prstGeom prst="straightConnector1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</p:grpSp>
      <p:grpSp>
        <p:nvGrpSpPr>
          <p:cNvPr id="831" name="组合 830">
            <a:extLst>
              <a:ext uri="{FF2B5EF4-FFF2-40B4-BE49-F238E27FC236}">
                <a16:creationId xmlns:a16="http://schemas.microsoft.com/office/drawing/2014/main" id="{C29CCC10-1607-47A2-AD88-7C9937D3DB9F}"/>
              </a:ext>
            </a:extLst>
          </p:cNvPr>
          <p:cNvGrpSpPr/>
          <p:nvPr/>
        </p:nvGrpSpPr>
        <p:grpSpPr>
          <a:xfrm>
            <a:off x="3160553" y="3193070"/>
            <a:ext cx="221366" cy="642626"/>
            <a:chOff x="4263383" y="4888264"/>
            <a:chExt cx="285245" cy="704581"/>
          </a:xfrm>
        </p:grpSpPr>
        <p:cxnSp>
          <p:nvCxnSpPr>
            <p:cNvPr id="832" name="直线箭头连接符 12">
              <a:extLst>
                <a:ext uri="{FF2B5EF4-FFF2-40B4-BE49-F238E27FC236}">
                  <a16:creationId xmlns:a16="http://schemas.microsoft.com/office/drawing/2014/main" id="{F7F0447E-4FC4-4ACA-884C-47093436A55E}"/>
                </a:ext>
              </a:extLst>
            </p:cNvPr>
            <p:cNvCxnSpPr>
              <a:cxnSpLocks/>
            </p:cNvCxnSpPr>
            <p:nvPr/>
          </p:nvCxnSpPr>
          <p:spPr>
            <a:xfrm rot="19055414">
              <a:off x="4263383" y="4911326"/>
              <a:ext cx="0" cy="681519"/>
            </a:xfrm>
            <a:prstGeom prst="straightConnector1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833" name="直线箭头连接符 365">
              <a:extLst>
                <a:ext uri="{FF2B5EF4-FFF2-40B4-BE49-F238E27FC236}">
                  <a16:creationId xmlns:a16="http://schemas.microsoft.com/office/drawing/2014/main" id="{04E94F5A-F3E4-4CE2-855B-6E4204A30070}"/>
                </a:ext>
              </a:extLst>
            </p:cNvPr>
            <p:cNvCxnSpPr>
              <a:cxnSpLocks/>
            </p:cNvCxnSpPr>
            <p:nvPr/>
          </p:nvCxnSpPr>
          <p:spPr>
            <a:xfrm rot="19055414" flipV="1">
              <a:off x="4548628" y="4888264"/>
              <a:ext cx="0" cy="681519"/>
            </a:xfrm>
            <a:prstGeom prst="straightConnector1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4" name="TextBox 248">
                <a:extLst>
                  <a:ext uri="{FF2B5EF4-FFF2-40B4-BE49-F238E27FC236}">
                    <a16:creationId xmlns:a16="http://schemas.microsoft.com/office/drawing/2014/main" id="{9643E9D3-0A43-4D03-9586-7E7183D1C08D}"/>
                  </a:ext>
                </a:extLst>
              </p:cNvPr>
              <p:cNvSpPr txBox="1"/>
              <p:nvPr/>
            </p:nvSpPr>
            <p:spPr>
              <a:xfrm>
                <a:off x="2493652" y="3989067"/>
                <a:ext cx="473513" cy="26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691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30" i="1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ℓ</m:t>
                      </m:r>
                      <m:r>
                        <a:rPr kumimoji="1" lang="en-US" altLang="zh-CN" sz="1030" i="1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Segoe UI" pitchFamily="34" charset="0"/>
                          <a:cs typeface="Calibri" panose="020F050202020403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sz="103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zh-CN" sz="103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103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  <m:sup>
                          <m:r>
                            <a:rPr kumimoji="1" lang="en-US" altLang="zh-CN" sz="103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Segoe UI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sz="1030" i="1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Segoe UI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030" dirty="0">
                  <a:solidFill>
                    <a:srgbClr val="404040"/>
                  </a:solidFill>
                  <a:latin typeface="Calibri" panose="020F0502020204030204" pitchFamily="34" charset="0"/>
                  <a:ea typeface="Segoe UI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34" name="TextBox 248">
                <a:extLst>
                  <a:ext uri="{FF2B5EF4-FFF2-40B4-BE49-F238E27FC236}">
                    <a16:creationId xmlns:a16="http://schemas.microsoft.com/office/drawing/2014/main" id="{9643E9D3-0A43-4D03-9586-7E7183D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52" y="3989067"/>
                <a:ext cx="473513" cy="266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5" name="右大括号 834">
            <a:extLst>
              <a:ext uri="{FF2B5EF4-FFF2-40B4-BE49-F238E27FC236}">
                <a16:creationId xmlns:a16="http://schemas.microsoft.com/office/drawing/2014/main" id="{32E9B0BE-7F7C-486A-9B53-B22B3453E420}"/>
              </a:ext>
            </a:extLst>
          </p:cNvPr>
          <p:cNvSpPr/>
          <p:nvPr/>
        </p:nvSpPr>
        <p:spPr>
          <a:xfrm>
            <a:off x="1543517" y="3965052"/>
            <a:ext cx="182983" cy="669063"/>
          </a:xfrm>
          <a:prstGeom prst="rightBrace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6" name="Cube 53">
            <a:extLst>
              <a:ext uri="{FF2B5EF4-FFF2-40B4-BE49-F238E27FC236}">
                <a16:creationId xmlns:a16="http://schemas.microsoft.com/office/drawing/2014/main" id="{BB900724-4EAE-47C9-95E6-BCE23A994373}"/>
              </a:ext>
            </a:extLst>
          </p:cNvPr>
          <p:cNvSpPr/>
          <p:nvPr/>
        </p:nvSpPr>
        <p:spPr>
          <a:xfrm>
            <a:off x="686438" y="3902960"/>
            <a:ext cx="160414" cy="188981"/>
          </a:xfrm>
          <a:prstGeom prst="cube">
            <a:avLst>
              <a:gd name="adj" fmla="val 54855"/>
            </a:avLst>
          </a:prstGeom>
          <a:solidFill>
            <a:srgbClr val="00B0F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7" name="Cube 54">
            <a:extLst>
              <a:ext uri="{FF2B5EF4-FFF2-40B4-BE49-F238E27FC236}">
                <a16:creationId xmlns:a16="http://schemas.microsoft.com/office/drawing/2014/main" id="{D22E9E0E-1D32-4913-B666-64705F175984}"/>
              </a:ext>
            </a:extLst>
          </p:cNvPr>
          <p:cNvSpPr/>
          <p:nvPr/>
        </p:nvSpPr>
        <p:spPr>
          <a:xfrm>
            <a:off x="943541" y="3853154"/>
            <a:ext cx="195312" cy="280896"/>
          </a:xfrm>
          <a:prstGeom prst="cube">
            <a:avLst>
              <a:gd name="adj" fmla="val 68062"/>
            </a:avLst>
          </a:prstGeom>
          <a:solidFill>
            <a:srgbClr val="00B0F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38" name="直线箭头连接符 13">
            <a:extLst>
              <a:ext uri="{FF2B5EF4-FFF2-40B4-BE49-F238E27FC236}">
                <a16:creationId xmlns:a16="http://schemas.microsoft.com/office/drawing/2014/main" id="{C7A6B0C7-E50E-412D-A9A8-F9C2BF1848B6}"/>
              </a:ext>
            </a:extLst>
          </p:cNvPr>
          <p:cNvCxnSpPr>
            <a:cxnSpLocks/>
          </p:cNvCxnSpPr>
          <p:nvPr/>
        </p:nvCxnSpPr>
        <p:spPr>
          <a:xfrm>
            <a:off x="559962" y="4006791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39" name="直线箭头连接符 13">
            <a:extLst>
              <a:ext uri="{FF2B5EF4-FFF2-40B4-BE49-F238E27FC236}">
                <a16:creationId xmlns:a16="http://schemas.microsoft.com/office/drawing/2014/main" id="{B35B9C5A-D933-4E69-BA70-DAAC793BAE74}"/>
              </a:ext>
            </a:extLst>
          </p:cNvPr>
          <p:cNvCxnSpPr>
            <a:cxnSpLocks/>
          </p:cNvCxnSpPr>
          <p:nvPr/>
        </p:nvCxnSpPr>
        <p:spPr>
          <a:xfrm>
            <a:off x="854406" y="4010021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0" name="Cube 53">
            <a:extLst>
              <a:ext uri="{FF2B5EF4-FFF2-40B4-BE49-F238E27FC236}">
                <a16:creationId xmlns:a16="http://schemas.microsoft.com/office/drawing/2014/main" id="{1B49A08D-BCD9-4682-92F1-9DEDFF9EB62D}"/>
              </a:ext>
            </a:extLst>
          </p:cNvPr>
          <p:cNvSpPr/>
          <p:nvPr/>
        </p:nvSpPr>
        <p:spPr>
          <a:xfrm>
            <a:off x="656886" y="4212406"/>
            <a:ext cx="160414" cy="174196"/>
          </a:xfrm>
          <a:prstGeom prst="cube">
            <a:avLst>
              <a:gd name="adj" fmla="val 54855"/>
            </a:avLst>
          </a:prstGeom>
          <a:solidFill>
            <a:srgbClr val="FF8C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1" name="Cube 54">
            <a:extLst>
              <a:ext uri="{FF2B5EF4-FFF2-40B4-BE49-F238E27FC236}">
                <a16:creationId xmlns:a16="http://schemas.microsoft.com/office/drawing/2014/main" id="{4914E3C5-568B-48D7-8C92-E17E85523B95}"/>
              </a:ext>
            </a:extLst>
          </p:cNvPr>
          <p:cNvSpPr/>
          <p:nvPr/>
        </p:nvSpPr>
        <p:spPr>
          <a:xfrm>
            <a:off x="914490" y="4167207"/>
            <a:ext cx="195312" cy="258921"/>
          </a:xfrm>
          <a:prstGeom prst="cube">
            <a:avLst>
              <a:gd name="adj" fmla="val 68062"/>
            </a:avLst>
          </a:prstGeom>
          <a:solidFill>
            <a:srgbClr val="FF8C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2" name="直线箭头连接符 13">
            <a:extLst>
              <a:ext uri="{FF2B5EF4-FFF2-40B4-BE49-F238E27FC236}">
                <a16:creationId xmlns:a16="http://schemas.microsoft.com/office/drawing/2014/main" id="{192F3BF8-92A8-40D0-AD2E-49DFDE041D6D}"/>
              </a:ext>
            </a:extLst>
          </p:cNvPr>
          <p:cNvCxnSpPr>
            <a:cxnSpLocks/>
          </p:cNvCxnSpPr>
          <p:nvPr/>
        </p:nvCxnSpPr>
        <p:spPr>
          <a:xfrm>
            <a:off x="530911" y="4308825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43" name="直线箭头连接符 13">
            <a:extLst>
              <a:ext uri="{FF2B5EF4-FFF2-40B4-BE49-F238E27FC236}">
                <a16:creationId xmlns:a16="http://schemas.microsoft.com/office/drawing/2014/main" id="{9E36FEF8-297C-421C-ADA5-F2EAE31A3D9F}"/>
              </a:ext>
            </a:extLst>
          </p:cNvPr>
          <p:cNvCxnSpPr>
            <a:cxnSpLocks/>
          </p:cNvCxnSpPr>
          <p:nvPr/>
        </p:nvCxnSpPr>
        <p:spPr>
          <a:xfrm>
            <a:off x="825354" y="4311802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4" name="Cube 53">
            <a:extLst>
              <a:ext uri="{FF2B5EF4-FFF2-40B4-BE49-F238E27FC236}">
                <a16:creationId xmlns:a16="http://schemas.microsoft.com/office/drawing/2014/main" id="{F6F2E576-5E7D-496E-A3DC-FB37A7803585}"/>
              </a:ext>
            </a:extLst>
          </p:cNvPr>
          <p:cNvSpPr/>
          <p:nvPr/>
        </p:nvSpPr>
        <p:spPr>
          <a:xfrm>
            <a:off x="639560" y="4498110"/>
            <a:ext cx="160414" cy="181310"/>
          </a:xfrm>
          <a:prstGeom prst="cube">
            <a:avLst>
              <a:gd name="adj" fmla="val 54855"/>
            </a:avLst>
          </a:prstGeom>
          <a:solidFill>
            <a:srgbClr val="BAD80A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5" name="Cube 54">
            <a:extLst>
              <a:ext uri="{FF2B5EF4-FFF2-40B4-BE49-F238E27FC236}">
                <a16:creationId xmlns:a16="http://schemas.microsoft.com/office/drawing/2014/main" id="{4C9752E0-3DE2-4CF5-849D-73128611A992}"/>
              </a:ext>
            </a:extLst>
          </p:cNvPr>
          <p:cNvSpPr/>
          <p:nvPr/>
        </p:nvSpPr>
        <p:spPr>
          <a:xfrm>
            <a:off x="896663" y="4450326"/>
            <a:ext cx="195312" cy="269495"/>
          </a:xfrm>
          <a:prstGeom prst="cube">
            <a:avLst>
              <a:gd name="adj" fmla="val 68062"/>
            </a:avLst>
          </a:prstGeom>
          <a:solidFill>
            <a:srgbClr val="BAD80A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46" name="直线箭头连接符 13">
            <a:extLst>
              <a:ext uri="{FF2B5EF4-FFF2-40B4-BE49-F238E27FC236}">
                <a16:creationId xmlns:a16="http://schemas.microsoft.com/office/drawing/2014/main" id="{E299DE8E-C0A7-4298-BEA0-353BB18E8B7D}"/>
              </a:ext>
            </a:extLst>
          </p:cNvPr>
          <p:cNvCxnSpPr>
            <a:cxnSpLocks/>
          </p:cNvCxnSpPr>
          <p:nvPr/>
        </p:nvCxnSpPr>
        <p:spPr>
          <a:xfrm>
            <a:off x="513085" y="4597728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47" name="直线箭头连接符 13">
            <a:extLst>
              <a:ext uri="{FF2B5EF4-FFF2-40B4-BE49-F238E27FC236}">
                <a16:creationId xmlns:a16="http://schemas.microsoft.com/office/drawing/2014/main" id="{6DBECD5D-0CB5-49B4-B0D7-9B8DBE09C72F}"/>
              </a:ext>
            </a:extLst>
          </p:cNvPr>
          <p:cNvCxnSpPr>
            <a:cxnSpLocks/>
          </p:cNvCxnSpPr>
          <p:nvPr/>
        </p:nvCxnSpPr>
        <p:spPr>
          <a:xfrm>
            <a:off x="807528" y="4600827"/>
            <a:ext cx="99084" cy="0"/>
          </a:xfrm>
          <a:prstGeom prst="straightConnector1">
            <a:avLst/>
          </a:prstGeom>
          <a:noFill/>
          <a:ln w="635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8" name="箭头: 右 847">
            <a:extLst>
              <a:ext uri="{FF2B5EF4-FFF2-40B4-BE49-F238E27FC236}">
                <a16:creationId xmlns:a16="http://schemas.microsoft.com/office/drawing/2014/main" id="{826ED135-9D10-4587-8DE2-F29422914C23}"/>
              </a:ext>
            </a:extLst>
          </p:cNvPr>
          <p:cNvSpPr/>
          <p:nvPr/>
        </p:nvSpPr>
        <p:spPr bwMode="auto">
          <a:xfrm>
            <a:off x="1191059" y="3975719"/>
            <a:ext cx="65874" cy="33619"/>
          </a:xfrm>
          <a:prstGeom prst="rightArrow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9" name="箭头: 右 848">
            <a:extLst>
              <a:ext uri="{FF2B5EF4-FFF2-40B4-BE49-F238E27FC236}">
                <a16:creationId xmlns:a16="http://schemas.microsoft.com/office/drawing/2014/main" id="{53D705A2-4192-46C4-94F1-FE83EED87C1E}"/>
              </a:ext>
            </a:extLst>
          </p:cNvPr>
          <p:cNvSpPr/>
          <p:nvPr/>
        </p:nvSpPr>
        <p:spPr bwMode="auto">
          <a:xfrm>
            <a:off x="1181187" y="4278302"/>
            <a:ext cx="65874" cy="33619"/>
          </a:xfrm>
          <a:prstGeom prst="rightArrow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0" name="箭头: 右 849">
            <a:extLst>
              <a:ext uri="{FF2B5EF4-FFF2-40B4-BE49-F238E27FC236}">
                <a16:creationId xmlns:a16="http://schemas.microsoft.com/office/drawing/2014/main" id="{C8EDB365-133F-487A-A21A-8439680B73AB}"/>
              </a:ext>
            </a:extLst>
          </p:cNvPr>
          <p:cNvSpPr/>
          <p:nvPr/>
        </p:nvSpPr>
        <p:spPr bwMode="auto">
          <a:xfrm>
            <a:off x="1181187" y="4592090"/>
            <a:ext cx="65874" cy="33619"/>
          </a:xfrm>
          <a:prstGeom prst="rightArrow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7240" tIns="67240" rIns="25218" bIns="25218" rtlCol="0" anchor="b" anchorCtr="0"/>
          <a:lstStyle/>
          <a:p>
            <a:pPr marL="0" marR="0" lvl="0" indent="0" algn="ctr" defTabSz="6856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8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51" name="组合 850">
            <a:extLst>
              <a:ext uri="{FF2B5EF4-FFF2-40B4-BE49-F238E27FC236}">
                <a16:creationId xmlns:a16="http://schemas.microsoft.com/office/drawing/2014/main" id="{77474C7E-F7F0-49E3-9342-07F328AABC5C}"/>
              </a:ext>
            </a:extLst>
          </p:cNvPr>
          <p:cNvGrpSpPr/>
          <p:nvPr/>
        </p:nvGrpSpPr>
        <p:grpSpPr>
          <a:xfrm>
            <a:off x="3837376" y="3200155"/>
            <a:ext cx="221366" cy="642626"/>
            <a:chOff x="4263383" y="4888264"/>
            <a:chExt cx="285245" cy="704581"/>
          </a:xfrm>
        </p:grpSpPr>
        <p:cxnSp>
          <p:nvCxnSpPr>
            <p:cNvPr id="852" name="直线箭头连接符 12">
              <a:extLst>
                <a:ext uri="{FF2B5EF4-FFF2-40B4-BE49-F238E27FC236}">
                  <a16:creationId xmlns:a16="http://schemas.microsoft.com/office/drawing/2014/main" id="{E488860F-5636-416F-A0CD-31E139EF5935}"/>
                </a:ext>
              </a:extLst>
            </p:cNvPr>
            <p:cNvCxnSpPr>
              <a:cxnSpLocks/>
            </p:cNvCxnSpPr>
            <p:nvPr/>
          </p:nvCxnSpPr>
          <p:spPr>
            <a:xfrm rot="19055414">
              <a:off x="4263383" y="4911326"/>
              <a:ext cx="0" cy="681519"/>
            </a:xfrm>
            <a:prstGeom prst="straightConnector1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853" name="直线箭头连接符 365">
              <a:extLst>
                <a:ext uri="{FF2B5EF4-FFF2-40B4-BE49-F238E27FC236}">
                  <a16:creationId xmlns:a16="http://schemas.microsoft.com/office/drawing/2014/main" id="{BBAA51C6-7B6C-4B05-90F0-1B941FAF56D4}"/>
                </a:ext>
              </a:extLst>
            </p:cNvPr>
            <p:cNvCxnSpPr>
              <a:cxnSpLocks/>
            </p:cNvCxnSpPr>
            <p:nvPr/>
          </p:nvCxnSpPr>
          <p:spPr>
            <a:xfrm rot="19055414" flipV="1">
              <a:off x="4548628" y="4888264"/>
              <a:ext cx="0" cy="681519"/>
            </a:xfrm>
            <a:prstGeom prst="straightConnector1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headEnd type="none"/>
              <a:tailEnd type="triangle"/>
            </a:ln>
            <a:effectLst/>
          </p:spPr>
        </p:cxnSp>
      </p:grpSp>
      <p:cxnSp>
        <p:nvCxnSpPr>
          <p:cNvPr id="854" name="直线箭头连接符 12">
            <a:extLst>
              <a:ext uri="{FF2B5EF4-FFF2-40B4-BE49-F238E27FC236}">
                <a16:creationId xmlns:a16="http://schemas.microsoft.com/office/drawing/2014/main" id="{006720F8-AB82-46DE-B49A-389E2AC18CAF}"/>
              </a:ext>
            </a:extLst>
          </p:cNvPr>
          <p:cNvCxnSpPr>
            <a:cxnSpLocks/>
          </p:cNvCxnSpPr>
          <p:nvPr/>
        </p:nvCxnSpPr>
        <p:spPr>
          <a:xfrm rot="19055414">
            <a:off x="4472592" y="3192755"/>
            <a:ext cx="0" cy="621592"/>
          </a:xfrm>
          <a:prstGeom prst="straightConnector1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55" name="直线箭头连接符 365">
            <a:extLst>
              <a:ext uri="{FF2B5EF4-FFF2-40B4-BE49-F238E27FC236}">
                <a16:creationId xmlns:a16="http://schemas.microsoft.com/office/drawing/2014/main" id="{889EFECA-7F3F-40C7-A123-05F215B12797}"/>
              </a:ext>
            </a:extLst>
          </p:cNvPr>
          <p:cNvCxnSpPr>
            <a:cxnSpLocks/>
          </p:cNvCxnSpPr>
          <p:nvPr/>
        </p:nvCxnSpPr>
        <p:spPr>
          <a:xfrm flipH="1" flipV="1">
            <a:off x="4489718" y="3266677"/>
            <a:ext cx="413850" cy="445314"/>
          </a:xfrm>
          <a:prstGeom prst="straightConnector1">
            <a:avLst/>
          </a:prstGeom>
          <a:noFill/>
          <a:ln w="952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90" name="圆柱体 10">
            <a:extLst>
              <a:ext uri="{FF2B5EF4-FFF2-40B4-BE49-F238E27FC236}">
                <a16:creationId xmlns:a16="http://schemas.microsoft.com/office/drawing/2014/main" id="{4C6D4EAC-4B65-4DF3-BA29-B27BA107D3C3}"/>
              </a:ext>
            </a:extLst>
          </p:cNvPr>
          <p:cNvSpPr/>
          <p:nvPr/>
        </p:nvSpPr>
        <p:spPr bwMode="auto">
          <a:xfrm>
            <a:off x="3314281" y="4467225"/>
            <a:ext cx="384150" cy="249711"/>
          </a:xfrm>
          <a:prstGeom prst="can">
            <a:avLst>
              <a:gd name="adj" fmla="val 21500"/>
            </a:avLst>
          </a:prstGeom>
          <a:gradFill>
            <a:gsLst>
              <a:gs pos="0">
                <a:srgbClr val="0070C0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</a:t>
            </a:r>
            <a:endParaRPr kumimoji="1" lang="zh-CN" altLang="en-US" sz="7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191" name="圆柱体 10">
            <a:extLst>
              <a:ext uri="{FF2B5EF4-FFF2-40B4-BE49-F238E27FC236}">
                <a16:creationId xmlns:a16="http://schemas.microsoft.com/office/drawing/2014/main" id="{76A418FA-5F2F-4A8F-81CB-8B065873D140}"/>
              </a:ext>
            </a:extLst>
          </p:cNvPr>
          <p:cNvSpPr/>
          <p:nvPr/>
        </p:nvSpPr>
        <p:spPr bwMode="auto">
          <a:xfrm>
            <a:off x="3989299" y="4302125"/>
            <a:ext cx="439825" cy="405174"/>
          </a:xfrm>
          <a:prstGeom prst="can">
            <a:avLst/>
          </a:prstGeom>
          <a:gradFill>
            <a:gsLst>
              <a:gs pos="0">
                <a:schemeClr val="accent4">
                  <a:lumMod val="2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</a:t>
            </a:r>
            <a:endParaRPr kumimoji="1" lang="zh-CN" altLang="en-US" sz="7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192" name="圆柱体 10">
            <a:extLst>
              <a:ext uri="{FF2B5EF4-FFF2-40B4-BE49-F238E27FC236}">
                <a16:creationId xmlns:a16="http://schemas.microsoft.com/office/drawing/2014/main" id="{A9878197-3FBE-4EE6-823A-4E265BD4362C}"/>
              </a:ext>
            </a:extLst>
          </p:cNvPr>
          <p:cNvSpPr/>
          <p:nvPr/>
        </p:nvSpPr>
        <p:spPr bwMode="auto">
          <a:xfrm>
            <a:off x="1817798" y="4353899"/>
            <a:ext cx="426927" cy="290199"/>
          </a:xfrm>
          <a:prstGeom prst="can">
            <a:avLst/>
          </a:prstGeom>
          <a:gradFill>
            <a:gsLst>
              <a:gs pos="0">
                <a:srgbClr val="C00000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</a:t>
            </a:r>
            <a:endParaRPr kumimoji="1" lang="zh-CN" altLang="en-US" sz="7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  <p:sp>
        <p:nvSpPr>
          <p:cNvPr id="193" name="圆柱体 10">
            <a:extLst>
              <a:ext uri="{FF2B5EF4-FFF2-40B4-BE49-F238E27FC236}">
                <a16:creationId xmlns:a16="http://schemas.microsoft.com/office/drawing/2014/main" id="{F25164D9-46EE-4EE4-A14F-F3D1DF15E98B}"/>
              </a:ext>
            </a:extLst>
          </p:cNvPr>
          <p:cNvSpPr/>
          <p:nvPr/>
        </p:nvSpPr>
        <p:spPr bwMode="auto">
          <a:xfrm>
            <a:off x="4675100" y="4289425"/>
            <a:ext cx="293776" cy="405174"/>
          </a:xfrm>
          <a:prstGeom prst="can">
            <a:avLst/>
          </a:prstGeom>
          <a:gradFill>
            <a:gsLst>
              <a:gs pos="0">
                <a:srgbClr val="FFFF00"/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7240" tIns="67240" rIns="25218" bIns="25218" rtlCol="0" anchor="b" anchorCtr="0"/>
          <a:lstStyle/>
          <a:p>
            <a:pPr algn="ctr" defTabSz="685691"/>
            <a:r>
              <a:rPr kumimoji="1" lang="en-US" altLang="zh-CN" sz="700" dirty="0">
                <a:solidFill>
                  <a:schemeClr val="bg2"/>
                </a:solidFill>
                <a:latin typeface="Lato" panose="02010600030101010101" charset="0"/>
                <a:cs typeface="Calibri" panose="020F0502020204030204" pitchFamily="34" charset="0"/>
              </a:rPr>
              <a:t>Data</a:t>
            </a:r>
            <a:endParaRPr kumimoji="1" lang="zh-CN" altLang="en-US" sz="700" dirty="0">
              <a:solidFill>
                <a:schemeClr val="bg2"/>
              </a:solidFill>
              <a:latin typeface="Lato" panose="02010600030101010101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99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099;#350213;#350097;#185339;#294925;#185551;#294954;#294896;#294841;#210368;#188728;#18872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099;#350213;#350097;#185339;#294925;#185551;#294954;#294896;#294841;#21036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725;#151725;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1869</Words>
  <Application>Microsoft Office PowerPoint</Application>
  <PresentationFormat>全屏显示(16:9)</PresentationFormat>
  <Paragraphs>324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Raleway</vt:lpstr>
      <vt:lpstr>Arial</vt:lpstr>
      <vt:lpstr>Cambria Math</vt:lpstr>
      <vt:lpstr>Wingdings</vt:lpstr>
      <vt:lpstr>Times New Roman</vt:lpstr>
      <vt:lpstr>Lato</vt:lpstr>
      <vt:lpstr>Calibri</vt:lpstr>
      <vt:lpstr>Segoe UI</vt:lpstr>
      <vt:lpstr>Streamline</vt:lpstr>
      <vt:lpstr> Research on Collaborative Learning with Non-IID and Small Data</vt:lpstr>
      <vt:lpstr>Outline</vt:lpstr>
      <vt:lpstr>Background</vt:lpstr>
      <vt:lpstr>Federated Learning</vt:lpstr>
      <vt:lpstr>Small data </vt:lpstr>
      <vt:lpstr>Mitigating Small Data</vt:lpstr>
      <vt:lpstr>References</vt:lpstr>
      <vt:lpstr>Non-IID data </vt:lpstr>
      <vt:lpstr>Data Distribution Matching</vt:lpstr>
      <vt:lpstr>References</vt:lpstr>
      <vt:lpstr>Model Agnostic</vt:lpstr>
      <vt:lpstr>Model-agnostic Meta Mutual Learning</vt:lpstr>
      <vt:lpstr>References</vt:lpstr>
      <vt:lpstr>Preliminary Results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dc:creator>xiexin</dc:creator>
  <cp:lastModifiedBy>XIE, Xin Ryan [COMP]</cp:lastModifiedBy>
  <cp:revision>28</cp:revision>
  <dcterms:modified xsi:type="dcterms:W3CDTF">2021-03-31T03:17:51Z</dcterms:modified>
</cp:coreProperties>
</file>