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7" r:id="rId4"/>
    <p:sldId id="25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B46E-7B4C-934A-9693-399CCE0ED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FBE7-0EEC-E743-B958-8A4F3065B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D79F-5CE0-764E-A501-67945CB7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164D-3880-C545-8822-06E5535242A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D594-A788-F142-B6AC-70C9FA43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1F28-4A8B-B145-ABF1-46CB6FCE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F5C-ABEB-7140-96A0-78EBE626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E6B9-4B26-A343-9DF2-5B7A3A99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4A962-D35E-4846-9207-8331ACDAD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DCF8-652B-E849-80CD-0FB6413F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164D-3880-C545-8822-06E5535242A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A418-0A21-784D-BDCE-E3FB7FE6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D7815-8211-244F-ADD0-4487724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F5C-ABEB-7140-96A0-78EBE626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7B3FB-7173-DF4D-9E38-E4F9B752F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B93CB-7AC0-6744-B6AE-5D4186554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03652-C649-0146-95C4-0D585760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164D-3880-C545-8822-06E5535242A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E0814-419C-D348-979B-3678E1A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F24B9-B644-1940-A3E7-FD790EF0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F5C-ABEB-7140-96A0-78EBE626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5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865C-48AE-D940-928C-08C9A53E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79A0-96D5-4747-A962-0209AAC5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1747-7582-7D4E-9D77-05FD1E03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164D-3880-C545-8822-06E5535242A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3789-A3EF-D04C-A44E-F7F8407A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FC4E-75F8-BD43-8AAD-B9B7887B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F5C-ABEB-7140-96A0-78EBE626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C932-8060-8444-8962-33817AE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6B155-9B47-D84C-86D2-0580A69F9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ECCCD-01C5-1D43-B933-31307426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164D-3880-C545-8822-06E5535242A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5485-ECE1-B04B-AD50-E3467EEF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6609-EC84-D343-A24A-E51CBCE9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F5C-ABEB-7140-96A0-78EBE626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B346-9E05-524E-9705-5ED46B31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121E-7665-5B42-B17F-8159A7579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A276F-2329-2246-86A0-3324F7492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3A22-36C6-1145-A2CD-E11A6460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164D-3880-C545-8822-06E5535242A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F20A-5309-B947-821D-EAD9410E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6D88E-8DDC-3D4A-B59B-16FD17F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F5C-ABEB-7140-96A0-78EBE626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5E4D-1B7D-0243-9000-5F2BAE83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10977-414E-6C41-B457-61A86AD3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6420-9CD5-B144-96EB-AE1080781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EAFEA-809C-E449-A627-7D699C400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E3EF8-66DD-DA48-A84B-76E96F8F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40A3B-673A-594C-9B4A-F81CF6A2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164D-3880-C545-8822-06E5535242A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8D501-F516-7443-B7A8-47BC99F7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447B5-2B1E-2A43-995E-2AB2DD88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F5C-ABEB-7140-96A0-78EBE626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FEA3-5F26-7545-BE30-1F08B1DA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6A874-3D70-C14B-BAE4-F324C8A1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164D-3880-C545-8822-06E5535242A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234AE-4167-8B4B-AE0C-0176274F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AE6EF-DB78-0B4B-A0E4-4CE1AF99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F5C-ABEB-7140-96A0-78EBE626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65E09-276A-244B-86CE-04D8C60F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164D-3880-C545-8822-06E5535242A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BFE12-A2B6-7C42-9AEE-A77316E7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EE5C3-929B-3945-A883-3B428FBE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F5C-ABEB-7140-96A0-78EBE626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208F-F04C-1541-A694-FAEC8F61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568D-C0CE-AD44-B3CA-868EB2A45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8244D-B29F-854B-8801-2C168279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DE399-D814-E249-A89D-F7AB8FF2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164D-3880-C545-8822-06E5535242A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C803B-2364-2F45-84A2-3AD5322B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66519-1067-AB42-BA20-5AA87DB3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F5C-ABEB-7140-96A0-78EBE626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2037-9992-734E-9099-3768FA0D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A0C11-D44E-6544-A318-0D634B13C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6F00-DADC-8944-B47F-ED386B4D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1C516-CB62-CD4C-A4ED-69E29B9F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164D-3880-C545-8822-06E5535242A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9BFD6-4540-B741-AE7D-901F1DF3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71C5-BAF0-1542-9C17-34BBA6CA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FF5C-ABEB-7140-96A0-78EBE626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D2F08-CDEA-9C49-96BC-E53D24FD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EAC4-4E6F-6240-AFCF-10AE4D67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ABAD5-6287-2944-8B80-C68524E2A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164D-3880-C545-8822-06E5535242A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90571-ECD1-274D-9726-C171E01EF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FCEAA-13B5-9046-93A8-E15699E22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1FF5C-ABEB-7140-96A0-78EBE626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ootcamp.cvn.columbia.edu/blog/python-projects-for-beginners-to-gain-skil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4F63-C8B6-CF4F-B4F1-A13140AA4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600" y="2852737"/>
            <a:ext cx="9144000" cy="1152525"/>
          </a:xfrm>
        </p:spPr>
        <p:txBody>
          <a:bodyPr/>
          <a:lstStyle/>
          <a:p>
            <a:r>
              <a:rPr lang="en-US" dirty="0"/>
              <a:t>Welcome Back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615D9B8-6D35-7B4A-A3BB-0116911F4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0" y="0"/>
            <a:ext cx="3098800" cy="2311400"/>
          </a:xfrm>
          <a:prstGeom prst="rect">
            <a:avLst/>
          </a:prstGeom>
        </p:spPr>
      </p:pic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960EE18-CC3B-1F4E-A60A-75459726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" y="188455"/>
            <a:ext cx="1915048" cy="19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818C-7E51-0643-BC58-C0FA29D4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9194-81EF-8E4F-B760-0D5F2E28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1399"/>
            <a:ext cx="10515600" cy="3865563"/>
          </a:xfrm>
        </p:spPr>
        <p:txBody>
          <a:bodyPr/>
          <a:lstStyle/>
          <a:p>
            <a:r>
              <a:rPr lang="en-US" dirty="0"/>
              <a:t>Make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I’ll add you to the repository</a:t>
            </a:r>
          </a:p>
          <a:p>
            <a:r>
              <a:rPr lang="en-US" dirty="0"/>
              <a:t>Download Visual Studios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visualstudio</a:t>
            </a:r>
            <a:r>
              <a:rPr lang="en-US" dirty="0"/>
              <a:t>/install/</a:t>
            </a:r>
            <a:r>
              <a:rPr lang="en-US" dirty="0" err="1"/>
              <a:t>install-visual-studio?view</a:t>
            </a:r>
            <a:r>
              <a:rPr lang="en-US" dirty="0"/>
              <a:t>=vs-2019</a:t>
            </a:r>
          </a:p>
          <a:p>
            <a:r>
              <a:rPr lang="en-US" dirty="0"/>
              <a:t>Install Git</a:t>
            </a:r>
          </a:p>
          <a:p>
            <a:pPr lvl="1"/>
            <a:r>
              <a:rPr lang="en-US" dirty="0"/>
              <a:t>https://git-</a:t>
            </a:r>
            <a:r>
              <a:rPr lang="en-US" dirty="0" err="1"/>
              <a:t>scm.com</a:t>
            </a:r>
            <a:r>
              <a:rPr lang="en-US" dirty="0"/>
              <a:t>/book/</a:t>
            </a:r>
            <a:r>
              <a:rPr lang="en-US" dirty="0" err="1"/>
              <a:t>en</a:t>
            </a:r>
            <a:r>
              <a:rPr lang="en-US" dirty="0"/>
              <a:t>/v2/Getting-Started-Installing-Git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FCC4437-96C3-9844-B206-4D550B36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0" y="0"/>
            <a:ext cx="3098800" cy="2311400"/>
          </a:xfrm>
          <a:prstGeom prst="rect">
            <a:avLst/>
          </a:prstGeom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D113D2A-1528-5A4F-9F98-9DFE12EC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" y="188455"/>
            <a:ext cx="1915048" cy="19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5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818C-7E51-0643-BC58-C0FA29D4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9194-81EF-8E4F-B760-0D5F2E28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1399"/>
            <a:ext cx="10515600" cy="3865563"/>
          </a:xfrm>
        </p:spPr>
        <p:txBody>
          <a:bodyPr/>
          <a:lstStyle/>
          <a:p>
            <a:pPr lvl="1"/>
            <a:r>
              <a:rPr lang="en-US" dirty="0"/>
              <a:t>Git clone</a:t>
            </a:r>
          </a:p>
          <a:p>
            <a:pPr lvl="1"/>
            <a:r>
              <a:rPr lang="en-US" dirty="0"/>
              <a:t>Git pull</a:t>
            </a:r>
          </a:p>
          <a:p>
            <a:pPr lvl="1"/>
            <a:r>
              <a:rPr lang="en-US" dirty="0"/>
              <a:t>Git branch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add .</a:t>
            </a:r>
          </a:p>
          <a:p>
            <a:pPr lvl="1"/>
            <a:r>
              <a:rPr lang="en-US" dirty="0"/>
              <a:t>Git commit –m ‘’</a:t>
            </a:r>
          </a:p>
          <a:p>
            <a:pPr lvl="1"/>
            <a:r>
              <a:rPr lang="en-US" dirty="0"/>
              <a:t>Git push</a:t>
            </a:r>
          </a:p>
          <a:p>
            <a:pPr lvl="1"/>
            <a:r>
              <a:rPr lang="en-US" dirty="0"/>
              <a:t>Git checkout -b</a:t>
            </a:r>
          </a:p>
          <a:p>
            <a:pPr lvl="1"/>
            <a:r>
              <a:rPr lang="en-US" dirty="0"/>
              <a:t>Git checkout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FCC4437-96C3-9844-B206-4D550B36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0" y="0"/>
            <a:ext cx="3098800" cy="2311400"/>
          </a:xfrm>
          <a:prstGeom prst="rect">
            <a:avLst/>
          </a:prstGeom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D113D2A-1528-5A4F-9F98-9DFE12EC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" y="188455"/>
            <a:ext cx="1915048" cy="19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7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B948-4983-A340-9DAA-D0229CA8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Clone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B907-77CC-D04D-B812-3D742AB33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615"/>
            <a:ext cx="10515600" cy="3877348"/>
          </a:xfrm>
        </p:spPr>
        <p:txBody>
          <a:bodyPr/>
          <a:lstStyle/>
          <a:p>
            <a:r>
              <a:rPr lang="en-US" dirty="0"/>
              <a:t>Clone The Repo</a:t>
            </a:r>
          </a:p>
          <a:p>
            <a:r>
              <a:rPr lang="en-US" dirty="0"/>
              <a:t>Switch to development branch</a:t>
            </a:r>
          </a:p>
          <a:p>
            <a:r>
              <a:rPr lang="en-US" dirty="0"/>
              <a:t>Make individual branches</a:t>
            </a:r>
          </a:p>
          <a:p>
            <a:r>
              <a:rPr lang="en-US" dirty="0"/>
              <a:t>Make a folder</a:t>
            </a:r>
          </a:p>
          <a:p>
            <a:r>
              <a:rPr lang="en-US" dirty="0"/>
              <a:t>Add files</a:t>
            </a:r>
          </a:p>
          <a:p>
            <a:r>
              <a:rPr lang="en-US" dirty="0"/>
              <a:t>Merge with development branch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3543A47-E707-0B4F-942E-2C54F65B9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0" y="0"/>
            <a:ext cx="3098800" cy="2311400"/>
          </a:xfrm>
          <a:prstGeom prst="rect">
            <a:avLst/>
          </a:prstGeom>
        </p:spPr>
      </p:pic>
      <p:pic>
        <p:nvPicPr>
          <p:cNvPr id="17" name="Picture 1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D079965-2236-D146-9E89-B6D358E7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" y="188455"/>
            <a:ext cx="1915048" cy="19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6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B948-4983-A340-9DAA-D0229CA8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B907-77CC-D04D-B812-3D742AB33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615"/>
            <a:ext cx="10515600" cy="387734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https://bootcamp.cvn.columbia.edu/blog/python-projects-for-beginners-to-gain-skills/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3543A47-E707-0B4F-942E-2C54F65B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0" y="0"/>
            <a:ext cx="3098800" cy="2311400"/>
          </a:xfrm>
          <a:prstGeom prst="rect">
            <a:avLst/>
          </a:prstGeom>
        </p:spPr>
      </p:pic>
      <p:pic>
        <p:nvPicPr>
          <p:cNvPr id="17" name="Picture 1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D079965-2236-D146-9E89-B6D358E72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92" y="188455"/>
            <a:ext cx="1915048" cy="19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8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116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Back</vt:lpstr>
      <vt:lpstr>Getting Started</vt:lpstr>
      <vt:lpstr>Basic Git Commands</vt:lpstr>
      <vt:lpstr>Clone the Repo</vt:lpstr>
      <vt:lpstr>Simple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Aboard </dc:title>
  <dc:creator>Daniel Longest</dc:creator>
  <cp:lastModifiedBy>Daniel Longest</cp:lastModifiedBy>
  <cp:revision>32</cp:revision>
  <dcterms:created xsi:type="dcterms:W3CDTF">2021-03-03T16:46:08Z</dcterms:created>
  <dcterms:modified xsi:type="dcterms:W3CDTF">2021-09-22T14:20:04Z</dcterms:modified>
</cp:coreProperties>
</file>