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  <p:sldMasterId id="2147483997" r:id="rId2"/>
  </p:sldMasterIdLst>
  <p:notesMasterIdLst>
    <p:notesMasterId r:id="rId14"/>
  </p:notesMasterIdLst>
  <p:handoutMasterIdLst>
    <p:handoutMasterId r:id="rId15"/>
  </p:handoutMasterIdLst>
  <p:sldIdLst>
    <p:sldId id="1929" r:id="rId3"/>
    <p:sldId id="1919" r:id="rId4"/>
    <p:sldId id="1933" r:id="rId5"/>
    <p:sldId id="1931" r:id="rId6"/>
    <p:sldId id="1932" r:id="rId7"/>
    <p:sldId id="1935" r:id="rId8"/>
    <p:sldId id="1934" r:id="rId9"/>
    <p:sldId id="1920" r:id="rId10"/>
    <p:sldId id="1922" r:id="rId11"/>
    <p:sldId id="1938" r:id="rId12"/>
    <p:sldId id="1937" r:id="rId1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Font typeface="Wingdings" pitchFamily="2" charset="2"/>
      <a:buChar char="•"/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3333FF"/>
    <a:srgbClr val="F1A16F"/>
    <a:srgbClr val="8C86FA"/>
    <a:srgbClr val="F2FA8E"/>
    <a:srgbClr val="93FBD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59" autoAdjust="0"/>
    <p:restoredTop sz="97895" autoAdjust="0"/>
  </p:normalViewPr>
  <p:slideViewPr>
    <p:cSldViewPr>
      <p:cViewPr varScale="1">
        <p:scale>
          <a:sx n="68" d="100"/>
          <a:sy n="68" d="100"/>
        </p:scale>
        <p:origin x="84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"/>
    </p:cViewPr>
  </p:sorter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32BA8A1-1EAB-43C1-9588-08D49B6CB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250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FontTx/>
              <a:buNone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3D024F6-9115-4590-A14B-E62B05043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183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fld id="{5C3185C1-25AF-4354-9410-A5F0BA11175C}" type="slidenum">
              <a:rPr lang="en-US" altLang="zh-CN" sz="1300" smtClean="0">
                <a:latin typeface="Arial" charset="0"/>
                <a:ea typeface="宋体" pitchFamily="2" charset="-122"/>
              </a:rPr>
              <a:pPr/>
              <a:t>1</a:t>
            </a:fld>
            <a:endParaRPr lang="en-US" altLang="zh-CN" sz="1300" smtClean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80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干什么的，用在哪，由几部分组成；（直观、草图）</a:t>
            </a:r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BAFD8B-2A2C-4BE2-9993-A7B51DAC5521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6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干什么的，用在哪，由几部分组成；（直观、草图）</a:t>
            </a:r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BAFD8B-2A2C-4BE2-9993-A7B51DAC5521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36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干什么的，用在哪，由几部分组成；（直观、草图）</a:t>
            </a:r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BAFD8B-2A2C-4BE2-9993-A7B51DAC5521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3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干什么的，用在哪，由几部分组成；（直观、草图）</a:t>
            </a:r>
          </a:p>
        </p:txBody>
      </p:sp>
      <p:sp>
        <p:nvSpPr>
          <p:cNvPr id="135172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BAFD8B-2A2C-4BE2-9993-A7B51DAC5521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4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96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24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干什么的，用在哪，由几部分组成；（直观、草图）</a:t>
            </a:r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82C0C9-CA24-454D-947A-61E2542D4542}" type="slidenum">
              <a:rPr lang="en-US" altLang="zh-CN" sz="130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3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17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0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5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5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BF26D-A5D1-47BF-A523-11D0E2B28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921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5B21F-6026-47CA-9CC9-DEE8F228E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51742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795B3-A780-4082-A8A5-E8A914103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9837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E3D86-3E84-4343-9538-47E004F52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21476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87E33-1D5E-4C50-AA12-FADB91B50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675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55E-B036-4598-80AE-D45EB4707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66732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C2BAA-CEA7-4D46-B111-983747A44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79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70647-A81A-4381-9035-D0EEE32B36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1758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B0566-883B-47D1-A831-C3C106FC6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0746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1589A-EB61-4568-A85F-A34EFEA42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22068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E7687-CC36-4BE9-A919-E5F06D7C6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6792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39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8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3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05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131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"/>
          <p:cNvSpPr>
            <a:spLocks noChangeArrowheads="1"/>
          </p:cNvSpPr>
          <p:nvPr/>
        </p:nvSpPr>
        <p:spPr bwMode="auto">
          <a:xfrm>
            <a:off x="609600" y="1087438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2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  <p:sldLayoutId id="214748528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>
            <a:spLocks noChangeArrowheads="1"/>
          </p:cNvSpPr>
          <p:nvPr/>
        </p:nvSpPr>
        <p:spPr bwMode="auto">
          <a:xfrm>
            <a:off x="685800" y="30686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716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+mn-lt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200">
                <a:latin typeface="+mn-lt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+mn-lt"/>
                <a:ea typeface="黑体" pitchFamily="2" charset="-122"/>
              </a:defRPr>
            </a:lvl1pPr>
          </a:lstStyle>
          <a:p>
            <a:pPr>
              <a:defRPr/>
            </a:pPr>
            <a:fld id="{DDF062FB-A0EB-44BA-9E83-3ACF891153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1" r:id="rId1"/>
    <p:sldLayoutId id="2147485282" r:id="rId2"/>
    <p:sldLayoutId id="2147485283" r:id="rId3"/>
    <p:sldLayoutId id="2147485284" r:id="rId4"/>
    <p:sldLayoutId id="2147485285" r:id="rId5"/>
    <p:sldLayoutId id="2147485286" r:id="rId6"/>
    <p:sldLayoutId id="2147485287" r:id="rId7"/>
    <p:sldLayoutId id="2147485288" r:id="rId8"/>
    <p:sldLayoutId id="2147485289" r:id="rId9"/>
    <p:sldLayoutId id="2147485290" r:id="rId10"/>
    <p:sldLayoutId id="214748529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850900"/>
            <a:ext cx="91440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3600" dirty="0" smtClean="0">
                <a:solidFill>
                  <a:schemeClr val="tx2"/>
                </a:solidFill>
                <a:latin typeface="黑体" pitchFamily="49" charset="-122"/>
              </a:rPr>
              <a:t>Cadence </a:t>
            </a:r>
            <a:r>
              <a:rPr lang="zh-CN" altLang="en-US" sz="3600" dirty="0" smtClean="0">
                <a:solidFill>
                  <a:schemeClr val="tx2"/>
                </a:solidFill>
                <a:latin typeface="黑体" pitchFamily="49" charset="-122"/>
              </a:rPr>
              <a:t>使用</a:t>
            </a:r>
            <a:endParaRPr lang="zh-CN" altLang="en-US" sz="3600" dirty="0">
              <a:solidFill>
                <a:schemeClr val="tx2"/>
              </a:solidFill>
              <a:latin typeface="黑体" pitchFamily="49" charset="-122"/>
            </a:endParaRPr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0" y="572928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 smtClean="0">
                <a:solidFill>
                  <a:srgbClr val="3333FF"/>
                </a:solidFill>
                <a:latin typeface="黑体" pitchFamily="49" charset="-122"/>
              </a:rPr>
              <a:t>2021</a:t>
            </a:r>
            <a:r>
              <a:rPr kumimoji="1" lang="zh-CN" altLang="en-US" sz="2800" dirty="0" smtClean="0">
                <a:solidFill>
                  <a:srgbClr val="3333FF"/>
                </a:solidFill>
                <a:latin typeface="黑体" pitchFamily="49" charset="-122"/>
              </a:rPr>
              <a:t>年</a:t>
            </a:r>
            <a:r>
              <a:rPr kumimoji="1" lang="en-US" altLang="zh-CN" sz="2800" dirty="0">
                <a:solidFill>
                  <a:srgbClr val="3333FF"/>
                </a:solidFill>
                <a:latin typeface="黑体" pitchFamily="49" charset="-122"/>
              </a:rPr>
              <a:t>7</a:t>
            </a:r>
            <a:r>
              <a:rPr kumimoji="1" lang="zh-CN" altLang="en-US" sz="2800" dirty="0" smtClean="0">
                <a:solidFill>
                  <a:srgbClr val="3333FF"/>
                </a:solidFill>
                <a:latin typeface="黑体" pitchFamily="49" charset="-122"/>
              </a:rPr>
              <a:t>月</a:t>
            </a:r>
            <a:endParaRPr kumimoji="1" lang="zh-CN" altLang="en-US" sz="2800" dirty="0">
              <a:solidFill>
                <a:srgbClr val="3333FF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286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lot Setu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36" y="1333548"/>
            <a:ext cx="3419953" cy="5115639"/>
          </a:xfrm>
          <a:prstGeom prst="rect">
            <a:avLst/>
          </a:prstGeom>
        </p:spPr>
      </p:pic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绘制完成后打印检查封装</a:t>
            </a:r>
            <a:endParaRPr lang="en-US" altLang="zh-CN" sz="2600" dirty="0" smtClean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smtClean="0">
                <a:latin typeface="黑体" pitchFamily="49" charset="-122"/>
              </a:rPr>
              <a:t>在打印机中</a:t>
            </a:r>
            <a:endParaRPr lang="zh-CN" altLang="en-US" sz="2600" dirty="0">
              <a:latin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364088" y="234423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922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93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solidFill>
                <a:srgbClr val="00B050"/>
              </a:solidFill>
              <a:latin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7688" y="1420813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在开始原理图绘制之前，先添加</a:t>
            </a:r>
            <a:r>
              <a:rPr lang="en-US" altLang="zh-CN" sz="2600" dirty="0" smtClean="0">
                <a:latin typeface="黑体" pitchFamily="49" charset="-122"/>
              </a:rPr>
              <a:t>standard</a:t>
            </a:r>
            <a:r>
              <a:rPr lang="zh-CN" altLang="en-US" sz="2600" dirty="0" smtClean="0">
                <a:latin typeface="黑体" pitchFamily="49" charset="-122"/>
              </a:rPr>
              <a:t>库中的</a:t>
            </a:r>
            <a:r>
              <a:rPr lang="en-US" altLang="zh-CN" sz="2600" dirty="0" smtClean="0">
                <a:latin typeface="黑体" pitchFamily="49" charset="-122"/>
              </a:rPr>
              <a:t>B size page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原理图绘制在框内完成，放不下可新建一页</a:t>
            </a:r>
            <a:endParaRPr lang="zh-CN" altLang="en-US" sz="2600" dirty="0">
              <a:latin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solidFill>
                <a:srgbClr val="00B050"/>
              </a:solidFill>
              <a:latin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7688" y="1420813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在开始原理图绘制之前，先添加</a:t>
            </a:r>
            <a:r>
              <a:rPr lang="en-US" altLang="zh-CN" sz="2600" dirty="0" smtClean="0">
                <a:latin typeface="黑体" pitchFamily="49" charset="-122"/>
              </a:rPr>
              <a:t>standard</a:t>
            </a:r>
            <a:r>
              <a:rPr lang="zh-CN" altLang="en-US" sz="2600" dirty="0" smtClean="0">
                <a:latin typeface="黑体" pitchFamily="49" charset="-122"/>
              </a:rPr>
              <a:t>库中的</a:t>
            </a:r>
            <a:r>
              <a:rPr lang="en-US" altLang="zh-CN" sz="2600" dirty="0" smtClean="0">
                <a:latin typeface="黑体" pitchFamily="49" charset="-122"/>
              </a:rPr>
              <a:t>B size page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原理图绘制在框内完成，放不下可新建一页</a:t>
            </a:r>
            <a:endParaRPr lang="zh-CN" altLang="en-US" sz="2600" dirty="0">
              <a:latin typeface="黑体" pitchFamily="49" charset="-122"/>
            </a:endParaRPr>
          </a:p>
        </p:txBody>
      </p:sp>
      <p:pic>
        <p:nvPicPr>
          <p:cNvPr id="2" name="图片 1" descr="Part Information Manag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3" y="1226641"/>
            <a:ext cx="8040223" cy="54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7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solidFill>
                <a:srgbClr val="00B050"/>
              </a:solidFill>
              <a:latin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7688" y="1420813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 smtClean="0">
                <a:latin typeface="黑体" pitchFamily="49" charset="-122"/>
              </a:rPr>
              <a:t>9V</a:t>
            </a:r>
            <a:r>
              <a:rPr lang="zh-CN" altLang="en-US" sz="2600" dirty="0" smtClean="0">
                <a:latin typeface="黑体" pitchFamily="49" charset="-122"/>
              </a:rPr>
              <a:t>电源输入（电池接口）可以用插针的库，也可以单独建电源输入接口的库</a:t>
            </a:r>
            <a:endParaRPr lang="en-US" altLang="zh-CN" sz="2600" dirty="0" smtClean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 smtClean="0">
                <a:latin typeface="黑体" pitchFamily="49" charset="-122"/>
              </a:rPr>
              <a:t>5V</a:t>
            </a:r>
            <a:r>
              <a:rPr lang="zh-CN" altLang="en-US" sz="2600" dirty="0" smtClean="0">
                <a:latin typeface="黑体" pitchFamily="49" charset="-122"/>
              </a:rPr>
              <a:t>电源和地全部连接起来即可</a:t>
            </a:r>
            <a:endParaRPr lang="zh-CN" altLang="en-US" sz="2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054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0" y="1340768"/>
            <a:ext cx="8670594" cy="5040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41110" y="1844824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04248" y="2492896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12360" y="2335560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75856" y="5805264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80976" y="4267200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marL="0" indent="0" eaLnBrk="1" hangingPunct="1">
              <a:spcBef>
                <a:spcPct val="30000"/>
              </a:spcBef>
              <a:spcAft>
                <a:spcPct val="20000"/>
              </a:spcAft>
              <a:buNone/>
            </a:pPr>
            <a:r>
              <a:rPr lang="zh-CN" altLang="en-US" sz="2600" dirty="0" smtClean="0">
                <a:latin typeface="黑体" pitchFamily="49" charset="-122"/>
              </a:rPr>
              <a:t>建议加入</a:t>
            </a:r>
            <a:endParaRPr lang="en-US" altLang="zh-CN" sz="2600" dirty="0" smtClean="0">
              <a:latin typeface="黑体" pitchFamily="49" charset="-122"/>
            </a:endParaRPr>
          </a:p>
          <a:p>
            <a:pPr marL="0" indent="0" eaLnBrk="1" hangingPunct="1">
              <a:spcBef>
                <a:spcPct val="30000"/>
              </a:spcBef>
              <a:spcAft>
                <a:spcPct val="20000"/>
              </a:spcAft>
              <a:buNone/>
            </a:pPr>
            <a:r>
              <a:rPr lang="en-US" altLang="zh-CN" sz="2600" dirty="0" smtClean="0">
                <a:latin typeface="黑体" pitchFamily="49" charset="-122"/>
              </a:rPr>
              <a:t>LED</a:t>
            </a:r>
            <a:r>
              <a:rPr lang="zh-CN" altLang="en-US" sz="2600" dirty="0">
                <a:latin typeface="黑体" pitchFamily="49" charset="-122"/>
              </a:rPr>
              <a:t>指示</a:t>
            </a:r>
            <a:r>
              <a:rPr lang="zh-CN" altLang="en-US" sz="2600" dirty="0" smtClean="0">
                <a:latin typeface="黑体" pitchFamily="49" charset="-122"/>
              </a:rPr>
              <a:t>和电源开关</a:t>
            </a:r>
            <a:endParaRPr lang="en-US" altLang="zh-CN" sz="2600" dirty="0" smtClean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09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4157" y="1484784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marL="0" indent="0" eaLnBrk="1" hangingPunct="1">
              <a:spcBef>
                <a:spcPct val="30000"/>
              </a:spcBef>
              <a:spcAft>
                <a:spcPct val="20000"/>
              </a:spcAft>
              <a:buNone/>
            </a:pPr>
            <a:r>
              <a:rPr lang="zh-CN" altLang="en-US" sz="2600" dirty="0" smtClean="0">
                <a:latin typeface="黑体" pitchFamily="49" charset="-122"/>
              </a:rPr>
              <a:t>总线画法</a:t>
            </a:r>
            <a:endParaRPr lang="en-US" altLang="zh-CN" sz="2600" dirty="0" smtClean="0">
              <a:latin typeface="黑体" pitchFamily="49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" y="1476896"/>
            <a:ext cx="907859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 dirty="0">
                <a:solidFill>
                  <a:srgbClr val="0000FF"/>
                </a:solidFill>
                <a:latin typeface="Arial" charset="0"/>
              </a:rPr>
              <a:t>六、原理图绘制</a:t>
            </a:r>
            <a:endParaRPr lang="en-US" altLang="zh-CN" sz="3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endParaRPr lang="zh-CN" altLang="en-US" sz="2600" dirty="0">
              <a:solidFill>
                <a:srgbClr val="00B050"/>
              </a:solidFill>
              <a:latin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7688" y="1420813"/>
            <a:ext cx="76247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 smtClean="0">
                <a:latin typeface="黑体" pitchFamily="49" charset="-122"/>
              </a:rPr>
              <a:t>Global Navigation</a:t>
            </a:r>
            <a:r>
              <a:rPr lang="zh-CN" altLang="en-US" sz="2600" dirty="0" smtClean="0">
                <a:latin typeface="黑体" pitchFamily="49" charset="-122"/>
              </a:rPr>
              <a:t>窗口</a:t>
            </a:r>
            <a:endParaRPr lang="en-US" altLang="zh-CN" sz="2600" dirty="0" smtClean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>
                <a:latin typeface="黑体" pitchFamily="49" charset="-122"/>
              </a:rPr>
              <a:t>按住</a:t>
            </a:r>
            <a:r>
              <a:rPr lang="en-US" altLang="zh-CN" sz="2600" dirty="0">
                <a:latin typeface="黑体" pitchFamily="49" charset="-122"/>
              </a:rPr>
              <a:t>Ctrl</a:t>
            </a:r>
            <a:r>
              <a:rPr lang="zh-CN" altLang="en-US" sz="2600" dirty="0">
                <a:latin typeface="黑体" pitchFamily="49" charset="-122"/>
              </a:rPr>
              <a:t>拖选复数元件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>
                <a:latin typeface="黑体" pitchFamily="49" charset="-122"/>
              </a:rPr>
              <a:t>Exclude</a:t>
            </a:r>
            <a:r>
              <a:rPr lang="zh-CN" altLang="en-US" sz="2600" dirty="0">
                <a:latin typeface="黑体" pitchFamily="49" charset="-122"/>
              </a:rPr>
              <a:t>特定</a:t>
            </a:r>
            <a:r>
              <a:rPr lang="zh-CN" altLang="en-US" sz="2600" dirty="0" smtClean="0">
                <a:latin typeface="黑体" pitchFamily="49" charset="-122"/>
              </a:rPr>
              <a:t>种类</a:t>
            </a:r>
            <a:endParaRPr lang="en-US" altLang="zh-CN" sz="2600" dirty="0" smtClean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 smtClean="0">
                <a:latin typeface="黑体" pitchFamily="49" charset="-122"/>
              </a:rPr>
              <a:t>Align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万能的右键</a:t>
            </a:r>
            <a:endParaRPr lang="en-US" altLang="zh-CN" sz="2600" dirty="0" smtClean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 smtClean="0">
                <a:latin typeface="黑体" pitchFamily="49" charset="-122"/>
              </a:rPr>
              <a:t>……</a:t>
            </a:r>
            <a:endParaRPr lang="zh-CN" altLang="en-US" sz="2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276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42" b="10050"/>
          <a:stretch/>
        </p:blipFill>
        <p:spPr>
          <a:xfrm>
            <a:off x="3857654" y="1770171"/>
            <a:ext cx="5006051" cy="4679842"/>
          </a:xfrm>
          <a:prstGeom prst="rect">
            <a:avLst/>
          </a:prstGeom>
        </p:spPr>
      </p:pic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改变</a:t>
            </a:r>
            <a:r>
              <a:rPr lang="en-US" altLang="zh-CN" sz="2600" dirty="0" smtClean="0">
                <a:latin typeface="黑体" pitchFamily="49" charset="-122"/>
              </a:rPr>
              <a:t>extent</a:t>
            </a:r>
            <a:endParaRPr lang="zh-CN" altLang="en-US" sz="2600" dirty="0">
              <a:latin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2930" r="68045" b="48535"/>
          <a:stretch/>
        </p:blipFill>
        <p:spPr bwMode="auto">
          <a:xfrm>
            <a:off x="702294" y="2004970"/>
            <a:ext cx="2520280" cy="41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4294670" y="5013176"/>
            <a:ext cx="4194485" cy="12961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55666" y="2348880"/>
            <a:ext cx="75243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gray">
          <a:xfrm>
            <a:off x="669925" y="404813"/>
            <a:ext cx="77898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七、</a:t>
            </a:r>
            <a:r>
              <a:rPr lang="en-US" altLang="zh-CN" sz="3800" b="1">
                <a:solidFill>
                  <a:srgbClr val="0000FF"/>
                </a:solidFill>
                <a:latin typeface="Arial" charset="0"/>
              </a:rPr>
              <a:t>PCB</a:t>
            </a:r>
            <a:r>
              <a:rPr lang="zh-CN" altLang="en-US" sz="3800" b="1">
                <a:solidFill>
                  <a:srgbClr val="0000FF"/>
                </a:solidFill>
                <a:latin typeface="Arial" charset="0"/>
              </a:rPr>
              <a:t>绘制</a:t>
            </a:r>
            <a:endParaRPr lang="en-US" altLang="zh-CN" sz="3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95288" y="1268413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 smtClean="0">
                <a:latin typeface="黑体" pitchFamily="49" charset="-122"/>
              </a:rPr>
              <a:t>PCB</a:t>
            </a:r>
            <a:r>
              <a:rPr lang="zh-CN" altLang="en-US" sz="2600" dirty="0" smtClean="0">
                <a:latin typeface="黑体" pitchFamily="49" charset="-122"/>
              </a:rPr>
              <a:t>板边框大小</a:t>
            </a:r>
            <a:endParaRPr lang="en-US" altLang="zh-CN" sz="2600" dirty="0" smtClean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设定为</a:t>
            </a:r>
            <a:r>
              <a:rPr lang="en-US" altLang="zh-CN" sz="2600" dirty="0" smtClean="0">
                <a:latin typeface="黑体" pitchFamily="49" charset="-122"/>
              </a:rPr>
              <a:t>3935mil * 3935mil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坐标点选取命令：</a:t>
            </a:r>
            <a:endParaRPr lang="en-US" altLang="zh-CN" sz="2600" dirty="0" smtClean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en-US" altLang="zh-CN" sz="2600" dirty="0" smtClean="0">
                <a:latin typeface="黑体" pitchFamily="49" charset="-122"/>
              </a:rPr>
              <a:t>x 300 y 400 </a:t>
            </a:r>
            <a:r>
              <a:rPr lang="zh-CN" altLang="en-US" sz="2600" dirty="0" smtClean="0">
                <a:latin typeface="黑体" pitchFamily="49" charset="-122"/>
              </a:rPr>
              <a:t>表示选择</a:t>
            </a:r>
            <a:r>
              <a:rPr lang="en-US" altLang="zh-CN" sz="2600" dirty="0" smtClean="0">
                <a:latin typeface="黑体" pitchFamily="49" charset="-122"/>
              </a:rPr>
              <a:t>(300,400)</a:t>
            </a:r>
            <a:r>
              <a:rPr lang="zh-CN" altLang="en-US" sz="2600" dirty="0" smtClean="0">
                <a:latin typeface="黑体" pitchFamily="49" charset="-122"/>
              </a:rPr>
              <a:t>位置</a:t>
            </a:r>
            <a:endParaRPr lang="en-US" altLang="zh-CN" sz="2600" dirty="0">
              <a:latin typeface="黑体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20000"/>
              </a:spcAft>
              <a:buFont typeface="Wingdings" pitchFamily="2" charset="2"/>
              <a:buChar char="n"/>
            </a:pPr>
            <a:r>
              <a:rPr lang="zh-CN" altLang="en-US" sz="2600" dirty="0" smtClean="0">
                <a:latin typeface="黑体" pitchFamily="49" charset="-122"/>
              </a:rPr>
              <a:t>之后输入</a:t>
            </a:r>
            <a:r>
              <a:rPr lang="en-US" altLang="zh-CN" sz="2600" dirty="0" smtClean="0">
                <a:latin typeface="黑体" pitchFamily="49" charset="-122"/>
              </a:rPr>
              <a:t>ix 200 </a:t>
            </a:r>
            <a:r>
              <a:rPr lang="en-US" altLang="zh-CN" sz="2600" dirty="0" err="1" smtClean="0">
                <a:latin typeface="黑体" pitchFamily="49" charset="-122"/>
              </a:rPr>
              <a:t>iy</a:t>
            </a:r>
            <a:r>
              <a:rPr lang="en-US" altLang="zh-CN" sz="2600" dirty="0" smtClean="0">
                <a:latin typeface="黑体" pitchFamily="49" charset="-122"/>
              </a:rPr>
              <a:t> 100</a:t>
            </a:r>
            <a:r>
              <a:rPr lang="zh-CN" altLang="en-US" sz="2600" dirty="0" smtClean="0">
                <a:latin typeface="黑体" pitchFamily="49" charset="-122"/>
              </a:rPr>
              <a:t>表示相对位置，即</a:t>
            </a:r>
            <a:r>
              <a:rPr lang="en-US" altLang="zh-CN" sz="2600" dirty="0" smtClean="0">
                <a:latin typeface="黑体" pitchFamily="49" charset="-122"/>
              </a:rPr>
              <a:t>x</a:t>
            </a:r>
            <a:r>
              <a:rPr lang="zh-CN" altLang="en-US" sz="2600" dirty="0" smtClean="0">
                <a:latin typeface="黑体" pitchFamily="49" charset="-122"/>
              </a:rPr>
              <a:t>方向坐标</a:t>
            </a:r>
            <a:r>
              <a:rPr lang="en-US" altLang="zh-CN" sz="2600" dirty="0" smtClean="0">
                <a:latin typeface="黑体" pitchFamily="49" charset="-122"/>
              </a:rPr>
              <a:t>+200</a:t>
            </a:r>
            <a:r>
              <a:rPr lang="zh-CN" altLang="en-US" sz="2600" dirty="0" smtClean="0">
                <a:latin typeface="黑体" pitchFamily="49" charset="-122"/>
              </a:rPr>
              <a:t>，</a:t>
            </a:r>
            <a:r>
              <a:rPr lang="en-US" altLang="zh-CN" sz="2600" dirty="0" smtClean="0">
                <a:latin typeface="黑体" pitchFamily="49" charset="-122"/>
              </a:rPr>
              <a:t>y</a:t>
            </a:r>
            <a:r>
              <a:rPr lang="zh-CN" altLang="en-US" sz="2600" dirty="0" smtClean="0">
                <a:latin typeface="黑体" pitchFamily="49" charset="-122"/>
              </a:rPr>
              <a:t>方向坐标</a:t>
            </a:r>
            <a:r>
              <a:rPr lang="en-US" altLang="zh-CN" sz="2600" dirty="0" smtClean="0">
                <a:latin typeface="黑体" pitchFamily="49" charset="-122"/>
              </a:rPr>
              <a:t>+100,</a:t>
            </a:r>
            <a:r>
              <a:rPr lang="zh-CN" altLang="en-US" sz="2600" dirty="0" smtClean="0">
                <a:latin typeface="黑体" pitchFamily="49" charset="-122"/>
              </a:rPr>
              <a:t>选择</a:t>
            </a:r>
            <a:r>
              <a:rPr lang="en-US" altLang="zh-CN" sz="2600" dirty="0" smtClean="0">
                <a:latin typeface="黑体" pitchFamily="49" charset="-122"/>
              </a:rPr>
              <a:t>(500,500)</a:t>
            </a:r>
            <a:r>
              <a:rPr lang="zh-CN" altLang="en-US" sz="2600" dirty="0" smtClean="0">
                <a:latin typeface="黑体" pitchFamily="49" charset="-122"/>
              </a:rPr>
              <a:t>位置</a:t>
            </a:r>
            <a:endParaRPr lang="zh-CN" altLang="en-US" sz="2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638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Profile">
  <a:themeElements>
    <a:clrScheme name="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6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210425</TotalTime>
  <Words>354</Words>
  <Application>Microsoft Office PowerPoint</Application>
  <PresentationFormat>全屏显示(4:3)</PresentationFormat>
  <Paragraphs>56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Arial</vt:lpstr>
      <vt:lpstr>Verdana</vt:lpstr>
      <vt:lpstr>Wingdings</vt:lpstr>
      <vt:lpstr>6_Profile</vt:lpstr>
      <vt:lpstr>1_Profile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郝 宁</cp:lastModifiedBy>
  <cp:revision>1726</cp:revision>
  <dcterms:created xsi:type="dcterms:W3CDTF">2008-09-01T01:19:24Z</dcterms:created>
  <dcterms:modified xsi:type="dcterms:W3CDTF">2021-07-15T00:49:38Z</dcterms:modified>
</cp:coreProperties>
</file>