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9"/>
  </p:notesMasterIdLst>
  <p:sldIdLst>
    <p:sldId id="256" r:id="rId2"/>
    <p:sldId id="270" r:id="rId3"/>
    <p:sldId id="266" r:id="rId4"/>
    <p:sldId id="267" r:id="rId5"/>
    <p:sldId id="268" r:id="rId6"/>
    <p:sldId id="269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72" autoAdjust="0"/>
    <p:restoredTop sz="86288" autoAdjust="0"/>
  </p:normalViewPr>
  <p:slideViewPr>
    <p:cSldViewPr snapToGrid="0">
      <p:cViewPr varScale="1">
        <p:scale>
          <a:sx n="87" d="100"/>
          <a:sy n="87" d="100"/>
        </p:scale>
        <p:origin x="715" y="82"/>
      </p:cViewPr>
      <p:guideLst/>
    </p:cSldViewPr>
  </p:slideViewPr>
  <p:outlineViewPr>
    <p:cViewPr>
      <p:scale>
        <a:sx n="33" d="100"/>
        <a:sy n="33" d="100"/>
      </p:scale>
      <p:origin x="0" y="-4050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115CB-90E5-4CE3-ABFB-58276751839A}" type="datetimeFigureOut">
              <a:rPr kumimoji="1" lang="ja-JP" altLang="en-US" smtClean="0"/>
              <a:t>2022/5/19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14AA6-0C1A-4854-910F-745F71B698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167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May 21,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情報理工学系研究科大学院入試説明会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536918" y="1114051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15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May 21,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情報理工学系研究科大学院入試説明会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536918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758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May 21,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情報理工学系研究科大学院入試説明会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6235" y="261866"/>
            <a:ext cx="851535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50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May 21,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1187" y="6356351"/>
            <a:ext cx="3596763" cy="365125"/>
          </a:xfrm>
        </p:spPr>
        <p:txBody>
          <a:bodyPr/>
          <a:lstStyle/>
          <a:p>
            <a:r>
              <a:rPr lang="zh-CN" altLang="en-US"/>
              <a:t>情報理工学系研究科大学院入試説明会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536918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33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May 21, 2022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情報理工学系研究科大学院入試説明会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536918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40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May 21, 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情報理工学系研究科大学院入試説明会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536918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55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May 21, 2022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情報理工学系研究科大学院入試説明会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536918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58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May 21, 2022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情報理工学系研究科大学院入試説明会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536918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213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May 21, 2022</a:t>
            </a: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情報理工学系研究科大学院入試説明会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536918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7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May 21, 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情報理工学系研究科大学院入試説明会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536918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7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May 21, 2022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情報理工学系研究科大学院入試説明会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536918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39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May 21, 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情報理工学系研究科大学院入試説明会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84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23" r:id="rId7"/>
    <p:sldLayoutId id="2147483719" r:id="rId8"/>
    <p:sldLayoutId id="2147483720" r:id="rId9"/>
    <p:sldLayoutId id="2147483721" r:id="rId10"/>
    <p:sldLayoutId id="214748372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idos.ic.i.u-tokyo.ac.jp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tau@eidos.ic.i.u-tokyo.ac.jp" TargetMode="External"/><Relationship Id="rId4" Type="http://schemas.openxmlformats.org/officeDocument/2006/relationships/hyperlink" Target="https://tinyurl.com/taurab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Q4fDcG1rwQ" TargetMode="External"/><Relationship Id="rId2" Type="http://schemas.openxmlformats.org/officeDocument/2006/relationships/hyperlink" Target="https://www.eidos.ic.i.u-tokyo.ac.jp/lab_introduc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MUl8p0iI1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.go.jp/kisoken/crest/project/1111114/1111114_2021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400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A97D91CF-37B8-45DD-B771-54D913B9C4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939" b="6475"/>
          <a:stretch/>
        </p:blipFill>
        <p:spPr>
          <a:xfrm>
            <a:off x="-1523980" y="10"/>
            <a:ext cx="12191980" cy="6857990"/>
          </a:xfrm>
          <a:prstGeom prst="rect">
            <a:avLst/>
          </a:prstGeom>
        </p:spPr>
      </p:pic>
      <p:sp>
        <p:nvSpPr>
          <p:cNvPr id="27" name="Rectangle 1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23997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A75BF6-4B60-47CF-8D5B-BCAB7B31C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0094026" cy="2802219"/>
          </a:xfrm>
        </p:spPr>
        <p:txBody>
          <a:bodyPr anchor="b">
            <a:normAutofit/>
          </a:bodyPr>
          <a:lstStyle/>
          <a:p>
            <a:r>
              <a:rPr kumimoji="1" lang="ja-JP" altLang="en-US" sz="4800" dirty="0"/>
              <a:t>田浦研究室紹介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C89AB22-B8FE-42B2-A463-CA5EA493B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263" y="3980739"/>
            <a:ext cx="8287473" cy="1872666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https://www.eidos.ic.i.u-tokyo.ac.jp/</a:t>
            </a:r>
            <a:endParaRPr kumimoji="1" lang="en-US" altLang="ja-JP" dirty="0">
              <a:solidFill>
                <a:srgbClr val="FFFF00"/>
              </a:solidFill>
            </a:endParaRPr>
          </a:p>
          <a:p>
            <a:r>
              <a:rPr kumimoji="1" lang="ja-JP" altLang="en-US" dirty="0"/>
              <a:t>短縮</a:t>
            </a:r>
            <a:r>
              <a:rPr kumimoji="1" lang="en-US" altLang="ja-JP" dirty="0"/>
              <a:t>URL:</a:t>
            </a:r>
            <a:r>
              <a:rPr kumimoji="1" lang="ja-JP" altLang="en-US" dirty="0"/>
              <a:t> </a:t>
            </a:r>
            <a:r>
              <a:rPr kumimoji="1" lang="en-US" altLang="ja-JP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https://tinyurl.com/taurab</a:t>
            </a:r>
            <a:endParaRPr kumimoji="1" lang="en-US" altLang="ja-JP" dirty="0">
              <a:solidFill>
                <a:srgbClr val="FFFF00"/>
              </a:solidFill>
            </a:endParaRPr>
          </a:p>
          <a:p>
            <a:r>
              <a:rPr kumimoji="1" lang="ja-JP" altLang="en-US" dirty="0"/>
              <a:t>田浦健次朗 </a:t>
            </a:r>
            <a:endParaRPr kumimoji="1" lang="en-US" altLang="ja-JP" dirty="0"/>
          </a:p>
          <a:p>
            <a:r>
              <a:rPr kumimoji="1" lang="ja-JP" altLang="en-US" dirty="0"/>
              <a:t>情報理工学系 電子情報学専攻</a:t>
            </a:r>
            <a:endParaRPr kumimoji="1" lang="en-US" altLang="ja-JP" dirty="0"/>
          </a:p>
          <a:p>
            <a:r>
              <a:rPr kumimoji="1" lang="en-US" altLang="ja-JP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tau@eidos.ic.i.u-tokyo.ac.jp</a:t>
            </a:r>
            <a:endParaRPr kumimoji="1" lang="en-US" altLang="ja-JP" dirty="0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DA157-1902-48D6-A925-3C78CF8F8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May 21, 2022</a:t>
            </a:r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B1B6DD-1F92-491E-BB7A-5A7D0DC8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429000" cy="365125"/>
          </a:xfrm>
        </p:spPr>
        <p:txBody>
          <a:bodyPr/>
          <a:lstStyle/>
          <a:p>
            <a:r>
              <a:rPr lang="zh-CN" altLang="en-US"/>
              <a:t>情報理工学系研究科大学院入試説明会</a:t>
            </a:r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B3B183-0993-481A-8A47-394F95AC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80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A66063-2C13-0104-9233-7AFA39A4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我々のグループ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4A9D45-EFBA-26EA-9EB5-CA6A1035E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コンピュータシステムの基礎となる</a:t>
            </a:r>
            <a:r>
              <a:rPr kumimoji="1" lang="ja-JP" altLang="en-US" dirty="0">
                <a:solidFill>
                  <a:srgbClr val="7030A0"/>
                </a:solidFill>
              </a:rPr>
              <a:t>システムソフトウェア</a:t>
            </a:r>
            <a:r>
              <a:rPr kumimoji="1" lang="en-US" altLang="ja-JP" dirty="0">
                <a:solidFill>
                  <a:srgbClr val="7030A0"/>
                </a:solidFill>
              </a:rPr>
              <a:t>(*)</a:t>
            </a:r>
            <a:r>
              <a:rPr kumimoji="1" lang="ja-JP" altLang="en-US" dirty="0"/>
              <a:t>を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より高性能に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より簡単に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より安全に</a:t>
            </a:r>
            <a:endParaRPr kumimoji="1" lang="en-US" altLang="ja-JP" dirty="0"/>
          </a:p>
          <a:p>
            <a:r>
              <a:rPr kumimoji="1" lang="ja-JP" altLang="en-US" dirty="0"/>
              <a:t>それらの応用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大規模・高性能処理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セキュリティ・プライバシー保護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CD33E1-3157-722B-FFB6-2730A52C6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May 21, 2022</a:t>
            </a:r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6BD0185-7FCA-6F54-25CD-D5C66CC02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情報理工学系研究科大学院入試説明会</a:t>
            </a:r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FC44EC-FD6F-AFE0-87F1-FB4883C7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</a:t>
            </a:fld>
            <a:endParaRPr 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F8F0819-B53C-25B7-385E-10F80FE5A25F}"/>
              </a:ext>
            </a:extLst>
          </p:cNvPr>
          <p:cNvSpPr/>
          <p:nvPr/>
        </p:nvSpPr>
        <p:spPr>
          <a:xfrm>
            <a:off x="2040467" y="5376333"/>
            <a:ext cx="5596466" cy="6397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i="1" dirty="0"/>
              <a:t>プログラミングの生産性・ソフトウェア品質の鍵：</a:t>
            </a:r>
            <a:endParaRPr kumimoji="1" lang="en-US" altLang="ja-JP" i="1" dirty="0"/>
          </a:p>
          <a:p>
            <a:r>
              <a:rPr kumimoji="1" lang="ja-JP" altLang="en-US" i="1" dirty="0"/>
              <a:t>より良いシステムソフトウェア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AFCBACE-C490-C49F-9580-35EB9A277956}"/>
              </a:ext>
            </a:extLst>
          </p:cNvPr>
          <p:cNvSpPr txBox="1"/>
          <p:nvPr/>
        </p:nvSpPr>
        <p:spPr>
          <a:xfrm>
            <a:off x="4572000" y="2419330"/>
            <a:ext cx="33110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/>
              <a:t>(*)</a:t>
            </a:r>
            <a:r>
              <a:rPr kumimoji="1" lang="ja-JP" altLang="en-US" sz="1400" dirty="0"/>
              <a:t>システムソフトウェア</a:t>
            </a:r>
            <a:endParaRPr kumimoji="1"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プログラミング言語</a:t>
            </a:r>
            <a:endParaRPr kumimoji="1"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オペレーティングシステム</a:t>
            </a:r>
            <a:endParaRPr kumimoji="1" lang="en-US" altLang="ja-JP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ja-JP" altLang="en-US" sz="1400" dirty="0"/>
              <a:t>実行時システムやライブラリ</a:t>
            </a:r>
          </a:p>
        </p:txBody>
      </p:sp>
    </p:spTree>
    <p:extLst>
      <p:ext uri="{BB962C8B-B14F-4D97-AF65-F5344CB8AC3E}">
        <p14:creationId xmlns:p14="http://schemas.microsoft.com/office/powerpoint/2010/main" val="383248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7A7A1-BA5F-49E0-A9A3-88D972B1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Focus areas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511DF7-0E03-464A-AE70-359EBB9D6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44960" cy="4351338"/>
          </a:xfrm>
        </p:spPr>
        <p:txBody>
          <a:bodyPr/>
          <a:lstStyle/>
          <a:p>
            <a:r>
              <a:rPr kumimoji="1" lang="ja-JP" altLang="en-US" dirty="0"/>
              <a:t>並列処理のための実行時システム</a:t>
            </a:r>
            <a:endParaRPr kumimoji="1" lang="en-US" altLang="ja-JP" dirty="0"/>
          </a:p>
          <a:p>
            <a:r>
              <a:rPr kumimoji="1" lang="ja-JP" altLang="en-US" dirty="0"/>
              <a:t>ビッグデータ処理のための並列テキスト処理</a:t>
            </a:r>
            <a:endParaRPr kumimoji="1" lang="en-US" altLang="ja-JP" dirty="0"/>
          </a:p>
          <a:p>
            <a:r>
              <a:rPr kumimoji="1" lang="ja-JP" altLang="en-US" sz="2800" dirty="0"/>
              <a:t>セキュアファイルシステムとプライバシー保護のためのプログラミング枠組み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96F16F-CC5D-4A67-9D1F-E19561618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May 21, 2022</a:t>
            </a:r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2AB32D-8882-459A-87FD-009F5799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情報理工学系研究科大学院入試説明会</a:t>
            </a:r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859BE0-3635-4BAE-AE31-5DCC4806D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1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4BC84F-71E5-82A7-C9CB-FD9A7E48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並列処理のための実行時システム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AA981E-D6F3-3A7E-1BDD-55C737B4E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MassiveThreads</a:t>
            </a:r>
            <a:r>
              <a:rPr kumimoji="1" lang="en-US" altLang="ja-JP" dirty="0"/>
              <a:t> </a:t>
            </a:r>
            <a:r>
              <a:rPr kumimoji="1" lang="ja-JP" altLang="en-US" dirty="0"/>
              <a:t>自動負荷分散ライブラリ</a:t>
            </a:r>
            <a:endParaRPr kumimoji="1" lang="en-US" altLang="ja-JP" dirty="0"/>
          </a:p>
          <a:p>
            <a:r>
              <a:rPr kumimoji="1" lang="ja-JP" altLang="en-US" dirty="0">
                <a:hlinkClick r:id="rId2"/>
              </a:rPr>
              <a:t>並列処理の概要</a:t>
            </a:r>
            <a:r>
              <a:rPr kumimoji="1" lang="ja-JP" altLang="en-US" dirty="0"/>
              <a:t>紹介</a:t>
            </a:r>
            <a:endParaRPr kumimoji="1" lang="en-US" altLang="ja-JP" dirty="0"/>
          </a:p>
          <a:p>
            <a:r>
              <a:rPr kumimoji="1" lang="ja-JP" altLang="en-US" dirty="0">
                <a:hlinkClick r:id="rId3"/>
              </a:rPr>
              <a:t>デモ</a:t>
            </a:r>
            <a:r>
              <a:rPr kumimoji="1" lang="ja-JP" altLang="en-US" dirty="0"/>
              <a:t>（負荷の均等化と局所性を両立する負荷分散方式）</a:t>
            </a:r>
            <a:endParaRPr kumimoji="1" lang="en-US" altLang="ja-JP" dirty="0"/>
          </a:p>
          <a:p>
            <a:r>
              <a:rPr kumimoji="1" lang="ja-JP" altLang="en-US" dirty="0"/>
              <a:t>スーパーコンピュータ上で数千台の計算機に対する自動負荷分散の研究も進行中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0AEDE2-0F65-CAC7-7680-C61B28E6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May 21, 2022</a:t>
            </a:r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AA8B55-4DFD-C5A5-0489-61807E16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情報理工学系研究科大学院入試説明会</a:t>
            </a:r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5258DC-E95B-8490-E1FD-4FACE0BD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2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656F30-4292-8D2E-85EE-46BDF9F2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ビッグデータ処理のための並列テキスト処理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C93C45-4871-7B6E-5E98-7C5AEA522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176683" cy="4351338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sz="2400" dirty="0"/>
              <a:t>多くの有用なデータがテキストデータ</a:t>
            </a:r>
            <a:endParaRPr kumimoji="1" lang="en-US" altLang="ja-JP" sz="2000" dirty="0"/>
          </a:p>
          <a:p>
            <a:r>
              <a:rPr kumimoji="1" lang="ja-JP" altLang="en-US" sz="2400" dirty="0"/>
              <a:t>大規模テキストデータからの情報抽出が重要</a:t>
            </a:r>
            <a:endParaRPr kumimoji="1" lang="en-US" altLang="ja-JP" sz="2400" dirty="0"/>
          </a:p>
          <a:p>
            <a:r>
              <a:rPr kumimoji="1" lang="ja-JP" altLang="en-US" sz="2400" dirty="0"/>
              <a:t>通常、正規表現や文脈自由文法などで解析・パターンマッチ</a:t>
            </a:r>
            <a:endParaRPr kumimoji="1" lang="en-US" altLang="ja-JP" sz="2400" dirty="0"/>
          </a:p>
          <a:p>
            <a:r>
              <a:rPr kumimoji="1" lang="ja-JP" altLang="en-US" sz="2400" dirty="0"/>
              <a:t>通常、逐次的に実行（ベクトル・並列化による高速化が難しい）</a:t>
            </a:r>
            <a:endParaRPr kumimoji="1" lang="en-US" altLang="ja-JP" sz="2400" dirty="0"/>
          </a:p>
          <a:p>
            <a:pPr lvl="1"/>
            <a:r>
              <a:rPr kumimoji="1" lang="ja-JP" altLang="en-US" sz="2000" dirty="0"/>
              <a:t>実際ほとんどの処理系（正規表現ライブラリや構文解析生成器）も逐次処理しかできない</a:t>
            </a:r>
            <a:endParaRPr kumimoji="1" lang="en-US" altLang="ja-JP" sz="2000" dirty="0"/>
          </a:p>
          <a:p>
            <a:r>
              <a:rPr kumimoji="1" lang="ja-JP" altLang="en-US" sz="2400" dirty="0"/>
              <a:t>我々：そのための専用処理系で「簡単」「高性能」を両立</a:t>
            </a:r>
            <a:endParaRPr kumimoji="1" lang="en-US" altLang="ja-JP" sz="2400" dirty="0"/>
          </a:p>
          <a:p>
            <a:pPr lvl="1"/>
            <a:r>
              <a:rPr kumimoji="1" lang="ja-JP" altLang="en-US" sz="2000" dirty="0"/>
              <a:t>プログラマは普通のパターン（正規表現や文法）を書くだけ</a:t>
            </a:r>
            <a:endParaRPr kumimoji="1" lang="en-US" altLang="ja-JP" sz="2000" dirty="0"/>
          </a:p>
          <a:p>
            <a:pPr lvl="1"/>
            <a:r>
              <a:rPr kumimoji="1" lang="ja-JP" altLang="en-US" sz="2000" dirty="0"/>
              <a:t>ベクトル（</a:t>
            </a:r>
            <a:r>
              <a:rPr kumimoji="1" lang="en-US" altLang="ja-JP" sz="2000" dirty="0"/>
              <a:t>SIMD</a:t>
            </a:r>
            <a:r>
              <a:rPr kumimoji="1" lang="ja-JP" altLang="en-US" sz="2000" dirty="0"/>
              <a:t>）命令、並列処理を用いて自動的に並列化</a:t>
            </a:r>
            <a:endParaRPr kumimoji="1" lang="en-US" altLang="ja-JP" sz="2000" dirty="0"/>
          </a:p>
          <a:p>
            <a:r>
              <a:rPr kumimoji="1" lang="ja-JP" altLang="en-US" sz="2400" dirty="0">
                <a:hlinkClick r:id="rId2"/>
              </a:rPr>
              <a:t>研究プレゼン</a:t>
            </a:r>
            <a:r>
              <a:rPr kumimoji="1" lang="ja-JP" altLang="en-US" sz="2400" dirty="0"/>
              <a:t> 並列字句解析器</a:t>
            </a:r>
            <a:endParaRPr kumimoji="1" lang="en-US" altLang="ja-JP" sz="2400" dirty="0"/>
          </a:p>
          <a:p>
            <a:pPr lvl="1"/>
            <a:r>
              <a:rPr kumimoji="1" lang="en-US" altLang="ja-JP" sz="2000" dirty="0" err="1"/>
              <a:t>LiLe</a:t>
            </a:r>
            <a:r>
              <a:rPr kumimoji="1" lang="en-US" altLang="ja-JP" sz="2000" dirty="0"/>
              <a:t> IPDPS 2021</a:t>
            </a:r>
            <a:endParaRPr kumimoji="1" lang="ja-JP" altLang="en-US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420FB6-54B9-1F85-6EEC-538DA42E2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May 21, 2022</a:t>
            </a:r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45285D-68C4-21D1-7D9B-DBAA02974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情報理工学系研究科大学院入試説明会</a:t>
            </a:r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3B397B-5B09-B269-D5BF-D1CF9A6D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2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60B217-7D93-EDCE-F3BD-D989BE5CD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3200" dirty="0"/>
              <a:t>セキュアファイルシステムとプライバシー保護のためのプログラミング枠組み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11DE5-0EB1-17B6-92C2-4994CB79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03683" cy="4351338"/>
          </a:xfrm>
        </p:spPr>
        <p:txBody>
          <a:bodyPr>
            <a:normAutofit fontScale="92500"/>
          </a:bodyPr>
          <a:lstStyle/>
          <a:p>
            <a:r>
              <a:rPr kumimoji="1" lang="ja-JP" altLang="en-US" dirty="0"/>
              <a:t>データを解析することの重要性</a:t>
            </a:r>
            <a:endParaRPr kumimoji="1" lang="en-US" altLang="ja-JP" dirty="0"/>
          </a:p>
          <a:p>
            <a:r>
              <a:rPr kumimoji="1" lang="ja-JP" altLang="en-US" dirty="0"/>
              <a:t>有用なデータの多くが機微な・個人情報を含む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医療、教育、ゲノム、カメラ画像、移動履歴、</a:t>
            </a:r>
            <a:r>
              <a:rPr kumimoji="1" lang="en-US" altLang="ja-JP" dirty="0"/>
              <a:t>etc.</a:t>
            </a:r>
          </a:p>
          <a:p>
            <a:r>
              <a:rPr kumimoji="1" lang="ja-JP" altLang="en-US" dirty="0"/>
              <a:t>多数のユーザに共有された解析環境でのセキュリティ、プライバシー保護が重要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管理者への信頼に依拠しない暗号化ファイルシステム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解析者への信頼に依拠せずプライバシー保護（差分プライバシー）を保証するプログラミングフレームワーク</a:t>
            </a:r>
            <a:endParaRPr kumimoji="1" lang="en-US" altLang="ja-JP" dirty="0"/>
          </a:p>
          <a:p>
            <a:r>
              <a:rPr kumimoji="1" lang="en-US" altLang="ja-JP" dirty="0"/>
              <a:t>JST</a:t>
            </a:r>
            <a:r>
              <a:rPr kumimoji="1" lang="ja-JP" altLang="en-US" dirty="0"/>
              <a:t> </a:t>
            </a:r>
            <a:r>
              <a:rPr kumimoji="1" lang="en-US" altLang="ja-JP" dirty="0"/>
              <a:t>CREST </a:t>
            </a:r>
            <a:r>
              <a:rPr kumimoji="1" lang="ja-JP" altLang="en-US" dirty="0">
                <a:hlinkClick r:id="rId2"/>
              </a:rPr>
              <a:t>実応用に即したプライバシー保護解析とセキュアデータ基盤</a:t>
            </a:r>
            <a:r>
              <a:rPr kumimoji="1" lang="ja-JP" altLang="en-US" dirty="0"/>
              <a:t>として始まった新たな取り組み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F17D60-C894-F741-F61A-20ABF32C4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May 21, 2022</a:t>
            </a:r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645A3A-6EDC-251B-DD64-588B3EB1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情報理工学系研究科大学院入試説明会</a:t>
            </a:r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B0EB53-F854-819F-8D7D-C9361D5A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0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F399E0-DFE4-57E3-1F48-B5DE66317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このような人を歓迎します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63A6A3-4169-8C51-699A-2AD5D625B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（世の人のために）プログラミング・ソフトウェアの作り方そのものを変えたい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簡単で・セキュアで・高性能（特に並列）</a:t>
            </a:r>
            <a:endParaRPr kumimoji="1" lang="en-US" altLang="ja-JP" dirty="0"/>
          </a:p>
          <a:p>
            <a:r>
              <a:rPr kumimoji="1" lang="ja-JP" altLang="en-US"/>
              <a:t>プログラム</a:t>
            </a:r>
            <a:r>
              <a:rPr kumimoji="1" lang="ja-JP" altLang="en-US" dirty="0"/>
              <a:t>言語・ファイルシステム（オペレーティングシステム）など、基盤ソフトの仕組みや</a:t>
            </a:r>
            <a:r>
              <a:rPr kumimoji="1" lang="ja-JP" altLang="en-US"/>
              <a:t>その性能を奥深く</a:t>
            </a:r>
            <a:r>
              <a:rPr kumimoji="1" lang="ja-JP" altLang="en-US" dirty="0"/>
              <a:t>知りたい</a:t>
            </a:r>
            <a:endParaRPr kumimoji="1" lang="en-US" altLang="ja-JP" dirty="0"/>
          </a:p>
          <a:p>
            <a:r>
              <a:rPr kumimoji="1" lang="ja-JP" altLang="en-US" dirty="0"/>
              <a:t>並列処理や大規模データ処理の応用にも興味がある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777896-105C-304A-28E6-AE979F8E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May 21, 2022</a:t>
            </a:r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0A1670-0E00-B2EB-0AE1-F0036CBE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情報理工学系研究科大学院入試説明会</a:t>
            </a:r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C223C4-42F7-821C-F69E-A1B92ECC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7</a:t>
            </a:fld>
            <a:endParaRPr 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45F8073-F7EA-4DAF-679E-8D083063E4BB}"/>
              </a:ext>
            </a:extLst>
          </p:cNvPr>
          <p:cNvSpPr/>
          <p:nvPr/>
        </p:nvSpPr>
        <p:spPr>
          <a:xfrm>
            <a:off x="1786466" y="5403055"/>
            <a:ext cx="6053667" cy="953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i="1" dirty="0"/>
              <a:t>これまで研究室でやっているテーマに限定せず、自分の興味・やりたいことがある人は歓迎、相談に乗ります</a:t>
            </a:r>
          </a:p>
        </p:txBody>
      </p:sp>
    </p:spTree>
    <p:extLst>
      <p:ext uri="{BB962C8B-B14F-4D97-AF65-F5344CB8AC3E}">
        <p14:creationId xmlns:p14="http://schemas.microsoft.com/office/powerpoint/2010/main" val="21369080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青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ユーザー定義 1">
      <a:majorFont>
        <a:latin typeface="Cambria"/>
        <a:ea typeface="メイリオ"/>
        <a:cs typeface=""/>
      </a:majorFont>
      <a:minorFont>
        <a:latin typeface="Cambria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3389</TotalTime>
  <Words>579</Words>
  <Application>Microsoft Office PowerPoint</Application>
  <PresentationFormat>画面に合わせる (4:3)</PresentationFormat>
  <Paragraphs>75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Arial</vt:lpstr>
      <vt:lpstr>Cambria</vt:lpstr>
      <vt:lpstr>GradientVTI</vt:lpstr>
      <vt:lpstr>田浦研究室紹介</vt:lpstr>
      <vt:lpstr>我々のグループ</vt:lpstr>
      <vt:lpstr>Focus areas</vt:lpstr>
      <vt:lpstr>並列処理のための実行時システム</vt:lpstr>
      <vt:lpstr>ビッグデータ処理のための並列テキスト処理</vt:lpstr>
      <vt:lpstr>セキュアファイルシステムとプライバシー保護のためのプログラミング枠組み</vt:lpstr>
      <vt:lpstr>このような人を歓迎します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オンライン授業： これまでの教訓と今後へ向けて</dc:title>
  <dc:creator>田浦　健次朗</dc:creator>
  <cp:lastModifiedBy>田浦　健次朗</cp:lastModifiedBy>
  <cp:revision>331</cp:revision>
  <dcterms:created xsi:type="dcterms:W3CDTF">2020-09-05T09:51:21Z</dcterms:created>
  <dcterms:modified xsi:type="dcterms:W3CDTF">2022-05-19T14:14:07Z</dcterms:modified>
</cp:coreProperties>
</file>