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JIMMY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6c2122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6c2122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JIMMY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Centralisation des données autour du tourisme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Découverte des plus petites villes et leur culture : Qui sont souvent écraser par les grosses villes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Laisser les pointeurs visibles même lorsque l’on dézoom beaucoup quand il s’agit de villes qui ont peu d’atractivté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6bb10665b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6bb10665b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ALEXIS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6bb10665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6bb10665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JIMMY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Qui sont exploitables sans traitement ou sans connaissances métiers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Certaines données nécessite des traitements imports et parfois </a:t>
            </a:r>
            <a:r>
              <a:rPr lang="fr"/>
              <a:t>archaïque</a:t>
            </a:r>
            <a:r>
              <a:rPr lang="fr"/>
              <a:t> pour pouvoir être interpréter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On remarque donc que les données OPEN DATA sont certes pratiques mais </a:t>
            </a:r>
            <a:r>
              <a:rPr lang="fr"/>
              <a:t>nécessite</a:t>
            </a:r>
            <a:r>
              <a:rPr lang="fr"/>
              <a:t> d’avoir des connaissances pour être utilisées correctement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L’exposé OPEN DATA était </a:t>
            </a:r>
            <a:r>
              <a:rPr lang="fr"/>
              <a:t>intéressant</a:t>
            </a:r>
            <a:r>
              <a:rPr lang="fr"/>
              <a:t> d’une part parce que l’on pouvait choisir notre sujet et nos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aller plus loin, on pourrait utiliser notre application à plus grande </a:t>
            </a:r>
            <a:r>
              <a:rPr lang="fr"/>
              <a:t>échelle</a:t>
            </a:r>
            <a:r>
              <a:rPr lang="fr"/>
              <a:t> pour ajouter d’autres régions et même d’autres pays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Malheureusement, il faudrait qu’il y ait un travail conséquent sur la gestion des l’affichages pour éviter la surcharge de la carte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6c490e54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6c490e54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ALEXIS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bb10665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6bb10665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ALEXIS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6bb1066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6bb1066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Alexis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 faire en Loire atlantique 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On suppose qu’Alexis et moi avons </a:t>
            </a:r>
            <a:r>
              <a:rPr lang="fr"/>
              <a:t>travaillé</a:t>
            </a:r>
            <a:r>
              <a:rPr lang="fr"/>
              <a:t> sur ce mini projet et qu’aujourd’hui on fait un débrief pour savoir si oui ou non le projet va être réalisé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L'intérêt</a:t>
            </a:r>
            <a:r>
              <a:rPr lang="fr"/>
              <a:t> c’est de faire un synthèse sur le travail que l’on a fait pour </a:t>
            </a:r>
            <a:r>
              <a:rPr lang="fr"/>
              <a:t>sélectionner</a:t>
            </a:r>
            <a:r>
              <a:rPr lang="fr"/>
              <a:t> nos données mais aussi sur les applications qui </a:t>
            </a:r>
            <a:r>
              <a:rPr lang="fr"/>
              <a:t>existent</a:t>
            </a:r>
            <a:r>
              <a:rPr lang="fr"/>
              <a:t> </a:t>
            </a:r>
            <a:r>
              <a:rPr lang="fr"/>
              <a:t>déjà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bb10665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bb10665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ALEXIS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dataLoire atlantique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Voici les données que vous avons </a:t>
            </a:r>
            <a:r>
              <a:rPr lang="fr"/>
              <a:t>sélectionné</a:t>
            </a:r>
            <a:r>
              <a:rPr lang="fr"/>
              <a:t>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jeux de données 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2 sur les activités : 1 plus axé tourisme en général et le second plus axé sur les lieux emblématiques (églises, les statues …)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2 sur les hébergements : 1 sur les camping et l’autre sur les </a:t>
            </a:r>
            <a:r>
              <a:rPr lang="fr"/>
              <a:t>hôtels</a:t>
            </a:r>
            <a:r>
              <a:rPr lang="fr"/>
              <a:t> </a:t>
            </a:r>
            <a:endParaRPr/>
          </a:p>
          <a:p>
            <a:pPr indent="-298450" lvl="5" marL="2743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On veut favoriser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6bb10665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6bb10665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JIMMY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bb10665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bb10665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ALEXIS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fr"/>
              <a:t>Problème d’intégration du IFRAME sur notre 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bb10665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bb10665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JIMMY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Perte des lisibilités des données liées au tourisme (coiffeur, jardinage…)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6c21223f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6c21223f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JIMMY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6bb10665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6bb10665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ALEXIS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ourisme-loireatlantique.com" TargetMode="External"/><Relationship Id="rId4" Type="http://schemas.openxmlformats.org/officeDocument/2006/relationships/hyperlink" Target="https://data.loire-atlantique.fr" TargetMode="External"/><Relationship Id="rId5" Type="http://schemas.openxmlformats.org/officeDocument/2006/relationships/hyperlink" Target="https://cloud.google.com/maps-platform/?hl=fr" TargetMode="External"/><Relationship Id="rId6" Type="http://schemas.openxmlformats.org/officeDocument/2006/relationships/hyperlink" Target="https://www.w3schools.com/" TargetMode="External"/><Relationship Id="rId7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loire-atlantique.fr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22125" y="1213225"/>
            <a:ext cx="62328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tourisme et l’OpenData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08343"/>
            <a:ext cx="5361300" cy="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Exposé OPEN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 sur le Web - MASTER MIAGE NANTES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DESMOT Jimmy, LARTIGUE Alexis</a:t>
            </a:r>
            <a:br>
              <a:rPr lang="fr"/>
            </a:b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1" name="Google Shape;131;p13"/>
          <p:cNvSpPr txBox="1"/>
          <p:nvPr/>
        </p:nvSpPr>
        <p:spPr>
          <a:xfrm>
            <a:off x="1193925" y="1821950"/>
            <a:ext cx="68892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Que faire en vacances en Loire </a:t>
            </a:r>
            <a:r>
              <a:rPr lang="fr"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Atlantique</a:t>
            </a:r>
            <a:r>
              <a:rPr lang="fr"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 ?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4 - Présentation de l’application</a:t>
            </a:r>
            <a:endParaRPr/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400" u="sng"/>
              <a:t>Forces :</a:t>
            </a:r>
            <a:endParaRPr sz="1400" u="sng"/>
          </a:p>
          <a:p>
            <a:pPr indent="-31750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Gain de temps pour l’utilisateur</a:t>
            </a:r>
            <a:endParaRPr sz="1400"/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Filtre sur le logement</a:t>
            </a:r>
            <a:endParaRPr sz="1400"/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Filtre sur les activités</a:t>
            </a:r>
            <a:endParaRPr sz="1400"/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Découverte des plus petites villes</a:t>
            </a:r>
            <a:endParaRPr sz="1400" u="sng"/>
          </a:p>
        </p:txBody>
      </p: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2" name="Google Shape;212;p22"/>
          <p:cNvPicPr preferRelativeResize="0"/>
          <p:nvPr/>
        </p:nvPicPr>
        <p:blipFill rotWithShape="1">
          <a:blip r:embed="rId3">
            <a:alphaModFix/>
          </a:blip>
          <a:srcRect b="15291" l="19968" r="32180" t="31054"/>
          <a:stretch/>
        </p:blipFill>
        <p:spPr>
          <a:xfrm>
            <a:off x="5179225" y="2014575"/>
            <a:ext cx="3047998" cy="209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</a:t>
            </a:r>
            <a:r>
              <a:rPr lang="fr"/>
              <a:t>- Présentation de l’application</a:t>
            </a:r>
            <a:endParaRPr/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u="sng"/>
              <a:t>Limites :</a:t>
            </a:r>
            <a:endParaRPr sz="1400" u="sng"/>
          </a:p>
          <a:p>
            <a:pPr indent="-31750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Gros volume de données</a:t>
            </a:r>
            <a:endParaRPr sz="1400"/>
          </a:p>
          <a:p>
            <a:pPr indent="-31750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Impossibilité de charger toutes les données</a:t>
            </a:r>
            <a:endParaRPr sz="1400"/>
          </a:p>
          <a:p>
            <a:pPr indent="-31750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Traitement d’affichage par zone nécessaire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Encombrement sur la carte</a:t>
            </a:r>
            <a:endParaRPr sz="1400"/>
          </a:p>
          <a:p>
            <a:pPr indent="-31750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Placer des filtres au maximum pour éviter la surcharge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5 - Conclusion</a:t>
            </a:r>
            <a:endParaRPr/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a- Notre avis sur l’Open Data:</a:t>
            </a:r>
            <a:endParaRPr u="sng"/>
          </a:p>
          <a:p>
            <a:pPr indent="-31115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Difficile de trouver des données pertinentes</a:t>
            </a:r>
            <a:endParaRPr/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Exploitation des données parfois difficiles</a:t>
            </a:r>
            <a:endParaRPr/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Traitement des données indispensables pour les mettre en forme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/>
              <a:t>b- Pour aller plus loin :</a:t>
            </a:r>
            <a:endParaRPr u="sng"/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Étendre le croisement de données au niveau national et international</a:t>
            </a:r>
            <a:endParaRPr b="1"/>
          </a:p>
        </p:txBody>
      </p:sp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7" name="Google Shape;227;p24"/>
          <p:cNvPicPr preferRelativeResize="0"/>
          <p:nvPr/>
        </p:nvPicPr>
        <p:blipFill rotWithShape="1">
          <a:blip r:embed="rId3">
            <a:alphaModFix/>
          </a:blip>
          <a:srcRect b="11357" l="19465" r="27320" t="21438"/>
          <a:stretch/>
        </p:blipFill>
        <p:spPr>
          <a:xfrm>
            <a:off x="6250750" y="1662400"/>
            <a:ext cx="2000274" cy="13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Sources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 u="sng">
                <a:solidFill>
                  <a:schemeClr val="hlink"/>
                </a:solidFill>
                <a:hlinkClick r:id="rId3"/>
              </a:rPr>
              <a:t>Tourisme Loire Atlantique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 u="sng">
                <a:solidFill>
                  <a:schemeClr val="hlink"/>
                </a:solidFill>
                <a:hlinkClick r:id="rId4"/>
              </a:rPr>
              <a:t>Data Loire Atlantique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 u="sng">
                <a:solidFill>
                  <a:schemeClr val="hlink"/>
                </a:solidFill>
                <a:hlinkClick r:id="rId5"/>
              </a:rPr>
              <a:t>Google MAP API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u="sng">
                <a:solidFill>
                  <a:schemeClr val="hlink"/>
                </a:solidFill>
                <a:hlinkClick r:id="rId6"/>
              </a:rPr>
              <a:t>W3Schools</a:t>
            </a:r>
            <a:endParaRPr/>
          </a:p>
        </p:txBody>
      </p:sp>
      <p:sp>
        <p:nvSpPr>
          <p:cNvPr id="234" name="Google Shape;234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5" name="Google Shape;23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5375" y="1657325"/>
            <a:ext cx="3116402" cy="25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1200150" y="1601475"/>
            <a:ext cx="7505700" cy="28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Objectifs de la présentation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Analyse des données </a:t>
            </a:r>
            <a:r>
              <a:rPr lang="fr"/>
              <a:t>sélectionnées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Aspects positifs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Aspects négatifs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Applications existantes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Présentation de notre application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Forces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Limites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Conclusion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Notre avis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Pour aller plus loin...</a:t>
            </a:r>
            <a:endParaRPr/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03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Objectifs de la présentation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2571750"/>
            <a:ext cx="3906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Phase d’étude </a:t>
            </a:r>
            <a:r>
              <a:rPr lang="fr" sz="1400"/>
              <a:t>initiale</a:t>
            </a:r>
            <a:r>
              <a:rPr lang="fr" sz="1400"/>
              <a:t> du projet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Pourquoi le tourisme ?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Synthèse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-227225" y="1624650"/>
            <a:ext cx="68892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Que faire en vacances en Loire Atlantique ?</a:t>
            </a:r>
            <a:endParaRPr sz="1800">
              <a:solidFill>
                <a:srgbClr val="666666"/>
              </a:solidFill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650" y="2183150"/>
            <a:ext cx="3287870" cy="25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Analyse des données sélectionnées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590550" y="1990725"/>
            <a:ext cx="7864200" cy="26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 u="sng"/>
              <a:t>4 jeux de données :</a:t>
            </a:r>
            <a:r>
              <a:rPr lang="fr" sz="1400"/>
              <a:t> 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Activités touristiques en Loire-Atlantique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Lieux de patrimoine culturel en Pays de la Loire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Hôtelleries de plein air (camping) en Loire-Atlantique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Hôtels en Loire-Atlantique</a:t>
            </a:r>
            <a:endParaRPr/>
          </a:p>
          <a:p>
            <a:pPr indent="457200" lvl="0" marL="5029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Un total de 3728 lieux.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973775" y="1879950"/>
            <a:ext cx="4518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Provenance des données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https://data.loire-atlantique.fr/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2025" y="1768975"/>
            <a:ext cx="3359526" cy="6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Analyse des données sélectionnées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590400" y="1620875"/>
            <a:ext cx="39816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 u="sng"/>
              <a:t>Aspects positifs :</a:t>
            </a:r>
            <a:r>
              <a:rPr lang="fr" sz="1400"/>
              <a:t> </a:t>
            </a:r>
            <a:endParaRPr sz="1400"/>
          </a:p>
          <a:p>
            <a:pPr indent="-31750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Plusieurs formats disponibles (CSV,JSON,EXCEL)</a:t>
            </a:r>
            <a:endParaRPr sz="1400"/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Données accessibles à tous</a:t>
            </a:r>
            <a:endParaRPr sz="1400"/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Données facilement récupérables</a:t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4572000" y="1706375"/>
            <a:ext cx="4367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 u="sng"/>
          </a:p>
          <a:p>
            <a:pPr indent="-31750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Licence ODbl (données libres)</a:t>
            </a:r>
            <a:endParaRPr sz="1400"/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Données relativement à jour (2016-2018)</a:t>
            </a:r>
            <a:endParaRPr sz="1400"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Analyse des données sélectionnées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593250" y="1676050"/>
            <a:ext cx="7731600" cy="31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/>
              <a:t>Aspects négatifs :</a:t>
            </a:r>
            <a:endParaRPr u="sng"/>
          </a:p>
          <a:p>
            <a:pPr indent="-31115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Données parfois incomplètes</a:t>
            </a:r>
            <a:endParaRPr/>
          </a:p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‘Volumétrie’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4572000" y="2006675"/>
            <a:ext cx="3550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Fréquence de mise-à-jour</a:t>
            </a:r>
            <a:endParaRPr/>
          </a:p>
          <a:p>
            <a:pPr indent="-29845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Inscrit : chaque jour</a:t>
            </a:r>
            <a:endParaRPr/>
          </a:p>
          <a:p>
            <a:pPr indent="-29845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Réel : chaque semestre</a:t>
            </a:r>
            <a:endParaRPr/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Fiabilité des données</a:t>
            </a:r>
            <a:endParaRPr/>
          </a:p>
          <a:p>
            <a:pPr indent="-29845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Liens expirés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593250" y="2853025"/>
            <a:ext cx="9376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Format parfois peu exploitable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</a:pP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Champs composés de 32 champs : </a:t>
            </a:r>
            <a:r>
              <a:rPr lang="fr" sz="950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01/01/2018||31/12/2018||||||||||||||||||15:00||18:30||||||15:00||18:30||||||15:00||18:30||||||15:00||18:30||||||1..</a:t>
            </a:r>
            <a:endParaRPr sz="95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</a:t>
            </a:r>
            <a:r>
              <a:rPr lang="fr"/>
              <a:t>- Applications exist</a:t>
            </a:r>
            <a:r>
              <a:rPr lang="fr"/>
              <a:t>a</a:t>
            </a:r>
            <a:r>
              <a:rPr lang="fr"/>
              <a:t>ntes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Google Maps :</a:t>
            </a:r>
            <a:endParaRPr u="sng"/>
          </a:p>
          <a:p>
            <a:pPr indent="-3111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Application très complète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Trop d’informations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Pollution visuelle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675" y="1990725"/>
            <a:ext cx="5094874" cy="21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Applications existantes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Tourisme Loire </a:t>
            </a:r>
            <a:r>
              <a:rPr lang="fr" u="sng"/>
              <a:t>Atlantique</a:t>
            </a:r>
            <a:r>
              <a:rPr lang="fr" u="sng"/>
              <a:t> :</a:t>
            </a:r>
            <a:endParaRPr u="sng"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Données intéressantes sur les</a:t>
            </a:r>
            <a:br>
              <a:rPr lang="fr"/>
            </a:br>
            <a:r>
              <a:rPr lang="fr"/>
              <a:t>activités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 Peu d’informations sur les </a:t>
            </a:r>
            <a:br>
              <a:rPr lang="fr"/>
            </a:br>
            <a:r>
              <a:rPr lang="fr"/>
              <a:t>logements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Pas de croisement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425" y="1906588"/>
            <a:ext cx="49720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4 - Présentation de l’application</a:t>
            </a:r>
            <a:endParaRPr/>
          </a:p>
        </p:txBody>
      </p:sp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75" y="965975"/>
            <a:ext cx="6369849" cy="390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6781950" y="1089700"/>
            <a:ext cx="28311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“Welcome to LA”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Trouver des activités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7719775" y="2585675"/>
            <a:ext cx="1102800" cy="21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Activité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Hotel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Camping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Patrimoine</a:t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7959600" y="1817900"/>
            <a:ext cx="15654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logements</a:t>
            </a:r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0150" y="2585675"/>
            <a:ext cx="36444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/>
        <p:spPr>
          <a:xfrm>
            <a:off x="7239987" y="3046100"/>
            <a:ext cx="424775" cy="4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0137" y="4074125"/>
            <a:ext cx="364450" cy="3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9349" y="3537700"/>
            <a:ext cx="366025" cy="3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/>
        </p:nvSpPr>
        <p:spPr>
          <a:xfrm>
            <a:off x="6896475" y="2055950"/>
            <a:ext cx="163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u="sng">
                <a:latin typeface="Calibri"/>
                <a:ea typeface="Calibri"/>
                <a:cs typeface="Calibri"/>
                <a:sym typeface="Calibri"/>
              </a:rPr>
              <a:t>Notre légende :</a:t>
            </a:r>
            <a:endParaRPr sz="13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