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31715-4249-4F72-A2CD-A5EDFD822E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6B59EDC5-BEEF-42A2-882D-D684A77AEE3F}">
      <dgm:prSet/>
      <dgm:spPr/>
      <dgm:t>
        <a:bodyPr/>
        <a:lstStyle/>
        <a:p>
          <a:r>
            <a:rPr lang="en-US" b="1" i="0" baseline="0"/>
            <a:t>Importance:</a:t>
          </a:r>
          <a:r>
            <a:rPr lang="en-US" b="0" i="0" baseline="0"/>
            <a:t> Resetting your password securely is crucial to prevent unauthorized access to your accounts. Cybercriminals often exploit weak password reset processes to gain entry.</a:t>
          </a:r>
          <a:endParaRPr lang="en-AU"/>
        </a:p>
      </dgm:t>
    </dgm:pt>
    <dgm:pt modelId="{23857C4F-313C-4486-B35D-D004F1FE5C35}" type="parTrans" cxnId="{E75E7714-CDBA-4145-8CE9-59995D56ABC0}">
      <dgm:prSet/>
      <dgm:spPr/>
      <dgm:t>
        <a:bodyPr/>
        <a:lstStyle/>
        <a:p>
          <a:endParaRPr lang="en-AU"/>
        </a:p>
      </dgm:t>
    </dgm:pt>
    <dgm:pt modelId="{7F15B389-50CB-4A8B-AAD0-C2A5D77CA083}" type="sibTrans" cxnId="{E75E7714-CDBA-4145-8CE9-59995D56ABC0}">
      <dgm:prSet/>
      <dgm:spPr/>
      <dgm:t>
        <a:bodyPr/>
        <a:lstStyle/>
        <a:p>
          <a:endParaRPr lang="en-AU"/>
        </a:p>
      </dgm:t>
    </dgm:pt>
    <dgm:pt modelId="{3EEF848F-CC30-4B0E-A035-8EE3D3E08331}">
      <dgm:prSet/>
      <dgm:spPr/>
      <dgm:t>
        <a:bodyPr/>
        <a:lstStyle/>
        <a:p>
          <a:r>
            <a:rPr lang="en-US" b="1" i="0" baseline="0"/>
            <a:t>Goal:</a:t>
          </a:r>
          <a:r>
            <a:rPr lang="en-US" b="0" i="0" baseline="0"/>
            <a:t> This guide outlines the steps to follow for a secure password reset, helping to protect your personal and work-related accounts. </a:t>
          </a:r>
          <a:endParaRPr lang="en-AU"/>
        </a:p>
      </dgm:t>
    </dgm:pt>
    <dgm:pt modelId="{0A95DE06-FE92-487C-B020-DA869953B8AF}" type="parTrans" cxnId="{8640ECF7-2BB4-4281-A33B-84B2CE66C2E4}">
      <dgm:prSet/>
      <dgm:spPr/>
      <dgm:t>
        <a:bodyPr/>
        <a:lstStyle/>
        <a:p>
          <a:endParaRPr lang="en-AU"/>
        </a:p>
      </dgm:t>
    </dgm:pt>
    <dgm:pt modelId="{787986A0-D0A9-4ABD-8248-BF8CCF260595}" type="sibTrans" cxnId="{8640ECF7-2BB4-4281-A33B-84B2CE66C2E4}">
      <dgm:prSet/>
      <dgm:spPr/>
      <dgm:t>
        <a:bodyPr/>
        <a:lstStyle/>
        <a:p>
          <a:endParaRPr lang="en-AU"/>
        </a:p>
      </dgm:t>
    </dgm:pt>
    <dgm:pt modelId="{EA30C4B8-6846-418F-B185-BE047B7EB799}" type="pres">
      <dgm:prSet presAssocID="{C3F31715-4249-4F72-A2CD-A5EDFD822ECD}" presName="linear" presStyleCnt="0">
        <dgm:presLayoutVars>
          <dgm:animLvl val="lvl"/>
          <dgm:resizeHandles val="exact"/>
        </dgm:presLayoutVars>
      </dgm:prSet>
      <dgm:spPr/>
    </dgm:pt>
    <dgm:pt modelId="{EA1CB3D7-E5A3-4093-8433-4D97BFE0335B}" type="pres">
      <dgm:prSet presAssocID="{6B59EDC5-BEEF-42A2-882D-D684A77AEE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3C433A-BD8A-4F87-BB02-6A1734A6FC55}" type="pres">
      <dgm:prSet presAssocID="{7F15B389-50CB-4A8B-AAD0-C2A5D77CA083}" presName="spacer" presStyleCnt="0"/>
      <dgm:spPr/>
    </dgm:pt>
    <dgm:pt modelId="{F9D1D3C7-2AF1-44C7-8C2E-84AC1F21EAC7}" type="pres">
      <dgm:prSet presAssocID="{3EEF848F-CC30-4B0E-A035-8EE3D3E083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0E5004-CF80-42B2-A00E-168D5024F62A}" type="presOf" srcId="{6B59EDC5-BEEF-42A2-882D-D684A77AEE3F}" destId="{EA1CB3D7-E5A3-4093-8433-4D97BFE0335B}" srcOrd="0" destOrd="0" presId="urn:microsoft.com/office/officeart/2005/8/layout/vList2"/>
    <dgm:cxn modelId="{E75E7714-CDBA-4145-8CE9-59995D56ABC0}" srcId="{C3F31715-4249-4F72-A2CD-A5EDFD822ECD}" destId="{6B59EDC5-BEEF-42A2-882D-D684A77AEE3F}" srcOrd="0" destOrd="0" parTransId="{23857C4F-313C-4486-B35D-D004F1FE5C35}" sibTransId="{7F15B389-50CB-4A8B-AAD0-C2A5D77CA083}"/>
    <dgm:cxn modelId="{DD0F861A-0791-4827-ADBC-C10D6BB63196}" type="presOf" srcId="{3EEF848F-CC30-4B0E-A035-8EE3D3E08331}" destId="{F9D1D3C7-2AF1-44C7-8C2E-84AC1F21EAC7}" srcOrd="0" destOrd="0" presId="urn:microsoft.com/office/officeart/2005/8/layout/vList2"/>
    <dgm:cxn modelId="{C69CC93A-20C3-42B7-9F87-AFA8F87C07D2}" type="presOf" srcId="{C3F31715-4249-4F72-A2CD-A5EDFD822ECD}" destId="{EA30C4B8-6846-418F-B185-BE047B7EB799}" srcOrd="0" destOrd="0" presId="urn:microsoft.com/office/officeart/2005/8/layout/vList2"/>
    <dgm:cxn modelId="{8640ECF7-2BB4-4281-A33B-84B2CE66C2E4}" srcId="{C3F31715-4249-4F72-A2CD-A5EDFD822ECD}" destId="{3EEF848F-CC30-4B0E-A035-8EE3D3E08331}" srcOrd="1" destOrd="0" parTransId="{0A95DE06-FE92-487C-B020-DA869953B8AF}" sibTransId="{787986A0-D0A9-4ABD-8248-BF8CCF260595}"/>
    <dgm:cxn modelId="{DDA4AC70-72A9-40FF-AA7D-BCF7609F68AE}" type="presParOf" srcId="{EA30C4B8-6846-418F-B185-BE047B7EB799}" destId="{EA1CB3D7-E5A3-4093-8433-4D97BFE0335B}" srcOrd="0" destOrd="0" presId="urn:microsoft.com/office/officeart/2005/8/layout/vList2"/>
    <dgm:cxn modelId="{2FC54971-1618-4F0F-8842-AC50F64FB562}" type="presParOf" srcId="{EA30C4B8-6846-418F-B185-BE047B7EB799}" destId="{013C433A-BD8A-4F87-BB02-6A1734A6FC55}" srcOrd="1" destOrd="0" presId="urn:microsoft.com/office/officeart/2005/8/layout/vList2"/>
    <dgm:cxn modelId="{E04BB0E0-2B55-4471-B122-8935E07DB5CE}" type="presParOf" srcId="{EA30C4B8-6846-418F-B185-BE047B7EB799}" destId="{F9D1D3C7-2AF1-44C7-8C2E-84AC1F21EA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EB644-5C9C-46FF-AAE8-83283FD6AE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01111C97-D582-4EE3-BB58-00C8EE6451FF}">
      <dgm:prSet/>
      <dgm:spPr/>
      <dgm:t>
        <a:bodyPr/>
        <a:lstStyle/>
        <a:p>
          <a:r>
            <a:rPr lang="en-US" b="1" i="0" baseline="0"/>
            <a:t>Authenticity Check:</a:t>
          </a:r>
          <a:r>
            <a:rPr lang="en-US" b="0" i="0" baseline="0"/>
            <a:t> Always verify that the password reset request is legitimate. If you receive an unexpected reset request, do not proceed without confirming its authenticity.</a:t>
          </a:r>
          <a:endParaRPr lang="en-AU"/>
        </a:p>
      </dgm:t>
    </dgm:pt>
    <dgm:pt modelId="{51599A53-1D9C-43ED-A965-09A1D3A7C811}" type="parTrans" cxnId="{3075F727-DD11-4437-81B1-B32DBFA01292}">
      <dgm:prSet/>
      <dgm:spPr/>
      <dgm:t>
        <a:bodyPr/>
        <a:lstStyle/>
        <a:p>
          <a:endParaRPr lang="en-AU"/>
        </a:p>
      </dgm:t>
    </dgm:pt>
    <dgm:pt modelId="{06BE5D44-B37D-4B4B-8760-6F0398B485B4}" type="sibTrans" cxnId="{3075F727-DD11-4437-81B1-B32DBFA01292}">
      <dgm:prSet/>
      <dgm:spPr/>
      <dgm:t>
        <a:bodyPr/>
        <a:lstStyle/>
        <a:p>
          <a:endParaRPr lang="en-AU"/>
        </a:p>
      </dgm:t>
    </dgm:pt>
    <dgm:pt modelId="{172284D5-538F-4EEC-88E6-9C90532808C5}">
      <dgm:prSet/>
      <dgm:spPr/>
      <dgm:t>
        <a:bodyPr/>
        <a:lstStyle/>
        <a:p>
          <a:r>
            <a:rPr lang="en-US" b="1" i="0" baseline="0"/>
            <a:t>What to Do:</a:t>
          </a:r>
          <a:r>
            <a:rPr lang="en-US" b="0" i="0" baseline="0"/>
            <a:t> If you didn’t initiate the reset, check for suspicious activity on your account. Contact IT support or the service provider to investigate further. </a:t>
          </a:r>
          <a:endParaRPr lang="en-AU"/>
        </a:p>
      </dgm:t>
    </dgm:pt>
    <dgm:pt modelId="{C5F577CB-6667-4F4B-8319-F9BF74CF2190}" type="parTrans" cxnId="{BADAEC2F-8372-4048-BDC1-04AA6191111E}">
      <dgm:prSet/>
      <dgm:spPr/>
      <dgm:t>
        <a:bodyPr/>
        <a:lstStyle/>
        <a:p>
          <a:endParaRPr lang="en-AU"/>
        </a:p>
      </dgm:t>
    </dgm:pt>
    <dgm:pt modelId="{24226FD1-30E8-48EC-9C54-022E8ED5D52B}" type="sibTrans" cxnId="{BADAEC2F-8372-4048-BDC1-04AA6191111E}">
      <dgm:prSet/>
      <dgm:spPr/>
      <dgm:t>
        <a:bodyPr/>
        <a:lstStyle/>
        <a:p>
          <a:endParaRPr lang="en-AU"/>
        </a:p>
      </dgm:t>
    </dgm:pt>
    <dgm:pt modelId="{41B367F3-1309-4995-9B51-6407BAECD1AD}" type="pres">
      <dgm:prSet presAssocID="{936EB644-5C9C-46FF-AAE8-83283FD6AEEF}" presName="linear" presStyleCnt="0">
        <dgm:presLayoutVars>
          <dgm:animLvl val="lvl"/>
          <dgm:resizeHandles val="exact"/>
        </dgm:presLayoutVars>
      </dgm:prSet>
      <dgm:spPr/>
    </dgm:pt>
    <dgm:pt modelId="{7DC2CE38-D678-499A-8444-F53456083E7C}" type="pres">
      <dgm:prSet presAssocID="{01111C97-D582-4EE3-BB58-00C8EE6451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27DEA3-1B68-43AF-ADAE-260BCF8E2C78}" type="pres">
      <dgm:prSet presAssocID="{06BE5D44-B37D-4B4B-8760-6F0398B485B4}" presName="spacer" presStyleCnt="0"/>
      <dgm:spPr/>
    </dgm:pt>
    <dgm:pt modelId="{93538E1B-031F-46A0-915F-24567F7AB552}" type="pres">
      <dgm:prSet presAssocID="{172284D5-538F-4EEC-88E6-9C90532808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75F727-DD11-4437-81B1-B32DBFA01292}" srcId="{936EB644-5C9C-46FF-AAE8-83283FD6AEEF}" destId="{01111C97-D582-4EE3-BB58-00C8EE6451FF}" srcOrd="0" destOrd="0" parTransId="{51599A53-1D9C-43ED-A965-09A1D3A7C811}" sibTransId="{06BE5D44-B37D-4B4B-8760-6F0398B485B4}"/>
    <dgm:cxn modelId="{6A85D52F-BA8F-4D79-B307-0D0533C3A11A}" type="presOf" srcId="{172284D5-538F-4EEC-88E6-9C90532808C5}" destId="{93538E1B-031F-46A0-915F-24567F7AB552}" srcOrd="0" destOrd="0" presId="urn:microsoft.com/office/officeart/2005/8/layout/vList2"/>
    <dgm:cxn modelId="{BADAEC2F-8372-4048-BDC1-04AA6191111E}" srcId="{936EB644-5C9C-46FF-AAE8-83283FD6AEEF}" destId="{172284D5-538F-4EEC-88E6-9C90532808C5}" srcOrd="1" destOrd="0" parTransId="{C5F577CB-6667-4F4B-8319-F9BF74CF2190}" sibTransId="{24226FD1-30E8-48EC-9C54-022E8ED5D52B}"/>
    <dgm:cxn modelId="{49136237-47B3-415B-8D76-2622CEB971BF}" type="presOf" srcId="{936EB644-5C9C-46FF-AAE8-83283FD6AEEF}" destId="{41B367F3-1309-4995-9B51-6407BAECD1AD}" srcOrd="0" destOrd="0" presId="urn:microsoft.com/office/officeart/2005/8/layout/vList2"/>
    <dgm:cxn modelId="{D6528AA2-2372-4A20-B45B-1B537C17C5E6}" type="presOf" srcId="{01111C97-D582-4EE3-BB58-00C8EE6451FF}" destId="{7DC2CE38-D678-499A-8444-F53456083E7C}" srcOrd="0" destOrd="0" presId="urn:microsoft.com/office/officeart/2005/8/layout/vList2"/>
    <dgm:cxn modelId="{F3F8753C-DE3B-4F9A-A34A-6DBA7414885F}" type="presParOf" srcId="{41B367F3-1309-4995-9B51-6407BAECD1AD}" destId="{7DC2CE38-D678-499A-8444-F53456083E7C}" srcOrd="0" destOrd="0" presId="urn:microsoft.com/office/officeart/2005/8/layout/vList2"/>
    <dgm:cxn modelId="{6B7BB63E-E923-477F-929F-15F8A626EFBD}" type="presParOf" srcId="{41B367F3-1309-4995-9B51-6407BAECD1AD}" destId="{2927DEA3-1B68-43AF-ADAE-260BCF8E2C78}" srcOrd="1" destOrd="0" presId="urn:microsoft.com/office/officeart/2005/8/layout/vList2"/>
    <dgm:cxn modelId="{EAF5387D-6FFD-4B94-8492-B0362D19EF79}" type="presParOf" srcId="{41B367F3-1309-4995-9B51-6407BAECD1AD}" destId="{93538E1B-031F-46A0-915F-24567F7AB5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E7D10-D250-44B8-8D06-38BB8CAA7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C2729BFC-8E9E-4FEC-A6A9-22B0600C95CA}">
      <dgm:prSet/>
      <dgm:spPr/>
      <dgm:t>
        <a:bodyPr/>
        <a:lstStyle/>
        <a:p>
          <a:r>
            <a:rPr lang="en-US" b="1" i="0" baseline="0"/>
            <a:t>Security First:</a:t>
          </a:r>
          <a:r>
            <a:rPr lang="en-US" b="0" i="0" baseline="0"/>
            <a:t> Ensure you are using a secure connection (HTTPS) and a trusted device when resetting your password. Avoid using public Wi-Fi networks or shared computers.</a:t>
          </a:r>
          <a:endParaRPr lang="en-AU"/>
        </a:p>
      </dgm:t>
    </dgm:pt>
    <dgm:pt modelId="{2CAEE993-7805-40D4-9F2A-025385C31C72}" type="parTrans" cxnId="{6BED787D-FCC1-4729-886D-03C11C46B62F}">
      <dgm:prSet/>
      <dgm:spPr/>
      <dgm:t>
        <a:bodyPr/>
        <a:lstStyle/>
        <a:p>
          <a:endParaRPr lang="en-AU"/>
        </a:p>
      </dgm:t>
    </dgm:pt>
    <dgm:pt modelId="{E98FE88C-7EBC-4316-B9C3-060F34D6EDB1}" type="sibTrans" cxnId="{6BED787D-FCC1-4729-886D-03C11C46B62F}">
      <dgm:prSet/>
      <dgm:spPr/>
      <dgm:t>
        <a:bodyPr/>
        <a:lstStyle/>
        <a:p>
          <a:endParaRPr lang="en-AU"/>
        </a:p>
      </dgm:t>
    </dgm:pt>
    <dgm:pt modelId="{69353C8D-F1BE-4B11-8D18-87373848F544}">
      <dgm:prSet/>
      <dgm:spPr/>
      <dgm:t>
        <a:bodyPr/>
        <a:lstStyle/>
        <a:p>
          <a:r>
            <a:rPr lang="en-US" b="1" i="0" baseline="0"/>
            <a:t>Best Practices:</a:t>
          </a:r>
          <a:r>
            <a:rPr lang="en-US" b="0" i="0" baseline="0"/>
            <a:t> Reset your password directly through the official website or app of the service. Avoid clicking on links in emails or text messages, as they could be phishing attempts. </a:t>
          </a:r>
          <a:endParaRPr lang="en-AU"/>
        </a:p>
      </dgm:t>
    </dgm:pt>
    <dgm:pt modelId="{D4C5150D-285C-4165-9262-E280B29A4063}" type="parTrans" cxnId="{2FADD17B-61E2-4F02-ABC9-FF98F1AFE0E0}">
      <dgm:prSet/>
      <dgm:spPr/>
      <dgm:t>
        <a:bodyPr/>
        <a:lstStyle/>
        <a:p>
          <a:endParaRPr lang="en-AU"/>
        </a:p>
      </dgm:t>
    </dgm:pt>
    <dgm:pt modelId="{871F44AE-8A3B-48D2-BE12-2FB3AC35A29C}" type="sibTrans" cxnId="{2FADD17B-61E2-4F02-ABC9-FF98F1AFE0E0}">
      <dgm:prSet/>
      <dgm:spPr/>
      <dgm:t>
        <a:bodyPr/>
        <a:lstStyle/>
        <a:p>
          <a:endParaRPr lang="en-AU"/>
        </a:p>
      </dgm:t>
    </dgm:pt>
    <dgm:pt modelId="{8B2BE286-0E92-4881-A476-B56895899A40}" type="pres">
      <dgm:prSet presAssocID="{F7BE7D10-D250-44B8-8D06-38BB8CAA7940}" presName="linear" presStyleCnt="0">
        <dgm:presLayoutVars>
          <dgm:animLvl val="lvl"/>
          <dgm:resizeHandles val="exact"/>
        </dgm:presLayoutVars>
      </dgm:prSet>
      <dgm:spPr/>
    </dgm:pt>
    <dgm:pt modelId="{C8140157-84B4-4969-A06E-A66A86A0329F}" type="pres">
      <dgm:prSet presAssocID="{C2729BFC-8E9E-4FEC-A6A9-22B0600C95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8FCFA-170C-451E-B8D4-B9EE72A3EC38}" type="pres">
      <dgm:prSet presAssocID="{E98FE88C-7EBC-4316-B9C3-060F34D6EDB1}" presName="spacer" presStyleCnt="0"/>
      <dgm:spPr/>
    </dgm:pt>
    <dgm:pt modelId="{14949286-4498-47BC-95FC-5102C28738D2}" type="pres">
      <dgm:prSet presAssocID="{69353C8D-F1BE-4B11-8D18-87373848F54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5535948-1DB2-4D70-9360-8BCE43817690}" type="presOf" srcId="{C2729BFC-8E9E-4FEC-A6A9-22B0600C95CA}" destId="{C8140157-84B4-4969-A06E-A66A86A0329F}" srcOrd="0" destOrd="0" presId="urn:microsoft.com/office/officeart/2005/8/layout/vList2"/>
    <dgm:cxn modelId="{F6F9EA6B-41FD-4AC2-96A0-5FC7CD4730B4}" type="presOf" srcId="{69353C8D-F1BE-4B11-8D18-87373848F544}" destId="{14949286-4498-47BC-95FC-5102C28738D2}" srcOrd="0" destOrd="0" presId="urn:microsoft.com/office/officeart/2005/8/layout/vList2"/>
    <dgm:cxn modelId="{2FADD17B-61E2-4F02-ABC9-FF98F1AFE0E0}" srcId="{F7BE7D10-D250-44B8-8D06-38BB8CAA7940}" destId="{69353C8D-F1BE-4B11-8D18-87373848F544}" srcOrd="1" destOrd="0" parTransId="{D4C5150D-285C-4165-9262-E280B29A4063}" sibTransId="{871F44AE-8A3B-48D2-BE12-2FB3AC35A29C}"/>
    <dgm:cxn modelId="{6BED787D-FCC1-4729-886D-03C11C46B62F}" srcId="{F7BE7D10-D250-44B8-8D06-38BB8CAA7940}" destId="{C2729BFC-8E9E-4FEC-A6A9-22B0600C95CA}" srcOrd="0" destOrd="0" parTransId="{2CAEE993-7805-40D4-9F2A-025385C31C72}" sibTransId="{E98FE88C-7EBC-4316-B9C3-060F34D6EDB1}"/>
    <dgm:cxn modelId="{91FCC7E7-8BC0-4879-8C2D-2D38493489ED}" type="presOf" srcId="{F7BE7D10-D250-44B8-8D06-38BB8CAA7940}" destId="{8B2BE286-0E92-4881-A476-B56895899A40}" srcOrd="0" destOrd="0" presId="urn:microsoft.com/office/officeart/2005/8/layout/vList2"/>
    <dgm:cxn modelId="{7E840FAB-2769-4C96-9D2F-B428D3265441}" type="presParOf" srcId="{8B2BE286-0E92-4881-A476-B56895899A40}" destId="{C8140157-84B4-4969-A06E-A66A86A0329F}" srcOrd="0" destOrd="0" presId="urn:microsoft.com/office/officeart/2005/8/layout/vList2"/>
    <dgm:cxn modelId="{006AE1A6-95BA-40AC-BC75-51337D12DE2F}" type="presParOf" srcId="{8B2BE286-0E92-4881-A476-B56895899A40}" destId="{5168FCFA-170C-451E-B8D4-B9EE72A3EC38}" srcOrd="1" destOrd="0" presId="urn:microsoft.com/office/officeart/2005/8/layout/vList2"/>
    <dgm:cxn modelId="{044BFF09-9359-4B96-9619-5C46FA2637BE}" type="presParOf" srcId="{8B2BE286-0E92-4881-A476-B56895899A40}" destId="{14949286-4498-47BC-95FC-5102C28738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994CD-74F6-4C86-BAFA-20614A545F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F60786C8-5C92-4220-8DF8-718C5DCC5310}">
      <dgm:prSet/>
      <dgm:spPr/>
      <dgm:t>
        <a:bodyPr/>
        <a:lstStyle/>
        <a:p>
          <a:r>
            <a:rPr lang="en-US" b="1" i="0" baseline="0"/>
            <a:t>Password Strength:</a:t>
          </a:r>
          <a:r>
            <a:rPr lang="en-US" b="0" i="0" baseline="0"/>
            <a:t> Create a password that is at least 12 characters long, combining letters, numbers, and special characters. Avoid using easily guessable information like names or common words.</a:t>
          </a:r>
          <a:endParaRPr lang="en-AU"/>
        </a:p>
      </dgm:t>
    </dgm:pt>
    <dgm:pt modelId="{CAA747E3-29C6-4DA6-AD4E-3353A6C41B22}" type="parTrans" cxnId="{A95003A3-ABC0-46E9-83D2-D56DFD1ACD47}">
      <dgm:prSet/>
      <dgm:spPr/>
      <dgm:t>
        <a:bodyPr/>
        <a:lstStyle/>
        <a:p>
          <a:endParaRPr lang="en-AU"/>
        </a:p>
      </dgm:t>
    </dgm:pt>
    <dgm:pt modelId="{D50EB6C0-25ED-4171-88AD-73833C33E5EE}" type="sibTrans" cxnId="{A95003A3-ABC0-46E9-83D2-D56DFD1ACD47}">
      <dgm:prSet/>
      <dgm:spPr/>
      <dgm:t>
        <a:bodyPr/>
        <a:lstStyle/>
        <a:p>
          <a:endParaRPr lang="en-AU"/>
        </a:p>
      </dgm:t>
    </dgm:pt>
    <dgm:pt modelId="{D5F3891B-D52B-45AE-BB36-DB682AC84B4A}">
      <dgm:prSet/>
      <dgm:spPr/>
      <dgm:t>
        <a:bodyPr/>
        <a:lstStyle/>
        <a:p>
          <a:r>
            <a:rPr lang="en-US" b="1" i="0" baseline="0"/>
            <a:t>Uniqueness Matters:</a:t>
          </a:r>
          <a:r>
            <a:rPr lang="en-US" b="0" i="0" baseline="0"/>
            <a:t> Use a different password for each account. Consider using a password manager to securely store and manage your passwords. </a:t>
          </a:r>
          <a:endParaRPr lang="en-AU"/>
        </a:p>
      </dgm:t>
    </dgm:pt>
    <dgm:pt modelId="{52C261E2-AB13-446E-8D99-8D4A33F28E16}" type="parTrans" cxnId="{D4064C0F-275E-40B6-A960-EC1E2E30611C}">
      <dgm:prSet/>
      <dgm:spPr/>
      <dgm:t>
        <a:bodyPr/>
        <a:lstStyle/>
        <a:p>
          <a:endParaRPr lang="en-AU"/>
        </a:p>
      </dgm:t>
    </dgm:pt>
    <dgm:pt modelId="{702E03FE-20E1-4D66-ADA3-85B8407903E3}" type="sibTrans" cxnId="{D4064C0F-275E-40B6-A960-EC1E2E30611C}">
      <dgm:prSet/>
      <dgm:spPr/>
      <dgm:t>
        <a:bodyPr/>
        <a:lstStyle/>
        <a:p>
          <a:endParaRPr lang="en-AU"/>
        </a:p>
      </dgm:t>
    </dgm:pt>
    <dgm:pt modelId="{A869DC32-EE6B-4892-96B7-20F63E28245B}" type="pres">
      <dgm:prSet presAssocID="{C69994CD-74F6-4C86-BAFA-20614A545F3A}" presName="linear" presStyleCnt="0">
        <dgm:presLayoutVars>
          <dgm:animLvl val="lvl"/>
          <dgm:resizeHandles val="exact"/>
        </dgm:presLayoutVars>
      </dgm:prSet>
      <dgm:spPr/>
    </dgm:pt>
    <dgm:pt modelId="{11803418-8147-41D2-8B44-B1BAD426701B}" type="pres">
      <dgm:prSet presAssocID="{F60786C8-5C92-4220-8DF8-718C5DCC53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FB3790-87D6-4073-8B62-64FB568B9F10}" type="pres">
      <dgm:prSet presAssocID="{D50EB6C0-25ED-4171-88AD-73833C33E5EE}" presName="spacer" presStyleCnt="0"/>
      <dgm:spPr/>
    </dgm:pt>
    <dgm:pt modelId="{DD8E0686-8905-4C86-9440-800DA27F69ED}" type="pres">
      <dgm:prSet presAssocID="{D5F3891B-D52B-45AE-BB36-DB682AC84B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064C0F-275E-40B6-A960-EC1E2E30611C}" srcId="{C69994CD-74F6-4C86-BAFA-20614A545F3A}" destId="{D5F3891B-D52B-45AE-BB36-DB682AC84B4A}" srcOrd="1" destOrd="0" parTransId="{52C261E2-AB13-446E-8D99-8D4A33F28E16}" sibTransId="{702E03FE-20E1-4D66-ADA3-85B8407903E3}"/>
    <dgm:cxn modelId="{65ACD969-E706-4C39-BE14-D9983D9291E3}" type="presOf" srcId="{C69994CD-74F6-4C86-BAFA-20614A545F3A}" destId="{A869DC32-EE6B-4892-96B7-20F63E28245B}" srcOrd="0" destOrd="0" presId="urn:microsoft.com/office/officeart/2005/8/layout/vList2"/>
    <dgm:cxn modelId="{0EF7686E-B590-4BE5-8D4A-A2DE8FDDB759}" type="presOf" srcId="{D5F3891B-D52B-45AE-BB36-DB682AC84B4A}" destId="{DD8E0686-8905-4C86-9440-800DA27F69ED}" srcOrd="0" destOrd="0" presId="urn:microsoft.com/office/officeart/2005/8/layout/vList2"/>
    <dgm:cxn modelId="{25D26C7B-9FB2-4E42-9C67-DA1FACEAADBD}" type="presOf" srcId="{F60786C8-5C92-4220-8DF8-718C5DCC5310}" destId="{11803418-8147-41D2-8B44-B1BAD426701B}" srcOrd="0" destOrd="0" presId="urn:microsoft.com/office/officeart/2005/8/layout/vList2"/>
    <dgm:cxn modelId="{A95003A3-ABC0-46E9-83D2-D56DFD1ACD47}" srcId="{C69994CD-74F6-4C86-BAFA-20614A545F3A}" destId="{F60786C8-5C92-4220-8DF8-718C5DCC5310}" srcOrd="0" destOrd="0" parTransId="{CAA747E3-29C6-4DA6-AD4E-3353A6C41B22}" sibTransId="{D50EB6C0-25ED-4171-88AD-73833C33E5EE}"/>
    <dgm:cxn modelId="{D261AADA-A219-4E1C-BB06-7B51CDA10F04}" type="presParOf" srcId="{A869DC32-EE6B-4892-96B7-20F63E28245B}" destId="{11803418-8147-41D2-8B44-B1BAD426701B}" srcOrd="0" destOrd="0" presId="urn:microsoft.com/office/officeart/2005/8/layout/vList2"/>
    <dgm:cxn modelId="{9224743D-2DE2-488F-84E0-0897FF95960A}" type="presParOf" srcId="{A869DC32-EE6B-4892-96B7-20F63E28245B}" destId="{49FB3790-87D6-4073-8B62-64FB568B9F10}" srcOrd="1" destOrd="0" presId="urn:microsoft.com/office/officeart/2005/8/layout/vList2"/>
    <dgm:cxn modelId="{6F6BDE00-C3C2-4B5E-8E6E-B7418995133A}" type="presParOf" srcId="{A869DC32-EE6B-4892-96B7-20F63E28245B}" destId="{DD8E0686-8905-4C86-9440-800DA27F69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82A38A-740F-4A85-9CA3-CE85F6980B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BDD73E01-8EA4-4E09-B151-C724B81A9D0C}">
      <dgm:prSet/>
      <dgm:spPr/>
      <dgm:t>
        <a:bodyPr/>
        <a:lstStyle/>
        <a:p>
          <a:r>
            <a:rPr lang="en-US" b="1" i="0" baseline="0"/>
            <a:t>Summary:</a:t>
          </a:r>
          <a:r>
            <a:rPr lang="en-US" b="0" i="0" baseline="0"/>
            <a:t> By following these secure password reset steps, you reduce the risk of unauthorized access to your accounts. Always prioritize security and be vigilant for any signs of suspicious activity.</a:t>
          </a:r>
          <a:endParaRPr lang="en-AU"/>
        </a:p>
      </dgm:t>
    </dgm:pt>
    <dgm:pt modelId="{09285FAC-7E7E-4544-A729-BAC42017B949}" type="parTrans" cxnId="{9DB0F32B-76DB-4D62-8A0A-94E57C824343}">
      <dgm:prSet/>
      <dgm:spPr/>
      <dgm:t>
        <a:bodyPr/>
        <a:lstStyle/>
        <a:p>
          <a:endParaRPr lang="en-AU"/>
        </a:p>
      </dgm:t>
    </dgm:pt>
    <dgm:pt modelId="{F6D99BDF-26E6-4178-AECD-340B34183644}" type="sibTrans" cxnId="{9DB0F32B-76DB-4D62-8A0A-94E57C824343}">
      <dgm:prSet/>
      <dgm:spPr/>
      <dgm:t>
        <a:bodyPr/>
        <a:lstStyle/>
        <a:p>
          <a:endParaRPr lang="en-AU"/>
        </a:p>
      </dgm:t>
    </dgm:pt>
    <dgm:pt modelId="{DADAC01A-5301-4DF2-A6CD-3FFCE9827AA1}">
      <dgm:prSet/>
      <dgm:spPr/>
      <dgm:t>
        <a:bodyPr/>
        <a:lstStyle/>
        <a:p>
          <a:r>
            <a:rPr lang="en-US" b="1" i="0" baseline="0"/>
            <a:t>Stay Informed:</a:t>
          </a:r>
          <a:r>
            <a:rPr lang="en-US" b="0" i="0" baseline="0"/>
            <a:t> Keep up-to-date with the latest security practices and consider enabling two-factor authentication (2FA) for an added layer of protection.</a:t>
          </a:r>
          <a:endParaRPr lang="en-AU"/>
        </a:p>
      </dgm:t>
    </dgm:pt>
    <dgm:pt modelId="{061CA77A-3233-4289-91BB-F38B0913060D}" type="parTrans" cxnId="{13AE8E2E-E929-47B9-94DD-886841C9B6ED}">
      <dgm:prSet/>
      <dgm:spPr/>
      <dgm:t>
        <a:bodyPr/>
        <a:lstStyle/>
        <a:p>
          <a:endParaRPr lang="en-AU"/>
        </a:p>
      </dgm:t>
    </dgm:pt>
    <dgm:pt modelId="{49912025-D34D-45D5-A638-F2B8FDE63BED}" type="sibTrans" cxnId="{13AE8E2E-E929-47B9-94DD-886841C9B6ED}">
      <dgm:prSet/>
      <dgm:spPr/>
      <dgm:t>
        <a:bodyPr/>
        <a:lstStyle/>
        <a:p>
          <a:endParaRPr lang="en-AU"/>
        </a:p>
      </dgm:t>
    </dgm:pt>
    <dgm:pt modelId="{D7974B77-C885-4693-86F7-B878C0D478C6}">
      <dgm:prSet/>
      <dgm:spPr/>
      <dgm:t>
        <a:bodyPr/>
        <a:lstStyle/>
        <a:p>
          <a:r>
            <a:rPr lang="en-US" b="1" i="0" baseline="0"/>
            <a:t>Further Assistance:</a:t>
          </a:r>
          <a:r>
            <a:rPr lang="en-US" b="0" i="0" baseline="0"/>
            <a:t> For more guidance or to report suspicious activity, contact our IT support team. Your proactive approach is key to maintaining account security. </a:t>
          </a:r>
          <a:endParaRPr lang="en-AU"/>
        </a:p>
      </dgm:t>
    </dgm:pt>
    <dgm:pt modelId="{2B979A90-5960-4E47-9267-85CA25112AD2}" type="parTrans" cxnId="{4F9E4FE6-B93A-4734-844A-A63BEC12F30B}">
      <dgm:prSet/>
      <dgm:spPr/>
      <dgm:t>
        <a:bodyPr/>
        <a:lstStyle/>
        <a:p>
          <a:endParaRPr lang="en-AU"/>
        </a:p>
      </dgm:t>
    </dgm:pt>
    <dgm:pt modelId="{55A680AD-C9EC-4D94-A733-4605667D35E5}" type="sibTrans" cxnId="{4F9E4FE6-B93A-4734-844A-A63BEC12F30B}">
      <dgm:prSet/>
      <dgm:spPr/>
      <dgm:t>
        <a:bodyPr/>
        <a:lstStyle/>
        <a:p>
          <a:endParaRPr lang="en-AU"/>
        </a:p>
      </dgm:t>
    </dgm:pt>
    <dgm:pt modelId="{13DFBD5E-89C0-4AE1-A525-3D6B8C34A24A}" type="pres">
      <dgm:prSet presAssocID="{5282A38A-740F-4A85-9CA3-CE85F6980BDD}" presName="linear" presStyleCnt="0">
        <dgm:presLayoutVars>
          <dgm:animLvl val="lvl"/>
          <dgm:resizeHandles val="exact"/>
        </dgm:presLayoutVars>
      </dgm:prSet>
      <dgm:spPr/>
    </dgm:pt>
    <dgm:pt modelId="{25CDA5EC-C55E-4154-8512-9076B8CE7940}" type="pres">
      <dgm:prSet presAssocID="{BDD73E01-8EA4-4E09-B151-C724B81A9D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B3D499-12E8-4629-BCF2-3353F1A2DF09}" type="pres">
      <dgm:prSet presAssocID="{F6D99BDF-26E6-4178-AECD-340B34183644}" presName="spacer" presStyleCnt="0"/>
      <dgm:spPr/>
    </dgm:pt>
    <dgm:pt modelId="{1BEC2556-5973-4FD1-A136-5C7ED2D2FC9F}" type="pres">
      <dgm:prSet presAssocID="{DADAC01A-5301-4DF2-A6CD-3FFCE9827A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D5ED4F-AEF3-413F-B8B7-D15FD2DF1578}" type="pres">
      <dgm:prSet presAssocID="{49912025-D34D-45D5-A638-F2B8FDE63BED}" presName="spacer" presStyleCnt="0"/>
      <dgm:spPr/>
    </dgm:pt>
    <dgm:pt modelId="{17AB409F-D55C-4A14-9A51-CE18D2D94D86}" type="pres">
      <dgm:prSet presAssocID="{D7974B77-C885-4693-86F7-B878C0D478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B0F32B-76DB-4D62-8A0A-94E57C824343}" srcId="{5282A38A-740F-4A85-9CA3-CE85F6980BDD}" destId="{BDD73E01-8EA4-4E09-B151-C724B81A9D0C}" srcOrd="0" destOrd="0" parTransId="{09285FAC-7E7E-4544-A729-BAC42017B949}" sibTransId="{F6D99BDF-26E6-4178-AECD-340B34183644}"/>
    <dgm:cxn modelId="{13AE8E2E-E929-47B9-94DD-886841C9B6ED}" srcId="{5282A38A-740F-4A85-9CA3-CE85F6980BDD}" destId="{DADAC01A-5301-4DF2-A6CD-3FFCE9827AA1}" srcOrd="1" destOrd="0" parTransId="{061CA77A-3233-4289-91BB-F38B0913060D}" sibTransId="{49912025-D34D-45D5-A638-F2B8FDE63BED}"/>
    <dgm:cxn modelId="{8E52BD6C-5D91-47C4-8A55-48957F7726DA}" type="presOf" srcId="{D7974B77-C885-4693-86F7-B878C0D478C6}" destId="{17AB409F-D55C-4A14-9A51-CE18D2D94D86}" srcOrd="0" destOrd="0" presId="urn:microsoft.com/office/officeart/2005/8/layout/vList2"/>
    <dgm:cxn modelId="{A604E57D-4B4A-4526-9C4F-BEC462399EC1}" type="presOf" srcId="{5282A38A-740F-4A85-9CA3-CE85F6980BDD}" destId="{13DFBD5E-89C0-4AE1-A525-3D6B8C34A24A}" srcOrd="0" destOrd="0" presId="urn:microsoft.com/office/officeart/2005/8/layout/vList2"/>
    <dgm:cxn modelId="{339F3C87-AA21-41D2-B88C-AC0E0C479ED0}" type="presOf" srcId="{DADAC01A-5301-4DF2-A6CD-3FFCE9827AA1}" destId="{1BEC2556-5973-4FD1-A136-5C7ED2D2FC9F}" srcOrd="0" destOrd="0" presId="urn:microsoft.com/office/officeart/2005/8/layout/vList2"/>
    <dgm:cxn modelId="{9FC90FD7-53EC-4F01-BED5-D5E6C4E45A09}" type="presOf" srcId="{BDD73E01-8EA4-4E09-B151-C724B81A9D0C}" destId="{25CDA5EC-C55E-4154-8512-9076B8CE7940}" srcOrd="0" destOrd="0" presId="urn:microsoft.com/office/officeart/2005/8/layout/vList2"/>
    <dgm:cxn modelId="{4F9E4FE6-B93A-4734-844A-A63BEC12F30B}" srcId="{5282A38A-740F-4A85-9CA3-CE85F6980BDD}" destId="{D7974B77-C885-4693-86F7-B878C0D478C6}" srcOrd="2" destOrd="0" parTransId="{2B979A90-5960-4E47-9267-85CA25112AD2}" sibTransId="{55A680AD-C9EC-4D94-A733-4605667D35E5}"/>
    <dgm:cxn modelId="{B1AE3041-0D41-47E7-B065-7C4E7D3E63B2}" type="presParOf" srcId="{13DFBD5E-89C0-4AE1-A525-3D6B8C34A24A}" destId="{25CDA5EC-C55E-4154-8512-9076B8CE7940}" srcOrd="0" destOrd="0" presId="urn:microsoft.com/office/officeart/2005/8/layout/vList2"/>
    <dgm:cxn modelId="{E3B2E0AF-DB9B-4017-A5DC-66ADC903A86A}" type="presParOf" srcId="{13DFBD5E-89C0-4AE1-A525-3D6B8C34A24A}" destId="{A7B3D499-12E8-4629-BCF2-3353F1A2DF09}" srcOrd="1" destOrd="0" presId="urn:microsoft.com/office/officeart/2005/8/layout/vList2"/>
    <dgm:cxn modelId="{FE30DAD7-8BCD-4B87-BDAD-09F7A808A727}" type="presParOf" srcId="{13DFBD5E-89C0-4AE1-A525-3D6B8C34A24A}" destId="{1BEC2556-5973-4FD1-A136-5C7ED2D2FC9F}" srcOrd="2" destOrd="0" presId="urn:microsoft.com/office/officeart/2005/8/layout/vList2"/>
    <dgm:cxn modelId="{25915D7E-5D95-4825-988C-F0488DDDED3D}" type="presParOf" srcId="{13DFBD5E-89C0-4AE1-A525-3D6B8C34A24A}" destId="{93D5ED4F-AEF3-413F-B8B7-D15FD2DF1578}" srcOrd="3" destOrd="0" presId="urn:microsoft.com/office/officeart/2005/8/layout/vList2"/>
    <dgm:cxn modelId="{5FFA2B3D-96B3-4F24-BAEF-CEBA79F49BB0}" type="presParOf" srcId="{13DFBD5E-89C0-4AE1-A525-3D6B8C34A24A}" destId="{17AB409F-D55C-4A14-9A51-CE18D2D94D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B3D7-E5A3-4093-8433-4D97BFE0335B}">
      <dsp:nvSpPr>
        <dsp:cNvPr id="0" name=""/>
        <dsp:cNvSpPr/>
      </dsp:nvSpPr>
      <dsp:spPr>
        <a:xfrm>
          <a:off x="0" y="6928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Importance:</a:t>
          </a:r>
          <a:r>
            <a:rPr lang="en-US" sz="2700" b="0" i="0" kern="1200" baseline="0"/>
            <a:t> Resetting your password securely is crucial to prevent unauthorized access to your accounts. Cybercriminals often exploit weak password reset processes to gain entry.</a:t>
          </a:r>
          <a:endParaRPr lang="en-AU" sz="2700" kern="1200"/>
        </a:p>
      </dsp:txBody>
      <dsp:txXfrm>
        <a:off x="89442" y="158728"/>
        <a:ext cx="8417784" cy="1653336"/>
      </dsp:txXfrm>
    </dsp:sp>
    <dsp:sp modelId="{F9D1D3C7-2AF1-44C7-8C2E-84AC1F21EAC7}">
      <dsp:nvSpPr>
        <dsp:cNvPr id="0" name=""/>
        <dsp:cNvSpPr/>
      </dsp:nvSpPr>
      <dsp:spPr>
        <a:xfrm>
          <a:off x="0" y="197926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Goal:</a:t>
          </a:r>
          <a:r>
            <a:rPr lang="en-US" sz="2700" b="0" i="0" kern="1200" baseline="0"/>
            <a:t> This guide outlines the steps to follow for a secure password reset, helping to protect your personal and work-related accounts. </a:t>
          </a:r>
          <a:endParaRPr lang="en-AU" sz="2700" kern="1200"/>
        </a:p>
      </dsp:txBody>
      <dsp:txXfrm>
        <a:off x="89442" y="2068708"/>
        <a:ext cx="8417784" cy="1653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2CE38-D678-499A-8444-F53456083E7C}">
      <dsp:nvSpPr>
        <dsp:cNvPr id="0" name=""/>
        <dsp:cNvSpPr/>
      </dsp:nvSpPr>
      <dsp:spPr>
        <a:xfrm>
          <a:off x="0" y="6928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Authenticity Check:</a:t>
          </a:r>
          <a:r>
            <a:rPr lang="en-US" sz="2700" b="0" i="0" kern="1200" baseline="0"/>
            <a:t> Always verify that the password reset request is legitimate. If you receive an unexpected reset request, do not proceed without confirming its authenticity.</a:t>
          </a:r>
          <a:endParaRPr lang="en-AU" sz="2700" kern="1200"/>
        </a:p>
      </dsp:txBody>
      <dsp:txXfrm>
        <a:off x="89442" y="158728"/>
        <a:ext cx="8417784" cy="1653336"/>
      </dsp:txXfrm>
    </dsp:sp>
    <dsp:sp modelId="{93538E1B-031F-46A0-915F-24567F7AB552}">
      <dsp:nvSpPr>
        <dsp:cNvPr id="0" name=""/>
        <dsp:cNvSpPr/>
      </dsp:nvSpPr>
      <dsp:spPr>
        <a:xfrm>
          <a:off x="0" y="197926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What to Do:</a:t>
          </a:r>
          <a:r>
            <a:rPr lang="en-US" sz="2700" b="0" i="0" kern="1200" baseline="0"/>
            <a:t> If you didn’t initiate the reset, check for suspicious activity on your account. Contact IT support or the service provider to investigate further. </a:t>
          </a:r>
          <a:endParaRPr lang="en-AU" sz="2700" kern="1200"/>
        </a:p>
      </dsp:txBody>
      <dsp:txXfrm>
        <a:off x="89442" y="2068708"/>
        <a:ext cx="8417784" cy="1653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40157-84B4-4969-A06E-A66A86A0329F}">
      <dsp:nvSpPr>
        <dsp:cNvPr id="0" name=""/>
        <dsp:cNvSpPr/>
      </dsp:nvSpPr>
      <dsp:spPr>
        <a:xfrm>
          <a:off x="0" y="6928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Security First:</a:t>
          </a:r>
          <a:r>
            <a:rPr lang="en-US" sz="2700" b="0" i="0" kern="1200" baseline="0"/>
            <a:t> Ensure you are using a secure connection (HTTPS) and a trusted device when resetting your password. Avoid using public Wi-Fi networks or shared computers.</a:t>
          </a:r>
          <a:endParaRPr lang="en-AU" sz="2700" kern="1200"/>
        </a:p>
      </dsp:txBody>
      <dsp:txXfrm>
        <a:off x="89442" y="158728"/>
        <a:ext cx="8417784" cy="1653336"/>
      </dsp:txXfrm>
    </dsp:sp>
    <dsp:sp modelId="{14949286-4498-47BC-95FC-5102C28738D2}">
      <dsp:nvSpPr>
        <dsp:cNvPr id="0" name=""/>
        <dsp:cNvSpPr/>
      </dsp:nvSpPr>
      <dsp:spPr>
        <a:xfrm>
          <a:off x="0" y="197926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Best Practices:</a:t>
          </a:r>
          <a:r>
            <a:rPr lang="en-US" sz="2700" b="0" i="0" kern="1200" baseline="0"/>
            <a:t> Reset your password directly through the official website or app of the service. Avoid clicking on links in emails or text messages, as they could be phishing attempts. </a:t>
          </a:r>
          <a:endParaRPr lang="en-AU" sz="2700" kern="1200"/>
        </a:p>
      </dsp:txBody>
      <dsp:txXfrm>
        <a:off x="89442" y="2068708"/>
        <a:ext cx="8417784" cy="1653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3418-8147-41D2-8B44-B1BAD426701B}">
      <dsp:nvSpPr>
        <dsp:cNvPr id="0" name=""/>
        <dsp:cNvSpPr/>
      </dsp:nvSpPr>
      <dsp:spPr>
        <a:xfrm>
          <a:off x="0" y="6928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Password Strength:</a:t>
          </a:r>
          <a:r>
            <a:rPr lang="en-US" sz="2700" b="0" i="0" kern="1200" baseline="0"/>
            <a:t> Create a password that is at least 12 characters long, combining letters, numbers, and special characters. Avoid using easily guessable information like names or common words.</a:t>
          </a:r>
          <a:endParaRPr lang="en-AU" sz="2700" kern="1200"/>
        </a:p>
      </dsp:txBody>
      <dsp:txXfrm>
        <a:off x="89442" y="158728"/>
        <a:ext cx="8417784" cy="1653336"/>
      </dsp:txXfrm>
    </dsp:sp>
    <dsp:sp modelId="{DD8E0686-8905-4C86-9440-800DA27F69ED}">
      <dsp:nvSpPr>
        <dsp:cNvPr id="0" name=""/>
        <dsp:cNvSpPr/>
      </dsp:nvSpPr>
      <dsp:spPr>
        <a:xfrm>
          <a:off x="0" y="1979266"/>
          <a:ext cx="8596668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Uniqueness Matters:</a:t>
          </a:r>
          <a:r>
            <a:rPr lang="en-US" sz="2700" b="0" i="0" kern="1200" baseline="0"/>
            <a:t> Use a different password for each account. Consider using a password manager to securely store and manage your passwords. </a:t>
          </a:r>
          <a:endParaRPr lang="en-AU" sz="2700" kern="1200"/>
        </a:p>
      </dsp:txBody>
      <dsp:txXfrm>
        <a:off x="89442" y="2068708"/>
        <a:ext cx="8417784" cy="1653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DA5EC-C55E-4154-8512-9076B8CE7940}">
      <dsp:nvSpPr>
        <dsp:cNvPr id="0" name=""/>
        <dsp:cNvSpPr/>
      </dsp:nvSpPr>
      <dsp:spPr>
        <a:xfrm>
          <a:off x="0" y="221431"/>
          <a:ext cx="8596668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Summary:</a:t>
          </a:r>
          <a:r>
            <a:rPr lang="en-US" sz="2100" b="0" i="0" kern="1200" baseline="0"/>
            <a:t> By following these secure password reset steps, you reduce the risk of unauthorized access to your accounts. Always prioritize security and be vigilant for any signs of suspicious activity.</a:t>
          </a:r>
          <a:endParaRPr lang="en-AU" sz="2100" kern="1200"/>
        </a:p>
      </dsp:txBody>
      <dsp:txXfrm>
        <a:off x="53973" y="275404"/>
        <a:ext cx="8488722" cy="997703"/>
      </dsp:txXfrm>
    </dsp:sp>
    <dsp:sp modelId="{1BEC2556-5973-4FD1-A136-5C7ED2D2FC9F}">
      <dsp:nvSpPr>
        <dsp:cNvPr id="0" name=""/>
        <dsp:cNvSpPr/>
      </dsp:nvSpPr>
      <dsp:spPr>
        <a:xfrm>
          <a:off x="0" y="1387561"/>
          <a:ext cx="8596668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Stay Informed:</a:t>
          </a:r>
          <a:r>
            <a:rPr lang="en-US" sz="2100" b="0" i="0" kern="1200" baseline="0"/>
            <a:t> Keep up-to-date with the latest security practices and consider enabling two-factor authentication (2FA) for an added layer of protection.</a:t>
          </a:r>
          <a:endParaRPr lang="en-AU" sz="2100" kern="1200"/>
        </a:p>
      </dsp:txBody>
      <dsp:txXfrm>
        <a:off x="53973" y="1441534"/>
        <a:ext cx="8488722" cy="997703"/>
      </dsp:txXfrm>
    </dsp:sp>
    <dsp:sp modelId="{17AB409F-D55C-4A14-9A51-CE18D2D94D86}">
      <dsp:nvSpPr>
        <dsp:cNvPr id="0" name=""/>
        <dsp:cNvSpPr/>
      </dsp:nvSpPr>
      <dsp:spPr>
        <a:xfrm>
          <a:off x="0" y="2553691"/>
          <a:ext cx="8596668" cy="1105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Further Assistance:</a:t>
          </a:r>
          <a:r>
            <a:rPr lang="en-US" sz="2100" b="0" i="0" kern="1200" baseline="0"/>
            <a:t> For more guidance or to report suspicious activity, contact our IT support team. Your proactive approach is key to maintaining account security. </a:t>
          </a:r>
          <a:endParaRPr lang="en-AU" sz="2100" kern="1200"/>
        </a:p>
      </dsp:txBody>
      <dsp:txXfrm>
        <a:off x="53973" y="2607664"/>
        <a:ext cx="8488722" cy="99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42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3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61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28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30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99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758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0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95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8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4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46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54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84D1-E210-417A-BF08-BA915636586F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759B3C-8EFE-4FB1-A900-96A55940A8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1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BAC2-2774-996A-493A-D0BE44F1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70" y="2404534"/>
            <a:ext cx="9501808" cy="1646302"/>
          </a:xfrm>
        </p:spPr>
        <p:txBody>
          <a:bodyPr/>
          <a:lstStyle/>
          <a:p>
            <a:pPr algn="ctr"/>
            <a:r>
              <a:rPr lang="en-US" dirty="0"/>
              <a:t>Steps for Secure Password Resets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052A4-B671-76AE-F81C-17DA1FC3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"Protecting Your Accounts from Unauthorized Access"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8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5CD4-2079-519C-9E62-03DCD837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Secure Password Resets Matter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99EA5E-F006-407F-31C2-502FFD70E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64089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0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E1A9-0299-2BA4-5249-6FB6A9ED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Verify the Request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B96F71-9B06-E7F2-B300-6BFBD701A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51723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3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407A-5374-D071-3AC7-ABE5B990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Secure Channels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4A045F-BA76-B1D7-2AAF-5B74C126E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09112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0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70E6-FBF0-B132-FF9E-E9C8C15B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Strong, Unique Password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0636D5-7333-054F-FFAC-7C821767F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8236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74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1381-00B6-9B74-5937-E17F2572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 and Next Steps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74675D-C92D-3469-C85A-583C0568F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57147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052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354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Steps for Secure Password Resets</vt:lpstr>
      <vt:lpstr>Why Secure Password Resets Matter</vt:lpstr>
      <vt:lpstr>Verify the Request</vt:lpstr>
      <vt:lpstr>Use Secure Channels</vt:lpstr>
      <vt:lpstr>Create a Strong, Unique Password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Eastman</dc:creator>
  <cp:lastModifiedBy>James Eastman</cp:lastModifiedBy>
  <cp:revision>1</cp:revision>
  <dcterms:created xsi:type="dcterms:W3CDTF">2024-08-16T09:52:11Z</dcterms:created>
  <dcterms:modified xsi:type="dcterms:W3CDTF">2024-08-16T10:02:10Z</dcterms:modified>
</cp:coreProperties>
</file>