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77"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37ADD1-153A-4881-9DA5-4F762D2692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AU"/>
        </a:p>
      </dgm:t>
    </dgm:pt>
    <dgm:pt modelId="{940CDC63-64E6-4EE6-80BB-2232FB050E1D}">
      <dgm:prSet/>
      <dgm:spPr/>
      <dgm:t>
        <a:bodyPr/>
        <a:lstStyle/>
        <a:p>
          <a:r>
            <a:rPr lang="en-US" b="1" i="0" baseline="0"/>
            <a:t>Importance of Email Security:</a:t>
          </a:r>
          <a:r>
            <a:rPr lang="en-US" b="0" i="0" baseline="0"/>
            <a:t> Email is essential for business communication, but it's also a frequent target for cyberattacks. Understanding and implementing email security measures is crucial to protect sensitive information.</a:t>
          </a:r>
          <a:endParaRPr lang="en-AU"/>
        </a:p>
      </dgm:t>
    </dgm:pt>
    <dgm:pt modelId="{210183D2-3214-4BAC-B684-DE5A6AF574DC}" type="parTrans" cxnId="{8CFCEE4D-96F9-4CBF-9C4A-C50060FCDD16}">
      <dgm:prSet/>
      <dgm:spPr/>
      <dgm:t>
        <a:bodyPr/>
        <a:lstStyle/>
        <a:p>
          <a:endParaRPr lang="en-AU"/>
        </a:p>
      </dgm:t>
    </dgm:pt>
    <dgm:pt modelId="{958594BB-3FFA-46DD-BC42-ECBA270E4DB3}" type="sibTrans" cxnId="{8CFCEE4D-96F9-4CBF-9C4A-C50060FCDD16}">
      <dgm:prSet/>
      <dgm:spPr/>
      <dgm:t>
        <a:bodyPr/>
        <a:lstStyle/>
        <a:p>
          <a:endParaRPr lang="en-AU"/>
        </a:p>
      </dgm:t>
    </dgm:pt>
    <dgm:pt modelId="{CC6E486D-C8CA-4437-9732-08B1282BFDC3}">
      <dgm:prSet/>
      <dgm:spPr/>
      <dgm:t>
        <a:bodyPr/>
        <a:lstStyle/>
        <a:p>
          <a:r>
            <a:rPr lang="en-US" b="1" i="0" baseline="0"/>
            <a:t>Common Threats:</a:t>
          </a:r>
          <a:r>
            <a:rPr lang="en-US" b="0" i="0" baseline="0"/>
            <a:t> Phishing, malware, and business email compromise (BEC) are some of the most prevalent threats. These attacks can lead to data breaches, financial loss, and damage to the company's reputation.</a:t>
          </a:r>
          <a:endParaRPr lang="en-AU"/>
        </a:p>
      </dgm:t>
    </dgm:pt>
    <dgm:pt modelId="{B140994A-0C67-4490-ABCF-7F174C8DD41F}" type="parTrans" cxnId="{ADD9B169-A229-4FD7-B2A7-43476E3C45F9}">
      <dgm:prSet/>
      <dgm:spPr/>
      <dgm:t>
        <a:bodyPr/>
        <a:lstStyle/>
        <a:p>
          <a:endParaRPr lang="en-AU"/>
        </a:p>
      </dgm:t>
    </dgm:pt>
    <dgm:pt modelId="{26F190E3-92F1-41E7-B81C-B0D4688C770C}" type="sibTrans" cxnId="{ADD9B169-A229-4FD7-B2A7-43476E3C45F9}">
      <dgm:prSet/>
      <dgm:spPr/>
      <dgm:t>
        <a:bodyPr/>
        <a:lstStyle/>
        <a:p>
          <a:endParaRPr lang="en-AU"/>
        </a:p>
      </dgm:t>
    </dgm:pt>
    <dgm:pt modelId="{1E4FA6D0-3844-43F7-9DEC-A2A9B27FD8E2}">
      <dgm:prSet/>
      <dgm:spPr/>
      <dgm:t>
        <a:bodyPr/>
        <a:lstStyle/>
        <a:p>
          <a:r>
            <a:rPr lang="en-US" b="1" i="0" baseline="0"/>
            <a:t>Goal:</a:t>
          </a:r>
          <a:r>
            <a:rPr lang="en-US" b="0" i="0" baseline="0"/>
            <a:t> This training provides you with the top 10 tips to help you recognize and avoid email-based threats, ensuring the security of our organization. </a:t>
          </a:r>
          <a:endParaRPr lang="en-AU"/>
        </a:p>
      </dgm:t>
    </dgm:pt>
    <dgm:pt modelId="{C152C22B-161E-465A-9633-C0056E3A3DA7}" type="parTrans" cxnId="{C6086F03-7E93-40E9-84EF-65922510C0A5}">
      <dgm:prSet/>
      <dgm:spPr/>
      <dgm:t>
        <a:bodyPr/>
        <a:lstStyle/>
        <a:p>
          <a:endParaRPr lang="en-AU"/>
        </a:p>
      </dgm:t>
    </dgm:pt>
    <dgm:pt modelId="{B0154CD9-FFC1-4FFC-AE07-26BA21D041D7}" type="sibTrans" cxnId="{C6086F03-7E93-40E9-84EF-65922510C0A5}">
      <dgm:prSet/>
      <dgm:spPr/>
      <dgm:t>
        <a:bodyPr/>
        <a:lstStyle/>
        <a:p>
          <a:endParaRPr lang="en-AU"/>
        </a:p>
      </dgm:t>
    </dgm:pt>
    <dgm:pt modelId="{52DC9C49-C46E-4E12-8362-6DB6BC6ACDAE}" type="pres">
      <dgm:prSet presAssocID="{7537ADD1-153A-4881-9DA5-4F762D269241}" presName="linear" presStyleCnt="0">
        <dgm:presLayoutVars>
          <dgm:animLvl val="lvl"/>
          <dgm:resizeHandles val="exact"/>
        </dgm:presLayoutVars>
      </dgm:prSet>
      <dgm:spPr/>
    </dgm:pt>
    <dgm:pt modelId="{C37D39EB-9DE5-4D4D-9035-B66EE2014365}" type="pres">
      <dgm:prSet presAssocID="{940CDC63-64E6-4EE6-80BB-2232FB050E1D}" presName="parentText" presStyleLbl="node1" presStyleIdx="0" presStyleCnt="3">
        <dgm:presLayoutVars>
          <dgm:chMax val="0"/>
          <dgm:bulletEnabled val="1"/>
        </dgm:presLayoutVars>
      </dgm:prSet>
      <dgm:spPr/>
    </dgm:pt>
    <dgm:pt modelId="{92248EA2-40AF-4C26-A2BC-8FDE8CDE23E9}" type="pres">
      <dgm:prSet presAssocID="{958594BB-3FFA-46DD-BC42-ECBA270E4DB3}" presName="spacer" presStyleCnt="0"/>
      <dgm:spPr/>
    </dgm:pt>
    <dgm:pt modelId="{CD809D83-C1B2-42CF-AF01-06F2BDB1104C}" type="pres">
      <dgm:prSet presAssocID="{CC6E486D-C8CA-4437-9732-08B1282BFDC3}" presName="parentText" presStyleLbl="node1" presStyleIdx="1" presStyleCnt="3">
        <dgm:presLayoutVars>
          <dgm:chMax val="0"/>
          <dgm:bulletEnabled val="1"/>
        </dgm:presLayoutVars>
      </dgm:prSet>
      <dgm:spPr/>
    </dgm:pt>
    <dgm:pt modelId="{2E415AA9-C2FD-4679-A0C7-A23A8800B80B}" type="pres">
      <dgm:prSet presAssocID="{26F190E3-92F1-41E7-B81C-B0D4688C770C}" presName="spacer" presStyleCnt="0"/>
      <dgm:spPr/>
    </dgm:pt>
    <dgm:pt modelId="{9D069461-9A81-4E08-B728-15E8FA0EF359}" type="pres">
      <dgm:prSet presAssocID="{1E4FA6D0-3844-43F7-9DEC-A2A9B27FD8E2}" presName="parentText" presStyleLbl="node1" presStyleIdx="2" presStyleCnt="3">
        <dgm:presLayoutVars>
          <dgm:chMax val="0"/>
          <dgm:bulletEnabled val="1"/>
        </dgm:presLayoutVars>
      </dgm:prSet>
      <dgm:spPr/>
    </dgm:pt>
  </dgm:ptLst>
  <dgm:cxnLst>
    <dgm:cxn modelId="{C6086F03-7E93-40E9-84EF-65922510C0A5}" srcId="{7537ADD1-153A-4881-9DA5-4F762D269241}" destId="{1E4FA6D0-3844-43F7-9DEC-A2A9B27FD8E2}" srcOrd="2" destOrd="0" parTransId="{C152C22B-161E-465A-9633-C0056E3A3DA7}" sibTransId="{B0154CD9-FFC1-4FFC-AE07-26BA21D041D7}"/>
    <dgm:cxn modelId="{CE467920-B8A5-4904-B0CF-056874CA0FC9}" type="presOf" srcId="{940CDC63-64E6-4EE6-80BB-2232FB050E1D}" destId="{C37D39EB-9DE5-4D4D-9035-B66EE2014365}" srcOrd="0" destOrd="0" presId="urn:microsoft.com/office/officeart/2005/8/layout/vList2"/>
    <dgm:cxn modelId="{ADD9B169-A229-4FD7-B2A7-43476E3C45F9}" srcId="{7537ADD1-153A-4881-9DA5-4F762D269241}" destId="{CC6E486D-C8CA-4437-9732-08B1282BFDC3}" srcOrd="1" destOrd="0" parTransId="{B140994A-0C67-4490-ABCF-7F174C8DD41F}" sibTransId="{26F190E3-92F1-41E7-B81C-B0D4688C770C}"/>
    <dgm:cxn modelId="{8CFCEE4D-96F9-4CBF-9C4A-C50060FCDD16}" srcId="{7537ADD1-153A-4881-9DA5-4F762D269241}" destId="{940CDC63-64E6-4EE6-80BB-2232FB050E1D}" srcOrd="0" destOrd="0" parTransId="{210183D2-3214-4BAC-B684-DE5A6AF574DC}" sibTransId="{958594BB-3FFA-46DD-BC42-ECBA270E4DB3}"/>
    <dgm:cxn modelId="{4F528FAF-DB60-4738-A045-A75D2C85EEF9}" type="presOf" srcId="{CC6E486D-C8CA-4437-9732-08B1282BFDC3}" destId="{CD809D83-C1B2-42CF-AF01-06F2BDB1104C}" srcOrd="0" destOrd="0" presId="urn:microsoft.com/office/officeart/2005/8/layout/vList2"/>
    <dgm:cxn modelId="{9F4B4CB0-21F0-41C9-8661-943AD39BFFEE}" type="presOf" srcId="{1E4FA6D0-3844-43F7-9DEC-A2A9B27FD8E2}" destId="{9D069461-9A81-4E08-B728-15E8FA0EF359}" srcOrd="0" destOrd="0" presId="urn:microsoft.com/office/officeart/2005/8/layout/vList2"/>
    <dgm:cxn modelId="{3B142CF4-46E2-4D9F-A078-8D12BDBFC790}" type="presOf" srcId="{7537ADD1-153A-4881-9DA5-4F762D269241}" destId="{52DC9C49-C46E-4E12-8362-6DB6BC6ACDAE}" srcOrd="0" destOrd="0" presId="urn:microsoft.com/office/officeart/2005/8/layout/vList2"/>
    <dgm:cxn modelId="{B5963B27-7292-45ED-88D6-95962325C7F7}" type="presParOf" srcId="{52DC9C49-C46E-4E12-8362-6DB6BC6ACDAE}" destId="{C37D39EB-9DE5-4D4D-9035-B66EE2014365}" srcOrd="0" destOrd="0" presId="urn:microsoft.com/office/officeart/2005/8/layout/vList2"/>
    <dgm:cxn modelId="{9CD1A9D5-34F1-4A2A-AF30-C7A4FD53ADDC}" type="presParOf" srcId="{52DC9C49-C46E-4E12-8362-6DB6BC6ACDAE}" destId="{92248EA2-40AF-4C26-A2BC-8FDE8CDE23E9}" srcOrd="1" destOrd="0" presId="urn:microsoft.com/office/officeart/2005/8/layout/vList2"/>
    <dgm:cxn modelId="{6F19BCDD-EDBD-4242-A7C2-0D1B64BCB691}" type="presParOf" srcId="{52DC9C49-C46E-4E12-8362-6DB6BC6ACDAE}" destId="{CD809D83-C1B2-42CF-AF01-06F2BDB1104C}" srcOrd="2" destOrd="0" presId="urn:microsoft.com/office/officeart/2005/8/layout/vList2"/>
    <dgm:cxn modelId="{0BE6164C-A51A-4DCE-97B2-4D15F0B7D31F}" type="presParOf" srcId="{52DC9C49-C46E-4E12-8362-6DB6BC6ACDAE}" destId="{2E415AA9-C2FD-4679-A0C7-A23A8800B80B}" srcOrd="3" destOrd="0" presId="urn:microsoft.com/office/officeart/2005/8/layout/vList2"/>
    <dgm:cxn modelId="{D7F1809B-69E1-4075-AF1B-A7ED6D3A2173}" type="presParOf" srcId="{52DC9C49-C46E-4E12-8362-6DB6BC6ACDAE}" destId="{9D069461-9A81-4E08-B728-15E8FA0EF35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8232D3-1923-41F0-9C1E-CA1AC294AB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AU"/>
        </a:p>
      </dgm:t>
    </dgm:pt>
    <dgm:pt modelId="{56BF22D3-CECB-426F-A666-A38CE85F1705}">
      <dgm:prSet/>
      <dgm:spPr/>
      <dgm:t>
        <a:bodyPr/>
        <a:lstStyle/>
        <a:p>
          <a:r>
            <a:rPr lang="en-US" b="1" i="0" baseline="0"/>
            <a:t>Always Verify:</a:t>
          </a:r>
          <a:r>
            <a:rPr lang="en-US" b="0" i="0" baseline="0"/>
            <a:t> Even if an email seems to come from someone you know, always check the sender's email address carefully. Cybercriminals often use spoofed addresses that mimic legitimate ones.</a:t>
          </a:r>
          <a:endParaRPr lang="en-AU"/>
        </a:p>
      </dgm:t>
    </dgm:pt>
    <dgm:pt modelId="{BF093BDC-6845-4AC8-ABB3-892A57DE767D}" type="parTrans" cxnId="{3786A1ED-8969-49E0-B2A9-0747F724F7C4}">
      <dgm:prSet/>
      <dgm:spPr/>
      <dgm:t>
        <a:bodyPr/>
        <a:lstStyle/>
        <a:p>
          <a:endParaRPr lang="en-AU"/>
        </a:p>
      </dgm:t>
    </dgm:pt>
    <dgm:pt modelId="{87CFC12F-8020-404A-8176-F40C5CBEBB31}" type="sibTrans" cxnId="{3786A1ED-8969-49E0-B2A9-0747F724F7C4}">
      <dgm:prSet/>
      <dgm:spPr/>
      <dgm:t>
        <a:bodyPr/>
        <a:lstStyle/>
        <a:p>
          <a:endParaRPr lang="en-AU"/>
        </a:p>
      </dgm:t>
    </dgm:pt>
    <dgm:pt modelId="{7244B001-1DC8-49DA-9919-0CDC0E708C1F}">
      <dgm:prSet/>
      <dgm:spPr/>
      <dgm:t>
        <a:bodyPr/>
        <a:lstStyle/>
        <a:p>
          <a:r>
            <a:rPr lang="en-US" b="1" i="0" baseline="0"/>
            <a:t>Look for Red Flags:</a:t>
          </a:r>
          <a:r>
            <a:rPr lang="en-US" b="0" i="0" baseline="0"/>
            <a:t> Subtle differences in the email address, unexpected requests, or urgent language can indicate a phishing attempt. Be cautious of any email that asks for sensitive information or pressures you to act quickly.</a:t>
          </a:r>
          <a:endParaRPr lang="en-AU"/>
        </a:p>
      </dgm:t>
    </dgm:pt>
    <dgm:pt modelId="{2B5AC817-5489-407F-B57C-C181B2D37E46}" type="parTrans" cxnId="{0979D378-4B74-4D10-B59B-4956E305AEAE}">
      <dgm:prSet/>
      <dgm:spPr/>
      <dgm:t>
        <a:bodyPr/>
        <a:lstStyle/>
        <a:p>
          <a:endParaRPr lang="en-AU"/>
        </a:p>
      </dgm:t>
    </dgm:pt>
    <dgm:pt modelId="{AD6F3EB3-A650-46D3-9016-2D2A35FE4977}" type="sibTrans" cxnId="{0979D378-4B74-4D10-B59B-4956E305AEAE}">
      <dgm:prSet/>
      <dgm:spPr/>
      <dgm:t>
        <a:bodyPr/>
        <a:lstStyle/>
        <a:p>
          <a:endParaRPr lang="en-AU"/>
        </a:p>
      </dgm:t>
    </dgm:pt>
    <dgm:pt modelId="{2C90BA36-2DA7-47FC-9252-ADFCC80C7622}">
      <dgm:prSet/>
      <dgm:spPr/>
      <dgm:t>
        <a:bodyPr/>
        <a:lstStyle/>
        <a:p>
          <a:r>
            <a:rPr lang="en-US" b="1" i="0" baseline="0"/>
            <a:t>Example:</a:t>
          </a:r>
          <a:r>
            <a:rPr lang="en-US" b="0" i="0" baseline="0"/>
            <a:t> Cybercriminals might use an email like “admin@company-xyz.com” instead of “admin@companyxyz.com.” Always confirm the sender’s identity through a separate communication channel if something feels off. </a:t>
          </a:r>
          <a:endParaRPr lang="en-AU"/>
        </a:p>
      </dgm:t>
    </dgm:pt>
    <dgm:pt modelId="{010F2B60-9906-4159-A973-8990EC60742B}" type="parTrans" cxnId="{FF3C7041-D79B-47EA-B58C-14930FAC0C0D}">
      <dgm:prSet/>
      <dgm:spPr/>
      <dgm:t>
        <a:bodyPr/>
        <a:lstStyle/>
        <a:p>
          <a:endParaRPr lang="en-AU"/>
        </a:p>
      </dgm:t>
    </dgm:pt>
    <dgm:pt modelId="{71C6286B-DA10-4412-B9E7-29AA1B084A43}" type="sibTrans" cxnId="{FF3C7041-D79B-47EA-B58C-14930FAC0C0D}">
      <dgm:prSet/>
      <dgm:spPr/>
      <dgm:t>
        <a:bodyPr/>
        <a:lstStyle/>
        <a:p>
          <a:endParaRPr lang="en-AU"/>
        </a:p>
      </dgm:t>
    </dgm:pt>
    <dgm:pt modelId="{951F5F9F-589B-4977-ABFF-C8F8079BE27F}" type="pres">
      <dgm:prSet presAssocID="{8F8232D3-1923-41F0-9C1E-CA1AC294AB2E}" presName="linear" presStyleCnt="0">
        <dgm:presLayoutVars>
          <dgm:animLvl val="lvl"/>
          <dgm:resizeHandles val="exact"/>
        </dgm:presLayoutVars>
      </dgm:prSet>
      <dgm:spPr/>
    </dgm:pt>
    <dgm:pt modelId="{076B1CFF-7207-45FC-A21E-84B4135C3F5E}" type="pres">
      <dgm:prSet presAssocID="{56BF22D3-CECB-426F-A666-A38CE85F1705}" presName="parentText" presStyleLbl="node1" presStyleIdx="0" presStyleCnt="3">
        <dgm:presLayoutVars>
          <dgm:chMax val="0"/>
          <dgm:bulletEnabled val="1"/>
        </dgm:presLayoutVars>
      </dgm:prSet>
      <dgm:spPr/>
    </dgm:pt>
    <dgm:pt modelId="{F62F0CD4-6E2F-42E7-B621-0CEDD27D77BF}" type="pres">
      <dgm:prSet presAssocID="{87CFC12F-8020-404A-8176-F40C5CBEBB31}" presName="spacer" presStyleCnt="0"/>
      <dgm:spPr/>
    </dgm:pt>
    <dgm:pt modelId="{BED61237-CC5C-4BF9-86B4-C14BF3C17C44}" type="pres">
      <dgm:prSet presAssocID="{7244B001-1DC8-49DA-9919-0CDC0E708C1F}" presName="parentText" presStyleLbl="node1" presStyleIdx="1" presStyleCnt="3">
        <dgm:presLayoutVars>
          <dgm:chMax val="0"/>
          <dgm:bulletEnabled val="1"/>
        </dgm:presLayoutVars>
      </dgm:prSet>
      <dgm:spPr/>
    </dgm:pt>
    <dgm:pt modelId="{79CA5689-223F-4112-85A6-1E4D657D55B8}" type="pres">
      <dgm:prSet presAssocID="{AD6F3EB3-A650-46D3-9016-2D2A35FE4977}" presName="spacer" presStyleCnt="0"/>
      <dgm:spPr/>
    </dgm:pt>
    <dgm:pt modelId="{B6561FF9-4F31-4A22-BFB3-262D2336EC8A}" type="pres">
      <dgm:prSet presAssocID="{2C90BA36-2DA7-47FC-9252-ADFCC80C7622}" presName="parentText" presStyleLbl="node1" presStyleIdx="2" presStyleCnt="3">
        <dgm:presLayoutVars>
          <dgm:chMax val="0"/>
          <dgm:bulletEnabled val="1"/>
        </dgm:presLayoutVars>
      </dgm:prSet>
      <dgm:spPr/>
    </dgm:pt>
  </dgm:ptLst>
  <dgm:cxnLst>
    <dgm:cxn modelId="{9CB0741E-C70E-4A53-BAE2-FD59AF205677}" type="presOf" srcId="{7244B001-1DC8-49DA-9919-0CDC0E708C1F}" destId="{BED61237-CC5C-4BF9-86B4-C14BF3C17C44}" srcOrd="0" destOrd="0" presId="urn:microsoft.com/office/officeart/2005/8/layout/vList2"/>
    <dgm:cxn modelId="{FF3C7041-D79B-47EA-B58C-14930FAC0C0D}" srcId="{8F8232D3-1923-41F0-9C1E-CA1AC294AB2E}" destId="{2C90BA36-2DA7-47FC-9252-ADFCC80C7622}" srcOrd="2" destOrd="0" parTransId="{010F2B60-9906-4159-A973-8990EC60742B}" sibTransId="{71C6286B-DA10-4412-B9E7-29AA1B084A43}"/>
    <dgm:cxn modelId="{A3E9C070-BC45-4568-BF66-613108947320}" type="presOf" srcId="{56BF22D3-CECB-426F-A666-A38CE85F1705}" destId="{076B1CFF-7207-45FC-A21E-84B4135C3F5E}" srcOrd="0" destOrd="0" presId="urn:microsoft.com/office/officeart/2005/8/layout/vList2"/>
    <dgm:cxn modelId="{0979D378-4B74-4D10-B59B-4956E305AEAE}" srcId="{8F8232D3-1923-41F0-9C1E-CA1AC294AB2E}" destId="{7244B001-1DC8-49DA-9919-0CDC0E708C1F}" srcOrd="1" destOrd="0" parTransId="{2B5AC817-5489-407F-B57C-C181B2D37E46}" sibTransId="{AD6F3EB3-A650-46D3-9016-2D2A35FE4977}"/>
    <dgm:cxn modelId="{D6642DC1-8407-4649-8066-D572EE71CE34}" type="presOf" srcId="{8F8232D3-1923-41F0-9C1E-CA1AC294AB2E}" destId="{951F5F9F-589B-4977-ABFF-C8F8079BE27F}" srcOrd="0" destOrd="0" presId="urn:microsoft.com/office/officeart/2005/8/layout/vList2"/>
    <dgm:cxn modelId="{3786A1ED-8969-49E0-B2A9-0747F724F7C4}" srcId="{8F8232D3-1923-41F0-9C1E-CA1AC294AB2E}" destId="{56BF22D3-CECB-426F-A666-A38CE85F1705}" srcOrd="0" destOrd="0" parTransId="{BF093BDC-6845-4AC8-ABB3-892A57DE767D}" sibTransId="{87CFC12F-8020-404A-8176-F40C5CBEBB31}"/>
    <dgm:cxn modelId="{589CA0FD-8813-4827-B761-5C8E3F43F189}" type="presOf" srcId="{2C90BA36-2DA7-47FC-9252-ADFCC80C7622}" destId="{B6561FF9-4F31-4A22-BFB3-262D2336EC8A}" srcOrd="0" destOrd="0" presId="urn:microsoft.com/office/officeart/2005/8/layout/vList2"/>
    <dgm:cxn modelId="{DD79E266-F986-4AC6-9BC9-77AD15B41EB4}" type="presParOf" srcId="{951F5F9F-589B-4977-ABFF-C8F8079BE27F}" destId="{076B1CFF-7207-45FC-A21E-84B4135C3F5E}" srcOrd="0" destOrd="0" presId="urn:microsoft.com/office/officeart/2005/8/layout/vList2"/>
    <dgm:cxn modelId="{6AC57BCD-FE86-4081-B811-04470F35241B}" type="presParOf" srcId="{951F5F9F-589B-4977-ABFF-C8F8079BE27F}" destId="{F62F0CD4-6E2F-42E7-B621-0CEDD27D77BF}" srcOrd="1" destOrd="0" presId="urn:microsoft.com/office/officeart/2005/8/layout/vList2"/>
    <dgm:cxn modelId="{FD6611C0-47B7-401F-B095-B0CDB9EA3D59}" type="presParOf" srcId="{951F5F9F-589B-4977-ABFF-C8F8079BE27F}" destId="{BED61237-CC5C-4BF9-86B4-C14BF3C17C44}" srcOrd="2" destOrd="0" presId="urn:microsoft.com/office/officeart/2005/8/layout/vList2"/>
    <dgm:cxn modelId="{E0373F52-EA70-4F87-ACB4-E06EBF78528F}" type="presParOf" srcId="{951F5F9F-589B-4977-ABFF-C8F8079BE27F}" destId="{79CA5689-223F-4112-85A6-1E4D657D55B8}" srcOrd="3" destOrd="0" presId="urn:microsoft.com/office/officeart/2005/8/layout/vList2"/>
    <dgm:cxn modelId="{E1AB2232-1F4B-4690-BF5D-779C94754F47}" type="presParOf" srcId="{951F5F9F-589B-4977-ABFF-C8F8079BE27F}" destId="{B6561FF9-4F31-4A22-BFB3-262D2336EC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E22673-7C19-460A-B820-42F3DC93E4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AU"/>
        </a:p>
      </dgm:t>
    </dgm:pt>
    <dgm:pt modelId="{C62C388A-89A5-4B4C-8B66-20CB31CE9919}">
      <dgm:prSet/>
      <dgm:spPr/>
      <dgm:t>
        <a:bodyPr/>
        <a:lstStyle/>
        <a:p>
          <a:r>
            <a:rPr lang="en-US" b="1" i="0" baseline="0"/>
            <a:t>The Risk:</a:t>
          </a:r>
          <a:r>
            <a:rPr lang="en-US" b="0" i="0" baseline="0"/>
            <a:t> Links and attachments are common methods used by attackers to deliver malware or phishing attempts. Clicking a malicious link or downloading a harmful attachment can compromise your computer and the entire network.</a:t>
          </a:r>
          <a:endParaRPr lang="en-AU"/>
        </a:p>
      </dgm:t>
    </dgm:pt>
    <dgm:pt modelId="{0E88AF67-233F-41EA-BD07-B1FC224E5E08}" type="parTrans" cxnId="{1072D8F5-7680-43DE-BFE4-1FDA2F5FF104}">
      <dgm:prSet/>
      <dgm:spPr/>
      <dgm:t>
        <a:bodyPr/>
        <a:lstStyle/>
        <a:p>
          <a:endParaRPr lang="en-AU"/>
        </a:p>
      </dgm:t>
    </dgm:pt>
    <dgm:pt modelId="{DDCF96C6-C77D-40D2-B804-20008998C5D6}" type="sibTrans" cxnId="{1072D8F5-7680-43DE-BFE4-1FDA2F5FF104}">
      <dgm:prSet/>
      <dgm:spPr/>
      <dgm:t>
        <a:bodyPr/>
        <a:lstStyle/>
        <a:p>
          <a:endParaRPr lang="en-AU"/>
        </a:p>
      </dgm:t>
    </dgm:pt>
    <dgm:pt modelId="{FE7F412C-3917-428C-A40E-A9E3510BEBA2}">
      <dgm:prSet/>
      <dgm:spPr/>
      <dgm:t>
        <a:bodyPr/>
        <a:lstStyle/>
        <a:p>
          <a:r>
            <a:rPr lang="en-US" b="1" i="0" baseline="0"/>
            <a:t>Precaution:</a:t>
          </a:r>
          <a:r>
            <a:rPr lang="en-US" b="0" i="0" baseline="0"/>
            <a:t> Never click on links or download attachments from unfamiliar or unexpected emails. Even if the email appears legitimate, it’s important to verify its authenticity first.</a:t>
          </a:r>
          <a:endParaRPr lang="en-AU"/>
        </a:p>
      </dgm:t>
    </dgm:pt>
    <dgm:pt modelId="{3648BE95-DCBB-4DEB-9C01-1F4C7FDB71CD}" type="parTrans" cxnId="{F1571E14-E8F9-44A2-AF93-480DC7A3D6B8}">
      <dgm:prSet/>
      <dgm:spPr/>
      <dgm:t>
        <a:bodyPr/>
        <a:lstStyle/>
        <a:p>
          <a:endParaRPr lang="en-AU"/>
        </a:p>
      </dgm:t>
    </dgm:pt>
    <dgm:pt modelId="{69FF2075-E6DF-4791-AC80-537CEF65C622}" type="sibTrans" cxnId="{F1571E14-E8F9-44A2-AF93-480DC7A3D6B8}">
      <dgm:prSet/>
      <dgm:spPr/>
      <dgm:t>
        <a:bodyPr/>
        <a:lstStyle/>
        <a:p>
          <a:endParaRPr lang="en-AU"/>
        </a:p>
      </dgm:t>
    </dgm:pt>
    <dgm:pt modelId="{DA6B431D-F342-451F-A607-84FBC3967177}">
      <dgm:prSet/>
      <dgm:spPr/>
      <dgm:t>
        <a:bodyPr/>
        <a:lstStyle/>
        <a:p>
          <a:r>
            <a:rPr lang="en-US" b="1" i="0" baseline="0"/>
            <a:t>Example:</a:t>
          </a:r>
          <a:r>
            <a:rPr lang="en-US" b="0" i="0" baseline="0"/>
            <a:t> Before clicking, hover over the link to preview the actual URL. If it looks suspicious or doesn’t match the context of the email, do not click on it.</a:t>
          </a:r>
          <a:endParaRPr lang="en-AU"/>
        </a:p>
      </dgm:t>
    </dgm:pt>
    <dgm:pt modelId="{E1B60CF5-54F1-43C5-977C-4273B57F3A8F}" type="parTrans" cxnId="{82102250-BD4B-41C2-BC64-3DD37A24949C}">
      <dgm:prSet/>
      <dgm:spPr/>
      <dgm:t>
        <a:bodyPr/>
        <a:lstStyle/>
        <a:p>
          <a:endParaRPr lang="en-AU"/>
        </a:p>
      </dgm:t>
    </dgm:pt>
    <dgm:pt modelId="{47298098-E8DB-44FC-A015-3D3F489862E4}" type="sibTrans" cxnId="{82102250-BD4B-41C2-BC64-3DD37A24949C}">
      <dgm:prSet/>
      <dgm:spPr/>
      <dgm:t>
        <a:bodyPr/>
        <a:lstStyle/>
        <a:p>
          <a:endParaRPr lang="en-AU"/>
        </a:p>
      </dgm:t>
    </dgm:pt>
    <dgm:pt modelId="{2D147023-2822-4D52-837A-C0DE804E576B}">
      <dgm:prSet/>
      <dgm:spPr/>
      <dgm:t>
        <a:bodyPr/>
        <a:lstStyle/>
        <a:p>
          <a:r>
            <a:rPr lang="en-US" b="1" i="0" baseline="0"/>
            <a:t>What to Do:</a:t>
          </a:r>
          <a:r>
            <a:rPr lang="en-US" b="0" i="0" baseline="0"/>
            <a:t> If you receive an unexpected email with a link or attachment, reach out to the sender through a known, trusted contact method to verify its legitimacy. </a:t>
          </a:r>
          <a:endParaRPr lang="en-AU"/>
        </a:p>
      </dgm:t>
    </dgm:pt>
    <dgm:pt modelId="{90F39782-2878-4F08-87A0-0B33E4FFFA47}" type="parTrans" cxnId="{394B2294-E64D-47E7-A4BB-45456679A23C}">
      <dgm:prSet/>
      <dgm:spPr/>
      <dgm:t>
        <a:bodyPr/>
        <a:lstStyle/>
        <a:p>
          <a:endParaRPr lang="en-AU"/>
        </a:p>
      </dgm:t>
    </dgm:pt>
    <dgm:pt modelId="{389CA803-EC4E-4ED8-9AE5-4DB66E934580}" type="sibTrans" cxnId="{394B2294-E64D-47E7-A4BB-45456679A23C}">
      <dgm:prSet/>
      <dgm:spPr/>
      <dgm:t>
        <a:bodyPr/>
        <a:lstStyle/>
        <a:p>
          <a:endParaRPr lang="en-AU"/>
        </a:p>
      </dgm:t>
    </dgm:pt>
    <dgm:pt modelId="{FB1F678E-C60A-4C90-A322-07CE968CA3B9}" type="pres">
      <dgm:prSet presAssocID="{34E22673-7C19-460A-B820-42F3DC93E40F}" presName="linear" presStyleCnt="0">
        <dgm:presLayoutVars>
          <dgm:animLvl val="lvl"/>
          <dgm:resizeHandles val="exact"/>
        </dgm:presLayoutVars>
      </dgm:prSet>
      <dgm:spPr/>
    </dgm:pt>
    <dgm:pt modelId="{B59106F7-CBFD-4D6D-AAD8-E050A55FE0C5}" type="pres">
      <dgm:prSet presAssocID="{C62C388A-89A5-4B4C-8B66-20CB31CE9919}" presName="parentText" presStyleLbl="node1" presStyleIdx="0" presStyleCnt="4">
        <dgm:presLayoutVars>
          <dgm:chMax val="0"/>
          <dgm:bulletEnabled val="1"/>
        </dgm:presLayoutVars>
      </dgm:prSet>
      <dgm:spPr/>
    </dgm:pt>
    <dgm:pt modelId="{ED84A15D-38A9-4EC3-8183-15EB0D09AB15}" type="pres">
      <dgm:prSet presAssocID="{DDCF96C6-C77D-40D2-B804-20008998C5D6}" presName="spacer" presStyleCnt="0"/>
      <dgm:spPr/>
    </dgm:pt>
    <dgm:pt modelId="{B8FEC823-1067-46F2-BD8C-CCD8BFFFA7A9}" type="pres">
      <dgm:prSet presAssocID="{FE7F412C-3917-428C-A40E-A9E3510BEBA2}" presName="parentText" presStyleLbl="node1" presStyleIdx="1" presStyleCnt="4">
        <dgm:presLayoutVars>
          <dgm:chMax val="0"/>
          <dgm:bulletEnabled val="1"/>
        </dgm:presLayoutVars>
      </dgm:prSet>
      <dgm:spPr/>
    </dgm:pt>
    <dgm:pt modelId="{CFFFD61A-3B3A-4E3A-B1C2-2F4823F06976}" type="pres">
      <dgm:prSet presAssocID="{69FF2075-E6DF-4791-AC80-537CEF65C622}" presName="spacer" presStyleCnt="0"/>
      <dgm:spPr/>
    </dgm:pt>
    <dgm:pt modelId="{D713A1C3-3619-4D3A-B92E-A12BDBF79039}" type="pres">
      <dgm:prSet presAssocID="{DA6B431D-F342-451F-A607-84FBC3967177}" presName="parentText" presStyleLbl="node1" presStyleIdx="2" presStyleCnt="4">
        <dgm:presLayoutVars>
          <dgm:chMax val="0"/>
          <dgm:bulletEnabled val="1"/>
        </dgm:presLayoutVars>
      </dgm:prSet>
      <dgm:spPr/>
    </dgm:pt>
    <dgm:pt modelId="{1EA90C71-8791-42DE-90B2-5E57ADB087AE}" type="pres">
      <dgm:prSet presAssocID="{47298098-E8DB-44FC-A015-3D3F489862E4}" presName="spacer" presStyleCnt="0"/>
      <dgm:spPr/>
    </dgm:pt>
    <dgm:pt modelId="{B2F8B8E7-C6A5-4147-9532-894B47E4FEE8}" type="pres">
      <dgm:prSet presAssocID="{2D147023-2822-4D52-837A-C0DE804E576B}" presName="parentText" presStyleLbl="node1" presStyleIdx="3" presStyleCnt="4">
        <dgm:presLayoutVars>
          <dgm:chMax val="0"/>
          <dgm:bulletEnabled val="1"/>
        </dgm:presLayoutVars>
      </dgm:prSet>
      <dgm:spPr/>
    </dgm:pt>
  </dgm:ptLst>
  <dgm:cxnLst>
    <dgm:cxn modelId="{F1571E14-E8F9-44A2-AF93-480DC7A3D6B8}" srcId="{34E22673-7C19-460A-B820-42F3DC93E40F}" destId="{FE7F412C-3917-428C-A40E-A9E3510BEBA2}" srcOrd="1" destOrd="0" parTransId="{3648BE95-DCBB-4DEB-9C01-1F4C7FDB71CD}" sibTransId="{69FF2075-E6DF-4791-AC80-537CEF65C622}"/>
    <dgm:cxn modelId="{F823946B-90CF-4D72-BC5D-5D7A0098A5C6}" type="presOf" srcId="{DA6B431D-F342-451F-A607-84FBC3967177}" destId="{D713A1C3-3619-4D3A-B92E-A12BDBF79039}" srcOrd="0" destOrd="0" presId="urn:microsoft.com/office/officeart/2005/8/layout/vList2"/>
    <dgm:cxn modelId="{82102250-BD4B-41C2-BC64-3DD37A24949C}" srcId="{34E22673-7C19-460A-B820-42F3DC93E40F}" destId="{DA6B431D-F342-451F-A607-84FBC3967177}" srcOrd="2" destOrd="0" parTransId="{E1B60CF5-54F1-43C5-977C-4273B57F3A8F}" sibTransId="{47298098-E8DB-44FC-A015-3D3F489862E4}"/>
    <dgm:cxn modelId="{302E068F-330C-41B9-8423-E13C1D7A5127}" type="presOf" srcId="{2D147023-2822-4D52-837A-C0DE804E576B}" destId="{B2F8B8E7-C6A5-4147-9532-894B47E4FEE8}" srcOrd="0" destOrd="0" presId="urn:microsoft.com/office/officeart/2005/8/layout/vList2"/>
    <dgm:cxn modelId="{394B2294-E64D-47E7-A4BB-45456679A23C}" srcId="{34E22673-7C19-460A-B820-42F3DC93E40F}" destId="{2D147023-2822-4D52-837A-C0DE804E576B}" srcOrd="3" destOrd="0" parTransId="{90F39782-2878-4F08-87A0-0B33E4FFFA47}" sibTransId="{389CA803-EC4E-4ED8-9AE5-4DB66E934580}"/>
    <dgm:cxn modelId="{2E8873A4-4D40-40D1-B0C1-E13500D54D45}" type="presOf" srcId="{C62C388A-89A5-4B4C-8B66-20CB31CE9919}" destId="{B59106F7-CBFD-4D6D-AAD8-E050A55FE0C5}" srcOrd="0" destOrd="0" presId="urn:microsoft.com/office/officeart/2005/8/layout/vList2"/>
    <dgm:cxn modelId="{5E3F3EC1-092F-4201-A6A6-37FF6A0F33FF}" type="presOf" srcId="{FE7F412C-3917-428C-A40E-A9E3510BEBA2}" destId="{B8FEC823-1067-46F2-BD8C-CCD8BFFFA7A9}" srcOrd="0" destOrd="0" presId="urn:microsoft.com/office/officeart/2005/8/layout/vList2"/>
    <dgm:cxn modelId="{34BFFBE2-02A9-465C-8D98-52582CA76F16}" type="presOf" srcId="{34E22673-7C19-460A-B820-42F3DC93E40F}" destId="{FB1F678E-C60A-4C90-A322-07CE968CA3B9}" srcOrd="0" destOrd="0" presId="urn:microsoft.com/office/officeart/2005/8/layout/vList2"/>
    <dgm:cxn modelId="{1072D8F5-7680-43DE-BFE4-1FDA2F5FF104}" srcId="{34E22673-7C19-460A-B820-42F3DC93E40F}" destId="{C62C388A-89A5-4B4C-8B66-20CB31CE9919}" srcOrd="0" destOrd="0" parTransId="{0E88AF67-233F-41EA-BD07-B1FC224E5E08}" sibTransId="{DDCF96C6-C77D-40D2-B804-20008998C5D6}"/>
    <dgm:cxn modelId="{A4411EC1-AD57-4B51-9E6B-1AD850C652B6}" type="presParOf" srcId="{FB1F678E-C60A-4C90-A322-07CE968CA3B9}" destId="{B59106F7-CBFD-4D6D-AAD8-E050A55FE0C5}" srcOrd="0" destOrd="0" presId="urn:microsoft.com/office/officeart/2005/8/layout/vList2"/>
    <dgm:cxn modelId="{18CA5127-EC18-41FE-BAB9-70D7B78E9D07}" type="presParOf" srcId="{FB1F678E-C60A-4C90-A322-07CE968CA3B9}" destId="{ED84A15D-38A9-4EC3-8183-15EB0D09AB15}" srcOrd="1" destOrd="0" presId="urn:microsoft.com/office/officeart/2005/8/layout/vList2"/>
    <dgm:cxn modelId="{0F9936C0-94E6-491E-9596-4B7DA2B047A8}" type="presParOf" srcId="{FB1F678E-C60A-4C90-A322-07CE968CA3B9}" destId="{B8FEC823-1067-46F2-BD8C-CCD8BFFFA7A9}" srcOrd="2" destOrd="0" presId="urn:microsoft.com/office/officeart/2005/8/layout/vList2"/>
    <dgm:cxn modelId="{7EEF3122-ED97-430B-B70F-65BD248C870C}" type="presParOf" srcId="{FB1F678E-C60A-4C90-A322-07CE968CA3B9}" destId="{CFFFD61A-3B3A-4E3A-B1C2-2F4823F06976}" srcOrd="3" destOrd="0" presId="urn:microsoft.com/office/officeart/2005/8/layout/vList2"/>
    <dgm:cxn modelId="{A5D974C0-B95B-4B6C-A272-2F9E5663058F}" type="presParOf" srcId="{FB1F678E-C60A-4C90-A322-07CE968CA3B9}" destId="{D713A1C3-3619-4D3A-B92E-A12BDBF79039}" srcOrd="4" destOrd="0" presId="urn:microsoft.com/office/officeart/2005/8/layout/vList2"/>
    <dgm:cxn modelId="{A9BBDE82-FBFE-4FAC-9577-98174FBC5816}" type="presParOf" srcId="{FB1F678E-C60A-4C90-A322-07CE968CA3B9}" destId="{1EA90C71-8791-42DE-90B2-5E57ADB087AE}" srcOrd="5" destOrd="0" presId="urn:microsoft.com/office/officeart/2005/8/layout/vList2"/>
    <dgm:cxn modelId="{BF6C688A-1DEF-4FB7-8466-294849AEC9CF}" type="presParOf" srcId="{FB1F678E-C60A-4C90-A322-07CE968CA3B9}" destId="{B2F8B8E7-C6A5-4147-9532-894B47E4FEE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C1B0F5-58D2-41F3-8827-9DA3274E93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AU"/>
        </a:p>
      </dgm:t>
    </dgm:pt>
    <dgm:pt modelId="{1931C1B9-69C0-4311-BAFC-10E312B10E28}">
      <dgm:prSet/>
      <dgm:spPr/>
      <dgm:t>
        <a:bodyPr/>
        <a:lstStyle/>
        <a:p>
          <a:r>
            <a:rPr lang="en-US" b="1" i="0" baseline="0"/>
            <a:t>Strong Passwords:</a:t>
          </a:r>
          <a:r>
            <a:rPr lang="en-US" b="0" i="0" baseline="0"/>
            <a:t> A strong password should be at least 12 characters long, incorporating a mix of letters, numbers, and special characters. Avoid using easily guessable information like names or birthdays.</a:t>
          </a:r>
          <a:endParaRPr lang="en-AU"/>
        </a:p>
      </dgm:t>
    </dgm:pt>
    <dgm:pt modelId="{1F169AFE-439C-4B70-B097-C482F09117A7}" type="parTrans" cxnId="{1AA2477A-63FE-4680-BDFC-332AFBA88FB5}">
      <dgm:prSet/>
      <dgm:spPr/>
      <dgm:t>
        <a:bodyPr/>
        <a:lstStyle/>
        <a:p>
          <a:endParaRPr lang="en-AU"/>
        </a:p>
      </dgm:t>
    </dgm:pt>
    <dgm:pt modelId="{6582C4E3-7CF3-4D67-98DE-85E6081C81A6}" type="sibTrans" cxnId="{1AA2477A-63FE-4680-BDFC-332AFBA88FB5}">
      <dgm:prSet/>
      <dgm:spPr/>
      <dgm:t>
        <a:bodyPr/>
        <a:lstStyle/>
        <a:p>
          <a:endParaRPr lang="en-AU"/>
        </a:p>
      </dgm:t>
    </dgm:pt>
    <dgm:pt modelId="{4623883A-AF25-4EF1-A3CD-9BE58B645F1C}">
      <dgm:prSet/>
      <dgm:spPr/>
      <dgm:t>
        <a:bodyPr/>
        <a:lstStyle/>
        <a:p>
          <a:r>
            <a:rPr lang="en-US" b="1" i="0" baseline="0"/>
            <a:t>Avoid Reuse:</a:t>
          </a:r>
          <a:r>
            <a:rPr lang="en-US" b="0" i="0" baseline="0"/>
            <a:t> Never use the same password across multiple accounts. If one account is compromised, others could easily follow.</a:t>
          </a:r>
          <a:endParaRPr lang="en-AU"/>
        </a:p>
      </dgm:t>
    </dgm:pt>
    <dgm:pt modelId="{06A592A0-C740-48D4-9F60-B6AE1BDDE128}" type="parTrans" cxnId="{85BF1FBF-764D-4F99-AD45-97307DB248F3}">
      <dgm:prSet/>
      <dgm:spPr/>
      <dgm:t>
        <a:bodyPr/>
        <a:lstStyle/>
        <a:p>
          <a:endParaRPr lang="en-AU"/>
        </a:p>
      </dgm:t>
    </dgm:pt>
    <dgm:pt modelId="{C0D316F6-79E6-4DE1-83C3-4A2FDB63C607}" type="sibTrans" cxnId="{85BF1FBF-764D-4F99-AD45-97307DB248F3}">
      <dgm:prSet/>
      <dgm:spPr/>
      <dgm:t>
        <a:bodyPr/>
        <a:lstStyle/>
        <a:p>
          <a:endParaRPr lang="en-AU"/>
        </a:p>
      </dgm:t>
    </dgm:pt>
    <dgm:pt modelId="{E52CFD58-4532-4A86-9FB5-8B355785356E}">
      <dgm:prSet/>
      <dgm:spPr/>
      <dgm:t>
        <a:bodyPr/>
        <a:lstStyle/>
        <a:p>
          <a:r>
            <a:rPr lang="en-US" b="1" i="0" baseline="0"/>
            <a:t>Password Managers:</a:t>
          </a:r>
          <a:r>
            <a:rPr lang="en-US" b="0" i="0" baseline="0"/>
            <a:t> Consider using a password manager to generate and store complex passwords securely. This tool can help you maintain strong, unique passwords for all your accounts.</a:t>
          </a:r>
          <a:endParaRPr lang="en-AU"/>
        </a:p>
      </dgm:t>
    </dgm:pt>
    <dgm:pt modelId="{F572D0E9-0F88-45C6-B514-A2B2880240D0}" type="parTrans" cxnId="{80997F36-6705-40A2-93AD-3BBD98DF686F}">
      <dgm:prSet/>
      <dgm:spPr/>
      <dgm:t>
        <a:bodyPr/>
        <a:lstStyle/>
        <a:p>
          <a:endParaRPr lang="en-AU"/>
        </a:p>
      </dgm:t>
    </dgm:pt>
    <dgm:pt modelId="{F1061EF1-F4F3-4C73-8CAE-81D6067987FC}" type="sibTrans" cxnId="{80997F36-6705-40A2-93AD-3BBD98DF686F}">
      <dgm:prSet/>
      <dgm:spPr/>
      <dgm:t>
        <a:bodyPr/>
        <a:lstStyle/>
        <a:p>
          <a:endParaRPr lang="en-AU"/>
        </a:p>
      </dgm:t>
    </dgm:pt>
    <dgm:pt modelId="{DC53623A-9FB7-4CE2-97F3-6AC753663E4C}">
      <dgm:prSet/>
      <dgm:spPr/>
      <dgm:t>
        <a:bodyPr/>
        <a:lstStyle/>
        <a:p>
          <a:r>
            <a:rPr lang="en-US" b="1" i="0" baseline="0"/>
            <a:t>Regular Updates:</a:t>
          </a:r>
          <a:r>
            <a:rPr lang="en-US" b="0" i="0" baseline="0"/>
            <a:t> Periodically update your passwords and ensure they remain secure by never sharing them with anyone. </a:t>
          </a:r>
          <a:endParaRPr lang="en-AU"/>
        </a:p>
      </dgm:t>
    </dgm:pt>
    <dgm:pt modelId="{F5B5ECE2-1AF9-492A-AC27-EE3606527F4F}" type="parTrans" cxnId="{398979AE-2748-4887-85C8-7928B1C080B8}">
      <dgm:prSet/>
      <dgm:spPr/>
      <dgm:t>
        <a:bodyPr/>
        <a:lstStyle/>
        <a:p>
          <a:endParaRPr lang="en-AU"/>
        </a:p>
      </dgm:t>
    </dgm:pt>
    <dgm:pt modelId="{EE2D6967-F3A6-49BD-938D-888C9CB7361D}" type="sibTrans" cxnId="{398979AE-2748-4887-85C8-7928B1C080B8}">
      <dgm:prSet/>
      <dgm:spPr/>
      <dgm:t>
        <a:bodyPr/>
        <a:lstStyle/>
        <a:p>
          <a:endParaRPr lang="en-AU"/>
        </a:p>
      </dgm:t>
    </dgm:pt>
    <dgm:pt modelId="{7C074D9F-D585-4ED1-9C4A-BFEDDE31ACFD}" type="pres">
      <dgm:prSet presAssocID="{BEC1B0F5-58D2-41F3-8827-9DA3274E93C9}" presName="linear" presStyleCnt="0">
        <dgm:presLayoutVars>
          <dgm:animLvl val="lvl"/>
          <dgm:resizeHandles val="exact"/>
        </dgm:presLayoutVars>
      </dgm:prSet>
      <dgm:spPr/>
    </dgm:pt>
    <dgm:pt modelId="{8A118DBA-AD4B-4545-9AA7-9552C4BD9D6F}" type="pres">
      <dgm:prSet presAssocID="{1931C1B9-69C0-4311-BAFC-10E312B10E28}" presName="parentText" presStyleLbl="node1" presStyleIdx="0" presStyleCnt="4">
        <dgm:presLayoutVars>
          <dgm:chMax val="0"/>
          <dgm:bulletEnabled val="1"/>
        </dgm:presLayoutVars>
      </dgm:prSet>
      <dgm:spPr/>
    </dgm:pt>
    <dgm:pt modelId="{99FB81D2-FF68-4F7A-B4C0-740FA964282F}" type="pres">
      <dgm:prSet presAssocID="{6582C4E3-7CF3-4D67-98DE-85E6081C81A6}" presName="spacer" presStyleCnt="0"/>
      <dgm:spPr/>
    </dgm:pt>
    <dgm:pt modelId="{A266471B-6D04-42FD-A654-3923DE3FBC4A}" type="pres">
      <dgm:prSet presAssocID="{4623883A-AF25-4EF1-A3CD-9BE58B645F1C}" presName="parentText" presStyleLbl="node1" presStyleIdx="1" presStyleCnt="4">
        <dgm:presLayoutVars>
          <dgm:chMax val="0"/>
          <dgm:bulletEnabled val="1"/>
        </dgm:presLayoutVars>
      </dgm:prSet>
      <dgm:spPr/>
    </dgm:pt>
    <dgm:pt modelId="{82C07B74-AE4C-42CF-A8EC-784F1E2C6D00}" type="pres">
      <dgm:prSet presAssocID="{C0D316F6-79E6-4DE1-83C3-4A2FDB63C607}" presName="spacer" presStyleCnt="0"/>
      <dgm:spPr/>
    </dgm:pt>
    <dgm:pt modelId="{A3DA4839-9FF5-4B35-82B0-AA99BBCE6D3C}" type="pres">
      <dgm:prSet presAssocID="{E52CFD58-4532-4A86-9FB5-8B355785356E}" presName="parentText" presStyleLbl="node1" presStyleIdx="2" presStyleCnt="4">
        <dgm:presLayoutVars>
          <dgm:chMax val="0"/>
          <dgm:bulletEnabled val="1"/>
        </dgm:presLayoutVars>
      </dgm:prSet>
      <dgm:spPr/>
    </dgm:pt>
    <dgm:pt modelId="{616F884F-428E-48F9-B649-C8CDFBF28C24}" type="pres">
      <dgm:prSet presAssocID="{F1061EF1-F4F3-4C73-8CAE-81D6067987FC}" presName="spacer" presStyleCnt="0"/>
      <dgm:spPr/>
    </dgm:pt>
    <dgm:pt modelId="{ED76882D-4547-461B-86F1-75FE2F5387A4}" type="pres">
      <dgm:prSet presAssocID="{DC53623A-9FB7-4CE2-97F3-6AC753663E4C}" presName="parentText" presStyleLbl="node1" presStyleIdx="3" presStyleCnt="4">
        <dgm:presLayoutVars>
          <dgm:chMax val="0"/>
          <dgm:bulletEnabled val="1"/>
        </dgm:presLayoutVars>
      </dgm:prSet>
      <dgm:spPr/>
    </dgm:pt>
  </dgm:ptLst>
  <dgm:cxnLst>
    <dgm:cxn modelId="{6A7DE42F-31AD-41E6-84BA-51A9AC3F44B8}" type="presOf" srcId="{E52CFD58-4532-4A86-9FB5-8B355785356E}" destId="{A3DA4839-9FF5-4B35-82B0-AA99BBCE6D3C}" srcOrd="0" destOrd="0" presId="urn:microsoft.com/office/officeart/2005/8/layout/vList2"/>
    <dgm:cxn modelId="{80997F36-6705-40A2-93AD-3BBD98DF686F}" srcId="{BEC1B0F5-58D2-41F3-8827-9DA3274E93C9}" destId="{E52CFD58-4532-4A86-9FB5-8B355785356E}" srcOrd="2" destOrd="0" parTransId="{F572D0E9-0F88-45C6-B514-A2B2880240D0}" sibTransId="{F1061EF1-F4F3-4C73-8CAE-81D6067987FC}"/>
    <dgm:cxn modelId="{3F569E49-4617-4B72-8D82-F3232C3C7673}" type="presOf" srcId="{4623883A-AF25-4EF1-A3CD-9BE58B645F1C}" destId="{A266471B-6D04-42FD-A654-3923DE3FBC4A}" srcOrd="0" destOrd="0" presId="urn:microsoft.com/office/officeart/2005/8/layout/vList2"/>
    <dgm:cxn modelId="{6FF92A5A-BA4E-4CB7-B679-2222F2FEC91D}" type="presOf" srcId="{1931C1B9-69C0-4311-BAFC-10E312B10E28}" destId="{8A118DBA-AD4B-4545-9AA7-9552C4BD9D6F}" srcOrd="0" destOrd="0" presId="urn:microsoft.com/office/officeart/2005/8/layout/vList2"/>
    <dgm:cxn modelId="{1AA2477A-63FE-4680-BDFC-332AFBA88FB5}" srcId="{BEC1B0F5-58D2-41F3-8827-9DA3274E93C9}" destId="{1931C1B9-69C0-4311-BAFC-10E312B10E28}" srcOrd="0" destOrd="0" parTransId="{1F169AFE-439C-4B70-B097-C482F09117A7}" sibTransId="{6582C4E3-7CF3-4D67-98DE-85E6081C81A6}"/>
    <dgm:cxn modelId="{398979AE-2748-4887-85C8-7928B1C080B8}" srcId="{BEC1B0F5-58D2-41F3-8827-9DA3274E93C9}" destId="{DC53623A-9FB7-4CE2-97F3-6AC753663E4C}" srcOrd="3" destOrd="0" parTransId="{F5B5ECE2-1AF9-492A-AC27-EE3606527F4F}" sibTransId="{EE2D6967-F3A6-49BD-938D-888C9CB7361D}"/>
    <dgm:cxn modelId="{8192F0BE-1254-4F2B-98ED-E8E39A2EB720}" type="presOf" srcId="{BEC1B0F5-58D2-41F3-8827-9DA3274E93C9}" destId="{7C074D9F-D585-4ED1-9C4A-BFEDDE31ACFD}" srcOrd="0" destOrd="0" presId="urn:microsoft.com/office/officeart/2005/8/layout/vList2"/>
    <dgm:cxn modelId="{85BF1FBF-764D-4F99-AD45-97307DB248F3}" srcId="{BEC1B0F5-58D2-41F3-8827-9DA3274E93C9}" destId="{4623883A-AF25-4EF1-A3CD-9BE58B645F1C}" srcOrd="1" destOrd="0" parTransId="{06A592A0-C740-48D4-9F60-B6AE1BDDE128}" sibTransId="{C0D316F6-79E6-4DE1-83C3-4A2FDB63C607}"/>
    <dgm:cxn modelId="{FDA621C4-DA3F-4B31-9BBC-2EE2F2CCC50F}" type="presOf" srcId="{DC53623A-9FB7-4CE2-97F3-6AC753663E4C}" destId="{ED76882D-4547-461B-86F1-75FE2F5387A4}" srcOrd="0" destOrd="0" presId="urn:microsoft.com/office/officeart/2005/8/layout/vList2"/>
    <dgm:cxn modelId="{B28B7B74-964E-4637-A2F8-A4158807A881}" type="presParOf" srcId="{7C074D9F-D585-4ED1-9C4A-BFEDDE31ACFD}" destId="{8A118DBA-AD4B-4545-9AA7-9552C4BD9D6F}" srcOrd="0" destOrd="0" presId="urn:microsoft.com/office/officeart/2005/8/layout/vList2"/>
    <dgm:cxn modelId="{6FBF83C8-C113-4DC6-BF7F-10756380C1C8}" type="presParOf" srcId="{7C074D9F-D585-4ED1-9C4A-BFEDDE31ACFD}" destId="{99FB81D2-FF68-4F7A-B4C0-740FA964282F}" srcOrd="1" destOrd="0" presId="urn:microsoft.com/office/officeart/2005/8/layout/vList2"/>
    <dgm:cxn modelId="{CCEFBC96-D11E-469B-B5CB-E7894AC55ECE}" type="presParOf" srcId="{7C074D9F-D585-4ED1-9C4A-BFEDDE31ACFD}" destId="{A266471B-6D04-42FD-A654-3923DE3FBC4A}" srcOrd="2" destOrd="0" presId="urn:microsoft.com/office/officeart/2005/8/layout/vList2"/>
    <dgm:cxn modelId="{DCC20E2B-7190-479E-8D77-6850A8FDC739}" type="presParOf" srcId="{7C074D9F-D585-4ED1-9C4A-BFEDDE31ACFD}" destId="{82C07B74-AE4C-42CF-A8EC-784F1E2C6D00}" srcOrd="3" destOrd="0" presId="urn:microsoft.com/office/officeart/2005/8/layout/vList2"/>
    <dgm:cxn modelId="{0E96E8B8-B5DA-482E-99E6-76881EFEB1E3}" type="presParOf" srcId="{7C074D9F-D585-4ED1-9C4A-BFEDDE31ACFD}" destId="{A3DA4839-9FF5-4B35-82B0-AA99BBCE6D3C}" srcOrd="4" destOrd="0" presId="urn:microsoft.com/office/officeart/2005/8/layout/vList2"/>
    <dgm:cxn modelId="{07D87EFD-85DF-4B0E-BB7C-430964C8C2F0}" type="presParOf" srcId="{7C074D9F-D585-4ED1-9C4A-BFEDDE31ACFD}" destId="{616F884F-428E-48F9-B649-C8CDFBF28C24}" srcOrd="5" destOrd="0" presId="urn:microsoft.com/office/officeart/2005/8/layout/vList2"/>
    <dgm:cxn modelId="{B2BBCA82-842D-4526-8FDD-C41E6965DCA5}" type="presParOf" srcId="{7C074D9F-D585-4ED1-9C4A-BFEDDE31ACFD}" destId="{ED76882D-4547-461B-86F1-75FE2F5387A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0D82EB-C731-40E8-A56D-D5FFF9BE94A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AU"/>
        </a:p>
      </dgm:t>
    </dgm:pt>
    <dgm:pt modelId="{5E6CCF16-D5B8-4760-8ADE-EB4E7D1B73FC}">
      <dgm:prSet/>
      <dgm:spPr/>
      <dgm:t>
        <a:bodyPr/>
        <a:lstStyle/>
        <a:p>
          <a:r>
            <a:rPr lang="en-US" b="1" i="0" baseline="0"/>
            <a:t>What is 2FA?:</a:t>
          </a:r>
          <a:r>
            <a:rPr lang="en-US" b="0" i="0" baseline="0"/>
            <a:t> Two-Factor Authentication (2FA) adds an extra layer of security by requiring two forms of verification to access your account—typically something you know (password) and something you have (a code sent to your phone).</a:t>
          </a:r>
          <a:endParaRPr lang="en-AU"/>
        </a:p>
      </dgm:t>
    </dgm:pt>
    <dgm:pt modelId="{2338EF9C-81AD-47A4-8AD2-CBED0BFB7514}" type="parTrans" cxnId="{FF51F687-95E6-48EE-A2FA-7157A5416245}">
      <dgm:prSet/>
      <dgm:spPr/>
      <dgm:t>
        <a:bodyPr/>
        <a:lstStyle/>
        <a:p>
          <a:endParaRPr lang="en-AU"/>
        </a:p>
      </dgm:t>
    </dgm:pt>
    <dgm:pt modelId="{88AEAF9E-31CB-4DB9-A832-8EB598A52E55}" type="sibTrans" cxnId="{FF51F687-95E6-48EE-A2FA-7157A5416245}">
      <dgm:prSet/>
      <dgm:spPr/>
      <dgm:t>
        <a:bodyPr/>
        <a:lstStyle/>
        <a:p>
          <a:endParaRPr lang="en-AU"/>
        </a:p>
      </dgm:t>
    </dgm:pt>
    <dgm:pt modelId="{20F0C3F9-8329-416E-AF20-986045F535DC}">
      <dgm:prSet/>
      <dgm:spPr/>
      <dgm:t>
        <a:bodyPr/>
        <a:lstStyle/>
        <a:p>
          <a:r>
            <a:rPr lang="en-US" b="1" i="0" baseline="0"/>
            <a:t>Why It’s Important:</a:t>
          </a:r>
          <a:r>
            <a:rPr lang="en-US" b="0" i="0" baseline="0"/>
            <a:t> Even if an attacker has your password, they can’t access your account without the second factor. This makes it significantly harder for cybercriminals to breach your email.</a:t>
          </a:r>
          <a:endParaRPr lang="en-AU"/>
        </a:p>
      </dgm:t>
    </dgm:pt>
    <dgm:pt modelId="{8A68B2E1-DD40-4F7A-AB88-9778C4A92F37}" type="parTrans" cxnId="{0EC48804-7CDB-4FF6-AD27-8DFB42CD89B8}">
      <dgm:prSet/>
      <dgm:spPr/>
      <dgm:t>
        <a:bodyPr/>
        <a:lstStyle/>
        <a:p>
          <a:endParaRPr lang="en-AU"/>
        </a:p>
      </dgm:t>
    </dgm:pt>
    <dgm:pt modelId="{E177B442-0AF3-4011-83B9-E25D3B0CE229}" type="sibTrans" cxnId="{0EC48804-7CDB-4FF6-AD27-8DFB42CD89B8}">
      <dgm:prSet/>
      <dgm:spPr/>
      <dgm:t>
        <a:bodyPr/>
        <a:lstStyle/>
        <a:p>
          <a:endParaRPr lang="en-AU"/>
        </a:p>
      </dgm:t>
    </dgm:pt>
    <dgm:pt modelId="{3F43C24B-F864-44F3-8703-55B5FC1B3E81}">
      <dgm:prSet/>
      <dgm:spPr/>
      <dgm:t>
        <a:bodyPr/>
        <a:lstStyle/>
        <a:p>
          <a:r>
            <a:rPr lang="en-US" b="1" i="0" baseline="0"/>
            <a:t>How to Enable:</a:t>
          </a:r>
          <a:r>
            <a:rPr lang="en-US" b="0" i="0" baseline="0"/>
            <a:t> Most email platforms allow you to enable 2FA. Common methods include receiving a code via SMS, using an authenticator app, or using a physical security key.</a:t>
          </a:r>
          <a:endParaRPr lang="en-AU"/>
        </a:p>
      </dgm:t>
    </dgm:pt>
    <dgm:pt modelId="{167F9AE1-4910-439C-B85C-EE0EF621E935}" type="parTrans" cxnId="{F4BF7D87-5B25-48D1-925C-61D8D60BF543}">
      <dgm:prSet/>
      <dgm:spPr/>
      <dgm:t>
        <a:bodyPr/>
        <a:lstStyle/>
        <a:p>
          <a:endParaRPr lang="en-AU"/>
        </a:p>
      </dgm:t>
    </dgm:pt>
    <dgm:pt modelId="{0887BB20-5020-40E2-91C6-6EF5177BE0F7}" type="sibTrans" cxnId="{F4BF7D87-5B25-48D1-925C-61D8D60BF543}">
      <dgm:prSet/>
      <dgm:spPr/>
      <dgm:t>
        <a:bodyPr/>
        <a:lstStyle/>
        <a:p>
          <a:endParaRPr lang="en-AU"/>
        </a:p>
      </dgm:t>
    </dgm:pt>
    <dgm:pt modelId="{52415073-17AB-412E-AE19-B20C2189C07D}">
      <dgm:prSet/>
      <dgm:spPr/>
      <dgm:t>
        <a:bodyPr/>
        <a:lstStyle/>
        <a:p>
          <a:r>
            <a:rPr lang="en-US" b="1" i="0" baseline="0"/>
            <a:t>Next Step:</a:t>
          </a:r>
          <a:r>
            <a:rPr lang="en-US" b="0" i="0" baseline="0"/>
            <a:t> Ensure 2FA is enabled on all your work and personal email accounts to enhance your security. </a:t>
          </a:r>
          <a:endParaRPr lang="en-AU"/>
        </a:p>
      </dgm:t>
    </dgm:pt>
    <dgm:pt modelId="{AC54D1FE-94E1-4F9E-80ED-F30A4E12E455}" type="parTrans" cxnId="{8AE53EB3-AB7C-42D5-800D-CE686661437B}">
      <dgm:prSet/>
      <dgm:spPr/>
      <dgm:t>
        <a:bodyPr/>
        <a:lstStyle/>
        <a:p>
          <a:endParaRPr lang="en-AU"/>
        </a:p>
      </dgm:t>
    </dgm:pt>
    <dgm:pt modelId="{D77F9DDF-9BFB-4C49-AF75-5EAFE93F1AE2}" type="sibTrans" cxnId="{8AE53EB3-AB7C-42D5-800D-CE686661437B}">
      <dgm:prSet/>
      <dgm:spPr/>
      <dgm:t>
        <a:bodyPr/>
        <a:lstStyle/>
        <a:p>
          <a:endParaRPr lang="en-AU"/>
        </a:p>
      </dgm:t>
    </dgm:pt>
    <dgm:pt modelId="{5798AE84-2CFD-431B-A37D-D4CDC93DFBF1}" type="pres">
      <dgm:prSet presAssocID="{760D82EB-C731-40E8-A56D-D5FFF9BE94A0}" presName="linear" presStyleCnt="0">
        <dgm:presLayoutVars>
          <dgm:animLvl val="lvl"/>
          <dgm:resizeHandles val="exact"/>
        </dgm:presLayoutVars>
      </dgm:prSet>
      <dgm:spPr/>
    </dgm:pt>
    <dgm:pt modelId="{EB7641F0-5B6A-4E0C-8DA1-1584B77014A1}" type="pres">
      <dgm:prSet presAssocID="{5E6CCF16-D5B8-4760-8ADE-EB4E7D1B73FC}" presName="parentText" presStyleLbl="node1" presStyleIdx="0" presStyleCnt="4">
        <dgm:presLayoutVars>
          <dgm:chMax val="0"/>
          <dgm:bulletEnabled val="1"/>
        </dgm:presLayoutVars>
      </dgm:prSet>
      <dgm:spPr/>
    </dgm:pt>
    <dgm:pt modelId="{33E700C6-A6F8-4EE1-8627-375EF44FA57A}" type="pres">
      <dgm:prSet presAssocID="{88AEAF9E-31CB-4DB9-A832-8EB598A52E55}" presName="spacer" presStyleCnt="0"/>
      <dgm:spPr/>
    </dgm:pt>
    <dgm:pt modelId="{F9181C5F-0D90-45B1-AA95-F75A17E243A6}" type="pres">
      <dgm:prSet presAssocID="{20F0C3F9-8329-416E-AF20-986045F535DC}" presName="parentText" presStyleLbl="node1" presStyleIdx="1" presStyleCnt="4">
        <dgm:presLayoutVars>
          <dgm:chMax val="0"/>
          <dgm:bulletEnabled val="1"/>
        </dgm:presLayoutVars>
      </dgm:prSet>
      <dgm:spPr/>
    </dgm:pt>
    <dgm:pt modelId="{35F28BE2-AE46-49BB-8770-D72114AA6741}" type="pres">
      <dgm:prSet presAssocID="{E177B442-0AF3-4011-83B9-E25D3B0CE229}" presName="spacer" presStyleCnt="0"/>
      <dgm:spPr/>
    </dgm:pt>
    <dgm:pt modelId="{964A946D-4844-4A32-96A3-FC6395414118}" type="pres">
      <dgm:prSet presAssocID="{3F43C24B-F864-44F3-8703-55B5FC1B3E81}" presName="parentText" presStyleLbl="node1" presStyleIdx="2" presStyleCnt="4">
        <dgm:presLayoutVars>
          <dgm:chMax val="0"/>
          <dgm:bulletEnabled val="1"/>
        </dgm:presLayoutVars>
      </dgm:prSet>
      <dgm:spPr/>
    </dgm:pt>
    <dgm:pt modelId="{29193FB3-EEA3-4EA1-9629-A904DB78327A}" type="pres">
      <dgm:prSet presAssocID="{0887BB20-5020-40E2-91C6-6EF5177BE0F7}" presName="spacer" presStyleCnt="0"/>
      <dgm:spPr/>
    </dgm:pt>
    <dgm:pt modelId="{95858D15-9A27-4CD1-8EFC-55FCB48B6D7A}" type="pres">
      <dgm:prSet presAssocID="{52415073-17AB-412E-AE19-B20C2189C07D}" presName="parentText" presStyleLbl="node1" presStyleIdx="3" presStyleCnt="4">
        <dgm:presLayoutVars>
          <dgm:chMax val="0"/>
          <dgm:bulletEnabled val="1"/>
        </dgm:presLayoutVars>
      </dgm:prSet>
      <dgm:spPr/>
    </dgm:pt>
  </dgm:ptLst>
  <dgm:cxnLst>
    <dgm:cxn modelId="{0EC48804-7CDB-4FF6-AD27-8DFB42CD89B8}" srcId="{760D82EB-C731-40E8-A56D-D5FFF9BE94A0}" destId="{20F0C3F9-8329-416E-AF20-986045F535DC}" srcOrd="1" destOrd="0" parTransId="{8A68B2E1-DD40-4F7A-AB88-9778C4A92F37}" sibTransId="{E177B442-0AF3-4011-83B9-E25D3B0CE229}"/>
    <dgm:cxn modelId="{9AE55B0F-5F98-452F-8E68-E498F6E43356}" type="presOf" srcId="{52415073-17AB-412E-AE19-B20C2189C07D}" destId="{95858D15-9A27-4CD1-8EFC-55FCB48B6D7A}" srcOrd="0" destOrd="0" presId="urn:microsoft.com/office/officeart/2005/8/layout/vList2"/>
    <dgm:cxn modelId="{C0E9953A-0390-42DF-BDA9-9E8B9277CF9C}" type="presOf" srcId="{760D82EB-C731-40E8-A56D-D5FFF9BE94A0}" destId="{5798AE84-2CFD-431B-A37D-D4CDC93DFBF1}" srcOrd="0" destOrd="0" presId="urn:microsoft.com/office/officeart/2005/8/layout/vList2"/>
    <dgm:cxn modelId="{6E7C6E3D-E080-4CB0-8D2B-7D867F3A2BA7}" type="presOf" srcId="{20F0C3F9-8329-416E-AF20-986045F535DC}" destId="{F9181C5F-0D90-45B1-AA95-F75A17E243A6}" srcOrd="0" destOrd="0" presId="urn:microsoft.com/office/officeart/2005/8/layout/vList2"/>
    <dgm:cxn modelId="{F4BF7D87-5B25-48D1-925C-61D8D60BF543}" srcId="{760D82EB-C731-40E8-A56D-D5FFF9BE94A0}" destId="{3F43C24B-F864-44F3-8703-55B5FC1B3E81}" srcOrd="2" destOrd="0" parTransId="{167F9AE1-4910-439C-B85C-EE0EF621E935}" sibTransId="{0887BB20-5020-40E2-91C6-6EF5177BE0F7}"/>
    <dgm:cxn modelId="{FF51F687-95E6-48EE-A2FA-7157A5416245}" srcId="{760D82EB-C731-40E8-A56D-D5FFF9BE94A0}" destId="{5E6CCF16-D5B8-4760-8ADE-EB4E7D1B73FC}" srcOrd="0" destOrd="0" parTransId="{2338EF9C-81AD-47A4-8AD2-CBED0BFB7514}" sibTransId="{88AEAF9E-31CB-4DB9-A832-8EB598A52E55}"/>
    <dgm:cxn modelId="{2F00F494-77B6-4B82-9016-CEF1ECE78853}" type="presOf" srcId="{5E6CCF16-D5B8-4760-8ADE-EB4E7D1B73FC}" destId="{EB7641F0-5B6A-4E0C-8DA1-1584B77014A1}" srcOrd="0" destOrd="0" presId="urn:microsoft.com/office/officeart/2005/8/layout/vList2"/>
    <dgm:cxn modelId="{8AE53EB3-AB7C-42D5-800D-CE686661437B}" srcId="{760D82EB-C731-40E8-A56D-D5FFF9BE94A0}" destId="{52415073-17AB-412E-AE19-B20C2189C07D}" srcOrd="3" destOrd="0" parTransId="{AC54D1FE-94E1-4F9E-80ED-F30A4E12E455}" sibTransId="{D77F9DDF-9BFB-4C49-AF75-5EAFE93F1AE2}"/>
    <dgm:cxn modelId="{A2346EFB-B8CD-47AB-ABA6-1F5E4D8225F4}" type="presOf" srcId="{3F43C24B-F864-44F3-8703-55B5FC1B3E81}" destId="{964A946D-4844-4A32-96A3-FC6395414118}" srcOrd="0" destOrd="0" presId="urn:microsoft.com/office/officeart/2005/8/layout/vList2"/>
    <dgm:cxn modelId="{24ABB3B3-92E0-4583-AFAA-ACC2FD1A739A}" type="presParOf" srcId="{5798AE84-2CFD-431B-A37D-D4CDC93DFBF1}" destId="{EB7641F0-5B6A-4E0C-8DA1-1584B77014A1}" srcOrd="0" destOrd="0" presId="urn:microsoft.com/office/officeart/2005/8/layout/vList2"/>
    <dgm:cxn modelId="{E352C705-D488-4EEE-B29E-38327BEB2B40}" type="presParOf" srcId="{5798AE84-2CFD-431B-A37D-D4CDC93DFBF1}" destId="{33E700C6-A6F8-4EE1-8627-375EF44FA57A}" srcOrd="1" destOrd="0" presId="urn:microsoft.com/office/officeart/2005/8/layout/vList2"/>
    <dgm:cxn modelId="{82B4017E-737A-4671-BF6E-C747FBB69E9A}" type="presParOf" srcId="{5798AE84-2CFD-431B-A37D-D4CDC93DFBF1}" destId="{F9181C5F-0D90-45B1-AA95-F75A17E243A6}" srcOrd="2" destOrd="0" presId="urn:microsoft.com/office/officeart/2005/8/layout/vList2"/>
    <dgm:cxn modelId="{478D8725-DB85-4E50-A46F-409AFAFC2310}" type="presParOf" srcId="{5798AE84-2CFD-431B-A37D-D4CDC93DFBF1}" destId="{35F28BE2-AE46-49BB-8770-D72114AA6741}" srcOrd="3" destOrd="0" presId="urn:microsoft.com/office/officeart/2005/8/layout/vList2"/>
    <dgm:cxn modelId="{34CD4ED1-84AF-4230-B766-815B054E91B1}" type="presParOf" srcId="{5798AE84-2CFD-431B-A37D-D4CDC93DFBF1}" destId="{964A946D-4844-4A32-96A3-FC6395414118}" srcOrd="4" destOrd="0" presId="urn:microsoft.com/office/officeart/2005/8/layout/vList2"/>
    <dgm:cxn modelId="{4A152DBB-BCDA-48FD-AC93-098B0709337E}" type="presParOf" srcId="{5798AE84-2CFD-431B-A37D-D4CDC93DFBF1}" destId="{29193FB3-EEA3-4EA1-9629-A904DB78327A}" srcOrd="5" destOrd="0" presId="urn:microsoft.com/office/officeart/2005/8/layout/vList2"/>
    <dgm:cxn modelId="{A28E2D70-CB2B-4125-ACCF-4D9E654372EF}" type="presParOf" srcId="{5798AE84-2CFD-431B-A37D-D4CDC93DFBF1}" destId="{95858D15-9A27-4CD1-8EFC-55FCB48B6D7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8FB7DC-760B-4DEA-96D0-4926C8FA8F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AU"/>
        </a:p>
      </dgm:t>
    </dgm:pt>
    <dgm:pt modelId="{0B354693-E14C-4E6F-9976-0377402B5C39}">
      <dgm:prSet/>
      <dgm:spPr/>
      <dgm:t>
        <a:bodyPr/>
        <a:lstStyle/>
        <a:p>
          <a:r>
            <a:rPr lang="en-US" b="1" i="0" baseline="0"/>
            <a:t>What is Social Engineering?:</a:t>
          </a:r>
          <a:r>
            <a:rPr lang="en-US" b="0" i="0" baseline="0"/>
            <a:t> Social engineering involves manipulating individuals into divulging confidential information or performing actions that compromise security. Attackers may pose as trusted colleagues, IT support, or even senior management.</a:t>
          </a:r>
          <a:endParaRPr lang="en-AU"/>
        </a:p>
      </dgm:t>
    </dgm:pt>
    <dgm:pt modelId="{0DFB754D-5189-41D7-9401-2D64A99DA303}" type="parTrans" cxnId="{CE688C46-F735-4387-94D0-49E9F2B9C3A2}">
      <dgm:prSet/>
      <dgm:spPr/>
      <dgm:t>
        <a:bodyPr/>
        <a:lstStyle/>
        <a:p>
          <a:endParaRPr lang="en-AU"/>
        </a:p>
      </dgm:t>
    </dgm:pt>
    <dgm:pt modelId="{0DA86C05-2438-45AD-9A1B-827BCDCBC2BE}" type="sibTrans" cxnId="{CE688C46-F735-4387-94D0-49E9F2B9C3A2}">
      <dgm:prSet/>
      <dgm:spPr/>
      <dgm:t>
        <a:bodyPr/>
        <a:lstStyle/>
        <a:p>
          <a:endParaRPr lang="en-AU"/>
        </a:p>
      </dgm:t>
    </dgm:pt>
    <dgm:pt modelId="{B35B8965-3F1E-42FA-BC45-B3451C30951F}">
      <dgm:prSet/>
      <dgm:spPr/>
      <dgm:t>
        <a:bodyPr/>
        <a:lstStyle/>
        <a:p>
          <a:r>
            <a:rPr lang="en-US" b="1" i="0" baseline="0"/>
            <a:t>Recognizing Tactics:</a:t>
          </a:r>
          <a:r>
            <a:rPr lang="en-US" b="0" i="0" baseline="0"/>
            <a:t> Be wary of unsolicited requests for sensitive information, especially if they come with a sense of urgency. Attackers might use tactics that play on your trust or fear to manipulate you into making mistakes.</a:t>
          </a:r>
          <a:endParaRPr lang="en-AU"/>
        </a:p>
      </dgm:t>
    </dgm:pt>
    <dgm:pt modelId="{6AA13F15-EEBA-4E66-95DF-96D122B1B5C5}" type="parTrans" cxnId="{D0D3F8AD-19D1-44DE-ADB6-AE79DA4FC885}">
      <dgm:prSet/>
      <dgm:spPr/>
      <dgm:t>
        <a:bodyPr/>
        <a:lstStyle/>
        <a:p>
          <a:endParaRPr lang="en-AU"/>
        </a:p>
      </dgm:t>
    </dgm:pt>
    <dgm:pt modelId="{6AF4CD96-8232-4E08-AE25-DB454FE8BE93}" type="sibTrans" cxnId="{D0D3F8AD-19D1-44DE-ADB6-AE79DA4FC885}">
      <dgm:prSet/>
      <dgm:spPr/>
      <dgm:t>
        <a:bodyPr/>
        <a:lstStyle/>
        <a:p>
          <a:endParaRPr lang="en-AU"/>
        </a:p>
      </dgm:t>
    </dgm:pt>
    <dgm:pt modelId="{C34C8D5A-F96B-4766-8CF0-8F5AD9C56C8C}">
      <dgm:prSet/>
      <dgm:spPr/>
      <dgm:t>
        <a:bodyPr/>
        <a:lstStyle/>
        <a:p>
          <a:r>
            <a:rPr lang="en-US" b="1" i="0" baseline="0"/>
            <a:t>Example:</a:t>
          </a:r>
          <a:r>
            <a:rPr lang="en-US" b="0" i="0" baseline="0"/>
            <a:t> An email claiming to be from IT support asking you to reset your password immediately could be a social engineering attempt. Always verify such requests through a separate, trusted communication channel.</a:t>
          </a:r>
          <a:endParaRPr lang="en-AU"/>
        </a:p>
      </dgm:t>
    </dgm:pt>
    <dgm:pt modelId="{0D6E62A2-FD32-4389-BBAC-986ED8587435}" type="parTrans" cxnId="{4758F731-E746-409B-A0A8-1E4E3079CB39}">
      <dgm:prSet/>
      <dgm:spPr/>
      <dgm:t>
        <a:bodyPr/>
        <a:lstStyle/>
        <a:p>
          <a:endParaRPr lang="en-AU"/>
        </a:p>
      </dgm:t>
    </dgm:pt>
    <dgm:pt modelId="{61F55832-D2BD-48D7-8DE8-B4D2DA719E15}" type="sibTrans" cxnId="{4758F731-E746-409B-A0A8-1E4E3079CB39}">
      <dgm:prSet/>
      <dgm:spPr/>
      <dgm:t>
        <a:bodyPr/>
        <a:lstStyle/>
        <a:p>
          <a:endParaRPr lang="en-AU"/>
        </a:p>
      </dgm:t>
    </dgm:pt>
    <dgm:pt modelId="{C2B2F717-D3E3-4CC4-86BC-036A7BA83C12}">
      <dgm:prSet/>
      <dgm:spPr/>
      <dgm:t>
        <a:bodyPr/>
        <a:lstStyle/>
        <a:p>
          <a:r>
            <a:rPr lang="en-US" b="1" i="0" baseline="0"/>
            <a:t>How to Respond:</a:t>
          </a:r>
          <a:r>
            <a:rPr lang="en-US" b="0" i="0" baseline="0"/>
            <a:t> If something feels off, don't act immediately. Verify the request independently before providing any information or taking any action. </a:t>
          </a:r>
          <a:endParaRPr lang="en-AU"/>
        </a:p>
      </dgm:t>
    </dgm:pt>
    <dgm:pt modelId="{36DD8978-4150-4D6A-A13E-2E28853C9C4B}" type="parTrans" cxnId="{7301942C-131F-4BE5-86FA-B5E27C8434AB}">
      <dgm:prSet/>
      <dgm:spPr/>
      <dgm:t>
        <a:bodyPr/>
        <a:lstStyle/>
        <a:p>
          <a:endParaRPr lang="en-AU"/>
        </a:p>
      </dgm:t>
    </dgm:pt>
    <dgm:pt modelId="{A051E428-B913-46E9-A388-30454BAA85B1}" type="sibTrans" cxnId="{7301942C-131F-4BE5-86FA-B5E27C8434AB}">
      <dgm:prSet/>
      <dgm:spPr/>
      <dgm:t>
        <a:bodyPr/>
        <a:lstStyle/>
        <a:p>
          <a:endParaRPr lang="en-AU"/>
        </a:p>
      </dgm:t>
    </dgm:pt>
    <dgm:pt modelId="{2AF8BC6C-9A6D-4E65-96D1-E79E5B60C6C7}" type="pres">
      <dgm:prSet presAssocID="{228FB7DC-760B-4DEA-96D0-4926C8FA8F55}" presName="linear" presStyleCnt="0">
        <dgm:presLayoutVars>
          <dgm:animLvl val="lvl"/>
          <dgm:resizeHandles val="exact"/>
        </dgm:presLayoutVars>
      </dgm:prSet>
      <dgm:spPr/>
    </dgm:pt>
    <dgm:pt modelId="{15DB8344-5267-4FEF-A8BA-52CFAEB500B7}" type="pres">
      <dgm:prSet presAssocID="{0B354693-E14C-4E6F-9976-0377402B5C39}" presName="parentText" presStyleLbl="node1" presStyleIdx="0" presStyleCnt="4">
        <dgm:presLayoutVars>
          <dgm:chMax val="0"/>
          <dgm:bulletEnabled val="1"/>
        </dgm:presLayoutVars>
      </dgm:prSet>
      <dgm:spPr/>
    </dgm:pt>
    <dgm:pt modelId="{04F26146-68CF-410B-8145-8B2DE04ECE44}" type="pres">
      <dgm:prSet presAssocID="{0DA86C05-2438-45AD-9A1B-827BCDCBC2BE}" presName="spacer" presStyleCnt="0"/>
      <dgm:spPr/>
    </dgm:pt>
    <dgm:pt modelId="{98204E09-04E8-4B6B-807E-B871C7FECD2C}" type="pres">
      <dgm:prSet presAssocID="{B35B8965-3F1E-42FA-BC45-B3451C30951F}" presName="parentText" presStyleLbl="node1" presStyleIdx="1" presStyleCnt="4">
        <dgm:presLayoutVars>
          <dgm:chMax val="0"/>
          <dgm:bulletEnabled val="1"/>
        </dgm:presLayoutVars>
      </dgm:prSet>
      <dgm:spPr/>
    </dgm:pt>
    <dgm:pt modelId="{69D14636-EF04-44C8-85F6-18B9C0D03924}" type="pres">
      <dgm:prSet presAssocID="{6AF4CD96-8232-4E08-AE25-DB454FE8BE93}" presName="spacer" presStyleCnt="0"/>
      <dgm:spPr/>
    </dgm:pt>
    <dgm:pt modelId="{9C4911A6-F35E-46B6-A492-911FDFF65346}" type="pres">
      <dgm:prSet presAssocID="{C34C8D5A-F96B-4766-8CF0-8F5AD9C56C8C}" presName="parentText" presStyleLbl="node1" presStyleIdx="2" presStyleCnt="4">
        <dgm:presLayoutVars>
          <dgm:chMax val="0"/>
          <dgm:bulletEnabled val="1"/>
        </dgm:presLayoutVars>
      </dgm:prSet>
      <dgm:spPr/>
    </dgm:pt>
    <dgm:pt modelId="{3795FC32-972C-4132-93F7-C5C622DFF38A}" type="pres">
      <dgm:prSet presAssocID="{61F55832-D2BD-48D7-8DE8-B4D2DA719E15}" presName="spacer" presStyleCnt="0"/>
      <dgm:spPr/>
    </dgm:pt>
    <dgm:pt modelId="{9490F955-D574-4D93-9581-D5479A001420}" type="pres">
      <dgm:prSet presAssocID="{C2B2F717-D3E3-4CC4-86BC-036A7BA83C12}" presName="parentText" presStyleLbl="node1" presStyleIdx="3" presStyleCnt="4">
        <dgm:presLayoutVars>
          <dgm:chMax val="0"/>
          <dgm:bulletEnabled val="1"/>
        </dgm:presLayoutVars>
      </dgm:prSet>
      <dgm:spPr/>
    </dgm:pt>
  </dgm:ptLst>
  <dgm:cxnLst>
    <dgm:cxn modelId="{23DCCE0B-60DF-445F-BFFD-7AD77C0C466E}" type="presOf" srcId="{C2B2F717-D3E3-4CC4-86BC-036A7BA83C12}" destId="{9490F955-D574-4D93-9581-D5479A001420}" srcOrd="0" destOrd="0" presId="urn:microsoft.com/office/officeart/2005/8/layout/vList2"/>
    <dgm:cxn modelId="{7301942C-131F-4BE5-86FA-B5E27C8434AB}" srcId="{228FB7DC-760B-4DEA-96D0-4926C8FA8F55}" destId="{C2B2F717-D3E3-4CC4-86BC-036A7BA83C12}" srcOrd="3" destOrd="0" parTransId="{36DD8978-4150-4D6A-A13E-2E28853C9C4B}" sibTransId="{A051E428-B913-46E9-A388-30454BAA85B1}"/>
    <dgm:cxn modelId="{4758F731-E746-409B-A0A8-1E4E3079CB39}" srcId="{228FB7DC-760B-4DEA-96D0-4926C8FA8F55}" destId="{C34C8D5A-F96B-4766-8CF0-8F5AD9C56C8C}" srcOrd="2" destOrd="0" parTransId="{0D6E62A2-FD32-4389-BBAC-986ED8587435}" sibTransId="{61F55832-D2BD-48D7-8DE8-B4D2DA719E15}"/>
    <dgm:cxn modelId="{CE688C46-F735-4387-94D0-49E9F2B9C3A2}" srcId="{228FB7DC-760B-4DEA-96D0-4926C8FA8F55}" destId="{0B354693-E14C-4E6F-9976-0377402B5C39}" srcOrd="0" destOrd="0" parTransId="{0DFB754D-5189-41D7-9401-2D64A99DA303}" sibTransId="{0DA86C05-2438-45AD-9A1B-827BCDCBC2BE}"/>
    <dgm:cxn modelId="{8DF73D82-E68A-4ADE-8FC8-24EC53D703D2}" type="presOf" srcId="{C34C8D5A-F96B-4766-8CF0-8F5AD9C56C8C}" destId="{9C4911A6-F35E-46B6-A492-911FDFF65346}" srcOrd="0" destOrd="0" presId="urn:microsoft.com/office/officeart/2005/8/layout/vList2"/>
    <dgm:cxn modelId="{91872B94-2BE2-4836-9F30-2A6CAFA7D299}" type="presOf" srcId="{0B354693-E14C-4E6F-9976-0377402B5C39}" destId="{15DB8344-5267-4FEF-A8BA-52CFAEB500B7}" srcOrd="0" destOrd="0" presId="urn:microsoft.com/office/officeart/2005/8/layout/vList2"/>
    <dgm:cxn modelId="{D0D3F8AD-19D1-44DE-ADB6-AE79DA4FC885}" srcId="{228FB7DC-760B-4DEA-96D0-4926C8FA8F55}" destId="{B35B8965-3F1E-42FA-BC45-B3451C30951F}" srcOrd="1" destOrd="0" parTransId="{6AA13F15-EEBA-4E66-95DF-96D122B1B5C5}" sibTransId="{6AF4CD96-8232-4E08-AE25-DB454FE8BE93}"/>
    <dgm:cxn modelId="{8FFBD5DE-1258-4CEA-AED6-BDC0B8F6B471}" type="presOf" srcId="{B35B8965-3F1E-42FA-BC45-B3451C30951F}" destId="{98204E09-04E8-4B6B-807E-B871C7FECD2C}" srcOrd="0" destOrd="0" presId="urn:microsoft.com/office/officeart/2005/8/layout/vList2"/>
    <dgm:cxn modelId="{B4F390E5-60A3-4CC2-8DAF-30B9E6DDCDF9}" type="presOf" srcId="{228FB7DC-760B-4DEA-96D0-4926C8FA8F55}" destId="{2AF8BC6C-9A6D-4E65-96D1-E79E5B60C6C7}" srcOrd="0" destOrd="0" presId="urn:microsoft.com/office/officeart/2005/8/layout/vList2"/>
    <dgm:cxn modelId="{5691A41C-CF53-4D61-B754-FD685F0CC89C}" type="presParOf" srcId="{2AF8BC6C-9A6D-4E65-96D1-E79E5B60C6C7}" destId="{15DB8344-5267-4FEF-A8BA-52CFAEB500B7}" srcOrd="0" destOrd="0" presId="urn:microsoft.com/office/officeart/2005/8/layout/vList2"/>
    <dgm:cxn modelId="{6F6A7308-C8EC-4C61-A55A-9F637D8AF0D7}" type="presParOf" srcId="{2AF8BC6C-9A6D-4E65-96D1-E79E5B60C6C7}" destId="{04F26146-68CF-410B-8145-8B2DE04ECE44}" srcOrd="1" destOrd="0" presId="urn:microsoft.com/office/officeart/2005/8/layout/vList2"/>
    <dgm:cxn modelId="{EB98B02B-1D61-4C01-AF8B-08A1C68CD45B}" type="presParOf" srcId="{2AF8BC6C-9A6D-4E65-96D1-E79E5B60C6C7}" destId="{98204E09-04E8-4B6B-807E-B871C7FECD2C}" srcOrd="2" destOrd="0" presId="urn:microsoft.com/office/officeart/2005/8/layout/vList2"/>
    <dgm:cxn modelId="{85CC3ACB-FF74-40D5-B4B3-4270C7C0097F}" type="presParOf" srcId="{2AF8BC6C-9A6D-4E65-96D1-E79E5B60C6C7}" destId="{69D14636-EF04-44C8-85F6-18B9C0D03924}" srcOrd="3" destOrd="0" presId="urn:microsoft.com/office/officeart/2005/8/layout/vList2"/>
    <dgm:cxn modelId="{427E9103-50B9-400E-84B0-FBE759C4950C}" type="presParOf" srcId="{2AF8BC6C-9A6D-4E65-96D1-E79E5B60C6C7}" destId="{9C4911A6-F35E-46B6-A492-911FDFF65346}" srcOrd="4" destOrd="0" presId="urn:microsoft.com/office/officeart/2005/8/layout/vList2"/>
    <dgm:cxn modelId="{E45D2E6D-429D-4B18-BBAF-BC206640CAEE}" type="presParOf" srcId="{2AF8BC6C-9A6D-4E65-96D1-E79E5B60C6C7}" destId="{3795FC32-972C-4132-93F7-C5C622DFF38A}" srcOrd="5" destOrd="0" presId="urn:microsoft.com/office/officeart/2005/8/layout/vList2"/>
    <dgm:cxn modelId="{79A9F166-18FE-4675-84C5-D9FCBFE2723F}" type="presParOf" srcId="{2AF8BC6C-9A6D-4E65-96D1-E79E5B60C6C7}" destId="{9490F955-D574-4D93-9581-D5479A00142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9D81BD-5180-4440-8AE8-9F1CEA469CB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AU"/>
        </a:p>
      </dgm:t>
    </dgm:pt>
    <dgm:pt modelId="{CE05BC0B-DEDE-4F13-BF9D-7F8C05A86F15}">
      <dgm:prSet/>
      <dgm:spPr/>
      <dgm:t>
        <a:bodyPr/>
        <a:lstStyle/>
        <a:p>
          <a:r>
            <a:rPr lang="en-US" b="1" i="0" baseline="0"/>
            <a:t>Summary:</a:t>
          </a:r>
          <a:r>
            <a:rPr lang="en-US" b="0" i="0" baseline="0"/>
            <a:t> By following these top 10 email security tips, you can help protect yourself and our company from email-based threats. Vigilance and proactive behavior are key to maintaining our security.</a:t>
          </a:r>
          <a:endParaRPr lang="en-AU"/>
        </a:p>
      </dgm:t>
    </dgm:pt>
    <dgm:pt modelId="{D63AFDEF-B1E5-4151-8167-144CE726B4B7}" type="parTrans" cxnId="{CCDE94DC-A0FB-4F3F-BCAB-2C6B046CE63C}">
      <dgm:prSet/>
      <dgm:spPr/>
      <dgm:t>
        <a:bodyPr/>
        <a:lstStyle/>
        <a:p>
          <a:endParaRPr lang="en-AU"/>
        </a:p>
      </dgm:t>
    </dgm:pt>
    <dgm:pt modelId="{BFE8180F-35F6-448F-9AC2-1C9C68986562}" type="sibTrans" cxnId="{CCDE94DC-A0FB-4F3F-BCAB-2C6B046CE63C}">
      <dgm:prSet/>
      <dgm:spPr/>
      <dgm:t>
        <a:bodyPr/>
        <a:lstStyle/>
        <a:p>
          <a:endParaRPr lang="en-AU"/>
        </a:p>
      </dgm:t>
    </dgm:pt>
    <dgm:pt modelId="{6A58DC14-B639-45FF-89C2-3FDB70F3FD1C}">
      <dgm:prSet/>
      <dgm:spPr/>
      <dgm:t>
        <a:bodyPr/>
        <a:lstStyle/>
        <a:p>
          <a:r>
            <a:rPr lang="en-US" b="1" i="0" baseline="0"/>
            <a:t>Stay Alert:</a:t>
          </a:r>
          <a:r>
            <a:rPr lang="en-US" b="0" i="0" baseline="0"/>
            <a:t> Always be on the lookout for suspicious emails, even if they seem legitimate at first glance.</a:t>
          </a:r>
          <a:endParaRPr lang="en-AU"/>
        </a:p>
      </dgm:t>
    </dgm:pt>
    <dgm:pt modelId="{4948045A-5D1E-4727-B4FD-84B5BDA9D26C}" type="parTrans" cxnId="{DBA03753-09BD-4C4A-ADEE-193190D21C76}">
      <dgm:prSet/>
      <dgm:spPr/>
      <dgm:t>
        <a:bodyPr/>
        <a:lstStyle/>
        <a:p>
          <a:endParaRPr lang="en-AU"/>
        </a:p>
      </dgm:t>
    </dgm:pt>
    <dgm:pt modelId="{57BA706D-1B8A-4468-9887-4DE52310A317}" type="sibTrans" cxnId="{DBA03753-09BD-4C4A-ADEE-193190D21C76}">
      <dgm:prSet/>
      <dgm:spPr/>
      <dgm:t>
        <a:bodyPr/>
        <a:lstStyle/>
        <a:p>
          <a:endParaRPr lang="en-AU"/>
        </a:p>
      </dgm:t>
    </dgm:pt>
    <dgm:pt modelId="{6919F8A1-D4AB-4454-A49E-A3AA456789A5}">
      <dgm:prSet/>
      <dgm:spPr/>
      <dgm:t>
        <a:bodyPr/>
        <a:lstStyle/>
        <a:p>
          <a:r>
            <a:rPr lang="en-US" b="1" i="0" baseline="0"/>
            <a:t>Report Suspicious Activity:</a:t>
          </a:r>
          <a:r>
            <a:rPr lang="en-US" b="0" i="0" baseline="0"/>
            <a:t> If you encounter a suspicious email, report it to our IT or security team immediately. Your prompt action can prevent potential threats.</a:t>
          </a:r>
          <a:endParaRPr lang="en-AU"/>
        </a:p>
      </dgm:t>
    </dgm:pt>
    <dgm:pt modelId="{F87ECAED-49D5-4144-A68D-2D3AFA814B09}" type="parTrans" cxnId="{FAF958A4-CDE2-44E7-9D84-AB8D6BB91962}">
      <dgm:prSet/>
      <dgm:spPr/>
      <dgm:t>
        <a:bodyPr/>
        <a:lstStyle/>
        <a:p>
          <a:endParaRPr lang="en-AU"/>
        </a:p>
      </dgm:t>
    </dgm:pt>
    <dgm:pt modelId="{2BE6CB9D-F9BA-4340-97B2-6F5032404B75}" type="sibTrans" cxnId="{FAF958A4-CDE2-44E7-9D84-AB8D6BB91962}">
      <dgm:prSet/>
      <dgm:spPr/>
      <dgm:t>
        <a:bodyPr/>
        <a:lstStyle/>
        <a:p>
          <a:endParaRPr lang="en-AU"/>
        </a:p>
      </dgm:t>
    </dgm:pt>
    <dgm:pt modelId="{4E94F467-7B4A-4EED-8751-10D1ADB5D327}">
      <dgm:prSet/>
      <dgm:spPr/>
      <dgm:t>
        <a:bodyPr/>
        <a:lstStyle/>
        <a:p>
          <a:r>
            <a:rPr lang="en-US" b="1" i="0" baseline="0"/>
            <a:t>Further Resources:</a:t>
          </a:r>
          <a:r>
            <a:rPr lang="en-US" b="0" i="0" baseline="0"/>
            <a:t> For more information on email security or to revisit this training, contact the IT department or access our internal resources. </a:t>
          </a:r>
          <a:endParaRPr lang="en-AU"/>
        </a:p>
      </dgm:t>
    </dgm:pt>
    <dgm:pt modelId="{512D1D73-03DA-4B30-9F4E-B2C6B8A65B1B}" type="parTrans" cxnId="{673000DE-BA16-40C9-A56C-03C9F5C27E23}">
      <dgm:prSet/>
      <dgm:spPr/>
      <dgm:t>
        <a:bodyPr/>
        <a:lstStyle/>
        <a:p>
          <a:endParaRPr lang="en-AU"/>
        </a:p>
      </dgm:t>
    </dgm:pt>
    <dgm:pt modelId="{7A442082-829B-4416-8AB1-C248246A1C99}" type="sibTrans" cxnId="{673000DE-BA16-40C9-A56C-03C9F5C27E23}">
      <dgm:prSet/>
      <dgm:spPr/>
      <dgm:t>
        <a:bodyPr/>
        <a:lstStyle/>
        <a:p>
          <a:endParaRPr lang="en-AU"/>
        </a:p>
      </dgm:t>
    </dgm:pt>
    <dgm:pt modelId="{6B9C717D-C21B-424D-829F-14F8C78FAB20}" type="pres">
      <dgm:prSet presAssocID="{399D81BD-5180-4440-8AE8-9F1CEA469CBA}" presName="linear" presStyleCnt="0">
        <dgm:presLayoutVars>
          <dgm:animLvl val="lvl"/>
          <dgm:resizeHandles val="exact"/>
        </dgm:presLayoutVars>
      </dgm:prSet>
      <dgm:spPr/>
    </dgm:pt>
    <dgm:pt modelId="{C59963F8-0A74-495E-8595-B0A8D670CCFE}" type="pres">
      <dgm:prSet presAssocID="{CE05BC0B-DEDE-4F13-BF9D-7F8C05A86F15}" presName="parentText" presStyleLbl="node1" presStyleIdx="0" presStyleCnt="4">
        <dgm:presLayoutVars>
          <dgm:chMax val="0"/>
          <dgm:bulletEnabled val="1"/>
        </dgm:presLayoutVars>
      </dgm:prSet>
      <dgm:spPr/>
    </dgm:pt>
    <dgm:pt modelId="{B4C8E961-D0AD-44DF-BFDA-DFB2CE4DEA34}" type="pres">
      <dgm:prSet presAssocID="{BFE8180F-35F6-448F-9AC2-1C9C68986562}" presName="spacer" presStyleCnt="0"/>
      <dgm:spPr/>
    </dgm:pt>
    <dgm:pt modelId="{6A9C0804-C94A-48E2-9D5C-A24B3A8F7C8C}" type="pres">
      <dgm:prSet presAssocID="{6A58DC14-B639-45FF-89C2-3FDB70F3FD1C}" presName="parentText" presStyleLbl="node1" presStyleIdx="1" presStyleCnt="4">
        <dgm:presLayoutVars>
          <dgm:chMax val="0"/>
          <dgm:bulletEnabled val="1"/>
        </dgm:presLayoutVars>
      </dgm:prSet>
      <dgm:spPr/>
    </dgm:pt>
    <dgm:pt modelId="{0EB1C458-C6F4-44ED-9F26-C2E9F550C2B0}" type="pres">
      <dgm:prSet presAssocID="{57BA706D-1B8A-4468-9887-4DE52310A317}" presName="spacer" presStyleCnt="0"/>
      <dgm:spPr/>
    </dgm:pt>
    <dgm:pt modelId="{65CF44BD-5335-420A-B18F-D01AAC515ED0}" type="pres">
      <dgm:prSet presAssocID="{6919F8A1-D4AB-4454-A49E-A3AA456789A5}" presName="parentText" presStyleLbl="node1" presStyleIdx="2" presStyleCnt="4">
        <dgm:presLayoutVars>
          <dgm:chMax val="0"/>
          <dgm:bulletEnabled val="1"/>
        </dgm:presLayoutVars>
      </dgm:prSet>
      <dgm:spPr/>
    </dgm:pt>
    <dgm:pt modelId="{DA123160-4337-42A8-B117-F4FC80DC1DE0}" type="pres">
      <dgm:prSet presAssocID="{2BE6CB9D-F9BA-4340-97B2-6F5032404B75}" presName="spacer" presStyleCnt="0"/>
      <dgm:spPr/>
    </dgm:pt>
    <dgm:pt modelId="{7BD2BC31-B859-4555-AF3C-55A25C977213}" type="pres">
      <dgm:prSet presAssocID="{4E94F467-7B4A-4EED-8751-10D1ADB5D327}" presName="parentText" presStyleLbl="node1" presStyleIdx="3" presStyleCnt="4">
        <dgm:presLayoutVars>
          <dgm:chMax val="0"/>
          <dgm:bulletEnabled val="1"/>
        </dgm:presLayoutVars>
      </dgm:prSet>
      <dgm:spPr/>
    </dgm:pt>
  </dgm:ptLst>
  <dgm:cxnLst>
    <dgm:cxn modelId="{8662F55B-BF3E-434F-AD2D-A3FFB464BD5B}" type="presOf" srcId="{6A58DC14-B639-45FF-89C2-3FDB70F3FD1C}" destId="{6A9C0804-C94A-48E2-9D5C-A24B3A8F7C8C}" srcOrd="0" destOrd="0" presId="urn:microsoft.com/office/officeart/2005/8/layout/vList2"/>
    <dgm:cxn modelId="{DBA03753-09BD-4C4A-ADEE-193190D21C76}" srcId="{399D81BD-5180-4440-8AE8-9F1CEA469CBA}" destId="{6A58DC14-B639-45FF-89C2-3FDB70F3FD1C}" srcOrd="1" destOrd="0" parTransId="{4948045A-5D1E-4727-B4FD-84B5BDA9D26C}" sibTransId="{57BA706D-1B8A-4468-9887-4DE52310A317}"/>
    <dgm:cxn modelId="{BF2B4783-7863-46E8-91BA-91585EFEA138}" type="presOf" srcId="{CE05BC0B-DEDE-4F13-BF9D-7F8C05A86F15}" destId="{C59963F8-0A74-495E-8595-B0A8D670CCFE}" srcOrd="0" destOrd="0" presId="urn:microsoft.com/office/officeart/2005/8/layout/vList2"/>
    <dgm:cxn modelId="{FAF958A4-CDE2-44E7-9D84-AB8D6BB91962}" srcId="{399D81BD-5180-4440-8AE8-9F1CEA469CBA}" destId="{6919F8A1-D4AB-4454-A49E-A3AA456789A5}" srcOrd="2" destOrd="0" parTransId="{F87ECAED-49D5-4144-A68D-2D3AFA814B09}" sibTransId="{2BE6CB9D-F9BA-4340-97B2-6F5032404B75}"/>
    <dgm:cxn modelId="{2C1677B7-D478-4E56-81D5-A09E81C89E1B}" type="presOf" srcId="{6919F8A1-D4AB-4454-A49E-A3AA456789A5}" destId="{65CF44BD-5335-420A-B18F-D01AAC515ED0}" srcOrd="0" destOrd="0" presId="urn:microsoft.com/office/officeart/2005/8/layout/vList2"/>
    <dgm:cxn modelId="{2304FAC6-CB10-418F-B94E-F0F4DED6FF1F}" type="presOf" srcId="{4E94F467-7B4A-4EED-8751-10D1ADB5D327}" destId="{7BD2BC31-B859-4555-AF3C-55A25C977213}" srcOrd="0" destOrd="0" presId="urn:microsoft.com/office/officeart/2005/8/layout/vList2"/>
    <dgm:cxn modelId="{9AD15ED3-3E64-4C2D-BED6-DD73BB8FB079}" type="presOf" srcId="{399D81BD-5180-4440-8AE8-9F1CEA469CBA}" destId="{6B9C717D-C21B-424D-829F-14F8C78FAB20}" srcOrd="0" destOrd="0" presId="urn:microsoft.com/office/officeart/2005/8/layout/vList2"/>
    <dgm:cxn modelId="{CCDE94DC-A0FB-4F3F-BCAB-2C6B046CE63C}" srcId="{399D81BD-5180-4440-8AE8-9F1CEA469CBA}" destId="{CE05BC0B-DEDE-4F13-BF9D-7F8C05A86F15}" srcOrd="0" destOrd="0" parTransId="{D63AFDEF-B1E5-4151-8167-144CE726B4B7}" sibTransId="{BFE8180F-35F6-448F-9AC2-1C9C68986562}"/>
    <dgm:cxn modelId="{673000DE-BA16-40C9-A56C-03C9F5C27E23}" srcId="{399D81BD-5180-4440-8AE8-9F1CEA469CBA}" destId="{4E94F467-7B4A-4EED-8751-10D1ADB5D327}" srcOrd="3" destOrd="0" parTransId="{512D1D73-03DA-4B30-9F4E-B2C6B8A65B1B}" sibTransId="{7A442082-829B-4416-8AB1-C248246A1C99}"/>
    <dgm:cxn modelId="{58A97AA1-4413-41BC-9310-9E5A09259D13}" type="presParOf" srcId="{6B9C717D-C21B-424D-829F-14F8C78FAB20}" destId="{C59963F8-0A74-495E-8595-B0A8D670CCFE}" srcOrd="0" destOrd="0" presId="urn:microsoft.com/office/officeart/2005/8/layout/vList2"/>
    <dgm:cxn modelId="{8CBD1FE3-7C6A-4119-A680-BCB0163E8D7B}" type="presParOf" srcId="{6B9C717D-C21B-424D-829F-14F8C78FAB20}" destId="{B4C8E961-D0AD-44DF-BFDA-DFB2CE4DEA34}" srcOrd="1" destOrd="0" presId="urn:microsoft.com/office/officeart/2005/8/layout/vList2"/>
    <dgm:cxn modelId="{14ADA818-251F-4E3D-BBEC-FFA6ED120EF2}" type="presParOf" srcId="{6B9C717D-C21B-424D-829F-14F8C78FAB20}" destId="{6A9C0804-C94A-48E2-9D5C-A24B3A8F7C8C}" srcOrd="2" destOrd="0" presId="urn:microsoft.com/office/officeart/2005/8/layout/vList2"/>
    <dgm:cxn modelId="{F0FBD056-45B3-4A25-A3AE-AE527125597D}" type="presParOf" srcId="{6B9C717D-C21B-424D-829F-14F8C78FAB20}" destId="{0EB1C458-C6F4-44ED-9F26-C2E9F550C2B0}" srcOrd="3" destOrd="0" presId="urn:microsoft.com/office/officeart/2005/8/layout/vList2"/>
    <dgm:cxn modelId="{67F96FFA-B0A2-4A59-A613-FC327A1F83C5}" type="presParOf" srcId="{6B9C717D-C21B-424D-829F-14F8C78FAB20}" destId="{65CF44BD-5335-420A-B18F-D01AAC515ED0}" srcOrd="4" destOrd="0" presId="urn:microsoft.com/office/officeart/2005/8/layout/vList2"/>
    <dgm:cxn modelId="{ED37E8CF-2CE9-474A-8DBF-531910652014}" type="presParOf" srcId="{6B9C717D-C21B-424D-829F-14F8C78FAB20}" destId="{DA123160-4337-42A8-B117-F4FC80DC1DE0}" srcOrd="5" destOrd="0" presId="urn:microsoft.com/office/officeart/2005/8/layout/vList2"/>
    <dgm:cxn modelId="{5DD1413F-D4B0-45AB-811A-EAC3EC8886D6}" type="presParOf" srcId="{6B9C717D-C21B-424D-829F-14F8C78FAB20}" destId="{7BD2BC31-B859-4555-AF3C-55A25C9772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D39EB-9DE5-4D4D-9035-B66EE2014365}">
      <dsp:nvSpPr>
        <dsp:cNvPr id="0" name=""/>
        <dsp:cNvSpPr/>
      </dsp:nvSpPr>
      <dsp:spPr>
        <a:xfrm>
          <a:off x="0" y="466996"/>
          <a:ext cx="8596668" cy="9476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Importance of Email Security:</a:t>
          </a:r>
          <a:r>
            <a:rPr lang="en-US" sz="1800" b="0" i="0" kern="1200" baseline="0"/>
            <a:t> Email is essential for business communication, but it's also a frequent target for cyberattacks. Understanding and implementing email security measures is crucial to protect sensitive information.</a:t>
          </a:r>
          <a:endParaRPr lang="en-AU" sz="1800" kern="1200"/>
        </a:p>
      </dsp:txBody>
      <dsp:txXfrm>
        <a:off x="46263" y="513259"/>
        <a:ext cx="8504142" cy="855173"/>
      </dsp:txXfrm>
    </dsp:sp>
    <dsp:sp modelId="{CD809D83-C1B2-42CF-AF01-06F2BDB1104C}">
      <dsp:nvSpPr>
        <dsp:cNvPr id="0" name=""/>
        <dsp:cNvSpPr/>
      </dsp:nvSpPr>
      <dsp:spPr>
        <a:xfrm>
          <a:off x="0" y="1466536"/>
          <a:ext cx="8596668" cy="9476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Common Threats:</a:t>
          </a:r>
          <a:r>
            <a:rPr lang="en-US" sz="1800" b="0" i="0" kern="1200" baseline="0"/>
            <a:t> Phishing, malware, and business email compromise (BEC) are some of the most prevalent threats. These attacks can lead to data breaches, financial loss, and damage to the company's reputation.</a:t>
          </a:r>
          <a:endParaRPr lang="en-AU" sz="1800" kern="1200"/>
        </a:p>
      </dsp:txBody>
      <dsp:txXfrm>
        <a:off x="46263" y="1512799"/>
        <a:ext cx="8504142" cy="855173"/>
      </dsp:txXfrm>
    </dsp:sp>
    <dsp:sp modelId="{9D069461-9A81-4E08-B728-15E8FA0EF359}">
      <dsp:nvSpPr>
        <dsp:cNvPr id="0" name=""/>
        <dsp:cNvSpPr/>
      </dsp:nvSpPr>
      <dsp:spPr>
        <a:xfrm>
          <a:off x="0" y="2466076"/>
          <a:ext cx="8596668" cy="9476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Goal:</a:t>
          </a:r>
          <a:r>
            <a:rPr lang="en-US" sz="1800" b="0" i="0" kern="1200" baseline="0"/>
            <a:t> This training provides you with the top 10 tips to help you recognize and avoid email-based threats, ensuring the security of our organization. </a:t>
          </a:r>
          <a:endParaRPr lang="en-AU" sz="1800" kern="1200"/>
        </a:p>
      </dsp:txBody>
      <dsp:txXfrm>
        <a:off x="46263" y="2512339"/>
        <a:ext cx="8504142" cy="85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B1CFF-7207-45FC-A21E-84B4135C3F5E}">
      <dsp:nvSpPr>
        <dsp:cNvPr id="0" name=""/>
        <dsp:cNvSpPr/>
      </dsp:nvSpPr>
      <dsp:spPr>
        <a:xfrm>
          <a:off x="0" y="466996"/>
          <a:ext cx="8596668" cy="9476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Always Verify:</a:t>
          </a:r>
          <a:r>
            <a:rPr lang="en-US" sz="1800" b="0" i="0" kern="1200" baseline="0"/>
            <a:t> Even if an email seems to come from someone you know, always check the sender's email address carefully. Cybercriminals often use spoofed addresses that mimic legitimate ones.</a:t>
          </a:r>
          <a:endParaRPr lang="en-AU" sz="1800" kern="1200"/>
        </a:p>
      </dsp:txBody>
      <dsp:txXfrm>
        <a:off x="46263" y="513259"/>
        <a:ext cx="8504142" cy="855173"/>
      </dsp:txXfrm>
    </dsp:sp>
    <dsp:sp modelId="{BED61237-CC5C-4BF9-86B4-C14BF3C17C44}">
      <dsp:nvSpPr>
        <dsp:cNvPr id="0" name=""/>
        <dsp:cNvSpPr/>
      </dsp:nvSpPr>
      <dsp:spPr>
        <a:xfrm>
          <a:off x="0" y="1466536"/>
          <a:ext cx="8596668" cy="9476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Look for Red Flags:</a:t>
          </a:r>
          <a:r>
            <a:rPr lang="en-US" sz="1800" b="0" i="0" kern="1200" baseline="0"/>
            <a:t> Subtle differences in the email address, unexpected requests, or urgent language can indicate a phishing attempt. Be cautious of any email that asks for sensitive information or pressures you to act quickly.</a:t>
          </a:r>
          <a:endParaRPr lang="en-AU" sz="1800" kern="1200"/>
        </a:p>
      </dsp:txBody>
      <dsp:txXfrm>
        <a:off x="46263" y="1512799"/>
        <a:ext cx="8504142" cy="855173"/>
      </dsp:txXfrm>
    </dsp:sp>
    <dsp:sp modelId="{B6561FF9-4F31-4A22-BFB3-262D2336EC8A}">
      <dsp:nvSpPr>
        <dsp:cNvPr id="0" name=""/>
        <dsp:cNvSpPr/>
      </dsp:nvSpPr>
      <dsp:spPr>
        <a:xfrm>
          <a:off x="0" y="2466076"/>
          <a:ext cx="8596668" cy="9476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Example:</a:t>
          </a:r>
          <a:r>
            <a:rPr lang="en-US" sz="1800" b="0" i="0" kern="1200" baseline="0"/>
            <a:t> Cybercriminals might use an email like “admin@company-xyz.com” instead of “admin@companyxyz.com.” Always confirm the sender’s identity through a separate communication channel if something feels off. </a:t>
          </a:r>
          <a:endParaRPr lang="en-AU" sz="1800" kern="1200"/>
        </a:p>
      </dsp:txBody>
      <dsp:txXfrm>
        <a:off x="46263" y="2512339"/>
        <a:ext cx="8504142" cy="8551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106F7-CBFD-4D6D-AAD8-E050A55FE0C5}">
      <dsp:nvSpPr>
        <dsp:cNvPr id="0" name=""/>
        <dsp:cNvSpPr/>
      </dsp:nvSpPr>
      <dsp:spPr>
        <a:xfrm>
          <a:off x="0" y="7684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The Risk:</a:t>
          </a:r>
          <a:r>
            <a:rPr lang="en-US" sz="1700" b="0" i="0" kern="1200" baseline="0"/>
            <a:t> Links and attachments are common methods used by attackers to deliver malware or phishing attempts. Clicking a malicious link or downloading a harmful attachment can compromise your computer and the entire network.</a:t>
          </a:r>
          <a:endParaRPr lang="en-AU" sz="1700" kern="1200"/>
        </a:p>
      </dsp:txBody>
      <dsp:txXfrm>
        <a:off x="43693" y="120539"/>
        <a:ext cx="8509282" cy="807664"/>
      </dsp:txXfrm>
    </dsp:sp>
    <dsp:sp modelId="{B8FEC823-1067-46F2-BD8C-CCD8BFFFA7A9}">
      <dsp:nvSpPr>
        <dsp:cNvPr id="0" name=""/>
        <dsp:cNvSpPr/>
      </dsp:nvSpPr>
      <dsp:spPr>
        <a:xfrm>
          <a:off x="0" y="102085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Precaution:</a:t>
          </a:r>
          <a:r>
            <a:rPr lang="en-US" sz="1700" b="0" i="0" kern="1200" baseline="0"/>
            <a:t> Never click on links or download attachments from unfamiliar or unexpected emails. Even if the email appears legitimate, it’s important to verify its authenticity first.</a:t>
          </a:r>
          <a:endParaRPr lang="en-AU" sz="1700" kern="1200"/>
        </a:p>
      </dsp:txBody>
      <dsp:txXfrm>
        <a:off x="43693" y="1064549"/>
        <a:ext cx="8509282" cy="807664"/>
      </dsp:txXfrm>
    </dsp:sp>
    <dsp:sp modelId="{D713A1C3-3619-4D3A-B92E-A12BDBF79039}">
      <dsp:nvSpPr>
        <dsp:cNvPr id="0" name=""/>
        <dsp:cNvSpPr/>
      </dsp:nvSpPr>
      <dsp:spPr>
        <a:xfrm>
          <a:off x="0" y="196486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Example:</a:t>
          </a:r>
          <a:r>
            <a:rPr lang="en-US" sz="1700" b="0" i="0" kern="1200" baseline="0"/>
            <a:t> Before clicking, hover over the link to preview the actual URL. If it looks suspicious or doesn’t match the context of the email, do not click on it.</a:t>
          </a:r>
          <a:endParaRPr lang="en-AU" sz="1700" kern="1200"/>
        </a:p>
      </dsp:txBody>
      <dsp:txXfrm>
        <a:off x="43693" y="2008559"/>
        <a:ext cx="8509282" cy="807664"/>
      </dsp:txXfrm>
    </dsp:sp>
    <dsp:sp modelId="{B2F8B8E7-C6A5-4147-9532-894B47E4FEE8}">
      <dsp:nvSpPr>
        <dsp:cNvPr id="0" name=""/>
        <dsp:cNvSpPr/>
      </dsp:nvSpPr>
      <dsp:spPr>
        <a:xfrm>
          <a:off x="0" y="290887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What to Do:</a:t>
          </a:r>
          <a:r>
            <a:rPr lang="en-US" sz="1700" b="0" i="0" kern="1200" baseline="0"/>
            <a:t> If you receive an unexpected email with a link or attachment, reach out to the sender through a known, trusted contact method to verify its legitimacy. </a:t>
          </a:r>
          <a:endParaRPr lang="en-AU" sz="1700" kern="1200"/>
        </a:p>
      </dsp:txBody>
      <dsp:txXfrm>
        <a:off x="43693" y="2952569"/>
        <a:ext cx="8509282" cy="807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18DBA-AD4B-4545-9AA7-9552C4BD9D6F}">
      <dsp:nvSpPr>
        <dsp:cNvPr id="0" name=""/>
        <dsp:cNvSpPr/>
      </dsp:nvSpPr>
      <dsp:spPr>
        <a:xfrm>
          <a:off x="0" y="7684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Strong Passwords:</a:t>
          </a:r>
          <a:r>
            <a:rPr lang="en-US" sz="1700" b="0" i="0" kern="1200" baseline="0"/>
            <a:t> A strong password should be at least 12 characters long, incorporating a mix of letters, numbers, and special characters. Avoid using easily guessable information like names or birthdays.</a:t>
          </a:r>
          <a:endParaRPr lang="en-AU" sz="1700" kern="1200"/>
        </a:p>
      </dsp:txBody>
      <dsp:txXfrm>
        <a:off x="43693" y="120539"/>
        <a:ext cx="8509282" cy="807664"/>
      </dsp:txXfrm>
    </dsp:sp>
    <dsp:sp modelId="{A266471B-6D04-42FD-A654-3923DE3FBC4A}">
      <dsp:nvSpPr>
        <dsp:cNvPr id="0" name=""/>
        <dsp:cNvSpPr/>
      </dsp:nvSpPr>
      <dsp:spPr>
        <a:xfrm>
          <a:off x="0" y="102085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Avoid Reuse:</a:t>
          </a:r>
          <a:r>
            <a:rPr lang="en-US" sz="1700" b="0" i="0" kern="1200" baseline="0"/>
            <a:t> Never use the same password across multiple accounts. If one account is compromised, others could easily follow.</a:t>
          </a:r>
          <a:endParaRPr lang="en-AU" sz="1700" kern="1200"/>
        </a:p>
      </dsp:txBody>
      <dsp:txXfrm>
        <a:off x="43693" y="1064549"/>
        <a:ext cx="8509282" cy="807664"/>
      </dsp:txXfrm>
    </dsp:sp>
    <dsp:sp modelId="{A3DA4839-9FF5-4B35-82B0-AA99BBCE6D3C}">
      <dsp:nvSpPr>
        <dsp:cNvPr id="0" name=""/>
        <dsp:cNvSpPr/>
      </dsp:nvSpPr>
      <dsp:spPr>
        <a:xfrm>
          <a:off x="0" y="196486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Password Managers:</a:t>
          </a:r>
          <a:r>
            <a:rPr lang="en-US" sz="1700" b="0" i="0" kern="1200" baseline="0"/>
            <a:t> Consider using a password manager to generate and store complex passwords securely. This tool can help you maintain strong, unique passwords for all your accounts.</a:t>
          </a:r>
          <a:endParaRPr lang="en-AU" sz="1700" kern="1200"/>
        </a:p>
      </dsp:txBody>
      <dsp:txXfrm>
        <a:off x="43693" y="2008559"/>
        <a:ext cx="8509282" cy="807664"/>
      </dsp:txXfrm>
    </dsp:sp>
    <dsp:sp modelId="{ED76882D-4547-461B-86F1-75FE2F5387A4}">
      <dsp:nvSpPr>
        <dsp:cNvPr id="0" name=""/>
        <dsp:cNvSpPr/>
      </dsp:nvSpPr>
      <dsp:spPr>
        <a:xfrm>
          <a:off x="0" y="290887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Regular Updates:</a:t>
          </a:r>
          <a:r>
            <a:rPr lang="en-US" sz="1700" b="0" i="0" kern="1200" baseline="0"/>
            <a:t> Periodically update your passwords and ensure they remain secure by never sharing them with anyone. </a:t>
          </a:r>
          <a:endParaRPr lang="en-AU" sz="1700" kern="1200"/>
        </a:p>
      </dsp:txBody>
      <dsp:txXfrm>
        <a:off x="43693" y="2952569"/>
        <a:ext cx="8509282" cy="807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641F0-5B6A-4E0C-8DA1-1584B77014A1}">
      <dsp:nvSpPr>
        <dsp:cNvPr id="0" name=""/>
        <dsp:cNvSpPr/>
      </dsp:nvSpPr>
      <dsp:spPr>
        <a:xfrm>
          <a:off x="0" y="7684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What is 2FA?:</a:t>
          </a:r>
          <a:r>
            <a:rPr lang="en-US" sz="1700" b="0" i="0" kern="1200" baseline="0"/>
            <a:t> Two-Factor Authentication (2FA) adds an extra layer of security by requiring two forms of verification to access your account—typically something you know (password) and something you have (a code sent to your phone).</a:t>
          </a:r>
          <a:endParaRPr lang="en-AU" sz="1700" kern="1200"/>
        </a:p>
      </dsp:txBody>
      <dsp:txXfrm>
        <a:off x="43693" y="120539"/>
        <a:ext cx="8509282" cy="807664"/>
      </dsp:txXfrm>
    </dsp:sp>
    <dsp:sp modelId="{F9181C5F-0D90-45B1-AA95-F75A17E243A6}">
      <dsp:nvSpPr>
        <dsp:cNvPr id="0" name=""/>
        <dsp:cNvSpPr/>
      </dsp:nvSpPr>
      <dsp:spPr>
        <a:xfrm>
          <a:off x="0" y="102085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Why It’s Important:</a:t>
          </a:r>
          <a:r>
            <a:rPr lang="en-US" sz="1700" b="0" i="0" kern="1200" baseline="0"/>
            <a:t> Even if an attacker has your password, they can’t access your account without the second factor. This makes it significantly harder for cybercriminals to breach your email.</a:t>
          </a:r>
          <a:endParaRPr lang="en-AU" sz="1700" kern="1200"/>
        </a:p>
      </dsp:txBody>
      <dsp:txXfrm>
        <a:off x="43693" y="1064549"/>
        <a:ext cx="8509282" cy="807664"/>
      </dsp:txXfrm>
    </dsp:sp>
    <dsp:sp modelId="{964A946D-4844-4A32-96A3-FC6395414118}">
      <dsp:nvSpPr>
        <dsp:cNvPr id="0" name=""/>
        <dsp:cNvSpPr/>
      </dsp:nvSpPr>
      <dsp:spPr>
        <a:xfrm>
          <a:off x="0" y="196486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How to Enable:</a:t>
          </a:r>
          <a:r>
            <a:rPr lang="en-US" sz="1700" b="0" i="0" kern="1200" baseline="0"/>
            <a:t> Most email platforms allow you to enable 2FA. Common methods include receiving a code via SMS, using an authenticator app, or using a physical security key.</a:t>
          </a:r>
          <a:endParaRPr lang="en-AU" sz="1700" kern="1200"/>
        </a:p>
      </dsp:txBody>
      <dsp:txXfrm>
        <a:off x="43693" y="2008559"/>
        <a:ext cx="8509282" cy="807664"/>
      </dsp:txXfrm>
    </dsp:sp>
    <dsp:sp modelId="{95858D15-9A27-4CD1-8EFC-55FCB48B6D7A}">
      <dsp:nvSpPr>
        <dsp:cNvPr id="0" name=""/>
        <dsp:cNvSpPr/>
      </dsp:nvSpPr>
      <dsp:spPr>
        <a:xfrm>
          <a:off x="0" y="290887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Next Step:</a:t>
          </a:r>
          <a:r>
            <a:rPr lang="en-US" sz="1700" b="0" i="0" kern="1200" baseline="0"/>
            <a:t> Ensure 2FA is enabled on all your work and personal email accounts to enhance your security. </a:t>
          </a:r>
          <a:endParaRPr lang="en-AU" sz="1700" kern="1200"/>
        </a:p>
      </dsp:txBody>
      <dsp:txXfrm>
        <a:off x="43693" y="2952569"/>
        <a:ext cx="8509282" cy="807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8344-5267-4FEF-A8BA-52CFAEB500B7}">
      <dsp:nvSpPr>
        <dsp:cNvPr id="0" name=""/>
        <dsp:cNvSpPr/>
      </dsp:nvSpPr>
      <dsp:spPr>
        <a:xfrm>
          <a:off x="0" y="7684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What is Social Engineering?:</a:t>
          </a:r>
          <a:r>
            <a:rPr lang="en-US" sz="1700" b="0" i="0" kern="1200" baseline="0"/>
            <a:t> Social engineering involves manipulating individuals into divulging confidential information or performing actions that compromise security. Attackers may pose as trusted colleagues, IT support, or even senior management.</a:t>
          </a:r>
          <a:endParaRPr lang="en-AU" sz="1700" kern="1200"/>
        </a:p>
      </dsp:txBody>
      <dsp:txXfrm>
        <a:off x="43693" y="120539"/>
        <a:ext cx="8509282" cy="807664"/>
      </dsp:txXfrm>
    </dsp:sp>
    <dsp:sp modelId="{98204E09-04E8-4B6B-807E-B871C7FECD2C}">
      <dsp:nvSpPr>
        <dsp:cNvPr id="0" name=""/>
        <dsp:cNvSpPr/>
      </dsp:nvSpPr>
      <dsp:spPr>
        <a:xfrm>
          <a:off x="0" y="102085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Recognizing Tactics:</a:t>
          </a:r>
          <a:r>
            <a:rPr lang="en-US" sz="1700" b="0" i="0" kern="1200" baseline="0"/>
            <a:t> Be wary of unsolicited requests for sensitive information, especially if they come with a sense of urgency. Attackers might use tactics that play on your trust or fear to manipulate you into making mistakes.</a:t>
          </a:r>
          <a:endParaRPr lang="en-AU" sz="1700" kern="1200"/>
        </a:p>
      </dsp:txBody>
      <dsp:txXfrm>
        <a:off x="43693" y="1064549"/>
        <a:ext cx="8509282" cy="807664"/>
      </dsp:txXfrm>
    </dsp:sp>
    <dsp:sp modelId="{9C4911A6-F35E-46B6-A492-911FDFF65346}">
      <dsp:nvSpPr>
        <dsp:cNvPr id="0" name=""/>
        <dsp:cNvSpPr/>
      </dsp:nvSpPr>
      <dsp:spPr>
        <a:xfrm>
          <a:off x="0" y="196486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Example:</a:t>
          </a:r>
          <a:r>
            <a:rPr lang="en-US" sz="1700" b="0" i="0" kern="1200" baseline="0"/>
            <a:t> An email claiming to be from IT support asking you to reset your password immediately could be a social engineering attempt. Always verify such requests through a separate, trusted communication channel.</a:t>
          </a:r>
          <a:endParaRPr lang="en-AU" sz="1700" kern="1200"/>
        </a:p>
      </dsp:txBody>
      <dsp:txXfrm>
        <a:off x="43693" y="2008559"/>
        <a:ext cx="8509282" cy="807664"/>
      </dsp:txXfrm>
    </dsp:sp>
    <dsp:sp modelId="{9490F955-D574-4D93-9581-D5479A001420}">
      <dsp:nvSpPr>
        <dsp:cNvPr id="0" name=""/>
        <dsp:cNvSpPr/>
      </dsp:nvSpPr>
      <dsp:spPr>
        <a:xfrm>
          <a:off x="0" y="290887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How to Respond:</a:t>
          </a:r>
          <a:r>
            <a:rPr lang="en-US" sz="1700" b="0" i="0" kern="1200" baseline="0"/>
            <a:t> If something feels off, don't act immediately. Verify the request independently before providing any information or taking any action. </a:t>
          </a:r>
          <a:endParaRPr lang="en-AU" sz="1700" kern="1200"/>
        </a:p>
      </dsp:txBody>
      <dsp:txXfrm>
        <a:off x="43693" y="2952569"/>
        <a:ext cx="8509282"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963F8-0A74-495E-8595-B0A8D670CCFE}">
      <dsp:nvSpPr>
        <dsp:cNvPr id="0" name=""/>
        <dsp:cNvSpPr/>
      </dsp:nvSpPr>
      <dsp:spPr>
        <a:xfrm>
          <a:off x="0" y="7684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Summary:</a:t>
          </a:r>
          <a:r>
            <a:rPr lang="en-US" sz="1700" b="0" i="0" kern="1200" baseline="0"/>
            <a:t> By following these top 10 email security tips, you can help protect yourself and our company from email-based threats. Vigilance and proactive behavior are key to maintaining our security.</a:t>
          </a:r>
          <a:endParaRPr lang="en-AU" sz="1700" kern="1200"/>
        </a:p>
      </dsp:txBody>
      <dsp:txXfrm>
        <a:off x="43693" y="120539"/>
        <a:ext cx="8509282" cy="807664"/>
      </dsp:txXfrm>
    </dsp:sp>
    <dsp:sp modelId="{6A9C0804-C94A-48E2-9D5C-A24B3A8F7C8C}">
      <dsp:nvSpPr>
        <dsp:cNvPr id="0" name=""/>
        <dsp:cNvSpPr/>
      </dsp:nvSpPr>
      <dsp:spPr>
        <a:xfrm>
          <a:off x="0" y="102085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Stay Alert:</a:t>
          </a:r>
          <a:r>
            <a:rPr lang="en-US" sz="1700" b="0" i="0" kern="1200" baseline="0"/>
            <a:t> Always be on the lookout for suspicious emails, even if they seem legitimate at first glance.</a:t>
          </a:r>
          <a:endParaRPr lang="en-AU" sz="1700" kern="1200"/>
        </a:p>
      </dsp:txBody>
      <dsp:txXfrm>
        <a:off x="43693" y="1064549"/>
        <a:ext cx="8509282" cy="807664"/>
      </dsp:txXfrm>
    </dsp:sp>
    <dsp:sp modelId="{65CF44BD-5335-420A-B18F-D01AAC515ED0}">
      <dsp:nvSpPr>
        <dsp:cNvPr id="0" name=""/>
        <dsp:cNvSpPr/>
      </dsp:nvSpPr>
      <dsp:spPr>
        <a:xfrm>
          <a:off x="0" y="196486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Report Suspicious Activity:</a:t>
          </a:r>
          <a:r>
            <a:rPr lang="en-US" sz="1700" b="0" i="0" kern="1200" baseline="0"/>
            <a:t> If you encounter a suspicious email, report it to our IT or security team immediately. Your prompt action can prevent potential threats.</a:t>
          </a:r>
          <a:endParaRPr lang="en-AU" sz="1700" kern="1200"/>
        </a:p>
      </dsp:txBody>
      <dsp:txXfrm>
        <a:off x="43693" y="2008559"/>
        <a:ext cx="8509282" cy="807664"/>
      </dsp:txXfrm>
    </dsp:sp>
    <dsp:sp modelId="{7BD2BC31-B859-4555-AF3C-55A25C977213}">
      <dsp:nvSpPr>
        <dsp:cNvPr id="0" name=""/>
        <dsp:cNvSpPr/>
      </dsp:nvSpPr>
      <dsp:spPr>
        <a:xfrm>
          <a:off x="0" y="2908876"/>
          <a:ext cx="8596668"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Further Resources:</a:t>
          </a:r>
          <a:r>
            <a:rPr lang="en-US" sz="1700" b="0" i="0" kern="1200" baseline="0"/>
            <a:t> For more information on email security or to revisit this training, contact the IT department or access our internal resources. </a:t>
          </a:r>
          <a:endParaRPr lang="en-AU" sz="1700" kern="1200"/>
        </a:p>
      </dsp:txBody>
      <dsp:txXfrm>
        <a:off x="43693" y="2952569"/>
        <a:ext cx="8509282"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362001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95746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940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3340214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6159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3656561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390911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133779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84555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A9857-A51F-4680-BE15-03C706F281EF}" type="datetimeFigureOut">
              <a:rPr lang="en-AU" smtClean="0"/>
              <a:t>16/08/2024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165183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A9857-A51F-4680-BE15-03C706F281EF}" type="datetimeFigureOut">
              <a:rPr lang="en-AU" smtClean="0"/>
              <a:t>16/08/2024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137744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8A9857-A51F-4680-BE15-03C706F281EF}" type="datetimeFigureOut">
              <a:rPr lang="en-AU" smtClean="0"/>
              <a:t>16/08/2024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103792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8A9857-A51F-4680-BE15-03C706F281EF}" type="datetimeFigureOut">
              <a:rPr lang="en-AU" smtClean="0"/>
              <a:t>16/08/2024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238789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A9857-A51F-4680-BE15-03C706F281EF}" type="datetimeFigureOut">
              <a:rPr lang="en-AU" smtClean="0"/>
              <a:t>16/08/2024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135379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A9857-A51F-4680-BE15-03C706F281EF}" type="datetimeFigureOut">
              <a:rPr lang="en-AU" smtClean="0"/>
              <a:t>16/08/2024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369440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A9857-A51F-4680-BE15-03C706F281EF}" type="datetimeFigureOut">
              <a:rPr lang="en-AU" smtClean="0"/>
              <a:t>16/08/2024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23E7639-0FD0-4D52-B280-B7BC8F61B0B1}" type="slidenum">
              <a:rPr lang="en-AU" smtClean="0"/>
              <a:t>‹#›</a:t>
            </a:fld>
            <a:endParaRPr lang="en-AU"/>
          </a:p>
        </p:txBody>
      </p:sp>
    </p:spTree>
    <p:extLst>
      <p:ext uri="{BB962C8B-B14F-4D97-AF65-F5344CB8AC3E}">
        <p14:creationId xmlns:p14="http://schemas.microsoft.com/office/powerpoint/2010/main" val="241386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8A9857-A51F-4680-BE15-03C706F281EF}" type="datetimeFigureOut">
              <a:rPr lang="en-AU" smtClean="0"/>
              <a:t>16/08/2024</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3E7639-0FD0-4D52-B280-B7BC8F61B0B1}" type="slidenum">
              <a:rPr lang="en-AU" smtClean="0"/>
              <a:t>‹#›</a:t>
            </a:fld>
            <a:endParaRPr lang="en-AU"/>
          </a:p>
        </p:txBody>
      </p:sp>
    </p:spTree>
    <p:extLst>
      <p:ext uri="{BB962C8B-B14F-4D97-AF65-F5344CB8AC3E}">
        <p14:creationId xmlns:p14="http://schemas.microsoft.com/office/powerpoint/2010/main" val="104879711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1FE0-1E7D-4CDE-978D-64B1346B64FE}"/>
              </a:ext>
            </a:extLst>
          </p:cNvPr>
          <p:cNvSpPr>
            <a:spLocks noGrp="1"/>
          </p:cNvSpPr>
          <p:nvPr>
            <p:ph type="ctrTitle"/>
          </p:nvPr>
        </p:nvSpPr>
        <p:spPr>
          <a:xfrm>
            <a:off x="450574" y="2404534"/>
            <a:ext cx="8823429" cy="1096899"/>
          </a:xfrm>
        </p:spPr>
        <p:txBody>
          <a:bodyPr/>
          <a:lstStyle/>
          <a:p>
            <a:r>
              <a:rPr lang="en-US" dirty="0"/>
              <a:t>Top 10 Email Security Tips</a:t>
            </a:r>
            <a:endParaRPr lang="en-AU" dirty="0"/>
          </a:p>
        </p:txBody>
      </p:sp>
      <p:sp>
        <p:nvSpPr>
          <p:cNvPr id="3" name="Subtitle 2">
            <a:extLst>
              <a:ext uri="{FF2B5EF4-FFF2-40B4-BE49-F238E27FC236}">
                <a16:creationId xmlns:a16="http://schemas.microsoft.com/office/drawing/2014/main" id="{FFEB0935-5D1B-9620-5E34-BFC904B91BA6}"/>
              </a:ext>
            </a:extLst>
          </p:cNvPr>
          <p:cNvSpPr>
            <a:spLocks noGrp="1"/>
          </p:cNvSpPr>
          <p:nvPr>
            <p:ph type="subTitle" idx="1"/>
          </p:nvPr>
        </p:nvSpPr>
        <p:spPr/>
        <p:txBody>
          <a:bodyPr/>
          <a:lstStyle/>
          <a:p>
            <a:r>
              <a:rPr lang="en-US"/>
              <a:t>“Ensuring </a:t>
            </a:r>
            <a:r>
              <a:rPr lang="en-US" dirty="0"/>
              <a:t>Safe and </a:t>
            </a:r>
            <a:r>
              <a:rPr lang="en-US"/>
              <a:t>Secure Communication”</a:t>
            </a:r>
            <a:endParaRPr lang="en-AU" dirty="0"/>
          </a:p>
        </p:txBody>
      </p:sp>
    </p:spTree>
    <p:extLst>
      <p:ext uri="{BB962C8B-B14F-4D97-AF65-F5344CB8AC3E}">
        <p14:creationId xmlns:p14="http://schemas.microsoft.com/office/powerpoint/2010/main" val="7584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78A0-0F2E-88F7-E1E2-E150099FF8FF}"/>
              </a:ext>
            </a:extLst>
          </p:cNvPr>
          <p:cNvSpPr>
            <a:spLocks noGrp="1"/>
          </p:cNvSpPr>
          <p:nvPr>
            <p:ph type="title"/>
          </p:nvPr>
        </p:nvSpPr>
        <p:spPr/>
        <p:txBody>
          <a:bodyPr/>
          <a:lstStyle/>
          <a:p>
            <a:r>
              <a:rPr lang="en-AU" dirty="0"/>
              <a:t>Why Email Security Matters</a:t>
            </a:r>
          </a:p>
        </p:txBody>
      </p:sp>
      <p:graphicFrame>
        <p:nvGraphicFramePr>
          <p:cNvPr id="5" name="Content Placeholder 4">
            <a:extLst>
              <a:ext uri="{FF2B5EF4-FFF2-40B4-BE49-F238E27FC236}">
                <a16:creationId xmlns:a16="http://schemas.microsoft.com/office/drawing/2014/main" id="{5702D0AE-B9C3-97F0-DA46-9BDE38668499}"/>
              </a:ext>
            </a:extLst>
          </p:cNvPr>
          <p:cNvGraphicFramePr>
            <a:graphicFrameLocks noGrp="1"/>
          </p:cNvGraphicFramePr>
          <p:nvPr>
            <p:ph idx="1"/>
            <p:extLst>
              <p:ext uri="{D42A27DB-BD31-4B8C-83A1-F6EECF244321}">
                <p14:modId xmlns:p14="http://schemas.microsoft.com/office/powerpoint/2010/main" val="397654367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66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44EF-5374-35A6-FB1C-9D791B3E23F5}"/>
              </a:ext>
            </a:extLst>
          </p:cNvPr>
          <p:cNvSpPr>
            <a:spLocks noGrp="1"/>
          </p:cNvSpPr>
          <p:nvPr>
            <p:ph type="title"/>
          </p:nvPr>
        </p:nvSpPr>
        <p:spPr/>
        <p:txBody>
          <a:bodyPr/>
          <a:lstStyle/>
          <a:p>
            <a:r>
              <a:rPr lang="en-AU" dirty="0"/>
              <a:t>Verify Email Senders</a:t>
            </a:r>
          </a:p>
        </p:txBody>
      </p:sp>
      <p:graphicFrame>
        <p:nvGraphicFramePr>
          <p:cNvPr id="5" name="Content Placeholder 4">
            <a:extLst>
              <a:ext uri="{FF2B5EF4-FFF2-40B4-BE49-F238E27FC236}">
                <a16:creationId xmlns:a16="http://schemas.microsoft.com/office/drawing/2014/main" id="{621E9963-1D18-E4D6-513A-8DA2EF64AFA6}"/>
              </a:ext>
            </a:extLst>
          </p:cNvPr>
          <p:cNvGraphicFramePr>
            <a:graphicFrameLocks noGrp="1"/>
          </p:cNvGraphicFramePr>
          <p:nvPr>
            <p:ph idx="1"/>
            <p:extLst>
              <p:ext uri="{D42A27DB-BD31-4B8C-83A1-F6EECF244321}">
                <p14:modId xmlns:p14="http://schemas.microsoft.com/office/powerpoint/2010/main" val="1483287960"/>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973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EFF0-50E1-C8A2-2619-5E43C4D43F6B}"/>
              </a:ext>
            </a:extLst>
          </p:cNvPr>
          <p:cNvSpPr>
            <a:spLocks noGrp="1"/>
          </p:cNvSpPr>
          <p:nvPr>
            <p:ph type="title"/>
          </p:nvPr>
        </p:nvSpPr>
        <p:spPr/>
        <p:txBody>
          <a:bodyPr/>
          <a:lstStyle/>
          <a:p>
            <a:r>
              <a:rPr lang="en-US" dirty="0"/>
              <a:t>Be Cautious with Links and Attachments</a:t>
            </a:r>
            <a:endParaRPr lang="en-AU" dirty="0"/>
          </a:p>
        </p:txBody>
      </p:sp>
      <p:graphicFrame>
        <p:nvGraphicFramePr>
          <p:cNvPr id="5" name="Content Placeholder 4">
            <a:extLst>
              <a:ext uri="{FF2B5EF4-FFF2-40B4-BE49-F238E27FC236}">
                <a16:creationId xmlns:a16="http://schemas.microsoft.com/office/drawing/2014/main" id="{2395C642-9F18-0B52-A79C-171E6CA9F42F}"/>
              </a:ext>
            </a:extLst>
          </p:cNvPr>
          <p:cNvGraphicFramePr>
            <a:graphicFrameLocks noGrp="1"/>
          </p:cNvGraphicFramePr>
          <p:nvPr>
            <p:ph idx="1"/>
            <p:extLst>
              <p:ext uri="{D42A27DB-BD31-4B8C-83A1-F6EECF244321}">
                <p14:modId xmlns:p14="http://schemas.microsoft.com/office/powerpoint/2010/main" val="70765113"/>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342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1FF-DFFC-F74B-1994-78F8F3A97FB9}"/>
              </a:ext>
            </a:extLst>
          </p:cNvPr>
          <p:cNvSpPr>
            <a:spLocks noGrp="1"/>
          </p:cNvSpPr>
          <p:nvPr>
            <p:ph type="title"/>
          </p:nvPr>
        </p:nvSpPr>
        <p:spPr/>
        <p:txBody>
          <a:bodyPr/>
          <a:lstStyle/>
          <a:p>
            <a:r>
              <a:rPr lang="en-AU" dirty="0"/>
              <a:t>Use Strong, Unique Passwords</a:t>
            </a:r>
          </a:p>
        </p:txBody>
      </p:sp>
      <p:graphicFrame>
        <p:nvGraphicFramePr>
          <p:cNvPr id="5" name="Content Placeholder 4">
            <a:extLst>
              <a:ext uri="{FF2B5EF4-FFF2-40B4-BE49-F238E27FC236}">
                <a16:creationId xmlns:a16="http://schemas.microsoft.com/office/drawing/2014/main" id="{FEEBC8DA-5B2F-75A6-C4BA-5F9CD353A9D0}"/>
              </a:ext>
            </a:extLst>
          </p:cNvPr>
          <p:cNvGraphicFramePr>
            <a:graphicFrameLocks noGrp="1"/>
          </p:cNvGraphicFramePr>
          <p:nvPr>
            <p:ph idx="1"/>
            <p:extLst>
              <p:ext uri="{D42A27DB-BD31-4B8C-83A1-F6EECF244321}">
                <p14:modId xmlns:p14="http://schemas.microsoft.com/office/powerpoint/2010/main" val="2994458526"/>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183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5ED9-49E6-38BD-1115-7C14BAB45239}"/>
              </a:ext>
            </a:extLst>
          </p:cNvPr>
          <p:cNvSpPr>
            <a:spLocks noGrp="1"/>
          </p:cNvSpPr>
          <p:nvPr>
            <p:ph type="title"/>
          </p:nvPr>
        </p:nvSpPr>
        <p:spPr/>
        <p:txBody>
          <a:bodyPr/>
          <a:lstStyle/>
          <a:p>
            <a:r>
              <a:rPr lang="en-AU" dirty="0"/>
              <a:t>Enable Two-Factor Authentication (2FA)</a:t>
            </a:r>
          </a:p>
        </p:txBody>
      </p:sp>
      <p:graphicFrame>
        <p:nvGraphicFramePr>
          <p:cNvPr id="5" name="Content Placeholder 4">
            <a:extLst>
              <a:ext uri="{FF2B5EF4-FFF2-40B4-BE49-F238E27FC236}">
                <a16:creationId xmlns:a16="http://schemas.microsoft.com/office/drawing/2014/main" id="{60AF3E94-596B-0E7B-1549-9465B96D1797}"/>
              </a:ext>
            </a:extLst>
          </p:cNvPr>
          <p:cNvGraphicFramePr>
            <a:graphicFrameLocks noGrp="1"/>
          </p:cNvGraphicFramePr>
          <p:nvPr>
            <p:ph idx="1"/>
            <p:extLst>
              <p:ext uri="{D42A27DB-BD31-4B8C-83A1-F6EECF244321}">
                <p14:modId xmlns:p14="http://schemas.microsoft.com/office/powerpoint/2010/main" val="230467553"/>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2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589C-F48B-E575-69E6-A971B03690E4}"/>
              </a:ext>
            </a:extLst>
          </p:cNvPr>
          <p:cNvSpPr>
            <a:spLocks noGrp="1"/>
          </p:cNvSpPr>
          <p:nvPr>
            <p:ph type="title"/>
          </p:nvPr>
        </p:nvSpPr>
        <p:spPr/>
        <p:txBody>
          <a:bodyPr/>
          <a:lstStyle/>
          <a:p>
            <a:r>
              <a:rPr lang="en-US" dirty="0"/>
              <a:t>Be Aware of Social Engineering</a:t>
            </a:r>
            <a:endParaRPr lang="en-AU" dirty="0"/>
          </a:p>
        </p:txBody>
      </p:sp>
      <p:graphicFrame>
        <p:nvGraphicFramePr>
          <p:cNvPr id="5" name="Content Placeholder 4">
            <a:extLst>
              <a:ext uri="{FF2B5EF4-FFF2-40B4-BE49-F238E27FC236}">
                <a16:creationId xmlns:a16="http://schemas.microsoft.com/office/drawing/2014/main" id="{E42C590E-FE87-EC63-A4F3-C8B6FE5C8C7D}"/>
              </a:ext>
            </a:extLst>
          </p:cNvPr>
          <p:cNvGraphicFramePr>
            <a:graphicFrameLocks noGrp="1"/>
          </p:cNvGraphicFramePr>
          <p:nvPr>
            <p:ph idx="1"/>
            <p:extLst>
              <p:ext uri="{D42A27DB-BD31-4B8C-83A1-F6EECF244321}">
                <p14:modId xmlns:p14="http://schemas.microsoft.com/office/powerpoint/2010/main" val="47410111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05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AF0B-9622-3F69-1E36-7E5EDC4742DB}"/>
              </a:ext>
            </a:extLst>
          </p:cNvPr>
          <p:cNvSpPr>
            <a:spLocks noGrp="1"/>
          </p:cNvSpPr>
          <p:nvPr>
            <p:ph type="title"/>
          </p:nvPr>
        </p:nvSpPr>
        <p:spPr/>
        <p:txBody>
          <a:bodyPr/>
          <a:lstStyle/>
          <a:p>
            <a:r>
              <a:rPr lang="en-AU" dirty="0"/>
              <a:t>Conclusion and Next Steps</a:t>
            </a:r>
          </a:p>
        </p:txBody>
      </p:sp>
      <p:graphicFrame>
        <p:nvGraphicFramePr>
          <p:cNvPr id="5" name="Content Placeholder 4">
            <a:extLst>
              <a:ext uri="{FF2B5EF4-FFF2-40B4-BE49-F238E27FC236}">
                <a16:creationId xmlns:a16="http://schemas.microsoft.com/office/drawing/2014/main" id="{6646B272-6940-B1B0-0C37-0BEEEE201821}"/>
              </a:ext>
            </a:extLst>
          </p:cNvPr>
          <p:cNvGraphicFramePr>
            <a:graphicFrameLocks noGrp="1"/>
          </p:cNvGraphicFramePr>
          <p:nvPr>
            <p:ph idx="1"/>
            <p:extLst>
              <p:ext uri="{D42A27DB-BD31-4B8C-83A1-F6EECF244321}">
                <p14:modId xmlns:p14="http://schemas.microsoft.com/office/powerpoint/2010/main" val="68514982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1627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882</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Top 10 Email Security Tips</vt:lpstr>
      <vt:lpstr>Why Email Security Matters</vt:lpstr>
      <vt:lpstr>Verify Email Senders</vt:lpstr>
      <vt:lpstr>Be Cautious with Links and Attachments</vt:lpstr>
      <vt:lpstr>Use Strong, Unique Passwords</vt:lpstr>
      <vt:lpstr>Enable Two-Factor Authentication (2FA)</vt:lpstr>
      <vt:lpstr>Be Aware of Social Engineering</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Eastman</dc:creator>
  <cp:lastModifiedBy>James Eastman</cp:lastModifiedBy>
  <cp:revision>2</cp:revision>
  <dcterms:created xsi:type="dcterms:W3CDTF">2024-08-16T09:28:23Z</dcterms:created>
  <dcterms:modified xsi:type="dcterms:W3CDTF">2024-08-16T10:02:32Z</dcterms:modified>
</cp:coreProperties>
</file>