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3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5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5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8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9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B901-6369-4155-AF1C-5A4D4B0A2907}" type="datetimeFigureOut">
              <a:rPr lang="zh-TW" altLang="en-US" smtClean="0"/>
              <a:t>2017/5/11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806E-10A1-41EA-AC2A-2718424F6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8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圓角矩形 57"/>
          <p:cNvSpPr/>
          <p:nvPr/>
        </p:nvSpPr>
        <p:spPr>
          <a:xfrm>
            <a:off x="219075" y="238125"/>
            <a:ext cx="9029700" cy="39147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602836" y="598562"/>
            <a:ext cx="1623700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requester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02836" y="2641006"/>
            <a:ext cx="1623700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responser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722193" y="598560"/>
            <a:ext cx="1700612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Queued</a:t>
            </a:r>
          </a:p>
          <a:p>
            <a:pPr algn="ctr"/>
            <a:r>
              <a:rPr lang="en-US" altLang="zh-TW" dirty="0" smtClean="0"/>
              <a:t>writer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756376" y="2641005"/>
            <a:ext cx="1700612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Dispatcher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986828" y="598560"/>
            <a:ext cx="1700612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writer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986828" y="2641005"/>
            <a:ext cx="1700612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reader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19828" y="1627099"/>
            <a:ext cx="1767021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</a:t>
            </a:r>
            <a:r>
              <a:rPr lang="en-US" altLang="zh-TW" dirty="0" err="1" smtClean="0"/>
              <a:t>sio</a:t>
            </a:r>
            <a:r>
              <a:rPr lang="en-US" altLang="zh-TW" dirty="0" smtClean="0"/>
              <a:t>::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::</a:t>
            </a:r>
          </a:p>
          <a:p>
            <a:pPr algn="ctr"/>
            <a:r>
              <a:rPr lang="en-US" altLang="zh-TW" dirty="0" err="1" smtClean="0"/>
              <a:t>tcp</a:t>
            </a:r>
            <a:r>
              <a:rPr lang="en-US" altLang="zh-TW" dirty="0" smtClean="0"/>
              <a:t>::socket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6"/>
            <a:endCxn id="10" idx="1"/>
          </p:cNvCxnSpPr>
          <p:nvPr/>
        </p:nvCxnSpPr>
        <p:spPr>
          <a:xfrm>
            <a:off x="6687440" y="1192493"/>
            <a:ext cx="891162" cy="608565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6"/>
            <a:endCxn id="10" idx="3"/>
          </p:cNvCxnSpPr>
          <p:nvPr/>
        </p:nvCxnSpPr>
        <p:spPr>
          <a:xfrm flipV="1">
            <a:off x="6687440" y="2641005"/>
            <a:ext cx="891162" cy="59393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7" idx="6"/>
            <a:endCxn id="9" idx="2"/>
          </p:cNvCxnSpPr>
          <p:nvPr/>
        </p:nvCxnSpPr>
        <p:spPr>
          <a:xfrm>
            <a:off x="4456988" y="3234938"/>
            <a:ext cx="52984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6" idx="6"/>
          </p:cNvCxnSpPr>
          <p:nvPr/>
        </p:nvCxnSpPr>
        <p:spPr>
          <a:xfrm flipV="1">
            <a:off x="4422805" y="1190353"/>
            <a:ext cx="598206" cy="214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7" idx="2"/>
            <a:endCxn id="5" idx="6"/>
          </p:cNvCxnSpPr>
          <p:nvPr/>
        </p:nvCxnSpPr>
        <p:spPr>
          <a:xfrm flipH="1">
            <a:off x="2226536" y="3234938"/>
            <a:ext cx="529840" cy="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" idx="6"/>
            <a:endCxn id="6" idx="2"/>
          </p:cNvCxnSpPr>
          <p:nvPr/>
        </p:nvCxnSpPr>
        <p:spPr>
          <a:xfrm flipV="1">
            <a:off x="2226536" y="1192493"/>
            <a:ext cx="495657" cy="2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5" idx="7"/>
            <a:endCxn id="6" idx="3"/>
          </p:cNvCxnSpPr>
          <p:nvPr/>
        </p:nvCxnSpPr>
        <p:spPr>
          <a:xfrm flipV="1">
            <a:off x="1988751" y="1612466"/>
            <a:ext cx="982491" cy="1202499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1"/>
            <a:endCxn id="4" idx="5"/>
          </p:cNvCxnSpPr>
          <p:nvPr/>
        </p:nvCxnSpPr>
        <p:spPr>
          <a:xfrm flipH="1" flipV="1">
            <a:off x="1988751" y="1612468"/>
            <a:ext cx="1016674" cy="120249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9833513" y="1627099"/>
            <a:ext cx="1700612" cy="11878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asio</a:t>
            </a:r>
            <a:r>
              <a:rPr lang="en-US" altLang="zh-TW" dirty="0" smtClean="0"/>
              <a:t>::</a:t>
            </a:r>
          </a:p>
          <a:p>
            <a:pPr algn="ctr"/>
            <a:r>
              <a:rPr lang="en-US" altLang="zh-TW" dirty="0" err="1" smtClean="0"/>
              <a:t>io_service</a:t>
            </a:r>
            <a:endParaRPr lang="zh-TW" altLang="en-US" dirty="0"/>
          </a:p>
        </p:txBody>
      </p:sp>
      <p:cxnSp>
        <p:nvCxnSpPr>
          <p:cNvPr id="67" name="直線單箭頭接點 66"/>
          <p:cNvCxnSpPr>
            <a:endCxn id="66" idx="2"/>
          </p:cNvCxnSpPr>
          <p:nvPr/>
        </p:nvCxnSpPr>
        <p:spPr>
          <a:xfrm>
            <a:off x="9019528" y="2221031"/>
            <a:ext cx="813985" cy="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60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17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Vengis</dc:creator>
  <cp:lastModifiedBy>Vengis</cp:lastModifiedBy>
  <cp:revision>5</cp:revision>
  <dcterms:created xsi:type="dcterms:W3CDTF">2017-05-10T16:55:39Z</dcterms:created>
  <dcterms:modified xsi:type="dcterms:W3CDTF">2017-05-16T14:06:28Z</dcterms:modified>
</cp:coreProperties>
</file>