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7" r:id="rId11"/>
    <p:sldId id="266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41" d="100"/>
          <a:sy n="141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AWE-WQ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total tasks dispatched</a:t>
            </a:r>
            <a:endParaRPr lang="en-US" dirty="0"/>
          </a:p>
        </p:txBody>
      </p:sp>
      <p:pic>
        <p:nvPicPr>
          <p:cNvPr id="4" name="Content Placeholder 3" descr="wq_total_tasks_dispatche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Send/Receive times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send time</a:t>
            </a:r>
            <a:endParaRPr lang="en-US" dirty="0"/>
          </a:p>
        </p:txBody>
      </p:sp>
      <p:pic>
        <p:nvPicPr>
          <p:cNvPr id="9" name="Content Placeholder 8" descr="wq_total_send_tim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35448"/>
            <a:ext cx="4040188" cy="3030141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Total receive time</a:t>
            </a:r>
            <a:endParaRPr lang="en-US" dirty="0"/>
          </a:p>
        </p:txBody>
      </p:sp>
      <p:pic>
        <p:nvPicPr>
          <p:cNvPr id="10" name="Content Placeholder 9" descr="wq_total_receive_time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 Iteration time</a:t>
            </a:r>
            <a:endParaRPr lang="en-US" dirty="0"/>
          </a:p>
        </p:txBody>
      </p:sp>
      <p:pic>
        <p:nvPicPr>
          <p:cNvPr id="4" name="Content Placeholder 3" descr="awe_iteration_tim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time taken to complete each iteration. An iteration = submission of tasks, barrier, resampling.</a:t>
            </a:r>
          </a:p>
          <a:p>
            <a:r>
              <a:rPr lang="en-US" dirty="0" smtClean="0"/>
              <a:t>The initial spike is the time to download the MD program binary to the workers.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 Resampling time</a:t>
            </a:r>
            <a:endParaRPr lang="en-US" dirty="0"/>
          </a:p>
        </p:txBody>
      </p:sp>
      <p:pic>
        <p:nvPicPr>
          <p:cNvPr id="4" name="Content Placeholder 3" descr="awe_resample_tim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Caveat: each call to </a:t>
            </a:r>
            <a:r>
              <a:rPr lang="en-US" dirty="0" smtClean="0">
                <a:latin typeface="Courier New"/>
                <a:cs typeface="Courier New"/>
              </a:rPr>
              <a:t>resample </a:t>
            </a:r>
            <a:r>
              <a:rPr lang="en-US" dirty="0" smtClean="0"/>
              <a:t>saves the weights to file.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5000 steps in each simulation</a:t>
            </a:r>
          </a:p>
          <a:p>
            <a:r>
              <a:rPr lang="en-US" dirty="0" smtClean="0"/>
              <a:t>Binary cached on workers’ first execution</a:t>
            </a:r>
          </a:p>
          <a:p>
            <a:r>
              <a:rPr lang="en-US" dirty="0" smtClean="0"/>
              <a:t>50 workers</a:t>
            </a:r>
          </a:p>
          <a:p>
            <a:r>
              <a:rPr lang="en-US" dirty="0" smtClean="0"/>
              <a:t>Alanine dipeptide</a:t>
            </a:r>
          </a:p>
          <a:p>
            <a:r>
              <a:rPr lang="en-US" dirty="0" smtClean="0"/>
              <a:t>100 cells</a:t>
            </a:r>
          </a:p>
          <a:p>
            <a:r>
              <a:rPr lang="en-US" dirty="0" smtClean="0"/>
              <a:t>10 walkers / cell</a:t>
            </a:r>
          </a:p>
          <a:p>
            <a:r>
              <a:rPr lang="en-US" dirty="0" smtClean="0"/>
              <a:t>1000 concurrent tasks</a:t>
            </a:r>
          </a:p>
          <a:p>
            <a:r>
              <a:rPr lang="en-US" dirty="0" smtClean="0"/>
              <a:t>30 iterations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awe-sche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5300"/>
            <a:ext cx="8229600" cy="365576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computation time</a:t>
            </a:r>
            <a:endParaRPr lang="en-US" dirty="0"/>
          </a:p>
        </p:txBody>
      </p:sp>
      <p:pic>
        <p:nvPicPr>
          <p:cNvPr id="4" name="Content Placeholder 3" descr="task_computation_tim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Computation time: Time to execute command on worker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life time</a:t>
            </a:r>
            <a:endParaRPr lang="en-US" dirty="0"/>
          </a:p>
        </p:txBody>
      </p:sp>
      <p:pic>
        <p:nvPicPr>
          <p:cNvPr id="4" name="Content Placeholder 3" descr="task_life_tim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Life time is the duration of the task:</a:t>
            </a: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life time = completion time – submit time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total transfer time</a:t>
            </a:r>
            <a:endParaRPr lang="en-US" dirty="0"/>
          </a:p>
        </p:txBody>
      </p:sp>
      <p:pic>
        <p:nvPicPr>
          <p:cNvPr id="4" name="Content Placeholder 3" descr="task_total_transfer_tim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Total transfer time:  time to send and receive data to worker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send time</a:t>
            </a:r>
            <a:endParaRPr lang="en-US" dirty="0"/>
          </a:p>
        </p:txBody>
      </p:sp>
      <p:pic>
        <p:nvPicPr>
          <p:cNvPr id="4" name="Content Placeholder 3" descr="wq_send_tim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Time to send data to workers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tasks complete</a:t>
            </a:r>
            <a:endParaRPr lang="en-US" dirty="0"/>
          </a:p>
        </p:txBody>
      </p:sp>
      <p:pic>
        <p:nvPicPr>
          <p:cNvPr id="4" name="Content Placeholder 3" descr="wq_tasks_complet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handles completed tasks sequentially. A task is marked as “complete” if it has finished executing but is waiting to be processed by the master.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workers busy</a:t>
            </a:r>
            <a:endParaRPr lang="en-US" dirty="0"/>
          </a:p>
        </p:txBody>
      </p:sp>
      <p:pic>
        <p:nvPicPr>
          <p:cNvPr id="4" name="Content Placeholder 3" descr="wq_workers_busy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Workers are busy with tasks between iterations.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200</Words>
  <Application>Microsoft Macintosh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AWE-WQ</vt:lpstr>
      <vt:lpstr>Setup</vt:lpstr>
      <vt:lpstr>Architecture</vt:lpstr>
      <vt:lpstr>Tasks computation time</vt:lpstr>
      <vt:lpstr>Task life time</vt:lpstr>
      <vt:lpstr>Task total transfer time</vt:lpstr>
      <vt:lpstr>WorkQueue send time</vt:lpstr>
      <vt:lpstr>WorkQueue tasks complete</vt:lpstr>
      <vt:lpstr>WorkQueue workers busy</vt:lpstr>
      <vt:lpstr>WorkQueue total tasks dispatched</vt:lpstr>
      <vt:lpstr>WorkQueue Send/Receive times</vt:lpstr>
      <vt:lpstr>AWE Iteration time</vt:lpstr>
      <vt:lpstr>AWE Resampling time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AWE-WQ</dc:title>
  <dc:creator>Badi' Abdul-Wahid</dc:creator>
  <cp:lastModifiedBy>Badi' Abdul-Wahid</cp:lastModifiedBy>
  <cp:revision>20</cp:revision>
  <dcterms:created xsi:type="dcterms:W3CDTF">2012-02-29T18:20:36Z</dcterms:created>
  <dcterms:modified xsi:type="dcterms:W3CDTF">2012-02-29T19:18:09Z</dcterms:modified>
</cp:coreProperties>
</file>