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300" r:id="rId3"/>
    <p:sldId id="301" r:id="rId4"/>
    <p:sldId id="317" r:id="rId5"/>
    <p:sldId id="302" r:id="rId6"/>
    <p:sldId id="307" r:id="rId7"/>
    <p:sldId id="308" r:id="rId8"/>
    <p:sldId id="309" r:id="rId9"/>
    <p:sldId id="310" r:id="rId10"/>
    <p:sldId id="311" r:id="rId11"/>
    <p:sldId id="312" r:id="rId12"/>
    <p:sldId id="313" r:id="rId13"/>
    <p:sldId id="314" r:id="rId14"/>
    <p:sldId id="315" r:id="rId15"/>
    <p:sldId id="332" r:id="rId16"/>
    <p:sldId id="329" r:id="rId17"/>
    <p:sldId id="330" r:id="rId18"/>
    <p:sldId id="331" r:id="rId19"/>
    <p:sldId id="319" r:id="rId20"/>
    <p:sldId id="316" r:id="rId21"/>
    <p:sldId id="324" r:id="rId22"/>
    <p:sldId id="325" r:id="rId23"/>
    <p:sldId id="326" r:id="rId24"/>
    <p:sldId id="327" r:id="rId25"/>
    <p:sldId id="328" r:id="rId26"/>
    <p:sldId id="333" r:id="rId27"/>
    <p:sldId id="321" r:id="rId28"/>
    <p:sldId id="322" r:id="rId29"/>
    <p:sldId id="305" r:id="rId30"/>
    <p:sldId id="32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2"/>
    <p:restoredTop sz="84264"/>
  </p:normalViewPr>
  <p:slideViewPr>
    <p:cSldViewPr snapToGrid="0" snapToObjects="1">
      <p:cViewPr>
        <p:scale>
          <a:sx n="105" d="100"/>
          <a:sy n="105" d="100"/>
        </p:scale>
        <p:origin x="5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6/12/22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14</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17</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6/12/22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6/12/22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Difference-in-Difference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lstStyle/>
          <a:p>
            <a:r>
              <a:rPr lang="en-US" dirty="0"/>
              <a:t>Difference-in-differences (diff-in-diff) is the most popular quasi-experimental design in economics for causal inference.</a:t>
            </a:r>
          </a:p>
          <a:p>
            <a:pPr lvl="1"/>
            <a:r>
              <a:rPr lang="en-US" dirty="0"/>
              <a:t>One quarter of NBER Working Paper series used diff-in-diff; and</a:t>
            </a:r>
          </a:p>
          <a:p>
            <a:pPr lvl="1"/>
            <a:r>
              <a:rPr lang="en-US" dirty="0"/>
              <a:t>16% of articles in top five economic journals (</a:t>
            </a:r>
            <a:r>
              <a:rPr lang="en-US" dirty="0">
                <a:hlinkClick r:id="rId2"/>
              </a:rPr>
              <a:t>Currie et al, 2020</a:t>
            </a:r>
            <a:r>
              <a:rPr lang="en-US" dirty="0"/>
              <a:t>)</a:t>
            </a:r>
          </a:p>
          <a:p>
            <a:r>
              <a:rPr lang="en-US" dirty="0"/>
              <a:t>It exploits panel data to estimate causal impacts</a:t>
            </a:r>
          </a:p>
          <a:p>
            <a:r>
              <a:rPr lang="en-US" dirty="0"/>
              <a:t>A related method is synthetic control, which is covered else where.</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2332</TotalTime>
  <Words>1584</Words>
  <Application>Microsoft Macintosh PowerPoint</Application>
  <PresentationFormat>Widescreen</PresentationFormat>
  <Paragraphs>192</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Causal Inference Crash Course Part 6:  Difference-in-Difference Models</vt:lpstr>
      <vt:lpstr>Causal Inference Series</vt:lpstr>
      <vt:lpstr>Overview</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155</cp:revision>
  <dcterms:created xsi:type="dcterms:W3CDTF">2022-01-02T21:34:29Z</dcterms:created>
  <dcterms:modified xsi:type="dcterms:W3CDTF">2022-06-13T16:19:09Z</dcterms:modified>
</cp:coreProperties>
</file>