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856F-B128-4CE8-9C86-DDC7C95EACB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849A-1545-4D98-A093-931742CE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5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856F-B128-4CE8-9C86-DDC7C95EACB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849A-1545-4D98-A093-931742CE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1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856F-B128-4CE8-9C86-DDC7C95EACB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849A-1545-4D98-A093-931742CE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9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856F-B128-4CE8-9C86-DDC7C95EACB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849A-1545-4D98-A093-931742CE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7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856F-B128-4CE8-9C86-DDC7C95EACB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849A-1545-4D98-A093-931742CE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0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856F-B128-4CE8-9C86-DDC7C95EACB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849A-1545-4D98-A093-931742CE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1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856F-B128-4CE8-9C86-DDC7C95EACB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849A-1545-4D98-A093-931742CE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0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856F-B128-4CE8-9C86-DDC7C95EACB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849A-1545-4D98-A093-931742CE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8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856F-B128-4CE8-9C86-DDC7C95EACB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849A-1545-4D98-A093-931742CE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2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856F-B128-4CE8-9C86-DDC7C95EACB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849A-1545-4D98-A093-931742CE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5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856F-B128-4CE8-9C86-DDC7C95EACB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849A-1545-4D98-A093-931742CE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2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0856F-B128-4CE8-9C86-DDC7C95EACB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2849A-1545-4D98-A093-931742CE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0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3141" y="1511531"/>
            <a:ext cx="1908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Word</a:t>
            </a:r>
            <a:endParaRPr lang="en-US" sz="28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6578379" cy="1709433"/>
          </a:xfrm>
        </p:spPr>
        <p:txBody>
          <a:bodyPr/>
          <a:lstStyle/>
          <a:p>
            <a:r>
              <a:rPr lang="en-US" sz="3600" dirty="0" err="1" smtClean="0"/>
              <a:t>Userland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9686553" y="2671840"/>
            <a:ext cx="1731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Kernel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5166928" y="2305343"/>
            <a:ext cx="9331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u</a:t>
            </a:r>
            <a:r>
              <a:rPr lang="en-US" sz="2800" dirty="0" err="1" smtClean="0"/>
              <a:t>Dev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965343" y="0"/>
            <a:ext cx="71561" cy="69414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057030" y="2138901"/>
            <a:ext cx="1152939" cy="85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606163" y="1327868"/>
            <a:ext cx="1319917" cy="8905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3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Linux </a:t>
            </a:r>
          </a:p>
          <a:p>
            <a:r>
              <a:rPr lang="en-US" dirty="0" err="1" smtClean="0"/>
              <a:t>nmap</a:t>
            </a:r>
            <a:endParaRPr lang="en-US" dirty="0"/>
          </a:p>
          <a:p>
            <a:r>
              <a:rPr lang="en-US" dirty="0"/>
              <a:t>Wireshark </a:t>
            </a:r>
          </a:p>
          <a:p>
            <a:r>
              <a:rPr lang="en-US" dirty="0"/>
              <a:t>John</a:t>
            </a:r>
          </a:p>
          <a:p>
            <a:r>
              <a:rPr lang="en-US" dirty="0"/>
              <a:t>Ettercap </a:t>
            </a:r>
          </a:p>
          <a:p>
            <a:r>
              <a:rPr lang="en-US" dirty="0"/>
              <a:t>Dig</a:t>
            </a:r>
          </a:p>
          <a:p>
            <a:r>
              <a:rPr lang="en-US" dirty="0"/>
              <a:t>Pi Rogue</a:t>
            </a:r>
          </a:p>
          <a:p>
            <a:r>
              <a:rPr lang="en-US" dirty="0" err="1" smtClean="0"/>
              <a:t>Metasploit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3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3141" y="1511531"/>
            <a:ext cx="1908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Word</a:t>
            </a:r>
            <a:endParaRPr lang="en-US" sz="28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6578379" cy="1709433"/>
          </a:xfrm>
        </p:spPr>
        <p:txBody>
          <a:bodyPr/>
          <a:lstStyle/>
          <a:p>
            <a:r>
              <a:rPr lang="en-US" sz="3600" dirty="0" err="1" smtClean="0"/>
              <a:t>Userland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9686553" y="2671840"/>
            <a:ext cx="1731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Kernel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5166928" y="2305343"/>
            <a:ext cx="9331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u</a:t>
            </a:r>
            <a:r>
              <a:rPr lang="en-US" sz="2800" dirty="0" err="1" smtClean="0"/>
              <a:t>Dev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965343" y="0"/>
            <a:ext cx="71561" cy="69414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057030" y="2138901"/>
            <a:ext cx="1152939" cy="85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606163" y="1327868"/>
            <a:ext cx="1319917" cy="8905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897" y="-117244"/>
            <a:ext cx="28098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5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3141" y="1511531"/>
            <a:ext cx="1908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Word</a:t>
            </a:r>
            <a:endParaRPr lang="en-US" sz="28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6578379" cy="1709433"/>
          </a:xfrm>
        </p:spPr>
        <p:txBody>
          <a:bodyPr/>
          <a:lstStyle/>
          <a:p>
            <a:r>
              <a:rPr lang="en-US" sz="3600" dirty="0" err="1" smtClean="0"/>
              <a:t>Userland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9686553" y="2671840"/>
            <a:ext cx="1731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Kernel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5166928" y="2305343"/>
            <a:ext cx="9331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u</a:t>
            </a:r>
            <a:r>
              <a:rPr lang="en-US" sz="2800" dirty="0" err="1" smtClean="0"/>
              <a:t>Dev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965343" y="0"/>
            <a:ext cx="71561" cy="69414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057030" y="2138901"/>
            <a:ext cx="1152939" cy="85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606163" y="1327868"/>
            <a:ext cx="1319917" cy="8905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897" y="-117244"/>
            <a:ext cx="2809875" cy="16287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10206681" y="1581665"/>
            <a:ext cx="387178" cy="10901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400800" y="2767914"/>
            <a:ext cx="3056239" cy="2270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2990335" y="2034751"/>
            <a:ext cx="1804087" cy="3954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32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4644" y="3962253"/>
            <a:ext cx="1908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8572</a:t>
            </a:r>
            <a:endParaRPr lang="en-US" sz="28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6578379" cy="1709433"/>
          </a:xfrm>
        </p:spPr>
        <p:txBody>
          <a:bodyPr/>
          <a:lstStyle/>
          <a:p>
            <a:r>
              <a:rPr lang="en-US" sz="3600" dirty="0" err="1" smtClean="0"/>
              <a:t>Userland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9686553" y="2671840"/>
            <a:ext cx="1731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Kernel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5166928" y="2305343"/>
            <a:ext cx="9331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u</a:t>
            </a:r>
            <a:r>
              <a:rPr lang="en-US" sz="2800" dirty="0" err="1" smtClean="0"/>
              <a:t>Dev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965343" y="0"/>
            <a:ext cx="71561" cy="69414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057030" y="2138901"/>
            <a:ext cx="1152939" cy="85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99070" y="3778590"/>
            <a:ext cx="1319917" cy="8905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67849" y="2566953"/>
            <a:ext cx="3212756" cy="4280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230090" y="2729339"/>
            <a:ext cx="2669060" cy="14828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47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4644" y="3962253"/>
            <a:ext cx="1908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8572</a:t>
            </a:r>
            <a:endParaRPr lang="en-US" sz="28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6578379" cy="1709433"/>
          </a:xfrm>
        </p:spPr>
        <p:txBody>
          <a:bodyPr/>
          <a:lstStyle/>
          <a:p>
            <a:r>
              <a:rPr lang="en-US" sz="3600" dirty="0" err="1" smtClean="0"/>
              <a:t>Userland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9686553" y="2671840"/>
            <a:ext cx="1731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Kernel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5166928" y="2305343"/>
            <a:ext cx="9331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u</a:t>
            </a:r>
            <a:r>
              <a:rPr lang="en-US" sz="2800" dirty="0" err="1" smtClean="0"/>
              <a:t>Dev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965343" y="0"/>
            <a:ext cx="71561" cy="69414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057030" y="2138901"/>
            <a:ext cx="1152939" cy="85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99070" y="3778590"/>
            <a:ext cx="1319917" cy="8905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67849" y="2566953"/>
            <a:ext cx="3212756" cy="4280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230090" y="2729339"/>
            <a:ext cx="2669060" cy="14828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63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95uDev-late.rules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5292" y="1937607"/>
            <a:ext cx="8610600" cy="2371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283" y="4864608"/>
            <a:ext cx="10731605" cy="140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3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74" y="309465"/>
            <a:ext cx="10948283" cy="1325563"/>
          </a:xfrm>
        </p:spPr>
        <p:txBody>
          <a:bodyPr/>
          <a:lstStyle/>
          <a:p>
            <a:r>
              <a:rPr lang="en-US" dirty="0" err="1" smtClean="0"/>
              <a:t>usr</a:t>
            </a:r>
            <a:r>
              <a:rPr lang="en-US" dirty="0" smtClean="0"/>
              <a:t>/share/</a:t>
            </a:r>
            <a:r>
              <a:rPr lang="en-US" dirty="0" err="1" smtClean="0"/>
              <a:t>exploitdb</a:t>
            </a:r>
            <a:r>
              <a:rPr lang="en-US" dirty="0" smtClean="0"/>
              <a:t>/exploits/</a:t>
            </a:r>
            <a:r>
              <a:rPr lang="en-US" dirty="0" err="1" smtClean="0"/>
              <a:t>linux</a:t>
            </a:r>
            <a:r>
              <a:rPr lang="en-US" dirty="0" smtClean="0"/>
              <a:t>/local/8572.c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379" y="1789044"/>
            <a:ext cx="10035241" cy="455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6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4644" y="3962253"/>
            <a:ext cx="1908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8572</a:t>
            </a:r>
            <a:endParaRPr lang="en-US" sz="28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6578379" cy="1709433"/>
          </a:xfrm>
        </p:spPr>
        <p:txBody>
          <a:bodyPr/>
          <a:lstStyle/>
          <a:p>
            <a:r>
              <a:rPr lang="en-US" sz="3600" dirty="0" err="1" smtClean="0"/>
              <a:t>Userland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9686553" y="2671840"/>
            <a:ext cx="1731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Kernel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5166928" y="2305343"/>
            <a:ext cx="9331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u</a:t>
            </a:r>
            <a:r>
              <a:rPr lang="en-US" sz="2800" dirty="0" err="1" smtClean="0"/>
              <a:t>Dev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965343" y="0"/>
            <a:ext cx="71561" cy="69414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057030" y="2138901"/>
            <a:ext cx="1152939" cy="85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99070" y="3778590"/>
            <a:ext cx="1319917" cy="8905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67849" y="2566953"/>
            <a:ext cx="3212756" cy="4280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230090" y="2729339"/>
            <a:ext cx="2669060" cy="14828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363580" y="5626114"/>
            <a:ext cx="2902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root@/bin/bash</a:t>
            </a:r>
            <a:endParaRPr 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2973788" y="5470497"/>
            <a:ext cx="3625795" cy="9303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655420" y="3450866"/>
            <a:ext cx="3617665" cy="21070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51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Password cracking</a:t>
            </a:r>
          </a:p>
          <a:p>
            <a:r>
              <a:rPr lang="en-US" dirty="0"/>
              <a:t>DDoS</a:t>
            </a:r>
          </a:p>
          <a:p>
            <a:r>
              <a:rPr lang="en-US" dirty="0"/>
              <a:t>MITM</a:t>
            </a:r>
          </a:p>
          <a:p>
            <a:r>
              <a:rPr lang="en-US" dirty="0"/>
              <a:t>Mac Spoofing</a:t>
            </a:r>
          </a:p>
          <a:p>
            <a:r>
              <a:rPr lang="en-US" dirty="0"/>
              <a:t>Packet sniffing</a:t>
            </a:r>
          </a:p>
          <a:p>
            <a:r>
              <a:rPr lang="en-US" dirty="0"/>
              <a:t>DNS/ARP poisoning</a:t>
            </a:r>
          </a:p>
          <a:p>
            <a:r>
              <a:rPr lang="en-US" dirty="0"/>
              <a:t>Website cloning</a:t>
            </a:r>
          </a:p>
          <a:p>
            <a:r>
              <a:rPr lang="en-US" dirty="0"/>
              <a:t>Back doors (use, instillation)</a:t>
            </a:r>
          </a:p>
          <a:p>
            <a:r>
              <a:rPr lang="en-US" dirty="0"/>
              <a:t>SQL Injections</a:t>
            </a:r>
          </a:p>
          <a:p>
            <a:r>
              <a:rPr lang="en-US" dirty="0"/>
              <a:t>XXS </a:t>
            </a:r>
          </a:p>
          <a:p>
            <a:r>
              <a:rPr lang="en-US" dirty="0"/>
              <a:t>Privilege Escalation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72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95uDev-late.rules</vt:lpstr>
      <vt:lpstr>usr/share/exploitdb/exploits/linux/local/8572.c</vt:lpstr>
      <vt:lpstr>PowerPoint Presentation</vt:lpstr>
      <vt:lpstr>Hacks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Shapiro, Scott</dc:creator>
  <cp:lastModifiedBy>Shapiro, Scott</cp:lastModifiedBy>
  <cp:revision>7</cp:revision>
  <dcterms:created xsi:type="dcterms:W3CDTF">2022-12-19T19:43:35Z</dcterms:created>
  <dcterms:modified xsi:type="dcterms:W3CDTF">2022-12-20T23:45:07Z</dcterms:modified>
</cp:coreProperties>
</file>