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8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498CB-D08B-4CA7-86F2-15984D3CA64F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F03E1-BBC1-4171-A477-A461201517F9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F03E1-BBC1-4171-A477-A461201517F9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F03E1-BBC1-4171-A477-A461201517F9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F03E1-BBC1-4171-A477-A461201517F9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F03E1-BBC1-4171-A477-A461201517F9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5" y="2639000"/>
            <a:ext cx="8791575" cy="3639563"/>
          </a:xfrm>
        </p:spPr>
        <p:txBody>
          <a:bodyPr vert="horz" lIns="91440" tIns="45720" rIns="91440" bIns="45720" rtlCol="0" anchor="t">
            <a:normAutofit lnSpcReduction="20000"/>
          </a:bodyPr>
          <a:lstStyle/>
          <a:p>
            <a:endParaRPr lang="x-none" altLang="en-US" dirty="0"/>
          </a:p>
          <a:p>
            <a:r>
              <a:rPr lang="x-none" altLang="en-US" dirty="0"/>
              <a:t>	</a:t>
            </a:r>
            <a:r>
              <a:rPr lang="x-none" altLang="en-US" dirty="0">
                <a:solidFill>
                  <a:schemeClr val="bg1"/>
                </a:solidFill>
              </a:rPr>
              <a:t>Demo #1</a:t>
            </a:r>
            <a:endParaRPr lang="x-none" alt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GROUP MEMBERS: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 err="1">
                <a:solidFill>
                  <a:srgbClr val="414141"/>
                </a:solidFill>
                <a:latin typeface="Calibri"/>
              </a:rPr>
              <a:t>Vamshikrishnan</a:t>
            </a:r>
            <a:r>
              <a:rPr lang="en-US" dirty="0">
                <a:solidFill>
                  <a:srgbClr val="414141"/>
                </a:solidFill>
                <a:latin typeface="Calibri"/>
              </a:rPr>
              <a:t> Balakrishnan</a:t>
            </a:r>
            <a:br>
              <a:rPr lang="en-US" dirty="0">
                <a:solidFill>
                  <a:schemeClr val="tx1"/>
                </a:solidFill>
                <a:latin typeface="Calibri"/>
              </a:rPr>
            </a:br>
            <a:r>
              <a:rPr lang="en-US" dirty="0">
                <a:solidFill>
                  <a:srgbClr val="414141"/>
                </a:solidFill>
                <a:latin typeface="Calibri"/>
              </a:rPr>
              <a:t>Pawel Derkacz</a:t>
            </a:r>
            <a:br>
              <a:rPr lang="en-US" dirty="0">
                <a:solidFill>
                  <a:schemeClr val="tx1"/>
                </a:solidFill>
                <a:latin typeface="Calibri"/>
              </a:rPr>
            </a:br>
            <a:r>
              <a:rPr lang="en-US" dirty="0">
                <a:solidFill>
                  <a:srgbClr val="414141"/>
                </a:solidFill>
                <a:latin typeface="Calibri"/>
              </a:rPr>
              <a:t>Jose Figueroa</a:t>
            </a:r>
            <a:br>
              <a:rPr lang="en-US" dirty="0">
                <a:solidFill>
                  <a:schemeClr val="tx1"/>
                </a:solidFill>
                <a:latin typeface="Calibri"/>
              </a:rPr>
            </a:br>
            <a:r>
              <a:rPr lang="en-US" dirty="0">
                <a:solidFill>
                  <a:srgbClr val="414141"/>
                </a:solidFill>
                <a:latin typeface="Calibri"/>
              </a:rPr>
              <a:t>Timothy Gilligan</a:t>
            </a:r>
            <a:br>
              <a:rPr lang="en-US" dirty="0">
                <a:solidFill>
                  <a:schemeClr val="tx1"/>
                </a:solidFill>
                <a:latin typeface="Calibri"/>
              </a:rPr>
            </a:br>
            <a:r>
              <a:rPr lang="en-US" dirty="0">
                <a:solidFill>
                  <a:srgbClr val="414141"/>
                </a:solidFill>
                <a:latin typeface="Calibri"/>
              </a:rPr>
              <a:t>Jimmy Jorge</a:t>
            </a:r>
            <a:br>
              <a:rPr lang="en-US" dirty="0">
                <a:solidFill>
                  <a:schemeClr val="tx1"/>
                </a:solidFill>
                <a:latin typeface="Calibri"/>
              </a:rPr>
            </a:br>
            <a:r>
              <a:rPr lang="en-US" dirty="0">
                <a:solidFill>
                  <a:srgbClr val="414141"/>
                </a:solidFill>
                <a:latin typeface="Calibri"/>
              </a:rPr>
              <a:t>Ramaseshan Parthasarathy</a:t>
            </a:r>
            <a:br>
              <a:rPr lang="en-US" dirty="0">
                <a:solidFill>
                  <a:schemeClr val="tx1"/>
                </a:solidFill>
                <a:latin typeface="Calibri"/>
              </a:rPr>
            </a:br>
            <a:r>
              <a:rPr lang="en-US" dirty="0">
                <a:solidFill>
                  <a:srgbClr val="414141"/>
                </a:solidFill>
                <a:latin typeface="Calibri"/>
              </a:rPr>
              <a:t>Husen Valikrimwala</a:t>
            </a:r>
            <a:endParaRPr lang="en-US" b="1" dirty="0">
              <a:solidFill>
                <a:schemeClr val="tx1"/>
              </a:solidFill>
              <a:latin typeface="Calibri"/>
            </a:endParaRPr>
          </a:p>
          <a:p>
            <a:pPr algn="r"/>
            <a:endParaRPr lang="en-US" dirty="0">
              <a:solidFill>
                <a:srgbClr val="82FFFF"/>
              </a:solidFill>
              <a:latin typeface="Tw Cen MT"/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0" y="850265"/>
            <a:ext cx="8009890" cy="18580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095" y="2249805"/>
            <a:ext cx="9906000" cy="38588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Increase sales revenue with better management tools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Improve customer experience with rating system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Increase efficiency in employees with messaging system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Overall allow anyone to easily use one application.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x-none">
                <a:solidFill>
                  <a:schemeClr val="bg1"/>
                </a:solidFill>
              </a:rPr>
              <a:t>Build up the customer reputation of the restaurant that uses Speedbyte.</a:t>
            </a:r>
            <a:endParaRPr lang="x-none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Tw Cen MT"/>
              </a:rPr>
              <a:t>Ease of use of application for customers. </a:t>
            </a:r>
            <a:r>
              <a:rPr lang="x-none" altLang="en-US" dirty="0">
                <a:solidFill>
                  <a:schemeClr val="bg1"/>
                </a:solidFill>
                <a:latin typeface="Tw Cen MT"/>
              </a:rPr>
              <a:t>Minimized</a:t>
            </a:r>
            <a:r>
              <a:rPr lang="en-US" dirty="0">
                <a:solidFill>
                  <a:schemeClr val="bg1"/>
                </a:solidFill>
                <a:latin typeface="Tw Cen MT"/>
              </a:rPr>
              <a:t> number of 'clicks' </a:t>
            </a:r>
            <a:r>
              <a:rPr lang="x-none" altLang="en-US" dirty="0">
                <a:solidFill>
                  <a:schemeClr val="bg1"/>
                </a:solidFill>
                <a:latin typeface="Tw Cen MT"/>
              </a:rPr>
              <a:t>for fast delivery of goods.</a:t>
            </a:r>
            <a:endParaRPr lang="x-none" altLang="en-US" dirty="0">
              <a:solidFill>
                <a:schemeClr val="bg1"/>
              </a:solidFill>
              <a:latin typeface="Tw Cen MT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Tw Cen MT"/>
              </a:rPr>
              <a:t>R</a:t>
            </a:r>
            <a:r>
              <a:rPr lang="en-US" dirty="0">
                <a:solidFill>
                  <a:schemeClr val="bg1"/>
                </a:solidFill>
                <a:latin typeface="Tw Cen MT"/>
              </a:rPr>
              <a:t>ating system</a:t>
            </a:r>
            <a:endParaRPr lang="en-US" dirty="0">
              <a:solidFill>
                <a:schemeClr val="bg1"/>
              </a:solidFill>
              <a:latin typeface="Tw Cen MT"/>
            </a:endParaRPr>
          </a:p>
          <a:p>
            <a:r>
              <a:rPr lang="en-US" dirty="0">
                <a:solidFill>
                  <a:schemeClr val="bg1"/>
                </a:solidFill>
                <a:latin typeface="Tw Cen MT"/>
              </a:rPr>
              <a:t>Management interface includes "Stat Tracking"  to visually </a:t>
            </a:r>
            <a:r>
              <a:rPr lang="en-US" dirty="0" err="1">
                <a:solidFill>
                  <a:schemeClr val="bg1"/>
                </a:solidFill>
                <a:latin typeface="Tw Cen MT"/>
              </a:rPr>
              <a:t>respresent</a:t>
            </a:r>
            <a:r>
              <a:rPr lang="en-US" dirty="0">
                <a:solidFill>
                  <a:schemeClr val="bg1"/>
                </a:solidFill>
                <a:latin typeface="Tw Cen MT"/>
              </a:rPr>
              <a:t> inventory and customer traffic.</a:t>
            </a:r>
            <a:endParaRPr lang="en-US" dirty="0">
              <a:solidFill>
                <a:schemeClr val="bg1"/>
              </a:solidFill>
              <a:latin typeface="Tw Cen MT"/>
            </a:endParaRPr>
          </a:p>
          <a:p>
            <a:r>
              <a:rPr lang="en-US" dirty="0">
                <a:solidFill>
                  <a:schemeClr val="bg1"/>
                </a:solidFill>
                <a:latin typeface="Tw Cen MT"/>
              </a:rPr>
              <a:t>Employee Interface has messaging system </a:t>
            </a:r>
            <a:r>
              <a:rPr lang="x-none" altLang="en-US" dirty="0">
                <a:solidFill>
                  <a:schemeClr val="bg1"/>
                </a:solidFill>
                <a:latin typeface="Tw Cen MT"/>
              </a:rPr>
              <a:t>along with</a:t>
            </a:r>
            <a:r>
              <a:rPr lang="en-US" dirty="0">
                <a:solidFill>
                  <a:schemeClr val="bg1"/>
                </a:solidFill>
                <a:latin typeface="Tw Cen MT"/>
              </a:rPr>
              <a:t> food and table status check</a:t>
            </a:r>
            <a:r>
              <a:rPr lang="x-none" altLang="en-US" dirty="0">
                <a:solidFill>
                  <a:schemeClr val="bg1"/>
                </a:solidFill>
                <a:latin typeface="Tw Cen MT"/>
              </a:rPr>
              <a:t>ing</a:t>
            </a:r>
            <a:r>
              <a:rPr lang="en-US" dirty="0">
                <a:solidFill>
                  <a:schemeClr val="bg1"/>
                </a:solidFill>
                <a:latin typeface="Tw Cen MT"/>
              </a:rPr>
              <a:t>.</a:t>
            </a:r>
            <a:endParaRPr lang="en-US" dirty="0">
              <a:solidFill>
                <a:schemeClr val="bg1"/>
              </a:solidFill>
              <a:latin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</a:rPr>
              <a:t>Algorithms and implementations</a:t>
            </a:r>
            <a:endParaRPr lang="x-none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</a:rPr>
              <a:t>Server/UI (Frontend/Backend)</a:t>
            </a:r>
            <a:endParaRPr lang="x-none" altLang="en-US">
              <a:solidFill>
                <a:schemeClr val="bg1"/>
              </a:solidFill>
            </a:endParaRPr>
          </a:p>
          <a:p>
            <a:pPr lvl="1"/>
            <a:r>
              <a:rPr lang="x-none" altLang="en-US" sz="2000">
                <a:solidFill>
                  <a:schemeClr val="bg1"/>
                </a:solidFill>
              </a:rPr>
              <a:t>Android Studio</a:t>
            </a:r>
            <a:endParaRPr lang="x-none" altLang="en-US" sz="2000">
              <a:solidFill>
                <a:schemeClr val="bg1"/>
              </a:solidFill>
            </a:endParaRPr>
          </a:p>
          <a:p>
            <a:pPr lvl="1"/>
            <a:r>
              <a:rPr lang="x-none" altLang="en-US" sz="2000">
                <a:solidFill>
                  <a:schemeClr val="bg1"/>
                </a:solidFill>
              </a:rPr>
              <a:t>Java</a:t>
            </a:r>
            <a:endParaRPr lang="x-none" altLang="en-US" sz="2000">
              <a:solidFill>
                <a:schemeClr val="bg1"/>
              </a:solidFill>
            </a:endParaRPr>
          </a:p>
          <a:p>
            <a:pPr lvl="1"/>
            <a:r>
              <a:rPr lang="x-none" altLang="en-US" sz="2000">
                <a:solidFill>
                  <a:schemeClr val="bg1"/>
                </a:solidFill>
              </a:rPr>
              <a:t>Node JS</a:t>
            </a:r>
            <a:endParaRPr lang="x-none" altLang="en-US" sz="2000">
              <a:solidFill>
                <a:schemeClr val="bg1"/>
              </a:solidFill>
            </a:endParaRPr>
          </a:p>
          <a:p>
            <a:pPr lvl="1"/>
            <a:r>
              <a:rPr lang="x-none" altLang="en-US" sz="2000">
                <a:solidFill>
                  <a:schemeClr val="bg1"/>
                </a:solidFill>
              </a:rPr>
              <a:t>MongoDB</a:t>
            </a:r>
            <a:endParaRPr lang="x-none" altLang="en-US" sz="2000">
              <a:solidFill>
                <a:schemeClr val="bg1"/>
              </a:solidFill>
            </a:endParaRPr>
          </a:p>
          <a:p>
            <a:r>
              <a:rPr lang="x-none" altLang="en-US">
                <a:solidFill>
                  <a:schemeClr val="bg1"/>
                </a:solidFill>
              </a:rPr>
              <a:t>Efficiency Analysis for Customer, Chef, and Manager</a:t>
            </a:r>
            <a:endParaRPr lang="x-none" altLang="en-US">
              <a:solidFill>
                <a:schemeClr val="bg1"/>
              </a:solidFill>
            </a:endParaRPr>
          </a:p>
          <a:p>
            <a:pPr lvl="1"/>
            <a:r>
              <a:rPr lang="x-none" altLang="en-US" sz="2000">
                <a:solidFill>
                  <a:schemeClr val="bg1"/>
                </a:solidFill>
              </a:rPr>
              <a:t>Infinite Process</a:t>
            </a:r>
            <a:endParaRPr lang="x-none" altLang="en-US" sz="2000">
              <a:solidFill>
                <a:schemeClr val="bg1"/>
              </a:solidFill>
            </a:endParaRPr>
          </a:p>
          <a:p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</a:rPr>
              <a:t>Quality Assurance and Security</a:t>
            </a:r>
            <a:endParaRPr lang="x-none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</a:rPr>
              <a:t>Reliability &amp; Customer Satisfaction</a:t>
            </a:r>
            <a:endParaRPr lang="x-none" altLang="en-US">
              <a:solidFill>
                <a:schemeClr val="bg1"/>
              </a:solidFill>
            </a:endParaRPr>
          </a:p>
          <a:p>
            <a:r>
              <a:rPr lang="x-none" altLang="en-US">
                <a:solidFill>
                  <a:schemeClr val="bg1"/>
                </a:solidFill>
              </a:rPr>
              <a:t>Credential Tracking</a:t>
            </a:r>
            <a:endParaRPr lang="x-none" altLang="en-US">
              <a:solidFill>
                <a:schemeClr val="bg1"/>
              </a:solidFill>
            </a:endParaRPr>
          </a:p>
          <a:p>
            <a:r>
              <a:rPr lang="x-none" altLang="en-US">
                <a:solidFill>
                  <a:schemeClr val="bg1"/>
                </a:solidFill>
              </a:rPr>
              <a:t>Security via Hashing</a:t>
            </a:r>
            <a:endParaRPr lang="x-none" altLang="en-US">
              <a:solidFill>
                <a:schemeClr val="bg1"/>
              </a:solidFill>
            </a:endParaRPr>
          </a:p>
          <a:p>
            <a:r>
              <a:rPr lang="x-none" altLang="en-US">
                <a:solidFill>
                  <a:schemeClr val="bg1"/>
                </a:solidFill>
              </a:rPr>
              <a:t>Order Confirmation</a:t>
            </a:r>
            <a:endParaRPr lang="x-none" altLang="en-US">
              <a:solidFill>
                <a:schemeClr val="bg1"/>
              </a:solidFill>
            </a:endParaRPr>
          </a:p>
          <a:p>
            <a:r>
              <a:rPr lang="x-none" altLang="en-US">
                <a:solidFill>
                  <a:schemeClr val="bg1"/>
                </a:solidFill>
              </a:rPr>
              <a:t>Limiting Security Holes</a:t>
            </a:r>
            <a:endParaRPr lang="x-none" altLang="en-US">
              <a:solidFill>
                <a:schemeClr val="bg1"/>
              </a:solidFill>
            </a:endParaRPr>
          </a:p>
          <a:p>
            <a:r>
              <a:rPr lang="x-none" altLang="en-US">
                <a:solidFill>
                  <a:schemeClr val="bg1"/>
                </a:solidFill>
              </a:rPr>
              <a:t>Technological Advances</a:t>
            </a:r>
            <a:endParaRPr lang="x-none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 plan of work</a:t>
            </a:r>
            <a:endParaRPr lang="en-US" dirty="0">
              <a:solidFill>
                <a:schemeClr val="bg1"/>
              </a:solidFill>
              <a:latin typeface="Tw Cen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Tw Cen MT"/>
                <a:sym typeface="+mn-ea"/>
              </a:rPr>
              <a:t>E</a:t>
            </a:r>
            <a:r>
              <a:rPr lang="en-US" dirty="0">
                <a:solidFill>
                  <a:schemeClr val="bg1"/>
                </a:solidFill>
                <a:latin typeface="Tw Cen MT"/>
                <a:sym typeface="+mn-ea"/>
              </a:rPr>
              <a:t>ncrypted </a:t>
            </a:r>
            <a:r>
              <a:rPr lang="x-none" altLang="en-US" dirty="0">
                <a:solidFill>
                  <a:schemeClr val="bg1"/>
                </a:solidFill>
                <a:latin typeface="Tw Cen MT"/>
                <a:sym typeface="+mn-ea"/>
              </a:rPr>
              <a:t>P</a:t>
            </a:r>
            <a:r>
              <a:rPr lang="en-US" dirty="0">
                <a:solidFill>
                  <a:schemeClr val="bg1"/>
                </a:solidFill>
                <a:latin typeface="Tw Cen MT"/>
                <a:sym typeface="+mn-ea"/>
              </a:rPr>
              <a:t>asswords </a:t>
            </a:r>
            <a:r>
              <a:rPr lang="x-none" altLang="en-US" dirty="0">
                <a:solidFill>
                  <a:schemeClr val="bg1"/>
                </a:solidFill>
                <a:latin typeface="Tw Cen MT"/>
                <a:sym typeface="+mn-ea"/>
              </a:rPr>
              <a:t>for Login</a:t>
            </a:r>
            <a:endParaRPr lang="x-none" altLang="en-US" dirty="0">
              <a:solidFill>
                <a:schemeClr val="bg1"/>
              </a:solidFill>
              <a:latin typeface="Tw Cen MT"/>
              <a:sym typeface="+mn-ea"/>
            </a:endParaRPr>
          </a:p>
          <a:p>
            <a:r>
              <a:rPr lang="en-US" dirty="0">
                <a:solidFill>
                  <a:schemeClr val="bg1"/>
                </a:solidFill>
                <a:latin typeface="Tw Cen MT"/>
                <a:sym typeface="+mn-ea"/>
              </a:rPr>
              <a:t>Clock-In and Clock-Out features</a:t>
            </a:r>
            <a:endParaRPr lang="en-US" altLang="en-US" dirty="0">
              <a:solidFill>
                <a:schemeClr val="bg1"/>
              </a:solidFill>
              <a:latin typeface="Tw Cen MT"/>
              <a:sym typeface="+mn-ea"/>
            </a:endParaRPr>
          </a:p>
          <a:p>
            <a:r>
              <a:rPr lang="en-US" dirty="0">
                <a:solidFill>
                  <a:schemeClr val="bg1"/>
                </a:solidFill>
                <a:latin typeface="Tw Cen MT"/>
              </a:rPr>
              <a:t>Messag</a:t>
            </a:r>
            <a:r>
              <a:rPr lang="x-none" altLang="en-US" dirty="0">
                <a:solidFill>
                  <a:schemeClr val="bg1"/>
                </a:solidFill>
                <a:latin typeface="Tw Cen MT"/>
              </a:rPr>
              <a:t>e</a:t>
            </a:r>
            <a:r>
              <a:rPr lang="en-US" dirty="0">
                <a:solidFill>
                  <a:schemeClr val="bg1"/>
                </a:solidFill>
                <a:latin typeface="Tw Cen MT"/>
              </a:rPr>
              <a:t> </a:t>
            </a:r>
            <a:r>
              <a:rPr lang="x-none" altLang="en-US" dirty="0">
                <a:solidFill>
                  <a:schemeClr val="bg1"/>
                </a:solidFill>
                <a:latin typeface="Tw Cen MT"/>
              </a:rPr>
              <a:t>Center</a:t>
            </a:r>
            <a:r>
              <a:rPr lang="en-US" dirty="0">
                <a:solidFill>
                  <a:schemeClr val="bg1"/>
                </a:solidFill>
                <a:latin typeface="Tw Cen MT"/>
              </a:rPr>
              <a:t> – ( Improve Employee Communication )</a:t>
            </a:r>
            <a:endParaRPr lang="en-US" dirty="0">
              <a:solidFill>
                <a:schemeClr val="bg1"/>
              </a:solidFill>
              <a:latin typeface="Tw Cen MT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Tw Cen MT"/>
              </a:rPr>
              <a:t>Contact Us</a:t>
            </a:r>
            <a:endParaRPr lang="x-none" altLang="en-US" dirty="0">
              <a:solidFill>
                <a:schemeClr val="bg1"/>
              </a:solidFill>
              <a:latin typeface="Tw Cen MT"/>
            </a:endParaRPr>
          </a:p>
          <a:p>
            <a:pPr marL="0" indent="0">
              <a:buNone/>
            </a:pPr>
            <a:endParaRPr lang="x-none" altLang="en-US" dirty="0">
              <a:solidFill>
                <a:schemeClr val="bg1"/>
              </a:solidFill>
              <a:latin typeface="Tw Cen M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1198</Words>
  <Application>Kingsoft Office WPP</Application>
  <PresentationFormat>Widescreen</PresentationFormat>
  <Paragraphs>49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Circuit</vt:lpstr>
      <vt:lpstr>PowerPoint 演示文稿</vt:lpstr>
      <vt:lpstr>mission</vt:lpstr>
      <vt:lpstr>Features</vt:lpstr>
      <vt:lpstr>Algorithms and implementations</vt:lpstr>
      <vt:lpstr>Quality Assurance and Security</vt:lpstr>
      <vt:lpstr>Future plan of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pd304</cp:lastModifiedBy>
  <cp:revision>7</cp:revision>
  <dcterms:created xsi:type="dcterms:W3CDTF">2017-03-28T14:07:46Z</dcterms:created>
  <dcterms:modified xsi:type="dcterms:W3CDTF">2017-03-28T14:07:46Z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