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682A-CF12-44E5-9E26-DCF1599AF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F8D85-1F92-49A9-810B-A2BFA1FE3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B51AE-EDC5-4468-BF3E-647BA6F3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C934-F9AF-44B2-85A3-763D89C0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1027-3050-4511-B1FD-EB965B11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370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7A48-BE97-49AC-95BC-5E66AD4C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9472-A361-4860-9901-9666BF08D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067B4-5CED-4C93-9C7D-A9C785B1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48DE-F02C-4D2E-8757-76B12580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C997-6EBB-4FC7-B5C8-935EBA57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324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5AAE5-08A3-4742-B585-1789642D1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C4BDD-659B-4C9D-A111-ACC67DDF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43AB2-C750-41B7-85D4-2412FA36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55B2-5C89-4C69-A725-7D1B9D03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4535-E219-4B57-BBFD-81ED0BC3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330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95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45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682A-CF12-44E5-9E26-DCF1599AF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F8D85-1F92-49A9-810B-A2BFA1FE3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B51AE-EDC5-4468-BF3E-647BA6F3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C934-F9AF-44B2-85A3-763D89C0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1027-3050-4511-B1FD-EB965B11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432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A3B6-7695-4D85-B894-98602C3B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89C6-50A0-4DF6-8DE3-B7A6C1884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E916-86AA-49C4-8374-A15BF294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45F3-5F11-4310-8721-9050DADC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25F75-FAFB-4433-93E5-0992039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257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9033-20B3-47E9-AAA2-D4A27D2C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F7883-993D-454E-AAC7-A2DCB646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2752-AAE0-45F5-9C85-4BBB8BAF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25680-86C5-4187-BAED-79A47D93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F0D4-A508-4D22-BA94-1AE66FCB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439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F577-629C-4E69-937C-F3EE3B12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0CC8-33C8-4544-8429-028A97723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4FA58-9043-481F-9297-584057A19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6307D-F182-49A9-B5B7-FE83FF44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63BF3-CB4D-49F9-A0FA-ED03725A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C027-1C9B-418D-8926-FF9653F1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20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6A75-4C91-41B8-B2B2-60B71BAB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367E9-B9B3-4178-A1C9-885CDF8D9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43663-0666-4CD5-B7E9-8BC88014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1B2CF-A081-4D4A-B7F0-9292DE0DE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9B7C3-2DC3-45C8-BA5B-A8419E763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FB80C-857B-4D7D-9AF9-BF3746EB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9334A-4362-4CE6-A43A-EDD77ED9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83CB0-E3B8-40E0-8AAF-03FF8293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394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B249-94B2-4B63-9667-3CBF08F8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39F08-FF3A-4303-B8C6-331F694A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03890-F163-4F3E-AD00-89BFD172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93B9-F267-4010-B31A-4CE07284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573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B547E-E25C-4627-93EB-23A5D9FE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F0C0D-9422-470A-8F86-F3CAD317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99E41-48C5-4129-A11C-2BD19F18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648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A2CF-5D4C-4F22-B003-F9622813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0134-3A87-48E3-9F9D-ECD13914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1D25-BE69-4D7F-9716-80F9A25E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76293-D682-4B44-9029-05E523E8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E03C8-0020-4472-9E99-4B302126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1C3B2-42DC-4E0C-B54F-ADC3EE6F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631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CB4C-0958-4516-8447-F6845DF8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60CAB-70D7-4569-B758-0AFBECF4F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B90CC-6AA9-42A7-A947-8FC05F538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CA4C8-B004-40A6-88CC-D6C34496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7CA32-5630-42D1-A6C0-AB6419DB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B136F-FA0F-4F5E-B35A-7E3FC3A0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37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1500" r="-5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F76B2-7970-48A5-A0A3-84779C2D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B29E3-E95E-4939-A3A6-4C10758E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B461-E702-4255-B1CC-962A4BE36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AFA74-4113-4A1C-BC58-62823C1659D4}" type="datetimeFigureOut">
              <a:rPr lang="sv-SE" smtClean="0"/>
              <a:t>2022-02-22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96A37-A957-4A62-85E1-7D32335BD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3063-E997-4388-A7FC-8680D4EFF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394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500" r="-5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4" r:id="rId2"/>
    <p:sldLayoutId id="2147483700" r:id="rId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5535"/>
          </a:xfrm>
        </p:spPr>
        <p:txBody>
          <a:bodyPr/>
          <a:lstStyle/>
          <a:p>
            <a:r>
              <a:rPr lang="sv-SE" dirty="0" err="1"/>
              <a:t>Beyond</a:t>
            </a:r>
            <a:r>
              <a:rPr lang="sv-SE" dirty="0"/>
              <a:t> </a:t>
            </a:r>
            <a:r>
              <a:rPr lang="sv-SE" dirty="0" err="1"/>
              <a:t>Experience</a:t>
            </a:r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E5F0C-6227-4575-8C3C-BC0B77511968}"/>
              </a:ext>
            </a:extLst>
          </p:cNvPr>
          <p:cNvSpPr txBox="1"/>
          <p:nvPr/>
        </p:nvSpPr>
        <p:spPr>
          <a:xfrm>
            <a:off x="5395912" y="262890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En hjärnresa</a:t>
            </a:r>
          </a:p>
        </p:txBody>
      </p:sp>
    </p:spTree>
    <p:extLst>
      <p:ext uri="{BB962C8B-B14F-4D97-AF65-F5344CB8AC3E}">
        <p14:creationId xmlns:p14="http://schemas.microsoft.com/office/powerpoint/2010/main" val="411775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8EEA46A-C2AA-46A3-8D1D-B1E6843F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96"/>
            <a:ext cx="6609030" cy="642854"/>
          </a:xfrm>
        </p:spPr>
        <p:txBody>
          <a:bodyPr>
            <a:normAutofit fontScale="90000"/>
          </a:bodyPr>
          <a:lstStyle/>
          <a:p>
            <a:r>
              <a:rPr lang="sv-SE" dirty="0"/>
              <a:t>Vilka metoder?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8C6E6A-8837-4995-A15D-F216BE4339A1}"/>
              </a:ext>
            </a:extLst>
          </p:cNvPr>
          <p:cNvSpPr/>
          <p:nvPr/>
        </p:nvSpPr>
        <p:spPr>
          <a:xfrm>
            <a:off x="658240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Vad har vi för data?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1BC326-7DAB-456D-AAC5-969821E94158}"/>
              </a:ext>
            </a:extLst>
          </p:cNvPr>
          <p:cNvSpPr/>
          <p:nvPr/>
        </p:nvSpPr>
        <p:spPr>
          <a:xfrm>
            <a:off x="2172511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Städa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FEA063-22B7-4CCF-9B30-0CCDD8721F6B}"/>
              </a:ext>
            </a:extLst>
          </p:cNvPr>
          <p:cNvSpPr/>
          <p:nvPr/>
        </p:nvSpPr>
        <p:spPr>
          <a:xfrm>
            <a:off x="8253910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GradCam</a:t>
            </a:r>
            <a:endParaRPr lang="sv-S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0933C4-E670-459B-87A3-7F62265DDC4F}"/>
              </a:ext>
            </a:extLst>
          </p:cNvPr>
          <p:cNvSpPr/>
          <p:nvPr/>
        </p:nvSpPr>
        <p:spPr>
          <a:xfrm>
            <a:off x="6734776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/>
              <a:t>modellClass</a:t>
            </a:r>
            <a:endParaRPr lang="sv-SE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2AD8F-6756-4E99-8F35-C5822D622C8B}"/>
              </a:ext>
            </a:extLst>
          </p:cNvPr>
          <p:cNvSpPr/>
          <p:nvPr/>
        </p:nvSpPr>
        <p:spPr>
          <a:xfrm>
            <a:off x="3696508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Cropping</a:t>
            </a:r>
            <a:endParaRPr lang="sv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75DBB9-4EAC-4064-A040-63BE769DD2AE}"/>
              </a:ext>
            </a:extLst>
          </p:cNvPr>
          <p:cNvSpPr/>
          <p:nvPr/>
        </p:nvSpPr>
        <p:spPr>
          <a:xfrm>
            <a:off x="5215642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/>
              <a:t>Augumentering</a:t>
            </a:r>
            <a:endParaRPr lang="sv-S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67472-858F-446C-9A94-1C6B4036B09E}"/>
              </a:ext>
            </a:extLst>
          </p:cNvPr>
          <p:cNvSpPr/>
          <p:nvPr/>
        </p:nvSpPr>
        <p:spPr>
          <a:xfrm>
            <a:off x="9773044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Notebook beställare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F5414-8398-40A7-B243-BE77AA119335}"/>
              </a:ext>
            </a:extLst>
          </p:cNvPr>
          <p:cNvSpPr/>
          <p:nvPr/>
        </p:nvSpPr>
        <p:spPr>
          <a:xfrm>
            <a:off x="2275461" y="3611374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Dubbletter</a:t>
            </a:r>
            <a:endParaRPr lang="sv-S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8ED1A-89E8-40A3-8A69-6C8538BBDB00}"/>
              </a:ext>
            </a:extLst>
          </p:cNvPr>
          <p:cNvSpPr/>
          <p:nvPr/>
        </p:nvSpPr>
        <p:spPr>
          <a:xfrm>
            <a:off x="6832863" y="3611374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Baseline</a:t>
            </a:r>
            <a:endParaRPr lang="sv-S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A2F7A-1E0D-4C2F-AAF5-CE9A82D9CC02}"/>
              </a:ext>
            </a:extLst>
          </p:cNvPr>
          <p:cNvSpPr/>
          <p:nvPr/>
        </p:nvSpPr>
        <p:spPr>
          <a:xfrm>
            <a:off x="3794595" y="3611374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Teknik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F571F-FAD6-4A25-BE22-07C7E36B4711}"/>
              </a:ext>
            </a:extLst>
          </p:cNvPr>
          <p:cNvSpPr/>
          <p:nvPr/>
        </p:nvSpPr>
        <p:spPr>
          <a:xfrm>
            <a:off x="5313729" y="3611374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/>
              <a:t>Metoder/ Urval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F8CB72-C0CB-4ADA-824D-3365FB17ED9D}"/>
              </a:ext>
            </a:extLst>
          </p:cNvPr>
          <p:cNvSpPr/>
          <p:nvPr/>
        </p:nvSpPr>
        <p:spPr>
          <a:xfrm>
            <a:off x="6832862" y="4344192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Teknik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1FD4E-D59E-447A-9613-96937DA7E27C}"/>
              </a:ext>
            </a:extLst>
          </p:cNvPr>
          <p:cNvSpPr/>
          <p:nvPr/>
        </p:nvSpPr>
        <p:spPr>
          <a:xfrm>
            <a:off x="8351997" y="3611374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Teknik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D95C76-987F-40D5-973D-F3BEDE2C9785}"/>
              </a:ext>
            </a:extLst>
          </p:cNvPr>
          <p:cNvCxnSpPr>
            <a:cxnSpLocks/>
          </p:cNvCxnSpPr>
          <p:nvPr/>
        </p:nvCxnSpPr>
        <p:spPr>
          <a:xfrm>
            <a:off x="3529518" y="3073110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6A9622-6F7A-4E0E-983F-E023E1310E4D}"/>
              </a:ext>
            </a:extLst>
          </p:cNvPr>
          <p:cNvCxnSpPr/>
          <p:nvPr/>
        </p:nvCxnSpPr>
        <p:spPr>
          <a:xfrm>
            <a:off x="2015247" y="3073110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B1597-B70D-4429-914C-D75399014572}"/>
              </a:ext>
            </a:extLst>
          </p:cNvPr>
          <p:cNvCxnSpPr/>
          <p:nvPr/>
        </p:nvCxnSpPr>
        <p:spPr>
          <a:xfrm>
            <a:off x="5048652" y="3076242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85EFCC-981B-47BC-AD14-BEDB85557554}"/>
              </a:ext>
            </a:extLst>
          </p:cNvPr>
          <p:cNvCxnSpPr/>
          <p:nvPr/>
        </p:nvCxnSpPr>
        <p:spPr>
          <a:xfrm>
            <a:off x="6567786" y="3107327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B7B2A5-66E5-415C-A1A6-D0AADD782AC7}"/>
              </a:ext>
            </a:extLst>
          </p:cNvPr>
          <p:cNvCxnSpPr/>
          <p:nvPr/>
        </p:nvCxnSpPr>
        <p:spPr>
          <a:xfrm>
            <a:off x="8086920" y="3084709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039075-B264-4B82-92C3-DC455F618553}"/>
              </a:ext>
            </a:extLst>
          </p:cNvPr>
          <p:cNvCxnSpPr/>
          <p:nvPr/>
        </p:nvCxnSpPr>
        <p:spPr>
          <a:xfrm>
            <a:off x="9606054" y="3107327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BE275E-0DC8-40A7-8275-F6911E553369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2848583" y="3381982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7FD62D-12EE-4783-96ED-3E3EC9AB8D1D}"/>
              </a:ext>
            </a:extLst>
          </p:cNvPr>
          <p:cNvCxnSpPr/>
          <p:nvPr/>
        </p:nvCxnSpPr>
        <p:spPr>
          <a:xfrm>
            <a:off x="4403607" y="3386723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2642B2-BE2B-49A4-A0E6-5948BC889D00}"/>
              </a:ext>
            </a:extLst>
          </p:cNvPr>
          <p:cNvCxnSpPr/>
          <p:nvPr/>
        </p:nvCxnSpPr>
        <p:spPr>
          <a:xfrm>
            <a:off x="5920057" y="3386723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F5E8FB-E52B-443A-B64A-142ECD74E122}"/>
              </a:ext>
            </a:extLst>
          </p:cNvPr>
          <p:cNvCxnSpPr/>
          <p:nvPr/>
        </p:nvCxnSpPr>
        <p:spPr>
          <a:xfrm>
            <a:off x="7437012" y="3381982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12AACD-EA43-4E05-9CB7-298B2856D4AC}"/>
              </a:ext>
            </a:extLst>
          </p:cNvPr>
          <p:cNvCxnSpPr/>
          <p:nvPr/>
        </p:nvCxnSpPr>
        <p:spPr>
          <a:xfrm>
            <a:off x="8910478" y="3381982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CC8E68-DF06-46E2-9969-867B00AD6563}"/>
              </a:ext>
            </a:extLst>
          </p:cNvPr>
          <p:cNvCxnSpPr/>
          <p:nvPr/>
        </p:nvCxnSpPr>
        <p:spPr>
          <a:xfrm>
            <a:off x="7405983" y="4114800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236EA7-AA5D-4512-8DB9-1C26FE3B9DE1}"/>
              </a:ext>
            </a:extLst>
          </p:cNvPr>
          <p:cNvSpPr txBox="1"/>
          <p:nvPr/>
        </p:nvSpPr>
        <p:spPr>
          <a:xfrm>
            <a:off x="5021180" y="1291304"/>
            <a:ext cx="192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Vad har vi gjort?</a:t>
            </a:r>
          </a:p>
        </p:txBody>
      </p:sp>
    </p:spTree>
    <p:extLst>
      <p:ext uri="{BB962C8B-B14F-4D97-AF65-F5344CB8AC3E}">
        <p14:creationId xmlns:p14="http://schemas.microsoft.com/office/powerpoint/2010/main" val="62136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2781300" cy="1195535"/>
          </a:xfrm>
        </p:spPr>
        <p:txBody>
          <a:bodyPr/>
          <a:lstStyle/>
          <a:p>
            <a:r>
              <a:rPr lang="sv-SE" dirty="0" err="1"/>
              <a:t>Dataset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3380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2781300" cy="1195535"/>
          </a:xfrm>
        </p:spPr>
        <p:txBody>
          <a:bodyPr>
            <a:normAutofit fontScale="90000"/>
          </a:bodyPr>
          <a:lstStyle/>
          <a:p>
            <a:r>
              <a:rPr lang="sv-SE" dirty="0"/>
              <a:t>Städning</a:t>
            </a:r>
          </a:p>
        </p:txBody>
      </p:sp>
    </p:spTree>
    <p:extLst>
      <p:ext uri="{BB962C8B-B14F-4D97-AF65-F5344CB8AC3E}">
        <p14:creationId xmlns:p14="http://schemas.microsoft.com/office/powerpoint/2010/main" val="28795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2781300" cy="1195535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Cropping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7415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4591050" cy="1195535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Augumentering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3187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3886200" cy="1195535"/>
          </a:xfrm>
        </p:spPr>
        <p:txBody>
          <a:bodyPr>
            <a:normAutofit/>
          </a:bodyPr>
          <a:lstStyle/>
          <a:p>
            <a:r>
              <a:rPr lang="sv-SE" dirty="0" err="1"/>
              <a:t>modellClass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626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3638550" cy="1195535"/>
          </a:xfrm>
        </p:spPr>
        <p:txBody>
          <a:bodyPr>
            <a:normAutofit/>
          </a:bodyPr>
          <a:lstStyle/>
          <a:p>
            <a:r>
              <a:rPr lang="sv-SE" dirty="0" err="1"/>
              <a:t>GradCam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756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6172200" cy="1195535"/>
          </a:xfrm>
        </p:spPr>
        <p:txBody>
          <a:bodyPr>
            <a:normAutofit fontScale="90000"/>
          </a:bodyPr>
          <a:lstStyle/>
          <a:p>
            <a:r>
              <a:rPr lang="sv-SE" dirty="0"/>
              <a:t>Notebook beställare</a:t>
            </a:r>
          </a:p>
        </p:txBody>
      </p:sp>
    </p:spTree>
    <p:extLst>
      <p:ext uri="{BB962C8B-B14F-4D97-AF65-F5344CB8AC3E}">
        <p14:creationId xmlns:p14="http://schemas.microsoft.com/office/powerpoint/2010/main" val="374553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drid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2E8E7"/>
      </a:lt2>
      <a:accent1>
        <a:srgbClr val="E72949"/>
      </a:accent1>
      <a:accent2>
        <a:srgbClr val="D54717"/>
      </a:accent2>
      <a:accent3>
        <a:srgbClr val="D49A26"/>
      </a:accent3>
      <a:accent4>
        <a:srgbClr val="9FAB13"/>
      </a:accent4>
      <a:accent5>
        <a:srgbClr val="6BB620"/>
      </a:accent5>
      <a:accent6>
        <a:srgbClr val="23BE15"/>
      </a:accent6>
      <a:hlink>
        <a:srgbClr val="309282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Seaford Display</vt:lpstr>
      <vt:lpstr>System Font Regular</vt:lpstr>
      <vt:lpstr>Tenorite</vt:lpstr>
      <vt:lpstr>Office Theme</vt:lpstr>
      <vt:lpstr>MadridVTI</vt:lpstr>
      <vt:lpstr>Beyond Experience</vt:lpstr>
      <vt:lpstr>Vilka metoder?</vt:lpstr>
      <vt:lpstr>Dataset</vt:lpstr>
      <vt:lpstr>Städning</vt:lpstr>
      <vt:lpstr>Cropping</vt:lpstr>
      <vt:lpstr>Augumentering</vt:lpstr>
      <vt:lpstr>modellClass</vt:lpstr>
      <vt:lpstr>GradCam</vt:lpstr>
      <vt:lpstr>Notebook beställare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”GoldenModel”</dc:title>
  <dc:creator>Jimmy Nilsson</dc:creator>
  <cp:lastModifiedBy>Andreas Persson</cp:lastModifiedBy>
  <cp:revision>5</cp:revision>
  <dcterms:created xsi:type="dcterms:W3CDTF">2022-01-19T19:40:06Z</dcterms:created>
  <dcterms:modified xsi:type="dcterms:W3CDTF">2022-02-22T10:05:04Z</dcterms:modified>
</cp:coreProperties>
</file>