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699" r:id="rId2"/>
  </p:sldMasterIdLst>
  <p:notesMasterIdLst>
    <p:notesMasterId r:id="rId11"/>
  </p:notesMasterIdLst>
  <p:sldIdLst>
    <p:sldId id="256" r:id="rId3"/>
    <p:sldId id="262" r:id="rId4"/>
    <p:sldId id="263" r:id="rId5"/>
    <p:sldId id="268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2E7B8-D1AF-4A5B-8E80-033E226FA823}" type="datetimeFigureOut">
              <a:rPr lang="sv-SE" smtClean="0"/>
              <a:t>2022-02-23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521E-B79F-4F00-94C3-BDB0CACC028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89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0521E-B79F-4F00-94C3-BDB0CACC028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929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0521E-B79F-4F00-94C3-BDB0CACC028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727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498C-878B-4A87-B3D3-C50E1697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9485-355C-40D3-A4EA-2176E46A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9B58-B416-4D03-93E8-450635F1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BE1B-7399-4D46-8191-32F68C87B5C6}" type="datetimeFigureOut">
              <a:rPr lang="sv-SE" smtClean="0"/>
              <a:t>2022-02-23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3165-1BB9-4C94-89B4-7485E522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F475-EDA6-4E28-8034-00B5DB40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28FB-D6FB-499A-A3FD-BC5B01869CE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297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744E9-BB29-48D8-81A4-171C0DF7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A36C-FA3F-4E5A-BC52-ECD6218B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A65D-6391-4294-B8C8-9F3D2AC60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BE1B-7399-4D46-8191-32F68C87B5C6}" type="datetimeFigureOut">
              <a:rPr lang="sv-SE" smtClean="0"/>
              <a:t>2022-02-23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534B-B9EA-4E30-8C10-F46A752D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C5FF-C5DD-46F8-BF17-8CA734BA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28FB-D6FB-499A-A3FD-BC5B01869CE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535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1500" r="-5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1E84-2FFC-4107-9DAD-79C4282D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69808" cy="1747139"/>
          </a:xfrm>
        </p:spPr>
        <p:txBody>
          <a:bodyPr>
            <a:noAutofit/>
          </a:bodyPr>
          <a:lstStyle/>
          <a:p>
            <a:r>
              <a:rPr lang="sv-SE" sz="5400" b="1" dirty="0"/>
              <a:t>Modell Klass</a:t>
            </a:r>
          </a:p>
        </p:txBody>
      </p:sp>
    </p:spTree>
    <p:extLst>
      <p:ext uri="{BB962C8B-B14F-4D97-AF65-F5344CB8AC3E}">
        <p14:creationId xmlns:p14="http://schemas.microsoft.com/office/powerpoint/2010/main" val="348841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5F9E-7778-4F0E-9590-25640646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847" y="0"/>
            <a:ext cx="2912888" cy="716437"/>
          </a:xfrm>
        </p:spPr>
        <p:txBody>
          <a:bodyPr>
            <a:normAutofit fontScale="90000"/>
          </a:bodyPr>
          <a:lstStyle/>
          <a:p>
            <a:r>
              <a:rPr lang="sv-SE" dirty="0"/>
              <a:t>Modell klass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CA83B-45FC-4048-B164-33DDD0CAAB66}"/>
              </a:ext>
            </a:extLst>
          </p:cNvPr>
          <p:cNvSpPr txBox="1">
            <a:spLocks/>
          </p:cNvSpPr>
          <p:nvPr/>
        </p:nvSpPr>
        <p:spPr>
          <a:xfrm>
            <a:off x="260429" y="1319645"/>
            <a:ext cx="8000343" cy="5162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Omvärldsanalys</a:t>
            </a:r>
          </a:p>
          <a:p>
            <a:pPr lvl="1"/>
            <a:r>
              <a:rPr lang="sv-SE" dirty="0"/>
              <a:t>Liknande problemställning fast större </a:t>
            </a:r>
            <a:r>
              <a:rPr lang="sv-SE" dirty="0" err="1"/>
              <a:t>dataset</a:t>
            </a:r>
            <a:r>
              <a:rPr lang="sv-SE" dirty="0"/>
              <a:t>(4600 mot projektets 250)</a:t>
            </a:r>
          </a:p>
          <a:p>
            <a:pPr lvl="1"/>
            <a:r>
              <a:rPr lang="sv-SE" b="1" dirty="0"/>
              <a:t>MobilenetV2</a:t>
            </a:r>
            <a:r>
              <a:rPr lang="sv-SE" dirty="0"/>
              <a:t> 92% </a:t>
            </a:r>
            <a:r>
              <a:rPr lang="sv-SE" dirty="0" err="1"/>
              <a:t>accuracy</a:t>
            </a:r>
            <a:endParaRPr lang="sv-SE" dirty="0"/>
          </a:p>
          <a:p>
            <a:pPr lvl="1"/>
            <a:r>
              <a:rPr lang="sv-SE" b="1" dirty="0"/>
              <a:t>VGG19</a:t>
            </a:r>
            <a:r>
              <a:rPr lang="sv-SE" dirty="0"/>
              <a:t> 88% </a:t>
            </a:r>
            <a:r>
              <a:rPr lang="sv-SE" dirty="0" err="1"/>
              <a:t>accuracy</a:t>
            </a:r>
            <a:endParaRPr lang="sv-SE" dirty="0"/>
          </a:p>
          <a:p>
            <a:pPr lvl="1"/>
            <a:r>
              <a:rPr lang="sv-SE" b="1" dirty="0"/>
              <a:t>InceptionV3</a:t>
            </a:r>
            <a:r>
              <a:rPr lang="sv-SE" dirty="0"/>
              <a:t> 91% </a:t>
            </a:r>
            <a:r>
              <a:rPr lang="sv-SE" dirty="0" err="1"/>
              <a:t>Accuracy</a:t>
            </a:r>
            <a:endParaRPr lang="sv-SE" dirty="0"/>
          </a:p>
          <a:p>
            <a:pPr lvl="1"/>
            <a:r>
              <a:rPr lang="sv-SE" i="1" dirty="0"/>
              <a:t>(VGG16) från tidigare erfarenheter i gruppen.</a:t>
            </a:r>
          </a:p>
          <a:p>
            <a:r>
              <a:rPr lang="sv-SE" dirty="0"/>
              <a:t>Standardisera modelltesterna för projektets olika faser.</a:t>
            </a:r>
          </a:p>
          <a:p>
            <a:pPr lvl="1"/>
            <a:r>
              <a:rPr lang="sv-SE" dirty="0"/>
              <a:t>Skapa modell läsa in basmodell + </a:t>
            </a:r>
            <a:r>
              <a:rPr lang="sv-SE" dirty="0" err="1"/>
              <a:t>utgångslager</a:t>
            </a:r>
            <a:r>
              <a:rPr lang="sv-SE" dirty="0"/>
              <a:t> (GlobalAveragePooling2D + </a:t>
            </a:r>
            <a:r>
              <a:rPr lang="sv-SE" dirty="0" err="1"/>
              <a:t>Dense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Transfer </a:t>
            </a:r>
            <a:r>
              <a:rPr lang="sv-SE" dirty="0" err="1"/>
              <a:t>learning</a:t>
            </a:r>
            <a:r>
              <a:rPr lang="sv-SE" dirty="0"/>
              <a:t>, </a:t>
            </a:r>
          </a:p>
          <a:p>
            <a:pPr lvl="1"/>
            <a:r>
              <a:rPr lang="sv-SE" dirty="0"/>
              <a:t>Fine-</a:t>
            </a:r>
            <a:r>
              <a:rPr lang="sv-SE" dirty="0" err="1"/>
              <a:t>tuning</a:t>
            </a:r>
            <a:endParaRPr lang="sv-SE" dirty="0"/>
          </a:p>
          <a:p>
            <a:pPr lvl="1"/>
            <a:r>
              <a:rPr lang="sv-SE" dirty="0"/>
              <a:t>Låsa lager för träning</a:t>
            </a:r>
          </a:p>
          <a:p>
            <a:pPr lvl="1"/>
            <a:r>
              <a:rPr lang="sv-SE" dirty="0" err="1"/>
              <a:t>Gradcam</a:t>
            </a:r>
            <a:r>
              <a:rPr lang="sv-SE" dirty="0"/>
              <a:t> samt vilka lager.</a:t>
            </a:r>
          </a:p>
          <a:p>
            <a:pPr lvl="2"/>
            <a:r>
              <a:rPr lang="sv-SE" dirty="0"/>
              <a:t>Kombinera </a:t>
            </a:r>
            <a:r>
              <a:rPr lang="sv-SE" dirty="0" err="1"/>
              <a:t>heatmap</a:t>
            </a:r>
            <a:r>
              <a:rPr lang="sv-SE" dirty="0"/>
              <a:t> + bild</a:t>
            </a:r>
          </a:p>
          <a:p>
            <a:pPr lvl="2"/>
            <a:r>
              <a:rPr lang="sv-SE" dirty="0"/>
              <a:t>Leta upp </a:t>
            </a:r>
            <a:r>
              <a:rPr lang="sv-SE" dirty="0" err="1"/>
              <a:t>convlager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4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5F9E-7778-4F0E-9590-2564064691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911475" cy="715963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Config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6EED8B-AEC8-4431-A592-CF06669A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2" y="1084295"/>
            <a:ext cx="7248525" cy="48387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394668A-F17B-43E0-AB39-54979D3A02AB}"/>
              </a:ext>
            </a:extLst>
          </p:cNvPr>
          <p:cNvGrpSpPr/>
          <p:nvPr/>
        </p:nvGrpSpPr>
        <p:grpSpPr>
          <a:xfrm>
            <a:off x="8112969" y="1514475"/>
            <a:ext cx="3105150" cy="3829050"/>
            <a:chOff x="8294039" y="999736"/>
            <a:chExt cx="3105150" cy="38290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86E796-EC5C-4B51-B74E-1F4E1B0C8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4039" y="1485511"/>
              <a:ext cx="2676525" cy="3343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DC16F6-574C-46CC-86FD-F02C6EB7D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-16015"/>
            <a:stretch/>
          </p:blipFill>
          <p:spPr>
            <a:xfrm>
              <a:off x="8294039" y="999736"/>
              <a:ext cx="3105150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88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5F9E-7778-4F0E-9590-2564064691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911475" cy="715963"/>
          </a:xfrm>
        </p:spPr>
        <p:txBody>
          <a:bodyPr>
            <a:normAutofit fontScale="90000"/>
          </a:bodyPr>
          <a:lstStyle/>
          <a:p>
            <a:r>
              <a:rPr lang="sv-SE" dirty="0"/>
              <a:t>VGG19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47555-2EF4-4A53-AA40-9630A9F9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22" y="2374170"/>
            <a:ext cx="3420000" cy="4350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2FB54-BFCA-490C-8BAC-C45822BE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681" y="2374161"/>
            <a:ext cx="3420000" cy="43939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E959FF-AA70-4A35-BFEF-33F1C03D55DC}"/>
              </a:ext>
            </a:extLst>
          </p:cNvPr>
          <p:cNvSpPr txBox="1">
            <a:spLocks/>
          </p:cNvSpPr>
          <p:nvPr/>
        </p:nvSpPr>
        <p:spPr>
          <a:xfrm>
            <a:off x="4863410" y="1798189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Transfer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187722-90E8-42B7-8FB2-FC459368AEC2}"/>
              </a:ext>
            </a:extLst>
          </p:cNvPr>
          <p:cNvSpPr txBox="1">
            <a:spLocks/>
          </p:cNvSpPr>
          <p:nvPr/>
        </p:nvSpPr>
        <p:spPr>
          <a:xfrm>
            <a:off x="8435875" y="1798189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Fine-</a:t>
            </a:r>
            <a:r>
              <a:rPr lang="sv-SE" dirty="0" err="1"/>
              <a:t>tune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42C81-1667-401F-8192-DE45F0CC7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19" y="2249188"/>
            <a:ext cx="3420000" cy="449309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EBAE992-51F7-414D-BFE1-21E83AD70220}"/>
              </a:ext>
            </a:extLst>
          </p:cNvPr>
          <p:cNvSpPr txBox="1">
            <a:spLocks/>
          </p:cNvSpPr>
          <p:nvPr/>
        </p:nvSpPr>
        <p:spPr>
          <a:xfrm>
            <a:off x="1311432" y="1665707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Pre-</a:t>
            </a:r>
            <a:r>
              <a:rPr lang="sv-SE" dirty="0" err="1"/>
              <a:t>tune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21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5F9E-7778-4F0E-9590-2564064691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911475" cy="715963"/>
          </a:xfrm>
        </p:spPr>
        <p:txBody>
          <a:bodyPr>
            <a:normAutofit fontScale="90000"/>
          </a:bodyPr>
          <a:lstStyle/>
          <a:p>
            <a:r>
              <a:rPr lang="sv-SE" dirty="0"/>
              <a:t>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47555-2EF4-4A53-AA40-9630A9F9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22" y="2374170"/>
            <a:ext cx="3420000" cy="4350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2FB54-BFCA-490C-8BAC-C45822BE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681" y="2374161"/>
            <a:ext cx="3420000" cy="43939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E959FF-AA70-4A35-BFEF-33F1C03D55DC}"/>
              </a:ext>
            </a:extLst>
          </p:cNvPr>
          <p:cNvSpPr txBox="1">
            <a:spLocks/>
          </p:cNvSpPr>
          <p:nvPr/>
        </p:nvSpPr>
        <p:spPr>
          <a:xfrm>
            <a:off x="4844069" y="1690971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Transfer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187722-90E8-42B7-8FB2-FC459368AEC2}"/>
              </a:ext>
            </a:extLst>
          </p:cNvPr>
          <p:cNvSpPr txBox="1">
            <a:spLocks/>
          </p:cNvSpPr>
          <p:nvPr/>
        </p:nvSpPr>
        <p:spPr>
          <a:xfrm>
            <a:off x="8442322" y="1713341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Fine-</a:t>
            </a:r>
            <a:r>
              <a:rPr lang="sv-SE" dirty="0" err="1"/>
              <a:t>tune</a:t>
            </a:r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BAE992-51F7-414D-BFE1-21E83AD70220}"/>
              </a:ext>
            </a:extLst>
          </p:cNvPr>
          <p:cNvSpPr txBox="1">
            <a:spLocks/>
          </p:cNvSpPr>
          <p:nvPr/>
        </p:nvSpPr>
        <p:spPr>
          <a:xfrm>
            <a:off x="1311432" y="1665707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Pre-</a:t>
            </a:r>
            <a:r>
              <a:rPr lang="sv-SE" dirty="0" err="1"/>
              <a:t>tune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81D67-33EA-489A-A1DA-6D8E54DDE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63" y="2265926"/>
            <a:ext cx="3420000" cy="4480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E2703-77AC-4875-B25D-EF026B406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69" y="2296667"/>
            <a:ext cx="3420000" cy="4449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04081-45FF-42BA-9740-38DAE0DAA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234" y="2289154"/>
            <a:ext cx="3420000" cy="44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0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5F9E-7778-4F0E-9590-2564064691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911475" cy="715963"/>
          </a:xfrm>
        </p:spPr>
        <p:txBody>
          <a:bodyPr>
            <a:normAutofit fontScale="90000"/>
          </a:bodyPr>
          <a:lstStyle/>
          <a:p>
            <a:r>
              <a:rPr lang="sv-SE" dirty="0"/>
              <a:t>InceptionV3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47555-2EF4-4A53-AA40-9630A9F9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22" y="2374170"/>
            <a:ext cx="3420000" cy="4350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2FB54-BFCA-490C-8BAC-C45822BE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681" y="2374161"/>
            <a:ext cx="3420000" cy="43939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E959FF-AA70-4A35-BFEF-33F1C03D55DC}"/>
              </a:ext>
            </a:extLst>
          </p:cNvPr>
          <p:cNvSpPr txBox="1">
            <a:spLocks/>
          </p:cNvSpPr>
          <p:nvPr/>
        </p:nvSpPr>
        <p:spPr>
          <a:xfrm>
            <a:off x="4844069" y="1690971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Transfer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187722-90E8-42B7-8FB2-FC459368AEC2}"/>
              </a:ext>
            </a:extLst>
          </p:cNvPr>
          <p:cNvSpPr txBox="1">
            <a:spLocks/>
          </p:cNvSpPr>
          <p:nvPr/>
        </p:nvSpPr>
        <p:spPr>
          <a:xfrm>
            <a:off x="8442322" y="1713341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Fine-</a:t>
            </a:r>
            <a:r>
              <a:rPr lang="sv-SE" dirty="0" err="1"/>
              <a:t>tune</a:t>
            </a:r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BAE992-51F7-414D-BFE1-21E83AD70220}"/>
              </a:ext>
            </a:extLst>
          </p:cNvPr>
          <p:cNvSpPr txBox="1">
            <a:spLocks/>
          </p:cNvSpPr>
          <p:nvPr/>
        </p:nvSpPr>
        <p:spPr>
          <a:xfrm>
            <a:off x="1311432" y="1665707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Pre-</a:t>
            </a:r>
            <a:r>
              <a:rPr lang="sv-SE" dirty="0" err="1"/>
              <a:t>tune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E2703-77AC-4875-B25D-EF026B406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769" y="2296667"/>
            <a:ext cx="3420000" cy="4449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04081-45FF-42BA-9740-38DAE0DAA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234" y="2289154"/>
            <a:ext cx="3420000" cy="4482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1FD9D-58B9-48AC-9C87-EFB004371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304" y="2206533"/>
            <a:ext cx="3420000" cy="4593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92C79-382F-4CB2-94AF-E07FE40B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216" y="2225686"/>
            <a:ext cx="3420000" cy="46099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97F103-D25A-4352-808D-043A82D0A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9287" y="2253519"/>
            <a:ext cx="3420000" cy="4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5F9E-7778-4F0E-9590-2564064691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911475" cy="715963"/>
          </a:xfrm>
        </p:spPr>
        <p:txBody>
          <a:bodyPr>
            <a:normAutofit fontScale="90000"/>
          </a:bodyPr>
          <a:lstStyle/>
          <a:p>
            <a:r>
              <a:rPr lang="sv-SE" dirty="0"/>
              <a:t>MobilenetV2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47555-2EF4-4A53-AA40-9630A9F9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22" y="2374170"/>
            <a:ext cx="3420000" cy="4350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2FB54-BFCA-490C-8BAC-C45822BEC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681" y="2374161"/>
            <a:ext cx="3420000" cy="43939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E959FF-AA70-4A35-BFEF-33F1C03D55DC}"/>
              </a:ext>
            </a:extLst>
          </p:cNvPr>
          <p:cNvSpPr txBox="1">
            <a:spLocks/>
          </p:cNvSpPr>
          <p:nvPr/>
        </p:nvSpPr>
        <p:spPr>
          <a:xfrm>
            <a:off x="4844069" y="1690971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Transfer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187722-90E8-42B7-8FB2-FC459368AEC2}"/>
              </a:ext>
            </a:extLst>
          </p:cNvPr>
          <p:cNvSpPr txBox="1">
            <a:spLocks/>
          </p:cNvSpPr>
          <p:nvPr/>
        </p:nvSpPr>
        <p:spPr>
          <a:xfrm>
            <a:off x="8442322" y="1713341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Fine-</a:t>
            </a:r>
            <a:r>
              <a:rPr lang="sv-SE" dirty="0" err="1"/>
              <a:t>tune</a:t>
            </a:r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BAE992-51F7-414D-BFE1-21E83AD70220}"/>
              </a:ext>
            </a:extLst>
          </p:cNvPr>
          <p:cNvSpPr txBox="1">
            <a:spLocks/>
          </p:cNvSpPr>
          <p:nvPr/>
        </p:nvSpPr>
        <p:spPr>
          <a:xfrm>
            <a:off x="1311432" y="1665707"/>
            <a:ext cx="2911475" cy="71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Pre-</a:t>
            </a:r>
            <a:r>
              <a:rPr lang="sv-SE" dirty="0" err="1"/>
              <a:t>tune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E2703-77AC-4875-B25D-EF026B406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69" y="2296667"/>
            <a:ext cx="3420000" cy="4449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1EFC0-C497-4EAA-8F30-3E1B0E9A4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251" y="2266356"/>
            <a:ext cx="3420000" cy="45239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AF00A9-FB1F-4176-9019-887090229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93" y="2282719"/>
            <a:ext cx="3420000" cy="44699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E8FC3A-2E67-4A99-BF3C-86ED70378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902" y="2347820"/>
            <a:ext cx="3420000" cy="44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0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5F9E-7778-4F0E-9590-2564064691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67700" cy="1446213"/>
          </a:xfrm>
        </p:spPr>
        <p:txBody>
          <a:bodyPr>
            <a:normAutofit/>
          </a:bodyPr>
          <a:lstStyle/>
          <a:p>
            <a:r>
              <a:rPr lang="sv-SE" dirty="0" err="1"/>
              <a:t>Gradcam</a:t>
            </a:r>
            <a:r>
              <a:rPr lang="sv-SE" dirty="0"/>
              <a:t> funktion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197EF1-B7F9-44A5-93DB-2963C6D0FC1E}"/>
              </a:ext>
            </a:extLst>
          </p:cNvPr>
          <p:cNvSpPr txBox="1">
            <a:spLocks/>
          </p:cNvSpPr>
          <p:nvPr/>
        </p:nvSpPr>
        <p:spPr>
          <a:xfrm>
            <a:off x="221377" y="786683"/>
            <a:ext cx="4986484" cy="345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Modellen gör en lista på </a:t>
            </a:r>
            <a:r>
              <a:rPr lang="sv-SE" dirty="0" err="1"/>
              <a:t>convlayers</a:t>
            </a:r>
            <a:r>
              <a:rPr lang="sv-SE" dirty="0"/>
              <a:t> vid initiering av klass.</a:t>
            </a:r>
          </a:p>
          <a:p>
            <a:r>
              <a:rPr lang="sv-SE" dirty="0"/>
              <a:t>Man skickar in bild och lager. Så får man tillbaka grundbild, </a:t>
            </a:r>
            <a:r>
              <a:rPr lang="sv-SE" dirty="0" err="1"/>
              <a:t>heatmap</a:t>
            </a:r>
            <a:r>
              <a:rPr lang="sv-SE" dirty="0"/>
              <a:t> och kombinerad bild antingen som lista eller enstaka.</a:t>
            </a:r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pic>
        <p:nvPicPr>
          <p:cNvPr id="17" name="Picture 1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A8B9A1-AF16-4EF2-B8AE-CE977BA163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64"/>
          <a:stretch/>
        </p:blipFill>
        <p:spPr>
          <a:xfrm rot="16200000">
            <a:off x="4883004" y="-582683"/>
            <a:ext cx="2782486" cy="1183550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CCB40EA-505D-48C3-97C4-5242CA296651}"/>
              </a:ext>
            </a:extLst>
          </p:cNvPr>
          <p:cNvSpPr txBox="1">
            <a:spLocks/>
          </p:cNvSpPr>
          <p:nvPr/>
        </p:nvSpPr>
        <p:spPr>
          <a:xfrm>
            <a:off x="432231" y="3585577"/>
            <a:ext cx="8267700" cy="144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1800" i="1" dirty="0"/>
              <a:t>Ex. Alla lager VGG16</a:t>
            </a:r>
          </a:p>
        </p:txBody>
      </p:sp>
    </p:spTree>
    <p:extLst>
      <p:ext uri="{BB962C8B-B14F-4D97-AF65-F5344CB8AC3E}">
        <p14:creationId xmlns:p14="http://schemas.microsoft.com/office/powerpoint/2010/main" val="15770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2E8E7"/>
      </a:lt2>
      <a:accent1>
        <a:srgbClr val="E72949"/>
      </a:accent1>
      <a:accent2>
        <a:srgbClr val="D54717"/>
      </a:accent2>
      <a:accent3>
        <a:srgbClr val="D49A26"/>
      </a:accent3>
      <a:accent4>
        <a:srgbClr val="9FAB13"/>
      </a:accent4>
      <a:accent5>
        <a:srgbClr val="6BB620"/>
      </a:accent5>
      <a:accent6>
        <a:srgbClr val="23BE15"/>
      </a:accent6>
      <a:hlink>
        <a:srgbClr val="309282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136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Seaford Display</vt:lpstr>
      <vt:lpstr>System Font Regular</vt:lpstr>
      <vt:lpstr>Tenorite</vt:lpstr>
      <vt:lpstr>Office Theme</vt:lpstr>
      <vt:lpstr>MadridVTI</vt:lpstr>
      <vt:lpstr>Modell Klass</vt:lpstr>
      <vt:lpstr>Modell klass</vt:lpstr>
      <vt:lpstr>Config</vt:lpstr>
      <vt:lpstr>VGG19</vt:lpstr>
      <vt:lpstr>VGG16</vt:lpstr>
      <vt:lpstr>InceptionV3</vt:lpstr>
      <vt:lpstr>MobilenetV2</vt:lpstr>
      <vt:lpstr>Gradcam funktion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Modellcentrisk approach</dc:title>
  <dc:creator>Jimmy Nilsson</dc:creator>
  <cp:lastModifiedBy>Jimmy Nilsson</cp:lastModifiedBy>
  <cp:revision>7</cp:revision>
  <dcterms:created xsi:type="dcterms:W3CDTF">2022-01-21T05:25:32Z</dcterms:created>
  <dcterms:modified xsi:type="dcterms:W3CDTF">2022-02-23T14:50:47Z</dcterms:modified>
</cp:coreProperties>
</file>