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9" r:id="rId2"/>
  </p:sldMasterIdLst>
  <p:sldIdLst>
    <p:sldId id="256" r:id="rId3"/>
    <p:sldId id="260" r:id="rId4"/>
    <p:sldId id="283" r:id="rId5"/>
    <p:sldId id="284" r:id="rId6"/>
    <p:sldId id="285" r:id="rId7"/>
    <p:sldId id="261" r:id="rId8"/>
    <p:sldId id="262" r:id="rId9"/>
    <p:sldId id="263" r:id="rId10"/>
    <p:sldId id="286" r:id="rId11"/>
    <p:sldId id="287" r:id="rId12"/>
    <p:sldId id="288" r:id="rId13"/>
    <p:sldId id="274" r:id="rId14"/>
    <p:sldId id="276" r:id="rId15"/>
    <p:sldId id="275" r:id="rId16"/>
    <p:sldId id="277" r:id="rId17"/>
    <p:sldId id="278" r:id="rId18"/>
    <p:sldId id="279" r:id="rId19"/>
    <p:sldId id="281" r:id="rId20"/>
    <p:sldId id="264" r:id="rId21"/>
    <p:sldId id="270" r:id="rId22"/>
    <p:sldId id="271" r:id="rId23"/>
    <p:sldId id="289" r:id="rId24"/>
    <p:sldId id="265" r:id="rId25"/>
    <p:sldId id="266" r:id="rId26"/>
    <p:sldId id="267" r:id="rId27"/>
    <p:sldId id="282" r:id="rId28"/>
    <p:sldId id="272" r:id="rId29"/>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3:15:22.624"/>
    </inkml:context>
    <inkml:brush xml:id="br0">
      <inkml:brushProperty name="width" value="0.05" units="cm"/>
      <inkml:brushProperty name="height" value="0.05" units="cm"/>
      <inkml:brushProperty name="color" value="#E71224"/>
    </inkml:brush>
  </inkml:definitions>
  <inkml:trace contextRef="#ctx0" brushRef="#br0">1 1 24575,'106'-1'0,"120"3"0,-109 12 0,-68-8 0,52 2 0,-49-8-1365,-29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3:15:51.222"/>
    </inkml:context>
    <inkml:brush xml:id="br0">
      <inkml:brushProperty name="width" value="0.05" units="cm"/>
      <inkml:brushProperty name="height" value="0.05" units="cm"/>
      <inkml:brushProperty name="color" value="#E71224"/>
    </inkml:brush>
  </inkml:definitions>
  <inkml:trace contextRef="#ctx0" brushRef="#br0">683 1 24575,'-1'37'0,"-2"-1"0,-2 1 0,-18 69 0,-45 100 0,-2-30 0,-39 120 0,105-284 0,2-7 0,0 0 0,1 0 0,-1 0 0,1 0 0,0 0 0,0 0 0,1 0 0,0 0 0,0 0 0,0 1 0,0-1 0,1 0 0,1 5 0,-2-9 0,0-1 0,1 1 0,-1-1 0,0 1 0,1-1 0,-1 1 0,1-1 0,-1 1 0,1-1 0,-1 0 0,1 1 0,-1-1 0,1 0 0,0 0 0,-1 1 0,1-1 0,-1 0 0,1 0 0,-1 0 0,1 0 0,0 0 0,-1 0 0,1 0 0,0 0 0,-1 0 0,1 0 0,-1 0 0,1 0 0,0 0 0,-1 0 0,1 0 0,-1-1 0,1 1 0,0 0 0,-1 0 0,1-1 0,22-15 0,-21 15 0,26-22 0,-2-2 0,42-49 0,38-65 0,5-7 0,-124 182 0,-254 520 0,241-504 0,23-47 0,-16 33 0,-22 63 0,40-100 0,1 0 0,-1 0 0,1 0 0,0 0 0,-1 1 0,1-1 0,0 0 0,0 0 0,0 0 0,0 0 0,0 1 0,0-1 0,0 0 0,0 0 0,0 0 0,1 0 0,-1 1 0,0-1 0,1 0 0,-1 0 0,2 1 0,-2-1 0,1-1 0,0 1 0,0-1 0,-1 1 0,1-1 0,0 1 0,0-1 0,0 0 0,0 0 0,0 1 0,0-1 0,0 0 0,0 0 0,0 0 0,-1 0 0,1 0 0,0 0 0,0 0 0,0 0 0,1-1 0,5 0 0,0-1 0,0 0 0,-1-1 0,1 1 0,10-7 0,53-37 0,-50 31 0,0 1 0,2 1 0,-1 1 0,2 1 0,33-11 0,-53 21 0,0 0 0,0 0 0,0 0 0,0 1 0,0 0 0,0-1 0,-1 1 0,1 0 0,0 1 0,0-1 0,0 0 0,0 1 0,0 0 0,4 1 0,-5-1 0,0 0 0,-1 0 0,1 1 0,-1-1 0,1 1 0,-1-1 0,1 1 0,-1-1 0,0 1 0,0 0 0,0 0 0,0 0 0,0-1 0,0 1 0,0 0 0,-1 0 0,1 0 0,-1 0 0,1 0 0,-1 1 0,0-1 0,0 3 0,1 11 0,-1 1 0,-1-1 0,0 1 0,-1-1 0,-7 26 0,-31 82 0,40-123 0,-31 76 0,-61 114 0,-57 61 0,129-220 0,8-13 0,8-13 0,0 0 0,0 0 0,0 0 0,1 0 0,0 1 0,0-1 0,1 1 0,-1 0 0,1 0 0,-1 9 0,3-16 0,0 0 0,0 1 0,0-1 0,0 0 0,0 1 0,0-1 0,0 1 0,0-1 0,0 0 0,0 1 0,1-1 0,-1 1 0,0-1 0,0 0 0,0 1 0,0-1 0,1 0 0,-1 1 0,0-1 0,0 0 0,1 1 0,-1-1 0,0 0 0,1 0 0,-1 1 0,0-1 0,1 0 0,-1 0 0,0 0 0,1 1 0,-1-1 0,0 0 0,1 0 0,-1 0 0,1 0 0,-1 0 0,0 0 0,1 0 0,-1 0 0,0 0 0,1 0 0,-1 0 0,1 0 0,-1 0 0,0 0 0,1 0 0,-1 0 0,1 0 0,-1 0 0,0-1 0,1 1 0,-1 0 0,0 0 0,1-1 0,22-14 0,122-113 0,-40 32 0,-64 61 0,134-124 0,-273 319 0,93-152 0,-13 19 0,0 0 0,2 1 0,1 0 0,-20 57 0,35-84 0,-1 0 0,1 1 0,-1-1 0,1 0 0,0 0 0,0 1 0,0-1 0,-1 0 0,1 0 0,1 1 0,-1-1 0,0 0 0,0 0 0,0 0 0,1 1 0,0 1 0,13 2 0,-2-2 0,-12-3 0,1 0 0,0 1 0,-1-1 0,1 1 0,0-1 0,-1 1 0,1-1 0,-1 1 0,1-1 0,-1 1 0,1-1 0,-1 1 0,0-1 0,1 1 0,-1 0 0,1-1 0,-1 1 0,0 0 0,0-1 0,1 1 0,-1 0 0,0 0 0,0-1 0,0 1 0,0 0 0,0 1 0,-2 24 0,2-23 0,-10 44 0,-2-1 0,-2 1 0,-2-2 0,-33 67 0,40-91 0,-325 583 0,72-149 0,244-416 0,19-39 0,-1 0 0,0 0 0,0 0 0,0 0 0,0 0 0,0 0 0,1 0 0,-1-1 0,0 1 0,0 0 0,0 0 0,0 0 0,1 0 0,-1 0 0,0 0 0,0 0 0,0 0 0,0 0 0,1 0 0,-1 0 0,0 0 0,0 0 0,0 1 0,0-1 0,1 0 0,-1 0 0,0 0 0,0 0 0,0 0 0,0 0 0,0 0 0,1 0 0,-1 0 0,0 1 0,0-1 0,0 0 0,0 0 0,0 0 0,0 0 0,0 0 0,1 0 0,-1 1 0,0-1 0,0 0 0,0 0 0,0 0 0,0 0 0,0 1 0,0-1 0,0 0 0,0 0 0,0 0 0,0 0 0,0 1 0,0-1 0,0 0 0,0 0 0,0 1 0,12-11 0,0 0 0,-1 0 0,0-1 0,14-18 0,10-11 0,111-119 0,-146 158 0,1 0 0,-1 1 0,1-1 0,-1 1 0,1-1 0,0 0 0,-1 1 0,1 0 0,-1-1 0,1 1 0,0-1 0,-1 1 0,1 0 0,0-1 0,-1 1 0,1 0 0,0 0 0,0-1 0,-1 1 0,1 0 0,0 0 0,0 0 0,-1 0 0,1 0 0,1 0 0,-1 1 0,0 0 0,-1-1 0,1 1 0,-1 0 0,1-1 0,0 1 0,-1 0 0,1 0 0,-1-1 0,0 1 0,1 0 0,-1 0 0,0 0 0,1 0 0,-1 0 0,0-1 0,0 1 0,0 1 0,0 50 0,0-46 0,-9 70 0,-4-1 0,-33 113 0,31-131 0,7-22 0,8-34 0,-1-1 0,1 0 0,0 1 0,0-1 0,0 0 0,0 1 0,-1-1 0,1 1 0,0-1 0,0 0 0,0 1 0,0-1 0,0 1 0,0-1 0,0 0 0,0 1 0,0-1 0,0 1 0,1-1 0,-1 0 0,0 1 0,0-1 0,0 0 0,0 1 0,1-1 0,-1 0 0,0 1 0,0-1 0,0 0 0,1 1 0,-1-1 0,0 0 0,1 1 0,-1-1 0,0 0 0,1 0 0,-1 0 0,0 1 0,1-1 0,-1 0 0,0 0 0,1 0 0,-1 0 0,1 0 0,-1 0 0,0 1 0,1-1 0,-1 0 0,1 0 0,-1 0 0,0 0 0,1-1 0,-1 1 0,0 0 0,1 0 0,-1 0 0,1 0 0,-1 0 0,0 0 0,1-1 0,-1 1 0,1 0 0,26-18 0,-22 15 0,19-17 0,38-38 0,-5 4 0,-29 35 0,-28 19 0,1 0 0,-1 0 0,1 0 0,-1 0 0,1 0 0,-1 0 0,1-1 0,-1 1 0,1 0 0,-1 0 0,1 0 0,-1 1 0,1-1 0,-1 0 0,1 0 0,-1 0 0,1 0 0,-1 0 0,0 1 0,1-1 0,-1 0 0,2 1 0,-2 0 0,1-1 0,-1 1 0,1 0 0,-1 0 0,1 0 0,-1 0 0,0 0 0,1 0 0,-1 0 0,0 0 0,0 0 0,0 0 0,1 0 0,-1 0 0,0 0 0,-1 1 0,-1 24 0,-2 1 0,-1-1 0,-1-1 0,-1 1 0,-13 30 0,4-10 0,4-11 0,6-21 0,1 0 0,0 0 0,1 1 0,1 0 0,0-1 0,1 1 0,0 24 0,2-38 0,0 0 0,0 0 0,0 1 0,0-1 0,0 0 0,0 0 0,1 0 0,-1 0 0,0 0 0,1 0 0,-1 0 0,1 0 0,-1 0 0,1 0 0,-1 0 0,1 0 0,-1-1 0,1 1 0,0 0 0,0 0 0,-1 0 0,1-1 0,0 1 0,0 0 0,0-1 0,0 1 0,0-1 0,0 1 0,0-1 0,0 0 0,0 1 0,0-1 0,0 0 0,0 1 0,0-1 0,0 0 0,0 0 0,0 0 0,0 0 0,0 0 0,1 0 0,-1-1 0,0 1 0,0 0 0,0 0 0,0-1 0,0 1 0,0-1 0,0 1 0,1-2 0,7-2 0,0-1 0,0 0 0,0 0 0,8-8 0,-15 11 0,22-17 0,27-30 0,-37 33 0,2 1 0,0 1 0,1 0 0,30-18 0,-45 30 0,1 0 0,0 1 0,0 0 0,-1 0 0,1 0 0,0 0 0,0 0 0,0 1 0,0-1 0,0 1 0,5 0 0,-6 0 0,-1 0 0,1 1 0,-1-1 0,1 1 0,-1 0 0,1-1 0,-1 1 0,1 0 0,-1 0 0,0 0 0,0 0 0,1 0 0,-1 0 0,0 0 0,0 0 0,0 1 0,0-1 0,0 0 0,-1 1 0,1-1 0,0 1 0,-1-1 0,1 1 0,0 2 0,4 14 0,0 0 0,-2 0 0,0 1 0,-1 0 0,-1-1 0,-2 34 0,-3-5 0,-15 72 0,6-75 0,10-35 0,0 0 0,0 0 0,1 0 0,0 0 0,1 0 0,0 1 0,0 13 0,1-23 0,0 0 0,0 0 0,0 1 0,0-1 0,0 0 0,0 0 0,1 0 0,-1 0 0,0 0 0,0 1 0,0-1 0,0 0 0,0 0 0,0 0 0,1 0 0,-1 0 0,0 0 0,0 0 0,0 1 0,0-1 0,1 0 0,-1 0 0,0 0 0,0 0 0,0 0 0,0 0 0,1 0 0,-1 0 0,0 0 0,0 0 0,0 0 0,0 0 0,1 0 0,-1 0 0,0 0 0,0 0 0,0 0 0,0-1 0,1 1 0,-1 0 0,0 0 0,0 0 0,0 0 0,0 0 0,1 0 0,-1 0 0,0 0 0,0-1 0,0 1 0,0 0 0,0 0 0,0 0 0,0 0 0,0 0 0,1-1 0,-1 1 0,0 0 0,0 0 0,0 0 0,0 0 0,0-1 0,0 1 0,0 0 0,72-71 0,21-19 0,-93 90 0,20-18 0,1 1 0,0 1 0,1 1 0,1 1 0,34-16 0,-56 30 0,0-1 0,0 1 0,0-1 0,0 1 0,0 0 0,0-1 0,0 1 0,0 0 0,0 0 0,0 0 0,0 0 0,0 0 0,0 0 0,0 0 0,0 0 0,0 0 0,0 0 0,0 0 0,0 1 0,0-1 0,0 0 0,0 1 0,1 0 0,-1 0 0,0 0 0,-1 1 0,1-1 0,-1 0 0,1 1 0,-1-1 0,0 0 0,0 1 0,1-1 0,-1 0 0,0 1 0,0-1 0,0 0 0,0 1 0,-1-1 0,1 1 0,-1 1 0,-3 16 0,0-1 0,-2 0 0,0 0 0,-15 30 0,-45 69 0,41-74 0,-77 107 0,61-93 0,37-51 0,0 1 0,1-1 0,0 1 0,0 0 0,1 0 0,0 0 0,-3 14 0,-3 14 0,-136 376 0,78-235 0,41-106 0,-114 358 0,131-378 0,8-50 0,0 1 0,0-1 0,0 0 0,0 0 0,0 1 0,0-1 0,0 0 0,0 1 0,0-1 0,0 0 0,0 0 0,0 1 0,0-1 0,0 0 0,0 0 0,0 1 0,0-1 0,0 0 0,0 0 0,0 1 0,1-1 0,-1 0 0,0 0 0,0 1 0,0-1 0,0 0 0,1 0 0,-1 0 0,0 1 0,0-1 0,1 0 0,-1 0 0,0 0 0,0 0 0,1 1 0,-1-1 0,0 0 0,1 0 0,14-17 0,25-51 0,48-109 0,-54 103 0,-21 46 0,140-315 0,-145 324 0,-1-1 0,0 0 0,4-31 0,-10 44 0,0 1 0,-1-1 0,1 0 0,-2 1 0,1-1 0,-1 0 0,0 1 0,0-1 0,-1 1 0,0-1 0,0 1 0,-1 0 0,1 0 0,-7-9 0,-4-5-1365,1 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3:15:22.998"/>
    </inkml:context>
    <inkml:brush xml:id="br0">
      <inkml:brushProperty name="width" value="0.05" units="cm"/>
      <inkml:brushProperty name="height" value="0.05" units="cm"/>
      <inkml:brushProperty name="color" value="#E71224"/>
    </inkml:brush>
  </inkml:definitions>
  <inkml:trace contextRef="#ctx0" brushRef="#br0">1 1 24575,'5'0'0,"10"0"0,8 0 0,8 0 0,5 0 0,0 0 0,3 0 0,5 0 0,3 0 0,-2 0 0,-3 0 0,-9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3:15:23.403"/>
    </inkml:context>
    <inkml:brush xml:id="br0">
      <inkml:brushProperty name="width" value="0.05" units="cm"/>
      <inkml:brushProperty name="height" value="0.05" units="cm"/>
      <inkml:brushProperty name="color" value="#E71224"/>
    </inkml:brush>
  </inkml:definitions>
  <inkml:trace contextRef="#ctx0" brushRef="#br0">1 1 24575,'4'0'0,"16"0"0,14 0 0,14 0 0,9 0 0,7 0 0,-1 0 0,-3 0 0,-6 0 0,-9 0 0,-2 0 0,-4 0 0,1 0 0,-7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3:15:23.746"/>
    </inkml:context>
    <inkml:brush xml:id="br0">
      <inkml:brushProperty name="width" value="0.05" units="cm"/>
      <inkml:brushProperty name="height" value="0.05" units="cm"/>
      <inkml:brushProperty name="color" value="#E71224"/>
    </inkml:brush>
  </inkml:definitions>
  <inkml:trace contextRef="#ctx0" brushRef="#br0">0 0 24575,'9'0'0,"8"0"0,6 5 0,7 1 0,4 0 0,1 4 0,-2-1 0,0-1 0,2-2 0,-1-2 0,0-2 0,-2-1 0,-2-1 0,-1 0 0,-1 0 0,-1-1 0,-5 1-8191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3:15:24.247"/>
    </inkml:context>
    <inkml:brush xml:id="br0">
      <inkml:brushProperty name="width" value="0.05" units="cm"/>
      <inkml:brushProperty name="height" value="0.05" units="cm"/>
      <inkml:brushProperty name="color" value="#E71224"/>
    </inkml:brush>
  </inkml:definitions>
  <inkml:trace contextRef="#ctx0" brushRef="#br0">1 1 24575,'25'1'0,"0"1"0,30 7 0,32 4 0,401-8 44,-266-8-1453,-194 3-5417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3:15:24.972"/>
    </inkml:context>
    <inkml:brush xml:id="br0">
      <inkml:brushProperty name="width" value="0.05" units="cm"/>
      <inkml:brushProperty name="height" value="0.05" units="cm"/>
      <inkml:brushProperty name="color" value="#E71224"/>
    </inkml:brush>
  </inkml:definitions>
  <inkml:trace contextRef="#ctx0" brushRef="#br0">0 0 24575,'10'0'0,"6"0"0,11 0 0,10 0 0,3 0 0,3 0 0,0 0 0,-3 0 0,-3 0 0,-5 0 0,-2 0 0,-1 0 0,2 0 0,-2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3:15:40.694"/>
    </inkml:context>
    <inkml:brush xml:id="br0">
      <inkml:brushProperty name="width" value="0.05" units="cm"/>
      <inkml:brushProperty name="height" value="0.05" units="cm"/>
      <inkml:brushProperty name="color" value="#E71224"/>
    </inkml:brush>
  </inkml:definitions>
  <inkml:trace contextRef="#ctx0" brushRef="#br0">271 0 24575,'2'108'0,"-5"120"0,-10-124 0,7-64 0,-2 44 0,7 362 0,3-212 0,-1-206 0,2 0 0,6 30 0,5 38 0,-13-54 0,-2 0 0,-2 1 0,-1-1 0,-2-1 0,-18 64 0,17-76 0,2 0 0,1 0 0,-1 37 0,7 94 0,1-52 0,-3 703 0,-2-789 0,0 0 0,-8 35 0,5-32 0,-3 35 0,6 13 0,2-44 0,-1 1 0,-2-1 0,-8 45 0,-3-16 0,3-11 0,-1-1 0,-32 78 0,35-104 0,2 1 0,1-1 0,0 1 0,2 0 0,0 0 0,-1 41 0,-6 44 0,-3 87 0,1-13 0,0-1 0,13 348 0,1-246 0,0-259 0,1-1 0,8 35 0,-5-33 0,3 46 0,-9 42 0,2 48 0,-1-157-28,0 0-1,1 0 1,-1 0-1,0 0 1,0 0 0,1 0-1,0 0 1,-1 0-1,1 0 1,0 0-1,0 0 1,0 0-1,0-1 1,0 1 0,0 0-1,0-1 1,1 1-1,-1-1 1,1 1-1,-1-1 1,1 1 0,-1-1-1,1 0 1,0 0-1,0 0 1,0 0-1,-1 0 1,1-1-1,0 1 1,0 0 0,0-1-1,0 1 1,0-1-1,0 0 1,1 0-1,-1 0 1,0 0-1,0 0 1,0 0 0,0 0-1,0-1 1,0 1-1,0-1 1,0 1-1,0-1 1,0 0-1,3-2 1,11-8-6798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3:15:43.703"/>
    </inkml:context>
    <inkml:brush xml:id="br0">
      <inkml:brushProperty name="width" value="0.05" units="cm"/>
      <inkml:brushProperty name="height" value="0.05" units="cm"/>
      <inkml:brushProperty name="color" value="#E71224"/>
    </inkml:brush>
  </inkml:definitions>
  <inkml:trace contextRef="#ctx0" brushRef="#br0">1 1 24575,'1'0'0,"1"1"0,0-1 0,-1 1 0,0-1 0,1 1 0,-1 0 0,1 0 0,-1-1 0,0 1 0,1 0 0,-1 0 0,0 1 0,0-1 0,0 0 0,0 0 0,0 0 0,0 1 0,0-1 0,-1 1 0,1-1 0,0 0 0,0 4 0,13 34 0,-7-2 0,-2 0 0,1 40 0,1 10 0,-3-46 0,-3 0 0,-1-1 0,-10 74 0,1 13 0,8 143 0,4-116 0,-1-105 0,3-1 0,17 81 0,-10-69 0,-6-19 0,0 80 0,-3-34 0,1-58 0,1 0 0,15 49 0,4 28 0,-14-47 0,-3-19 0,4 77 0,-12 533 0,-7-570 0,4-59 0,2 0 0,-1 26 0,7 15 0,1-1 0,4 0 0,27 102 0,-28-124 0,-2 1 0,-1 0 0,-3 0 0,0 0 0,-6 45 0,2 5 0,2 531 0,-3-568 0,-2 0 0,-14 62 0,-7 59 0,20-118 0,-15 62 0,-6 44 0,22-98 0,8 104 0,0-146 0,1-1 0,1 0 0,8 24 0,-6-24 0,-1 1 0,5 35 0,-5 83 0,-5-88 0,-2-393-1365,1 232-5461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3:15:47.680"/>
    </inkml:context>
    <inkml:brush xml:id="br0">
      <inkml:brushProperty name="width" value="0.05" units="cm"/>
      <inkml:brushProperty name="height" value="0.05" units="cm"/>
      <inkml:brushProperty name="color" value="#E71224"/>
    </inkml:brush>
  </inkml:definitions>
  <inkml:trace contextRef="#ctx0" brushRef="#br0">575 0 24575,'-60'95'0,"20"-11"0,4 2 0,4 1 0,4 2 0,3 1 0,5 0 0,-10 101 0,27-170 0,-1 1 0,-2-1 0,-7 22 0,13-43 0,-1 1 0,1 0 0,0-1 0,-1 1 0,1 0 0,0-1 0,0 1 0,-1 0 0,1 0 0,0-1 0,0 1 0,0 0 0,0 0 0,0 0 0,0-1 0,0 1 0,0 0 0,1 0 0,-1-1 0,0 2 0,12-6 0,24-27 0,-27 22 0,36-32 0,-1-2 0,-1-1 0,-3-3 0,-2-1 0,-2-2 0,51-96 0,-76 125 0,2 0 0,28-37 0,-35 47 0,-12 11 0,-18 16 0,-24 31 0,-63 80 0,10-10 0,-196 203 0,294-317 0,-41 46 0,40-44 0,1 0 0,0-1 0,0 1 0,0 0 0,0 1 0,1-1 0,0 0 0,-3 11 0,5-16 0,0 0 0,0 1 0,0-1 0,0 0 0,0 1 0,0-1 0,0 1 0,-1-1 0,1 1 0,0-1 0,0 0 0,0 1 0,1-1 0,-1 1 0,0-1 0,0 0 0,0 1 0,0-1 0,0 1 0,0-1 0,1 0 0,-1 1 0,0-1 0,0 0 0,0 1 0,1-1 0,-1 0 0,0 1 0,1-1 0,-1 0 0,0 0 0,1 1 0,-1-1 0,0 0 0,1 0 0,-1 0 0,0 1 0,1-1 0,-1 0 0,1 0 0,-1 0 0,0 0 0,1 0 0,21-6 0,6-9 0,0-3 0,-1 0 0,43-39 0,-15 12 0,548-374 0,-372 273 0,-226 143 0,-1 1 0,1-1 0,0 1 0,-1 0 0,1 0 0,9-2 0,-13 4 0,-1 0 0,1 0 0,0 0 0,-1 0 0,1 0 0,-1 0 0,1 0 0,0 0 0,-1 0 0,1 0 0,0 0 0,-1 0 0,1 1 0,-1-1 0,1 0 0,0 1 0,-1-1 0,1 0 0,-1 1 0,1-1 0,-1 0 0,1 2 0,0-1 0,0 0 0,-1 0 0,1 1 0,-1-1 0,0 0 0,1 1 0,-1-1 0,0 0 0,0 1 0,0-1 0,0 0 0,0 1 0,0-1 0,0 1 0,-1 1 0,-2 9 0,0 0 0,-1-1 0,0 1 0,-1-1 0,0 0 0,0 0 0,-10 13 0,-58 74 0,52-71 0,-119 165 0,-61 75 0,148-205 0,-162 177 0,206-230 0,-5 5 0,0 0 0,-16 21 0,29-34 0,1 0 0,-1 0 0,0 0 0,1 0 0,-1-1 0,1 1 0,-1 0 0,1 0 0,-1 0 0,1 0 0,0 0 0,0 0 0,-1 1 0,1-1 0,0 2 0,0-3 0,0 0 0,1 1 0,-1-1 0,0 0 0,0 0 0,1 1 0,-1-1 0,0 0 0,1 0 0,-1 0 0,0 0 0,1 1 0,-1-1 0,0 0 0,0 0 0,1 0 0,-1 0 0,1 0 0,-1 0 0,0 0 0,1 0 0,-1 0 0,0 0 0,1 0 0,-1 0 0,0 0 0,1 0 0,-1 0 0,0 0 0,1 0 0,34-14 0,24-23 0,-2-3 0,85-77 0,-138 114 0,-1 0 0,5-3 0,-1 0 0,0-1 0,0 1 0,0-1 0,-1-1 0,0 1 0,4-9 0,-10 16 0,0 0 0,0 0 0,0 0 0,-1 0 0,1 0 0,0 0 0,0 0 0,0 0 0,0 0 0,-1 1 0,1-1 0,0 0 0,0 0 0,0 0 0,0 0 0,-1 0 0,1 0 0,0 0 0,0 0 0,0-1 0,-1 1 0,1 0 0,0 0 0,0 0 0,0 0 0,0 0 0,-1 0 0,1 0 0,0 0 0,0 0 0,0 0 0,0-1 0,0 1 0,-1 0 0,1 0 0,0 0 0,0 0 0,0 0 0,0-1 0,0 1 0,0 0 0,0 0 0,0 0 0,0 0 0,0-1 0,-1 1 0,1 0 0,0 0 0,0 0 0,0-1 0,0 1 0,0 0 0,0 0 0,0 0 0,0-1 0,1 1 0,-1 0 0,0 0 0,0 0 0,0 0 0,0-1 0,0 1 0,0 0 0,0 0 0,0 0 0,0 0 0,1-1 0,-9 5 0,1 0 0,0 1 0,0 0 0,0 0 0,0 0 0,-11 13 0,-2 2 0,-81 76 0,-93 116 0,34-39 0,159-172 0,-1 1 0,1-1 0,0 1 0,-1-1 0,1 1 0,0-1 0,0 1 0,0 0 0,1-1 0,-1 1 0,0 0 0,0 0 0,1-1 0,-1 1 0,1 0 0,0 2 0,0-3 0,0-1 0,1 1 0,-1-1 0,0 1 0,1 0 0,-1-1 0,1 0 0,-1 1 0,1-1 0,-1 1 0,1-1 0,-1 0 0,1 1 0,0-1 0,-1 0 0,1 1 0,-1-1 0,1 0 0,0 0 0,-1 0 0,1 0 0,0 1 0,-1-1 0,1 0 0,0 0 0,-1 0 0,1-1 0,0 1 0,0 0 0,11-1 0,0-1 0,0-1 0,19-6 0,115-45 0,43-12 0,-182 64 0,-1 1 0,0-1 0,1 1 0,-1 1 0,0-1 0,9 1 0,-14 0 0,0 0 0,0 1 0,0-1 0,1 0 0,-1 1 0,0-1 0,0 0 0,0 1 0,0 0 0,0-1 0,0 1 0,1 0 0,-2-1 0,1 1 0,0 0 0,0 0 0,0 0 0,0 0 0,0 0 0,-1 0 0,1 0 0,0 0 0,-1 0 0,1 0 0,-1 0 0,1 0 0,-1 1 0,0-1 0,1 0 0,-1 0 0,0 0 0,0 1 0,0-1 0,0 0 0,0 0 0,0 1 0,0-1 0,-1 2 0,0 7 0,-1 0 0,-1 1 0,1-1 0,-2 0 0,1 0 0,-1-1 0,-8 14 0,-45 67 0,30-49 0,2-3 0,9-16 0,2 0 0,-13 29 0,26-50 0,1-1 0,-1 1 0,1 0 0,-1 0 0,1 0 0,-1 0 0,1 0 0,0 0 0,-1 0 0,1 0 0,0 0 0,0 0 0,0 0 0,0 0 0,0 0 0,0 0 0,0 0 0,0 0 0,0 0 0,1 0 0,-1 0 0,0 0 0,1 0 0,-1 0 0,0 0 0,2 2 0,-1-3 0,0 1 0,0-1 0,0 1 0,1-1 0,-1 0 0,0 1 0,0-1 0,1 0 0,-1 0 0,0 0 0,1 1 0,-1-2 0,0 1 0,1 0 0,-1 0 0,0 0 0,2-1 0,10-2 0,-1-1 0,23-11 0,-34 14 0,26-13 0,-21 10 0,0 0 0,0 1 0,0 0 0,1 0 0,-1 1 0,1-1 0,9-1 0,-15 4 0,-1 0 0,1 0 0,-1 0 0,1 0 0,-1 0 0,0 1 0,1-1 0,-1 0 0,1 0 0,-1 0 0,1 0 0,-1 0 0,0 1 0,1-1 0,-1 0 0,1 0 0,-1 1 0,0-1 0,1 0 0,-1 1 0,0-1 0,0 0 0,1 1 0,-1-1 0,0 0 0,0 1 0,1-1 0,-1 1 0,0-1 0,0 1 0,0-1 0,0 0 0,0 1 0,0-1 0,1 1 0,-1-1 0,0 1 0,0-1 0,-1 1 0,0 19 0,-3-7 0,0-1 0,-1 1 0,0-1 0,0 0 0,-15 22 0,-44 56 0,48-68 0,-29 35 0,24-33 0,2 2 0,0 1 0,-16 31 0,34-57 0,0 0 0,1 0 0,-1 0 0,1 0 0,-1 0 0,1 0 0,0 1 0,-1-1 0,1 0 0,0 0 0,0 0 0,0 1 0,0-1 0,0 0 0,0 0 0,0 0 0,0 1 0,1 0 0,-1-1 0,0-1 0,1 1 0,-1-1 0,1 1 0,-1-1 0,1 0 0,0 1 0,-1-1 0,1 0 0,-1 1 0,1-1 0,0 0 0,-1 0 0,1 1 0,-1-1 0,1 0 0,0 0 0,-1 0 0,1 0 0,0 0 0,-1 0 0,1 0 0,0 0 0,0-1 0,9 0 0,0-2 0,-1 0 0,17-6 0,-2 0 0,-24 9 0,1 0 0,0 0 0,-1 0 0,1 0 0,0 0 0,-1 0 0,1 0 0,-1 0 0,1 0 0,0 0 0,-1 1 0,1-1 0,-1 0 0,1 0 0,0 0 0,-1 1 0,1-1 0,-1 0 0,1 1 0,-1-1 0,1 1 0,-1-1 0,1 0 0,-1 1 0,1-1 0,-1 1 0,0-1 0,1 1 0,-1-1 0,0 1 0,1 0 0,-1-1 0,0 1 0,0-1 0,0 1 0,1 0 0,-1-1 0,0 1 0,0 0 0,0-1 0,0 1 0,0-1 0,0 1 0,0 0 0,0-1 0,0 1 0,-1 0 0,1-1 0,0 1 0,-1 0 0,-11 37 0,11-35 0,-40 83 0,-3-1 0,-4-3 0,-88 115 0,125-182 0,5-8 0,0 0 0,1 0 0,0 1 0,1-1 0,0 1 0,0 0 0,-3 10 0,6-17 0,1-1 0,0 1 0,0 0 0,0 0 0,0 0 0,0 0 0,0 0 0,0-1 0,0 1 0,0 0 0,0 0 0,0 0 0,0 0 0,0-1 0,1 1 0,-1 0 0,0 0 0,1 0 0,-1-1 0,1 1 0,-1 0 0,1-1 0,-1 1 0,1 0 0,-1-1 0,2 2 0,-1-2 0,1 1 0,0 0 0,0 0 0,-1 0 0,1-1 0,0 1 0,0-1 0,0 0 0,-1 1 0,1-1 0,3 0 0,5 0 0,0-1 0,1 0 0,12-4 0,86-25 0,145-62 0,-59 20 0,-172 67 0,-23 5 0,1 0 0,-1 0 0,0 0 0,1 0 0,-1 0 0,0 1 0,1-1 0,-1 0 0,0 0 0,0 0 0,1 0 0,-1 0 0,0 0 0,1 1 0,-1-1 0,0 0 0,0 0 0,1 0 0,-1 1 0,0-1 0,0 0 0,1 0 0,-1 1 0,0-1 0,0 0 0,0 0 0,0 1 0,0-1 0,1 0 0,-1 1 0,0-1 0,0 1 0,-1 1 0,1 1 0,-1 0 0,0 0 0,0 0 0,0-1 0,0 1 0,0-1 0,-1 1 0,1-1 0,-1 1 0,-2 2 0,-35 44 0,-72 72 0,71-82 0,2 2 0,-46 66 0,82-104 0,0 0 0,0 1 0,0-1 0,0 1 0,0-1 0,1 1 0,-1 0 0,1 0 0,0 0 0,0-1 0,0 1 0,1 0 0,-1 6 0,2-8 0,-1-1 0,1 1 0,0 0 0,-1-1 0,1 1 0,0 0 0,0-1 0,0 1 0,0-1 0,0 1 0,1-1 0,-1 0 0,0 1 0,1-1 0,-1 0 0,0 0 0,1 0 0,0 0 0,-1 0 0,1 0 0,-1-1 0,1 1 0,0 0 0,0-1 0,-1 0 0,1 1 0,0-1 0,2 0 0,-2 1 0,0-1 0,1 1 0,-1 0 0,0-1 0,0 1 0,0 0 0,0 0 0,0 0 0,0 1 0,0-1 0,0 0 0,0 1 0,-1-1 0,1 1 0,0 0 0,-1-1 0,1 1 0,-1 0 0,2 4 0,-1-3 0,-1 1 0,0 0 0,0-1 0,-1 1 0,1 0 0,-1-1 0,1 1 0,-1 0 0,0 0 0,-1-1 0,0 6 0,-3 7 0,0 0 0,-1-1 0,0 1 0,-14 24 0,-5 1 0,-1-2 0,-1 0 0,-38 40 0,28-37 0,-46 74 0,79-111 0,0 0 0,1 0 0,-1 0 0,1 1 0,0-1 0,1 0 0,-3 9 0,4-13 0,0-1 0,0 1 0,0 0 0,0 0 0,0-1 0,0 1 0,1 0 0,-1 0 0,0 0 0,0-1 0,0 1 0,1 0 0,-1-1 0,0 1 0,1 0 0,-1-1 0,1 1 0,-1 0 0,1-1 0,-1 1 0,2 0 0,-1 0 0,0 0 0,1-1 0,-1 1 0,1-1 0,-1 1 0,0-1 0,1 0 0,-1 0 0,1 1 0,-1-1 0,1 0 0,-1 0 0,1-1 0,-1 1 0,3 0 0,-3-1 0,0 1 0,0 0 0,0 0 0,0-1 0,0 1 0,1 0 0,-1 0 0,0 1 0,0-1 0,0 0 0,0 0 0,0 0 0,0 1 0,0-1 0,0 0 0,0 1 0,0-1 0,1 2 0,-1-2 0,-1 1 0,0-1 0,1 1 0,-1-1 0,0 1 0,0 0 0,1-1 0,-1 1 0,0-1 0,0 1 0,0 0 0,0-1 0,0 1 0,0 0 0,0-1 0,0 1 0,0-1 0,0 1 0,0 0 0,0-1 0,-1 1 0,1-1 0,0 2 0,-4 5 0,0 1 0,0-1 0,-1 0 0,-5 7 0,5-6 0,-63 84 0,4-5 0,-71 124 0,130-201 0,-1 0 0,1 1 0,0-1 0,0 1 0,1 0 0,-3 12 0,7-20 0,-1-1 0,1 0 0,0 1 0,0-1 0,0 0 0,0 1 0,0-1 0,0 1 0,0-1 0,1 0 0,-1 1 0,1-1 0,0 0 0,0 0 0,0 0 0,0 1 0,0-1 0,0 0 0,1 0 0,-1 0 0,0-1 0,1 1 0,0 0 0,-1 0 0,1-1 0,0 1 0,0-1 0,0 0 0,0 1 0,0-1 0,3 1 0,7 2 0,-1 0 0,1 0 0,-1-1 0,1 0 0,18 0 0,68 2 0,-93-5 0,561-30 0,-345 12 0,-191 15 0,-17 1 0,0 1 0,1 0 0,-1 1 0,0 1 0,0 0 0,21 4 0,-34-5 0,1 0 0,-1 0 0,1 0 0,-1 0 0,1 0 0,-1 0 0,0 1 0,1-1 0,-1 0 0,1 0 0,-1 0 0,1 1 0,-1-1 0,1 0 0,-1 0 0,0 1 0,1-1 0,-1 0 0,1 1 0,-1-1 0,0 0 0,0 1 0,1-1 0,-1 1 0,0-1 0,1 1 0,-1-1 0,0 0 0,0 1 0,0-1 0,0 1 0,0-1 0,1 1 0,-1-1 0,0 1 0,0-1 0,0 1 0,0-1 0,0 1 0,0-1 0,-1 1 0,1-1 0,0 1 0,0-1 0,0 1 0,-1 0 0,-17 18 0,16-17 0,-105 83 0,95-76 0,-2-1 0,1 0 0,-1-1 0,0 0 0,-1-1 0,-26 7 0,39-13 3,0 1 0,0-1 0,0 0 0,0 0 0,0 0 1,1 0-1,-1 0 0,0 0 0,0-1 0,0 1 0,0-1 0,0 1 0,0-1 0,0 0 0,0 1 0,1-1 0,-1 0 0,0 0 0,-1-2 0,-23-28-408,17 17-616,-9-10-5805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682A-CF12-44E5-9E26-DCF1599AF4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961F8D85-1F92-49A9-810B-A2BFA1FE3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DE3B51AE-EDC5-4468-BF3E-647BA6F37EA4}"/>
              </a:ext>
            </a:extLst>
          </p:cNvPr>
          <p:cNvSpPr>
            <a:spLocks noGrp="1"/>
          </p:cNvSpPr>
          <p:nvPr>
            <p:ph type="dt" sz="half" idx="10"/>
          </p:nvPr>
        </p:nvSpPr>
        <p:spPr/>
        <p:txBody>
          <a:bodyPr/>
          <a:lstStyle/>
          <a:p>
            <a:fld id="{E8CAFA74-4113-4A1C-BC58-62823C1659D4}" type="datetimeFigureOut">
              <a:rPr lang="sv-SE" smtClean="0"/>
              <a:t>2022-02-24</a:t>
            </a:fld>
            <a:endParaRPr lang="sv-SE"/>
          </a:p>
        </p:txBody>
      </p:sp>
      <p:sp>
        <p:nvSpPr>
          <p:cNvPr id="5" name="Footer Placeholder 4">
            <a:extLst>
              <a:ext uri="{FF2B5EF4-FFF2-40B4-BE49-F238E27FC236}">
                <a16:creationId xmlns:a16="http://schemas.microsoft.com/office/drawing/2014/main" id="{C22FC934-F9AF-44B2-85A3-763D89C050D1}"/>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F161027-3050-4511-B1FD-EB965B1170F9}"/>
              </a:ext>
            </a:extLst>
          </p:cNvPr>
          <p:cNvSpPr>
            <a:spLocks noGrp="1"/>
          </p:cNvSpPr>
          <p:nvPr>
            <p:ph type="sldNum" sz="quarter" idx="12"/>
          </p:nvPr>
        </p:nvSpPr>
        <p:spPr/>
        <p:txBody>
          <a:bodyPr/>
          <a:lstStyle/>
          <a:p>
            <a:fld id="{B6BFCF01-86F0-4B4E-8F14-73968CD1D5E2}" type="slidenum">
              <a:rPr lang="sv-SE" smtClean="0"/>
              <a:t>‹#›</a:t>
            </a:fld>
            <a:endParaRPr lang="sv-SE"/>
          </a:p>
        </p:txBody>
      </p:sp>
    </p:spTree>
    <p:extLst>
      <p:ext uri="{BB962C8B-B14F-4D97-AF65-F5344CB8AC3E}">
        <p14:creationId xmlns:p14="http://schemas.microsoft.com/office/powerpoint/2010/main" val="103370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7A48-BE97-49AC-95BC-5E66AD4CA46F}"/>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2A899472-A361-4860-9901-9666BF08D5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54C067B4-5CED-4C93-9C7D-A9C785B1ACAE}"/>
              </a:ext>
            </a:extLst>
          </p:cNvPr>
          <p:cNvSpPr>
            <a:spLocks noGrp="1"/>
          </p:cNvSpPr>
          <p:nvPr>
            <p:ph type="dt" sz="half" idx="10"/>
          </p:nvPr>
        </p:nvSpPr>
        <p:spPr/>
        <p:txBody>
          <a:bodyPr/>
          <a:lstStyle/>
          <a:p>
            <a:fld id="{E8CAFA74-4113-4A1C-BC58-62823C1659D4}" type="datetimeFigureOut">
              <a:rPr lang="sv-SE" smtClean="0"/>
              <a:t>2022-02-24</a:t>
            </a:fld>
            <a:endParaRPr lang="sv-SE"/>
          </a:p>
        </p:txBody>
      </p:sp>
      <p:sp>
        <p:nvSpPr>
          <p:cNvPr id="5" name="Footer Placeholder 4">
            <a:extLst>
              <a:ext uri="{FF2B5EF4-FFF2-40B4-BE49-F238E27FC236}">
                <a16:creationId xmlns:a16="http://schemas.microsoft.com/office/drawing/2014/main" id="{2BF048DE-F02C-4D2E-8757-76B12580354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6DB4C997-6EBB-4FC7-B5C8-935EBA57CD72}"/>
              </a:ext>
            </a:extLst>
          </p:cNvPr>
          <p:cNvSpPr>
            <a:spLocks noGrp="1"/>
          </p:cNvSpPr>
          <p:nvPr>
            <p:ph type="sldNum" sz="quarter" idx="12"/>
          </p:nvPr>
        </p:nvSpPr>
        <p:spPr/>
        <p:txBody>
          <a:bodyPr/>
          <a:lstStyle/>
          <a:p>
            <a:fld id="{B6BFCF01-86F0-4B4E-8F14-73968CD1D5E2}" type="slidenum">
              <a:rPr lang="sv-SE" smtClean="0"/>
              <a:t>‹#›</a:t>
            </a:fld>
            <a:endParaRPr lang="sv-SE"/>
          </a:p>
        </p:txBody>
      </p:sp>
    </p:spTree>
    <p:extLst>
      <p:ext uri="{BB962C8B-B14F-4D97-AF65-F5344CB8AC3E}">
        <p14:creationId xmlns:p14="http://schemas.microsoft.com/office/powerpoint/2010/main" val="159324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15AAE5-08A3-4742-B585-1789642D1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2FAC4BDD-659B-4C9D-A111-ACC67DDF94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7C43AB2-C750-41B7-85D4-2412FA364132}"/>
              </a:ext>
            </a:extLst>
          </p:cNvPr>
          <p:cNvSpPr>
            <a:spLocks noGrp="1"/>
          </p:cNvSpPr>
          <p:nvPr>
            <p:ph type="dt" sz="half" idx="10"/>
          </p:nvPr>
        </p:nvSpPr>
        <p:spPr/>
        <p:txBody>
          <a:bodyPr/>
          <a:lstStyle/>
          <a:p>
            <a:fld id="{E8CAFA74-4113-4A1C-BC58-62823C1659D4}" type="datetimeFigureOut">
              <a:rPr lang="sv-SE" smtClean="0"/>
              <a:t>2022-02-24</a:t>
            </a:fld>
            <a:endParaRPr lang="sv-SE"/>
          </a:p>
        </p:txBody>
      </p:sp>
      <p:sp>
        <p:nvSpPr>
          <p:cNvPr id="5" name="Footer Placeholder 4">
            <a:extLst>
              <a:ext uri="{FF2B5EF4-FFF2-40B4-BE49-F238E27FC236}">
                <a16:creationId xmlns:a16="http://schemas.microsoft.com/office/drawing/2014/main" id="{418155B2-5C89-4C69-A725-7D1B9D037E00}"/>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E9C84535-E219-4B57-BBFD-81ED0BC34136}"/>
              </a:ext>
            </a:extLst>
          </p:cNvPr>
          <p:cNvSpPr>
            <a:spLocks noGrp="1"/>
          </p:cNvSpPr>
          <p:nvPr>
            <p:ph type="sldNum" sz="quarter" idx="12"/>
          </p:nvPr>
        </p:nvSpPr>
        <p:spPr/>
        <p:txBody>
          <a:bodyPr/>
          <a:lstStyle/>
          <a:p>
            <a:fld id="{B6BFCF01-86F0-4B4E-8F14-73968CD1D5E2}" type="slidenum">
              <a:rPr lang="sv-SE" smtClean="0"/>
              <a:t>‹#›</a:t>
            </a:fld>
            <a:endParaRPr lang="sv-SE"/>
          </a:p>
        </p:txBody>
      </p:sp>
    </p:spTree>
    <p:extLst>
      <p:ext uri="{BB962C8B-B14F-4D97-AF65-F5344CB8AC3E}">
        <p14:creationId xmlns:p14="http://schemas.microsoft.com/office/powerpoint/2010/main" val="2403304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2/24/2022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480195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2/24/2022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745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682A-CF12-44E5-9E26-DCF1599AF4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961F8D85-1F92-49A9-810B-A2BFA1FE3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DE3B51AE-EDC5-4468-BF3E-647BA6F37EA4}"/>
              </a:ext>
            </a:extLst>
          </p:cNvPr>
          <p:cNvSpPr>
            <a:spLocks noGrp="1"/>
          </p:cNvSpPr>
          <p:nvPr>
            <p:ph type="dt" sz="half" idx="10"/>
          </p:nvPr>
        </p:nvSpPr>
        <p:spPr/>
        <p:txBody>
          <a:bodyPr/>
          <a:lstStyle/>
          <a:p>
            <a:fld id="{E8CAFA74-4113-4A1C-BC58-62823C1659D4}" type="datetimeFigureOut">
              <a:rPr lang="sv-SE" smtClean="0"/>
              <a:t>2022-02-24</a:t>
            </a:fld>
            <a:endParaRPr lang="sv-SE"/>
          </a:p>
        </p:txBody>
      </p:sp>
      <p:sp>
        <p:nvSpPr>
          <p:cNvPr id="5" name="Footer Placeholder 4">
            <a:extLst>
              <a:ext uri="{FF2B5EF4-FFF2-40B4-BE49-F238E27FC236}">
                <a16:creationId xmlns:a16="http://schemas.microsoft.com/office/drawing/2014/main" id="{C22FC934-F9AF-44B2-85A3-763D89C050D1}"/>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F161027-3050-4511-B1FD-EB965B1170F9}"/>
              </a:ext>
            </a:extLst>
          </p:cNvPr>
          <p:cNvSpPr>
            <a:spLocks noGrp="1"/>
          </p:cNvSpPr>
          <p:nvPr>
            <p:ph type="sldNum" sz="quarter" idx="12"/>
          </p:nvPr>
        </p:nvSpPr>
        <p:spPr/>
        <p:txBody>
          <a:bodyPr/>
          <a:lstStyle/>
          <a:p>
            <a:fld id="{B6BFCF01-86F0-4B4E-8F14-73968CD1D5E2}" type="slidenum">
              <a:rPr lang="sv-SE" smtClean="0"/>
              <a:t>‹#›</a:t>
            </a:fld>
            <a:endParaRPr lang="sv-SE"/>
          </a:p>
        </p:txBody>
      </p:sp>
    </p:spTree>
    <p:extLst>
      <p:ext uri="{BB962C8B-B14F-4D97-AF65-F5344CB8AC3E}">
        <p14:creationId xmlns:p14="http://schemas.microsoft.com/office/powerpoint/2010/main" val="147432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A3B6-7695-4D85-B894-98602C3BB198}"/>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ADEF89C6-50A0-4DF6-8DE3-B7A6C18847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04FE916-86AA-49C4-8374-A15BF294DAB9}"/>
              </a:ext>
            </a:extLst>
          </p:cNvPr>
          <p:cNvSpPr>
            <a:spLocks noGrp="1"/>
          </p:cNvSpPr>
          <p:nvPr>
            <p:ph type="dt" sz="half" idx="10"/>
          </p:nvPr>
        </p:nvSpPr>
        <p:spPr/>
        <p:txBody>
          <a:bodyPr/>
          <a:lstStyle/>
          <a:p>
            <a:fld id="{E8CAFA74-4113-4A1C-BC58-62823C1659D4}" type="datetimeFigureOut">
              <a:rPr lang="sv-SE" smtClean="0"/>
              <a:t>2022-02-24</a:t>
            </a:fld>
            <a:endParaRPr lang="sv-SE"/>
          </a:p>
        </p:txBody>
      </p:sp>
      <p:sp>
        <p:nvSpPr>
          <p:cNvPr id="5" name="Footer Placeholder 4">
            <a:extLst>
              <a:ext uri="{FF2B5EF4-FFF2-40B4-BE49-F238E27FC236}">
                <a16:creationId xmlns:a16="http://schemas.microsoft.com/office/drawing/2014/main" id="{6C5E45F3-5F11-4310-8721-9050DADCFBBB}"/>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FCF25F75-FAFB-4433-93E5-0992039F808E}"/>
              </a:ext>
            </a:extLst>
          </p:cNvPr>
          <p:cNvSpPr>
            <a:spLocks noGrp="1"/>
          </p:cNvSpPr>
          <p:nvPr>
            <p:ph type="sldNum" sz="quarter" idx="12"/>
          </p:nvPr>
        </p:nvSpPr>
        <p:spPr/>
        <p:txBody>
          <a:bodyPr/>
          <a:lstStyle/>
          <a:p>
            <a:fld id="{B6BFCF01-86F0-4B4E-8F14-73968CD1D5E2}" type="slidenum">
              <a:rPr lang="sv-SE" smtClean="0"/>
              <a:t>‹#›</a:t>
            </a:fld>
            <a:endParaRPr lang="sv-SE"/>
          </a:p>
        </p:txBody>
      </p:sp>
    </p:spTree>
    <p:extLst>
      <p:ext uri="{BB962C8B-B14F-4D97-AF65-F5344CB8AC3E}">
        <p14:creationId xmlns:p14="http://schemas.microsoft.com/office/powerpoint/2010/main" val="319257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9033-20B3-47E9-AAA2-D4A27D2CD6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2C9F7883-993D-454E-AAC7-A2DCB6469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172752-AAE0-45F5-9C85-4BBB8BAF255D}"/>
              </a:ext>
            </a:extLst>
          </p:cNvPr>
          <p:cNvSpPr>
            <a:spLocks noGrp="1"/>
          </p:cNvSpPr>
          <p:nvPr>
            <p:ph type="dt" sz="half" idx="10"/>
          </p:nvPr>
        </p:nvSpPr>
        <p:spPr/>
        <p:txBody>
          <a:bodyPr/>
          <a:lstStyle/>
          <a:p>
            <a:fld id="{E8CAFA74-4113-4A1C-BC58-62823C1659D4}" type="datetimeFigureOut">
              <a:rPr lang="sv-SE" smtClean="0"/>
              <a:t>2022-02-24</a:t>
            </a:fld>
            <a:endParaRPr lang="sv-SE"/>
          </a:p>
        </p:txBody>
      </p:sp>
      <p:sp>
        <p:nvSpPr>
          <p:cNvPr id="5" name="Footer Placeholder 4">
            <a:extLst>
              <a:ext uri="{FF2B5EF4-FFF2-40B4-BE49-F238E27FC236}">
                <a16:creationId xmlns:a16="http://schemas.microsoft.com/office/drawing/2014/main" id="{D4225680-86C5-4187-BAED-79A47D93BD7D}"/>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9E2F0D4-A508-4D22-BA94-1AE66FCBE855}"/>
              </a:ext>
            </a:extLst>
          </p:cNvPr>
          <p:cNvSpPr>
            <a:spLocks noGrp="1"/>
          </p:cNvSpPr>
          <p:nvPr>
            <p:ph type="sldNum" sz="quarter" idx="12"/>
          </p:nvPr>
        </p:nvSpPr>
        <p:spPr/>
        <p:txBody>
          <a:bodyPr/>
          <a:lstStyle/>
          <a:p>
            <a:fld id="{B6BFCF01-86F0-4B4E-8F14-73968CD1D5E2}" type="slidenum">
              <a:rPr lang="sv-SE" smtClean="0"/>
              <a:t>‹#›</a:t>
            </a:fld>
            <a:endParaRPr lang="sv-SE"/>
          </a:p>
        </p:txBody>
      </p:sp>
    </p:spTree>
    <p:extLst>
      <p:ext uri="{BB962C8B-B14F-4D97-AF65-F5344CB8AC3E}">
        <p14:creationId xmlns:p14="http://schemas.microsoft.com/office/powerpoint/2010/main" val="1364391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F577-629C-4E69-937C-F3EE3B122D88}"/>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98F20CC8-33C8-4544-8429-028A97723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3EF4FA58-9043-481F-9297-584057A19F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2716307D-F182-49A9-B5B7-FE83FF448BE4}"/>
              </a:ext>
            </a:extLst>
          </p:cNvPr>
          <p:cNvSpPr>
            <a:spLocks noGrp="1"/>
          </p:cNvSpPr>
          <p:nvPr>
            <p:ph type="dt" sz="half" idx="10"/>
          </p:nvPr>
        </p:nvSpPr>
        <p:spPr/>
        <p:txBody>
          <a:bodyPr/>
          <a:lstStyle/>
          <a:p>
            <a:fld id="{E8CAFA74-4113-4A1C-BC58-62823C1659D4}" type="datetimeFigureOut">
              <a:rPr lang="sv-SE" smtClean="0"/>
              <a:t>2022-02-24</a:t>
            </a:fld>
            <a:endParaRPr lang="sv-SE"/>
          </a:p>
        </p:txBody>
      </p:sp>
      <p:sp>
        <p:nvSpPr>
          <p:cNvPr id="6" name="Footer Placeholder 5">
            <a:extLst>
              <a:ext uri="{FF2B5EF4-FFF2-40B4-BE49-F238E27FC236}">
                <a16:creationId xmlns:a16="http://schemas.microsoft.com/office/drawing/2014/main" id="{F8463BF3-CB4D-49F9-A0FA-ED03725AFF32}"/>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EF76C027-1C9B-418D-8926-FF9653F1A14E}"/>
              </a:ext>
            </a:extLst>
          </p:cNvPr>
          <p:cNvSpPr>
            <a:spLocks noGrp="1"/>
          </p:cNvSpPr>
          <p:nvPr>
            <p:ph type="sldNum" sz="quarter" idx="12"/>
          </p:nvPr>
        </p:nvSpPr>
        <p:spPr/>
        <p:txBody>
          <a:bodyPr/>
          <a:lstStyle/>
          <a:p>
            <a:fld id="{B6BFCF01-86F0-4B4E-8F14-73968CD1D5E2}" type="slidenum">
              <a:rPr lang="sv-SE" smtClean="0"/>
              <a:t>‹#›</a:t>
            </a:fld>
            <a:endParaRPr lang="sv-SE"/>
          </a:p>
        </p:txBody>
      </p:sp>
    </p:spTree>
    <p:extLst>
      <p:ext uri="{BB962C8B-B14F-4D97-AF65-F5344CB8AC3E}">
        <p14:creationId xmlns:p14="http://schemas.microsoft.com/office/powerpoint/2010/main" val="85205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6A75-4C91-41B8-B2B2-60B71BAB1092}"/>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327367E9-B9B3-4178-A1C9-885CDF8D93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743663-0666-4CD5-B7E9-8BC88014B1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45F1B2CF-A081-4D4A-B7F0-9292DE0DE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9B7C3-2DC3-45C8-BA5B-A8419E7635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A66FB80C-857B-4D7D-9AF9-BF3746EB3D93}"/>
              </a:ext>
            </a:extLst>
          </p:cNvPr>
          <p:cNvSpPr>
            <a:spLocks noGrp="1"/>
          </p:cNvSpPr>
          <p:nvPr>
            <p:ph type="dt" sz="half" idx="10"/>
          </p:nvPr>
        </p:nvSpPr>
        <p:spPr/>
        <p:txBody>
          <a:bodyPr/>
          <a:lstStyle/>
          <a:p>
            <a:fld id="{E8CAFA74-4113-4A1C-BC58-62823C1659D4}" type="datetimeFigureOut">
              <a:rPr lang="sv-SE" smtClean="0"/>
              <a:t>2022-02-24</a:t>
            </a:fld>
            <a:endParaRPr lang="sv-SE"/>
          </a:p>
        </p:txBody>
      </p:sp>
      <p:sp>
        <p:nvSpPr>
          <p:cNvPr id="8" name="Footer Placeholder 7">
            <a:extLst>
              <a:ext uri="{FF2B5EF4-FFF2-40B4-BE49-F238E27FC236}">
                <a16:creationId xmlns:a16="http://schemas.microsoft.com/office/drawing/2014/main" id="{18B9334A-4362-4CE6-A43A-EDD77ED94581}"/>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C6883CB0-E3B8-40E0-8AAF-03FF8293E36C}"/>
              </a:ext>
            </a:extLst>
          </p:cNvPr>
          <p:cNvSpPr>
            <a:spLocks noGrp="1"/>
          </p:cNvSpPr>
          <p:nvPr>
            <p:ph type="sldNum" sz="quarter" idx="12"/>
          </p:nvPr>
        </p:nvSpPr>
        <p:spPr/>
        <p:txBody>
          <a:bodyPr/>
          <a:lstStyle/>
          <a:p>
            <a:fld id="{B6BFCF01-86F0-4B4E-8F14-73968CD1D5E2}" type="slidenum">
              <a:rPr lang="sv-SE" smtClean="0"/>
              <a:t>‹#›</a:t>
            </a:fld>
            <a:endParaRPr lang="sv-SE"/>
          </a:p>
        </p:txBody>
      </p:sp>
    </p:spTree>
    <p:extLst>
      <p:ext uri="{BB962C8B-B14F-4D97-AF65-F5344CB8AC3E}">
        <p14:creationId xmlns:p14="http://schemas.microsoft.com/office/powerpoint/2010/main" val="324394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B249-94B2-4B63-9667-3CBF08F894BA}"/>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5BD39F08-FF3A-4303-B8C6-331F694A5608}"/>
              </a:ext>
            </a:extLst>
          </p:cNvPr>
          <p:cNvSpPr>
            <a:spLocks noGrp="1"/>
          </p:cNvSpPr>
          <p:nvPr>
            <p:ph type="dt" sz="half" idx="10"/>
          </p:nvPr>
        </p:nvSpPr>
        <p:spPr/>
        <p:txBody>
          <a:bodyPr/>
          <a:lstStyle/>
          <a:p>
            <a:fld id="{E8CAFA74-4113-4A1C-BC58-62823C1659D4}" type="datetimeFigureOut">
              <a:rPr lang="sv-SE" smtClean="0"/>
              <a:t>2022-02-24</a:t>
            </a:fld>
            <a:endParaRPr lang="sv-SE"/>
          </a:p>
        </p:txBody>
      </p:sp>
      <p:sp>
        <p:nvSpPr>
          <p:cNvPr id="4" name="Footer Placeholder 3">
            <a:extLst>
              <a:ext uri="{FF2B5EF4-FFF2-40B4-BE49-F238E27FC236}">
                <a16:creationId xmlns:a16="http://schemas.microsoft.com/office/drawing/2014/main" id="{FA803890-F163-4F3E-AD00-89BFD172AC30}"/>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AE4693B9-F267-4010-B31A-4CE072848835}"/>
              </a:ext>
            </a:extLst>
          </p:cNvPr>
          <p:cNvSpPr>
            <a:spLocks noGrp="1"/>
          </p:cNvSpPr>
          <p:nvPr>
            <p:ph type="sldNum" sz="quarter" idx="12"/>
          </p:nvPr>
        </p:nvSpPr>
        <p:spPr/>
        <p:txBody>
          <a:bodyPr/>
          <a:lstStyle/>
          <a:p>
            <a:fld id="{B6BFCF01-86F0-4B4E-8F14-73968CD1D5E2}" type="slidenum">
              <a:rPr lang="sv-SE" smtClean="0"/>
              <a:t>‹#›</a:t>
            </a:fld>
            <a:endParaRPr lang="sv-SE"/>
          </a:p>
        </p:txBody>
      </p:sp>
    </p:spTree>
    <p:extLst>
      <p:ext uri="{BB962C8B-B14F-4D97-AF65-F5344CB8AC3E}">
        <p14:creationId xmlns:p14="http://schemas.microsoft.com/office/powerpoint/2010/main" val="415573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7B547E-E25C-4627-93EB-23A5D9FEE0CD}"/>
              </a:ext>
            </a:extLst>
          </p:cNvPr>
          <p:cNvSpPr>
            <a:spLocks noGrp="1"/>
          </p:cNvSpPr>
          <p:nvPr>
            <p:ph type="dt" sz="half" idx="10"/>
          </p:nvPr>
        </p:nvSpPr>
        <p:spPr/>
        <p:txBody>
          <a:bodyPr/>
          <a:lstStyle/>
          <a:p>
            <a:fld id="{E8CAFA74-4113-4A1C-BC58-62823C1659D4}" type="datetimeFigureOut">
              <a:rPr lang="sv-SE" smtClean="0"/>
              <a:t>2022-02-24</a:t>
            </a:fld>
            <a:endParaRPr lang="sv-SE"/>
          </a:p>
        </p:txBody>
      </p:sp>
      <p:sp>
        <p:nvSpPr>
          <p:cNvPr id="3" name="Footer Placeholder 2">
            <a:extLst>
              <a:ext uri="{FF2B5EF4-FFF2-40B4-BE49-F238E27FC236}">
                <a16:creationId xmlns:a16="http://schemas.microsoft.com/office/drawing/2014/main" id="{252F0C0D-9422-470A-8F86-F3CAD3176111}"/>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A1E99E41-48C5-4129-A11C-2BD19F182EC7}"/>
              </a:ext>
            </a:extLst>
          </p:cNvPr>
          <p:cNvSpPr>
            <a:spLocks noGrp="1"/>
          </p:cNvSpPr>
          <p:nvPr>
            <p:ph type="sldNum" sz="quarter" idx="12"/>
          </p:nvPr>
        </p:nvSpPr>
        <p:spPr/>
        <p:txBody>
          <a:bodyPr/>
          <a:lstStyle/>
          <a:p>
            <a:fld id="{B6BFCF01-86F0-4B4E-8F14-73968CD1D5E2}" type="slidenum">
              <a:rPr lang="sv-SE" smtClean="0"/>
              <a:t>‹#›</a:t>
            </a:fld>
            <a:endParaRPr lang="sv-SE"/>
          </a:p>
        </p:txBody>
      </p:sp>
    </p:spTree>
    <p:extLst>
      <p:ext uri="{BB962C8B-B14F-4D97-AF65-F5344CB8AC3E}">
        <p14:creationId xmlns:p14="http://schemas.microsoft.com/office/powerpoint/2010/main" val="351648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A2CF-5D4C-4F22-B003-F9622813E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05E40134-3A87-48E3-9F9D-ECD1391462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F77E1D25-BE69-4D7F-9716-80F9A25E1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76293-D682-4B44-9029-05E523E8684A}"/>
              </a:ext>
            </a:extLst>
          </p:cNvPr>
          <p:cNvSpPr>
            <a:spLocks noGrp="1"/>
          </p:cNvSpPr>
          <p:nvPr>
            <p:ph type="dt" sz="half" idx="10"/>
          </p:nvPr>
        </p:nvSpPr>
        <p:spPr/>
        <p:txBody>
          <a:bodyPr/>
          <a:lstStyle/>
          <a:p>
            <a:fld id="{E8CAFA74-4113-4A1C-BC58-62823C1659D4}" type="datetimeFigureOut">
              <a:rPr lang="sv-SE" smtClean="0"/>
              <a:t>2022-02-24</a:t>
            </a:fld>
            <a:endParaRPr lang="sv-SE"/>
          </a:p>
        </p:txBody>
      </p:sp>
      <p:sp>
        <p:nvSpPr>
          <p:cNvPr id="6" name="Footer Placeholder 5">
            <a:extLst>
              <a:ext uri="{FF2B5EF4-FFF2-40B4-BE49-F238E27FC236}">
                <a16:creationId xmlns:a16="http://schemas.microsoft.com/office/drawing/2014/main" id="{A8AE03C8-0020-4472-9E99-4B302126452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46F1C3B2-42DC-4E0C-B54F-ADC3EE6F85BD}"/>
              </a:ext>
            </a:extLst>
          </p:cNvPr>
          <p:cNvSpPr>
            <a:spLocks noGrp="1"/>
          </p:cNvSpPr>
          <p:nvPr>
            <p:ph type="sldNum" sz="quarter" idx="12"/>
          </p:nvPr>
        </p:nvSpPr>
        <p:spPr/>
        <p:txBody>
          <a:bodyPr/>
          <a:lstStyle/>
          <a:p>
            <a:fld id="{B6BFCF01-86F0-4B4E-8F14-73968CD1D5E2}" type="slidenum">
              <a:rPr lang="sv-SE" smtClean="0"/>
              <a:t>‹#›</a:t>
            </a:fld>
            <a:endParaRPr lang="sv-SE"/>
          </a:p>
        </p:txBody>
      </p:sp>
    </p:spTree>
    <p:extLst>
      <p:ext uri="{BB962C8B-B14F-4D97-AF65-F5344CB8AC3E}">
        <p14:creationId xmlns:p14="http://schemas.microsoft.com/office/powerpoint/2010/main" val="89631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CB4C-0958-4516-8447-F6845DF8B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F7E60CAB-70D7-4569-B758-0AFBECF4F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12CB90CC-6AA9-42A7-A947-8FC05F538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CA4C8-B004-40A6-88CC-D6C34496C237}"/>
              </a:ext>
            </a:extLst>
          </p:cNvPr>
          <p:cNvSpPr>
            <a:spLocks noGrp="1"/>
          </p:cNvSpPr>
          <p:nvPr>
            <p:ph type="dt" sz="half" idx="10"/>
          </p:nvPr>
        </p:nvSpPr>
        <p:spPr/>
        <p:txBody>
          <a:bodyPr/>
          <a:lstStyle/>
          <a:p>
            <a:fld id="{E8CAFA74-4113-4A1C-BC58-62823C1659D4}" type="datetimeFigureOut">
              <a:rPr lang="sv-SE" smtClean="0"/>
              <a:t>2022-02-24</a:t>
            </a:fld>
            <a:endParaRPr lang="sv-SE"/>
          </a:p>
        </p:txBody>
      </p:sp>
      <p:sp>
        <p:nvSpPr>
          <p:cNvPr id="6" name="Footer Placeholder 5">
            <a:extLst>
              <a:ext uri="{FF2B5EF4-FFF2-40B4-BE49-F238E27FC236}">
                <a16:creationId xmlns:a16="http://schemas.microsoft.com/office/drawing/2014/main" id="{BFC7CA32-5630-42D1-A6C0-AB6419DB8D94}"/>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29DB136F-FA0F-4F5E-B35A-7E3FC3A09D75}"/>
              </a:ext>
            </a:extLst>
          </p:cNvPr>
          <p:cNvSpPr>
            <a:spLocks noGrp="1"/>
          </p:cNvSpPr>
          <p:nvPr>
            <p:ph type="sldNum" sz="quarter" idx="12"/>
          </p:nvPr>
        </p:nvSpPr>
        <p:spPr/>
        <p:txBody>
          <a:bodyPr/>
          <a:lstStyle/>
          <a:p>
            <a:fld id="{B6BFCF01-86F0-4B4E-8F14-73968CD1D5E2}" type="slidenum">
              <a:rPr lang="sv-SE" smtClean="0"/>
              <a:t>‹#›</a:t>
            </a:fld>
            <a:endParaRPr lang="sv-SE"/>
          </a:p>
        </p:txBody>
      </p:sp>
    </p:spTree>
    <p:extLst>
      <p:ext uri="{BB962C8B-B14F-4D97-AF65-F5344CB8AC3E}">
        <p14:creationId xmlns:p14="http://schemas.microsoft.com/office/powerpoint/2010/main" val="106937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grayscl/>
            <a:extLst>
              <a:ext uri="{96DAC541-7B7A-43D3-8B79-37D633B846F1}">
                <asvg:svgBlip xmlns:asvg="http://schemas.microsoft.com/office/drawing/2016/SVG/main" r:embed="rId14"/>
              </a:ext>
            </a:extLst>
          </a:blip>
          <a:srcRect/>
          <a:stretch>
            <a:fillRect t="-1500" r="-500" b="6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F76B2-7970-48A5-A0A3-84779C2D8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8F7B29E3-E95E-4939-A3A6-4C10758EFF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E3A8B461-E702-4255-B1CC-962A4BE36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AFA74-4113-4A1C-BC58-62823C1659D4}" type="datetimeFigureOut">
              <a:rPr lang="sv-SE" smtClean="0"/>
              <a:t>2022-02-24</a:t>
            </a:fld>
            <a:endParaRPr lang="sv-SE"/>
          </a:p>
        </p:txBody>
      </p:sp>
      <p:sp>
        <p:nvSpPr>
          <p:cNvPr id="5" name="Footer Placeholder 4">
            <a:extLst>
              <a:ext uri="{FF2B5EF4-FFF2-40B4-BE49-F238E27FC236}">
                <a16:creationId xmlns:a16="http://schemas.microsoft.com/office/drawing/2014/main" id="{24596A37-A957-4A62-85E1-7D32335BD0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61E83063-E997-4388-A7FC-8680D4EFF9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FCF01-86F0-4B4E-8F14-73968CD1D5E2}" type="slidenum">
              <a:rPr lang="sv-SE" smtClean="0"/>
              <a:t>‹#›</a:t>
            </a:fld>
            <a:endParaRPr lang="sv-SE"/>
          </a:p>
        </p:txBody>
      </p:sp>
    </p:spTree>
    <p:extLst>
      <p:ext uri="{BB962C8B-B14F-4D97-AF65-F5344CB8AC3E}">
        <p14:creationId xmlns:p14="http://schemas.microsoft.com/office/powerpoint/2010/main" val="3073942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5">
            <a:grayscl/>
            <a:extLst>
              <a:ext uri="{96DAC541-7B7A-43D3-8B79-37D633B846F1}">
                <asvg:svgBlip xmlns:asvg="http://schemas.microsoft.com/office/drawing/2016/SVG/main" r:embed="rId6"/>
              </a:ext>
            </a:extLst>
          </a:blip>
          <a:srcRect/>
          <a:stretch>
            <a:fillRect t="-1500" r="-500" b="6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2/24/2022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021146921"/>
      </p:ext>
    </p:extLst>
  </p:cSld>
  <p:clrMap bg1="lt1" tx1="dk1" bg2="lt2" tx2="dk2" accent1="accent1" accent2="accent2" accent3="accent3" accent4="accent4" accent5="accent5" accent6="accent6" hlink="hlink" folHlink="folHlink"/>
  <p:sldLayoutIdLst>
    <p:sldLayoutId id="2147483689" r:id="rId1"/>
    <p:sldLayoutId id="2147483694" r:id="rId2"/>
    <p:sldLayoutId id="2147483700" r:id="rId3"/>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4.xml"/><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customXml" Target="../ink/ink6.xml"/><Relationship Id="rId18" Type="http://schemas.openxmlformats.org/officeDocument/2006/relationships/image" Target="../media/image68.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65.png"/><Relationship Id="rId17" Type="http://schemas.openxmlformats.org/officeDocument/2006/relationships/customXml" Target="../ink/ink8.xml"/><Relationship Id="rId2" Type="http://schemas.openxmlformats.org/officeDocument/2006/relationships/image" Target="../media/image13.png"/><Relationship Id="rId16" Type="http://schemas.openxmlformats.org/officeDocument/2006/relationships/image" Target="../media/image67.png"/><Relationship Id="rId20" Type="http://schemas.openxmlformats.org/officeDocument/2006/relationships/image" Target="../media/image69.png"/><Relationship Id="rId1" Type="http://schemas.openxmlformats.org/officeDocument/2006/relationships/slideLayout" Target="../slideLayouts/slideLayout14.xml"/><Relationship Id="rId6" Type="http://schemas.openxmlformats.org/officeDocument/2006/relationships/image" Target="../media/image6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4.png"/><Relationship Id="rId19" Type="http://schemas.openxmlformats.org/officeDocument/2006/relationships/customXml" Target="../ink/ink9.xml"/><Relationship Id="rId4" Type="http://schemas.openxmlformats.org/officeDocument/2006/relationships/image" Target="../media/image61.png"/><Relationship Id="rId9" Type="http://schemas.openxmlformats.org/officeDocument/2006/relationships/customXml" Target="../ink/ink4.xml"/><Relationship Id="rId14" Type="http://schemas.openxmlformats.org/officeDocument/2006/relationships/image" Target="../media/image66.png"/><Relationship Id="rId22" Type="http://schemas.openxmlformats.org/officeDocument/2006/relationships/image" Target="../media/image7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4.xml"/><Relationship Id="rId6" Type="http://schemas.openxmlformats.org/officeDocument/2006/relationships/image" Target="../media/image22.tmp"/><Relationship Id="rId5" Type="http://schemas.openxmlformats.org/officeDocument/2006/relationships/image" Target="../media/image21.tmp"/><Relationship Id="rId4" Type="http://schemas.openxmlformats.org/officeDocument/2006/relationships/image" Target="../media/image20.tmp"/></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1524000" y="1122363"/>
            <a:ext cx="9144000" cy="1195535"/>
          </a:xfrm>
        </p:spPr>
        <p:txBody>
          <a:bodyPr/>
          <a:lstStyle/>
          <a:p>
            <a:r>
              <a:rPr lang="sv-SE" noProof="1"/>
              <a:t>Beyond Experience</a:t>
            </a:r>
          </a:p>
        </p:txBody>
      </p:sp>
      <p:sp>
        <p:nvSpPr>
          <p:cNvPr id="3" name="TextBox 2">
            <a:extLst>
              <a:ext uri="{FF2B5EF4-FFF2-40B4-BE49-F238E27FC236}">
                <a16:creationId xmlns:a16="http://schemas.microsoft.com/office/drawing/2014/main" id="{B64E5F0C-6227-4575-8C3C-BC0B77511968}"/>
              </a:ext>
            </a:extLst>
          </p:cNvPr>
          <p:cNvSpPr txBox="1"/>
          <p:nvPr/>
        </p:nvSpPr>
        <p:spPr>
          <a:xfrm>
            <a:off x="5395912" y="2628900"/>
            <a:ext cx="1400175" cy="369332"/>
          </a:xfrm>
          <a:prstGeom prst="rect">
            <a:avLst/>
          </a:prstGeom>
          <a:noFill/>
        </p:spPr>
        <p:txBody>
          <a:bodyPr wrap="square" rtlCol="0">
            <a:spAutoFit/>
          </a:bodyPr>
          <a:lstStyle/>
          <a:p>
            <a:r>
              <a:rPr lang="sv-SE" noProof="1"/>
              <a:t>En hjärnresa</a:t>
            </a:r>
          </a:p>
        </p:txBody>
      </p:sp>
    </p:spTree>
    <p:extLst>
      <p:ext uri="{BB962C8B-B14F-4D97-AF65-F5344CB8AC3E}">
        <p14:creationId xmlns:p14="http://schemas.microsoft.com/office/powerpoint/2010/main" val="411775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FAA2108-B1D4-4AF0-8047-000ADB201FF5}"/>
              </a:ext>
            </a:extLst>
          </p:cNvPr>
          <p:cNvPicPr>
            <a:picLocks noChangeAspect="1"/>
          </p:cNvPicPr>
          <p:nvPr/>
        </p:nvPicPr>
        <p:blipFill rotWithShape="1">
          <a:blip r:embed="rId2"/>
          <a:srcRect l="11613" t="21276" r="71331" b="44729"/>
          <a:stretch/>
        </p:blipFill>
        <p:spPr>
          <a:xfrm>
            <a:off x="808087" y="1720130"/>
            <a:ext cx="4345627" cy="4869564"/>
          </a:xfrm>
          <a:prstGeom prst="rect">
            <a:avLst/>
          </a:prstGeom>
        </p:spPr>
      </p:pic>
      <p:pic>
        <p:nvPicPr>
          <p:cNvPr id="22" name="Picture 21">
            <a:extLst>
              <a:ext uri="{FF2B5EF4-FFF2-40B4-BE49-F238E27FC236}">
                <a16:creationId xmlns:a16="http://schemas.microsoft.com/office/drawing/2014/main" id="{9F1928BF-A739-4DEE-9B92-6F41F607B120}"/>
              </a:ext>
            </a:extLst>
          </p:cNvPr>
          <p:cNvPicPr>
            <a:picLocks noChangeAspect="1"/>
          </p:cNvPicPr>
          <p:nvPr/>
        </p:nvPicPr>
        <p:blipFill rotWithShape="1">
          <a:blip r:embed="rId3"/>
          <a:srcRect l="12944" t="22998" r="72177" b="60582"/>
          <a:stretch/>
        </p:blipFill>
        <p:spPr>
          <a:xfrm>
            <a:off x="6556976" y="1720131"/>
            <a:ext cx="3914379" cy="2428770"/>
          </a:xfrm>
          <a:prstGeom prst="rect">
            <a:avLst/>
          </a:prstGeom>
        </p:spPr>
      </p:pic>
      <p:pic>
        <p:nvPicPr>
          <p:cNvPr id="24" name="Picture 23">
            <a:extLst>
              <a:ext uri="{FF2B5EF4-FFF2-40B4-BE49-F238E27FC236}">
                <a16:creationId xmlns:a16="http://schemas.microsoft.com/office/drawing/2014/main" id="{C79AEC28-54AC-4E21-99BB-81DE03A1D66F}"/>
              </a:ext>
            </a:extLst>
          </p:cNvPr>
          <p:cNvPicPr>
            <a:picLocks noChangeAspect="1"/>
          </p:cNvPicPr>
          <p:nvPr/>
        </p:nvPicPr>
        <p:blipFill rotWithShape="1">
          <a:blip r:embed="rId4"/>
          <a:srcRect l="82620" t="21478" r="1533" b="61081"/>
          <a:stretch/>
        </p:blipFill>
        <p:spPr>
          <a:xfrm>
            <a:off x="6556976" y="4104741"/>
            <a:ext cx="4148538" cy="2567090"/>
          </a:xfrm>
          <a:prstGeom prst="rect">
            <a:avLst/>
          </a:prstGeom>
        </p:spPr>
      </p:pic>
      <p:sp>
        <p:nvSpPr>
          <p:cNvPr id="25" name="TextBox 24">
            <a:extLst>
              <a:ext uri="{FF2B5EF4-FFF2-40B4-BE49-F238E27FC236}">
                <a16:creationId xmlns:a16="http://schemas.microsoft.com/office/drawing/2014/main" id="{167F37DD-C437-4674-9D78-492B9DA22292}"/>
              </a:ext>
            </a:extLst>
          </p:cNvPr>
          <p:cNvSpPr txBox="1"/>
          <p:nvPr/>
        </p:nvSpPr>
        <p:spPr>
          <a:xfrm>
            <a:off x="7562852" y="1005329"/>
            <a:ext cx="2781300" cy="707886"/>
          </a:xfrm>
          <a:prstGeom prst="rect">
            <a:avLst/>
          </a:prstGeom>
          <a:noFill/>
        </p:spPr>
        <p:txBody>
          <a:bodyPr wrap="square" rtlCol="0">
            <a:spAutoFit/>
          </a:bodyPr>
          <a:lstStyle/>
          <a:p>
            <a:r>
              <a:rPr lang="sv-SE" sz="4000" dirty="0">
                <a:latin typeface="Algerian" panose="04020705040A02060702" pitchFamily="82" charset="0"/>
              </a:rPr>
              <a:t>After</a:t>
            </a:r>
            <a:endParaRPr lang="en-US" sz="4000" dirty="0">
              <a:latin typeface="Algerian" panose="04020705040A02060702" pitchFamily="82" charset="0"/>
            </a:endParaRPr>
          </a:p>
        </p:txBody>
      </p:sp>
      <p:sp>
        <p:nvSpPr>
          <p:cNvPr id="26" name="TextBox 25">
            <a:extLst>
              <a:ext uri="{FF2B5EF4-FFF2-40B4-BE49-F238E27FC236}">
                <a16:creationId xmlns:a16="http://schemas.microsoft.com/office/drawing/2014/main" id="{5658D2BD-F5CD-4F18-A8DD-4BCDF3165DF6}"/>
              </a:ext>
            </a:extLst>
          </p:cNvPr>
          <p:cNvSpPr txBox="1"/>
          <p:nvPr/>
        </p:nvSpPr>
        <p:spPr>
          <a:xfrm>
            <a:off x="1504335" y="1012244"/>
            <a:ext cx="2625213" cy="707886"/>
          </a:xfrm>
          <a:prstGeom prst="rect">
            <a:avLst/>
          </a:prstGeom>
          <a:noFill/>
        </p:spPr>
        <p:txBody>
          <a:bodyPr wrap="square" rtlCol="0">
            <a:spAutoFit/>
          </a:bodyPr>
          <a:lstStyle/>
          <a:p>
            <a:r>
              <a:rPr lang="sv-SE" sz="4000" dirty="0">
                <a:latin typeface="Algerian" panose="04020705040A02060702" pitchFamily="82" charset="0"/>
              </a:rPr>
              <a:t>Before</a:t>
            </a:r>
            <a:endParaRPr lang="en-US" sz="4000" dirty="0">
              <a:latin typeface="Algerian" panose="04020705040A02060702" pitchFamily="82" charset="0"/>
            </a:endParaRPr>
          </a:p>
        </p:txBody>
      </p:sp>
      <p:sp>
        <p:nvSpPr>
          <p:cNvPr id="27" name="TextBox 26">
            <a:extLst>
              <a:ext uri="{FF2B5EF4-FFF2-40B4-BE49-F238E27FC236}">
                <a16:creationId xmlns:a16="http://schemas.microsoft.com/office/drawing/2014/main" id="{236552D9-89B8-4079-98F5-6862350A18E7}"/>
              </a:ext>
            </a:extLst>
          </p:cNvPr>
          <p:cNvSpPr txBox="1"/>
          <p:nvPr/>
        </p:nvSpPr>
        <p:spPr>
          <a:xfrm>
            <a:off x="470462" y="11970"/>
            <a:ext cx="10446067" cy="584775"/>
          </a:xfrm>
          <a:prstGeom prst="rect">
            <a:avLst/>
          </a:prstGeom>
          <a:noFill/>
        </p:spPr>
        <p:txBody>
          <a:bodyPr wrap="square" rtlCol="0">
            <a:spAutoFit/>
          </a:bodyPr>
          <a:lstStyle/>
          <a:p>
            <a:r>
              <a:rPr lang="sv-SE" sz="3200" dirty="0">
                <a:solidFill>
                  <a:schemeClr val="tx1">
                    <a:lumMod val="75000"/>
                    <a:lumOff val="25000"/>
                  </a:schemeClr>
                </a:solidFill>
                <a:latin typeface="Aharoni" panose="02010803020104030203" pitchFamily="2" charset="-79"/>
                <a:cs typeface="Aharoni" panose="02010803020104030203" pitchFamily="2" charset="-79"/>
              </a:rPr>
              <a:t>Ex. på Bilder som blev bättre efter beskärning</a:t>
            </a:r>
            <a:endParaRPr lang="en-US" sz="3200" dirty="0">
              <a:solidFill>
                <a:schemeClr val="tx1">
                  <a:lumMod val="75000"/>
                  <a:lumOff val="25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32630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65607-75AE-409E-8DBD-596CF65B6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742" y="1250400"/>
            <a:ext cx="2121145" cy="2472125"/>
          </a:xfrm>
          <a:prstGeom prst="rect">
            <a:avLst/>
          </a:prstGeom>
        </p:spPr>
      </p:pic>
      <p:pic>
        <p:nvPicPr>
          <p:cNvPr id="7" name="Picture 6" descr="A picture containing mammal&#10;&#10;Description automatically generated">
            <a:extLst>
              <a:ext uri="{FF2B5EF4-FFF2-40B4-BE49-F238E27FC236}">
                <a16:creationId xmlns:a16="http://schemas.microsoft.com/office/drawing/2014/main" id="{F17DCE8B-9ED5-4A78-AE7A-A5DBA91F1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988" y="1226335"/>
            <a:ext cx="2088253" cy="2472124"/>
          </a:xfrm>
          <a:prstGeom prst="rect">
            <a:avLst/>
          </a:prstGeom>
        </p:spPr>
      </p:pic>
      <p:pic>
        <p:nvPicPr>
          <p:cNvPr id="15" name="Picture 14" descr="A picture containing x-ray film&#10;&#10;Description automatically generated">
            <a:extLst>
              <a:ext uri="{FF2B5EF4-FFF2-40B4-BE49-F238E27FC236}">
                <a16:creationId xmlns:a16="http://schemas.microsoft.com/office/drawing/2014/main" id="{D502DC7C-E694-43CD-8C26-80E21CFDE3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3460" y="4624900"/>
            <a:ext cx="1981200" cy="1209675"/>
          </a:xfrm>
          <a:prstGeom prst="rect">
            <a:avLst/>
          </a:prstGeom>
        </p:spPr>
      </p:pic>
      <p:pic>
        <p:nvPicPr>
          <p:cNvPr id="17" name="Picture 16" descr="A picture containing invertebrate&#10;&#10;Description automatically generated">
            <a:extLst>
              <a:ext uri="{FF2B5EF4-FFF2-40B4-BE49-F238E27FC236}">
                <a16:creationId xmlns:a16="http://schemas.microsoft.com/office/drawing/2014/main" id="{A55DC45C-697E-44F4-B029-0FA3F2C0CF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5231" y="3905116"/>
            <a:ext cx="2242918" cy="2649244"/>
          </a:xfrm>
          <a:prstGeom prst="rect">
            <a:avLst/>
          </a:prstGeom>
        </p:spPr>
      </p:pic>
      <p:sp>
        <p:nvSpPr>
          <p:cNvPr id="18" name="TextBox 17">
            <a:extLst>
              <a:ext uri="{FF2B5EF4-FFF2-40B4-BE49-F238E27FC236}">
                <a16:creationId xmlns:a16="http://schemas.microsoft.com/office/drawing/2014/main" id="{60862C4A-C42B-413C-B8F5-5B149C57DC85}"/>
              </a:ext>
            </a:extLst>
          </p:cNvPr>
          <p:cNvSpPr txBox="1"/>
          <p:nvPr/>
        </p:nvSpPr>
        <p:spPr>
          <a:xfrm>
            <a:off x="1958486" y="857003"/>
            <a:ext cx="1811655" cy="369332"/>
          </a:xfrm>
          <a:prstGeom prst="rect">
            <a:avLst/>
          </a:prstGeom>
          <a:noFill/>
        </p:spPr>
        <p:txBody>
          <a:bodyPr wrap="square" rtlCol="0">
            <a:spAutoFit/>
          </a:bodyPr>
          <a:lstStyle/>
          <a:p>
            <a:r>
              <a:rPr lang="sv-SE" dirty="0"/>
              <a:t>Before</a:t>
            </a:r>
            <a:endParaRPr lang="en-US" dirty="0"/>
          </a:p>
        </p:txBody>
      </p:sp>
      <p:sp>
        <p:nvSpPr>
          <p:cNvPr id="19" name="TextBox 18">
            <a:extLst>
              <a:ext uri="{FF2B5EF4-FFF2-40B4-BE49-F238E27FC236}">
                <a16:creationId xmlns:a16="http://schemas.microsoft.com/office/drawing/2014/main" id="{A79AB6C4-0723-4FF3-89B5-3DD83A19CF35}"/>
              </a:ext>
            </a:extLst>
          </p:cNvPr>
          <p:cNvSpPr txBox="1"/>
          <p:nvPr/>
        </p:nvSpPr>
        <p:spPr>
          <a:xfrm>
            <a:off x="5597929" y="857003"/>
            <a:ext cx="1254369" cy="369332"/>
          </a:xfrm>
          <a:prstGeom prst="rect">
            <a:avLst/>
          </a:prstGeom>
          <a:noFill/>
        </p:spPr>
        <p:txBody>
          <a:bodyPr wrap="square" rtlCol="0">
            <a:spAutoFit/>
          </a:bodyPr>
          <a:lstStyle/>
          <a:p>
            <a:r>
              <a:rPr lang="sv-SE" dirty="0"/>
              <a:t>After</a:t>
            </a:r>
            <a:endParaRPr lang="en-US" dirty="0"/>
          </a:p>
        </p:txBody>
      </p:sp>
      <p:sp>
        <p:nvSpPr>
          <p:cNvPr id="20" name="TextBox 19">
            <a:extLst>
              <a:ext uri="{FF2B5EF4-FFF2-40B4-BE49-F238E27FC236}">
                <a16:creationId xmlns:a16="http://schemas.microsoft.com/office/drawing/2014/main" id="{3DA7241D-26B4-41A9-93A2-D86807E71AA8}"/>
              </a:ext>
            </a:extLst>
          </p:cNvPr>
          <p:cNvSpPr txBox="1"/>
          <p:nvPr/>
        </p:nvSpPr>
        <p:spPr>
          <a:xfrm>
            <a:off x="3960862" y="3535784"/>
            <a:ext cx="1811655" cy="369332"/>
          </a:xfrm>
          <a:prstGeom prst="rect">
            <a:avLst/>
          </a:prstGeom>
          <a:noFill/>
        </p:spPr>
        <p:txBody>
          <a:bodyPr wrap="square" rtlCol="0">
            <a:spAutoFit/>
          </a:bodyPr>
          <a:lstStyle/>
          <a:p>
            <a:r>
              <a:rPr lang="sv-SE" dirty="0"/>
              <a:t>Before</a:t>
            </a:r>
            <a:endParaRPr lang="en-US" dirty="0"/>
          </a:p>
        </p:txBody>
      </p:sp>
      <p:sp>
        <p:nvSpPr>
          <p:cNvPr id="21" name="TextBox 20">
            <a:extLst>
              <a:ext uri="{FF2B5EF4-FFF2-40B4-BE49-F238E27FC236}">
                <a16:creationId xmlns:a16="http://schemas.microsoft.com/office/drawing/2014/main" id="{A4929A87-B0E8-41E6-989F-F104D55EFA11}"/>
              </a:ext>
            </a:extLst>
          </p:cNvPr>
          <p:cNvSpPr txBox="1"/>
          <p:nvPr/>
        </p:nvSpPr>
        <p:spPr>
          <a:xfrm>
            <a:off x="8106467" y="4255568"/>
            <a:ext cx="1254369" cy="369332"/>
          </a:xfrm>
          <a:prstGeom prst="rect">
            <a:avLst/>
          </a:prstGeom>
          <a:noFill/>
        </p:spPr>
        <p:txBody>
          <a:bodyPr wrap="square" rtlCol="0">
            <a:spAutoFit/>
          </a:bodyPr>
          <a:lstStyle/>
          <a:p>
            <a:r>
              <a:rPr lang="sv-SE" dirty="0"/>
              <a:t>After</a:t>
            </a:r>
            <a:endParaRPr lang="en-US" dirty="0"/>
          </a:p>
        </p:txBody>
      </p:sp>
      <p:sp>
        <p:nvSpPr>
          <p:cNvPr id="22" name="TextBox 21">
            <a:extLst>
              <a:ext uri="{FF2B5EF4-FFF2-40B4-BE49-F238E27FC236}">
                <a16:creationId xmlns:a16="http://schemas.microsoft.com/office/drawing/2014/main" id="{F89066F4-7412-4F3B-94CC-487979F2C2D0}"/>
              </a:ext>
            </a:extLst>
          </p:cNvPr>
          <p:cNvSpPr txBox="1"/>
          <p:nvPr/>
        </p:nvSpPr>
        <p:spPr>
          <a:xfrm>
            <a:off x="1134062" y="127126"/>
            <a:ext cx="9276910" cy="584775"/>
          </a:xfrm>
          <a:prstGeom prst="rect">
            <a:avLst/>
          </a:prstGeom>
          <a:noFill/>
        </p:spPr>
        <p:txBody>
          <a:bodyPr wrap="square" rtlCol="0">
            <a:spAutoFit/>
          </a:bodyPr>
          <a:lstStyle/>
          <a:p>
            <a:r>
              <a:rPr lang="sv-SE" sz="3200" dirty="0">
                <a:latin typeface="Aharoni" panose="02010803020104030203" pitchFamily="2" charset="-79"/>
                <a:cs typeface="Aharoni" panose="02010803020104030203" pitchFamily="2" charset="-79"/>
              </a:rPr>
              <a:t>Ex. på Bilder som blev sämre efter beskärning</a:t>
            </a:r>
            <a:endParaRPr lang="en-US" sz="3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9292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362130" y="410580"/>
            <a:ext cx="2781300" cy="1195535"/>
          </a:xfrm>
        </p:spPr>
        <p:txBody>
          <a:bodyPr>
            <a:normAutofit fontScale="90000"/>
          </a:bodyPr>
          <a:lstStyle/>
          <a:p>
            <a:r>
              <a:rPr lang="sv-SE" dirty="0" err="1"/>
              <a:t>Cropping</a:t>
            </a:r>
            <a:endParaRPr lang="sv-SE" dirty="0"/>
          </a:p>
        </p:txBody>
      </p:sp>
      <p:pic>
        <p:nvPicPr>
          <p:cNvPr id="8" name="Picture 7">
            <a:extLst>
              <a:ext uri="{FF2B5EF4-FFF2-40B4-BE49-F238E27FC236}">
                <a16:creationId xmlns:a16="http://schemas.microsoft.com/office/drawing/2014/main" id="{D36470D9-F334-468D-90CC-CD5C9CA3B2DE}"/>
              </a:ext>
            </a:extLst>
          </p:cNvPr>
          <p:cNvPicPr>
            <a:picLocks noChangeAspect="1"/>
          </p:cNvPicPr>
          <p:nvPr/>
        </p:nvPicPr>
        <p:blipFill>
          <a:blip r:embed="rId2"/>
          <a:stretch>
            <a:fillRect/>
          </a:stretch>
        </p:blipFill>
        <p:spPr>
          <a:xfrm>
            <a:off x="555170" y="2088470"/>
            <a:ext cx="2395221" cy="4358950"/>
          </a:xfrm>
          <a:prstGeom prst="rect">
            <a:avLst/>
          </a:prstGeom>
        </p:spPr>
      </p:pic>
      <p:sp>
        <p:nvSpPr>
          <p:cNvPr id="3" name="Rectangle 2">
            <a:extLst>
              <a:ext uri="{FF2B5EF4-FFF2-40B4-BE49-F238E27FC236}">
                <a16:creationId xmlns:a16="http://schemas.microsoft.com/office/drawing/2014/main" id="{0F7E9D93-25A5-407B-BF75-0E9C4D1C5BC4}"/>
              </a:ext>
            </a:extLst>
          </p:cNvPr>
          <p:cNvSpPr/>
          <p:nvPr/>
        </p:nvSpPr>
        <p:spPr>
          <a:xfrm>
            <a:off x="438539" y="4282751"/>
            <a:ext cx="2704891" cy="23233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35062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362130" y="410580"/>
            <a:ext cx="2781300" cy="1195535"/>
          </a:xfrm>
        </p:spPr>
        <p:txBody>
          <a:bodyPr>
            <a:normAutofit fontScale="90000"/>
          </a:bodyPr>
          <a:lstStyle/>
          <a:p>
            <a:r>
              <a:rPr lang="sv-SE" dirty="0" err="1"/>
              <a:t>Cropping</a:t>
            </a:r>
            <a:endParaRPr lang="sv-SE" dirty="0"/>
          </a:p>
        </p:txBody>
      </p:sp>
      <p:pic>
        <p:nvPicPr>
          <p:cNvPr id="8" name="Picture 7">
            <a:extLst>
              <a:ext uri="{FF2B5EF4-FFF2-40B4-BE49-F238E27FC236}">
                <a16:creationId xmlns:a16="http://schemas.microsoft.com/office/drawing/2014/main" id="{D36470D9-F334-468D-90CC-CD5C9CA3B2DE}"/>
              </a:ext>
            </a:extLst>
          </p:cNvPr>
          <p:cNvPicPr>
            <a:picLocks noChangeAspect="1"/>
          </p:cNvPicPr>
          <p:nvPr/>
        </p:nvPicPr>
        <p:blipFill>
          <a:blip r:embed="rId2"/>
          <a:stretch>
            <a:fillRect/>
          </a:stretch>
        </p:blipFill>
        <p:spPr>
          <a:xfrm>
            <a:off x="555170" y="2088470"/>
            <a:ext cx="2395221" cy="4358950"/>
          </a:xfrm>
          <a:prstGeom prst="rect">
            <a:avLst/>
          </a:prstGeom>
        </p:spPr>
      </p:pic>
    </p:spTree>
    <p:extLst>
      <p:ext uri="{BB962C8B-B14F-4D97-AF65-F5344CB8AC3E}">
        <p14:creationId xmlns:p14="http://schemas.microsoft.com/office/powerpoint/2010/main" val="928177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362130" y="410580"/>
            <a:ext cx="2781300" cy="1195535"/>
          </a:xfrm>
        </p:spPr>
        <p:txBody>
          <a:bodyPr>
            <a:normAutofit fontScale="90000"/>
          </a:bodyPr>
          <a:lstStyle/>
          <a:p>
            <a:r>
              <a:rPr lang="sv-SE" dirty="0" err="1"/>
              <a:t>Cropping</a:t>
            </a:r>
            <a:endParaRPr lang="sv-SE" dirty="0"/>
          </a:p>
        </p:txBody>
      </p:sp>
      <p:pic>
        <p:nvPicPr>
          <p:cNvPr id="8" name="Picture 7">
            <a:extLst>
              <a:ext uri="{FF2B5EF4-FFF2-40B4-BE49-F238E27FC236}">
                <a16:creationId xmlns:a16="http://schemas.microsoft.com/office/drawing/2014/main" id="{D36470D9-F334-468D-90CC-CD5C9CA3B2DE}"/>
              </a:ext>
            </a:extLst>
          </p:cNvPr>
          <p:cNvPicPr>
            <a:picLocks noChangeAspect="1"/>
          </p:cNvPicPr>
          <p:nvPr/>
        </p:nvPicPr>
        <p:blipFill>
          <a:blip r:embed="rId2"/>
          <a:stretch>
            <a:fillRect/>
          </a:stretch>
        </p:blipFill>
        <p:spPr>
          <a:xfrm>
            <a:off x="555170" y="2088470"/>
            <a:ext cx="2395221" cy="435895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1D0ED50-0752-4D8C-9991-9B72E9628078}"/>
                  </a:ext>
                </a:extLst>
              </p14:cNvPr>
              <p14:cNvContentPartPr/>
              <p14:nvPr/>
            </p14:nvContentPartPr>
            <p14:xfrm>
              <a:off x="689890" y="6059405"/>
              <a:ext cx="243000" cy="11160"/>
            </p14:xfrm>
          </p:contentPart>
        </mc:Choice>
        <mc:Fallback xmlns="">
          <p:pic>
            <p:nvPicPr>
              <p:cNvPr id="10" name="Ink 9">
                <a:extLst>
                  <a:ext uri="{FF2B5EF4-FFF2-40B4-BE49-F238E27FC236}">
                    <a16:creationId xmlns:a16="http://schemas.microsoft.com/office/drawing/2014/main" id="{E1D0ED50-0752-4D8C-9991-9B72E9628078}"/>
                  </a:ext>
                </a:extLst>
              </p:cNvPr>
              <p:cNvPicPr/>
              <p:nvPr/>
            </p:nvPicPr>
            <p:blipFill>
              <a:blip r:embed="rId4"/>
              <a:stretch>
                <a:fillRect/>
              </a:stretch>
            </p:blipFill>
            <p:spPr>
              <a:xfrm>
                <a:off x="681250" y="6050405"/>
                <a:ext cx="260640" cy="28800"/>
              </a:xfrm>
              <a:prstGeom prst="rect">
                <a:avLst/>
              </a:prstGeom>
            </p:spPr>
          </p:pic>
        </mc:Fallback>
      </mc:AlternateContent>
      <p:grpSp>
        <p:nvGrpSpPr>
          <p:cNvPr id="17" name="Group 16">
            <a:extLst>
              <a:ext uri="{FF2B5EF4-FFF2-40B4-BE49-F238E27FC236}">
                <a16:creationId xmlns:a16="http://schemas.microsoft.com/office/drawing/2014/main" id="{D0C00238-0453-4A4A-AC75-EA75BEC4740A}"/>
              </a:ext>
            </a:extLst>
          </p:cNvPr>
          <p:cNvGrpSpPr/>
          <p:nvPr/>
        </p:nvGrpSpPr>
        <p:grpSpPr>
          <a:xfrm>
            <a:off x="1224850" y="6040325"/>
            <a:ext cx="568080" cy="29520"/>
            <a:chOff x="1224850" y="6040325"/>
            <a:chExt cx="568080" cy="29520"/>
          </a:xfrm>
        </p:grpSpPr>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648DC7FC-7A33-4E95-BF5B-F2D4293C8CC0}"/>
                    </a:ext>
                  </a:extLst>
                </p14:cNvPr>
                <p14:cNvContentPartPr/>
                <p14:nvPr/>
              </p14:nvContentPartPr>
              <p14:xfrm>
                <a:off x="1224850" y="6069485"/>
                <a:ext cx="142920" cy="360"/>
              </p14:xfrm>
            </p:contentPart>
          </mc:Choice>
          <mc:Fallback xmlns="">
            <p:pic>
              <p:nvPicPr>
                <p:cNvPr id="11" name="Ink 10">
                  <a:extLst>
                    <a:ext uri="{FF2B5EF4-FFF2-40B4-BE49-F238E27FC236}">
                      <a16:creationId xmlns:a16="http://schemas.microsoft.com/office/drawing/2014/main" id="{648DC7FC-7A33-4E95-BF5B-F2D4293C8CC0}"/>
                    </a:ext>
                  </a:extLst>
                </p:cNvPr>
                <p:cNvPicPr/>
                <p:nvPr/>
              </p:nvPicPr>
              <p:blipFill>
                <a:blip r:embed="rId6"/>
                <a:stretch>
                  <a:fillRect/>
                </a:stretch>
              </p:blipFill>
              <p:spPr>
                <a:xfrm>
                  <a:off x="1216210" y="6060845"/>
                  <a:ext cx="160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61B8156D-CEA8-4836-81E7-0A2ED6963C79}"/>
                    </a:ext>
                  </a:extLst>
                </p14:cNvPr>
                <p14:cNvContentPartPr/>
                <p14:nvPr/>
              </p14:nvContentPartPr>
              <p14:xfrm>
                <a:off x="1575130" y="6040325"/>
                <a:ext cx="217800" cy="360"/>
              </p14:xfrm>
            </p:contentPart>
          </mc:Choice>
          <mc:Fallback xmlns="">
            <p:pic>
              <p:nvPicPr>
                <p:cNvPr id="12" name="Ink 11">
                  <a:extLst>
                    <a:ext uri="{FF2B5EF4-FFF2-40B4-BE49-F238E27FC236}">
                      <a16:creationId xmlns:a16="http://schemas.microsoft.com/office/drawing/2014/main" id="{61B8156D-CEA8-4836-81E7-0A2ED6963C79}"/>
                    </a:ext>
                  </a:extLst>
                </p:cNvPr>
                <p:cNvPicPr/>
                <p:nvPr/>
              </p:nvPicPr>
              <p:blipFill>
                <a:blip r:embed="rId8"/>
                <a:stretch>
                  <a:fillRect/>
                </a:stretch>
              </p:blipFill>
              <p:spPr>
                <a:xfrm>
                  <a:off x="1566490" y="6031685"/>
                  <a:ext cx="235440" cy="18000"/>
                </a:xfrm>
                <a:prstGeom prst="rect">
                  <a:avLst/>
                </a:prstGeom>
              </p:spPr>
            </p:pic>
          </mc:Fallback>
        </mc:AlternateContent>
      </p:grpSp>
      <p:grpSp>
        <p:nvGrpSpPr>
          <p:cNvPr id="16" name="Group 15">
            <a:extLst>
              <a:ext uri="{FF2B5EF4-FFF2-40B4-BE49-F238E27FC236}">
                <a16:creationId xmlns:a16="http://schemas.microsoft.com/office/drawing/2014/main" id="{FACCAA24-414D-4F6E-BEB8-F8FB155009DF}"/>
              </a:ext>
            </a:extLst>
          </p:cNvPr>
          <p:cNvGrpSpPr/>
          <p:nvPr/>
        </p:nvGrpSpPr>
        <p:grpSpPr>
          <a:xfrm>
            <a:off x="2042410" y="5962565"/>
            <a:ext cx="695160" cy="88920"/>
            <a:chOff x="2042410" y="5962565"/>
            <a:chExt cx="695160" cy="88920"/>
          </a:xfrm>
        </p:grpSpPr>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F943166C-C031-46D4-B97D-CEDE8FD38AE4}"/>
                    </a:ext>
                  </a:extLst>
                </p14:cNvPr>
                <p14:cNvContentPartPr/>
                <p14:nvPr/>
              </p14:nvContentPartPr>
              <p14:xfrm>
                <a:off x="2042410" y="6030605"/>
                <a:ext cx="174960" cy="20880"/>
              </p14:xfrm>
            </p:contentPart>
          </mc:Choice>
          <mc:Fallback xmlns="">
            <p:pic>
              <p:nvPicPr>
                <p:cNvPr id="13" name="Ink 12">
                  <a:extLst>
                    <a:ext uri="{FF2B5EF4-FFF2-40B4-BE49-F238E27FC236}">
                      <a16:creationId xmlns:a16="http://schemas.microsoft.com/office/drawing/2014/main" id="{F943166C-C031-46D4-B97D-CEDE8FD38AE4}"/>
                    </a:ext>
                  </a:extLst>
                </p:cNvPr>
                <p:cNvPicPr/>
                <p:nvPr/>
              </p:nvPicPr>
              <p:blipFill>
                <a:blip r:embed="rId10"/>
                <a:stretch>
                  <a:fillRect/>
                </a:stretch>
              </p:blipFill>
              <p:spPr>
                <a:xfrm>
                  <a:off x="2033410" y="6021605"/>
                  <a:ext cx="19260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FB83AA7D-D3EA-46D0-9C66-F11B3ED8FE86}"/>
                    </a:ext>
                  </a:extLst>
                </p14:cNvPr>
                <p14:cNvContentPartPr/>
                <p14:nvPr/>
              </p14:nvContentPartPr>
              <p14:xfrm>
                <a:off x="2402410" y="5962565"/>
                <a:ext cx="335160" cy="11160"/>
              </p14:xfrm>
            </p:contentPart>
          </mc:Choice>
          <mc:Fallback xmlns="">
            <p:pic>
              <p:nvPicPr>
                <p:cNvPr id="14" name="Ink 13">
                  <a:extLst>
                    <a:ext uri="{FF2B5EF4-FFF2-40B4-BE49-F238E27FC236}">
                      <a16:creationId xmlns:a16="http://schemas.microsoft.com/office/drawing/2014/main" id="{FB83AA7D-D3EA-46D0-9C66-F11B3ED8FE86}"/>
                    </a:ext>
                  </a:extLst>
                </p:cNvPr>
                <p:cNvPicPr/>
                <p:nvPr/>
              </p:nvPicPr>
              <p:blipFill>
                <a:blip r:embed="rId12"/>
                <a:stretch>
                  <a:fillRect/>
                </a:stretch>
              </p:blipFill>
              <p:spPr>
                <a:xfrm>
                  <a:off x="2393770" y="5953925"/>
                  <a:ext cx="352800" cy="28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8443DD40-FD26-46DE-BFC4-1522B2203683}"/>
                  </a:ext>
                </a:extLst>
              </p14:cNvPr>
              <p14:cNvContentPartPr/>
              <p14:nvPr/>
            </p14:nvContentPartPr>
            <p14:xfrm>
              <a:off x="3015130" y="5982005"/>
              <a:ext cx="159840" cy="360"/>
            </p14:xfrm>
          </p:contentPart>
        </mc:Choice>
        <mc:Fallback xmlns="">
          <p:pic>
            <p:nvPicPr>
              <p:cNvPr id="15" name="Ink 14">
                <a:extLst>
                  <a:ext uri="{FF2B5EF4-FFF2-40B4-BE49-F238E27FC236}">
                    <a16:creationId xmlns:a16="http://schemas.microsoft.com/office/drawing/2014/main" id="{8443DD40-FD26-46DE-BFC4-1522B2203683}"/>
                  </a:ext>
                </a:extLst>
              </p:cNvPr>
              <p:cNvPicPr/>
              <p:nvPr/>
            </p:nvPicPr>
            <p:blipFill>
              <a:blip r:embed="rId14"/>
              <a:stretch>
                <a:fillRect/>
              </a:stretch>
            </p:blipFill>
            <p:spPr>
              <a:xfrm>
                <a:off x="3006130" y="5973005"/>
                <a:ext cx="177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4BA39677-1A07-4776-9739-A4BFD25D5EB1}"/>
                  </a:ext>
                </a:extLst>
              </p14:cNvPr>
              <p14:cNvContentPartPr/>
              <p14:nvPr/>
            </p14:nvContentPartPr>
            <p14:xfrm>
              <a:off x="1030450" y="2227565"/>
              <a:ext cx="98280" cy="2109600"/>
            </p14:xfrm>
          </p:contentPart>
        </mc:Choice>
        <mc:Fallback xmlns="">
          <p:pic>
            <p:nvPicPr>
              <p:cNvPr id="21" name="Ink 20">
                <a:extLst>
                  <a:ext uri="{FF2B5EF4-FFF2-40B4-BE49-F238E27FC236}">
                    <a16:creationId xmlns:a16="http://schemas.microsoft.com/office/drawing/2014/main" id="{4BA39677-1A07-4776-9739-A4BFD25D5EB1}"/>
                  </a:ext>
                </a:extLst>
              </p:cNvPr>
              <p:cNvPicPr/>
              <p:nvPr/>
            </p:nvPicPr>
            <p:blipFill>
              <a:blip r:embed="rId16"/>
              <a:stretch>
                <a:fillRect/>
              </a:stretch>
            </p:blipFill>
            <p:spPr>
              <a:xfrm>
                <a:off x="1021810" y="2218565"/>
                <a:ext cx="115920" cy="2127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66565DCB-8F6D-4132-B393-A049DBCE7F8B}"/>
                  </a:ext>
                </a:extLst>
              </p14:cNvPr>
              <p14:cNvContentPartPr/>
              <p14:nvPr/>
            </p14:nvContentPartPr>
            <p14:xfrm>
              <a:off x="2392330" y="2178245"/>
              <a:ext cx="90360" cy="2019600"/>
            </p14:xfrm>
          </p:contentPart>
        </mc:Choice>
        <mc:Fallback xmlns="">
          <p:pic>
            <p:nvPicPr>
              <p:cNvPr id="22" name="Ink 21">
                <a:extLst>
                  <a:ext uri="{FF2B5EF4-FFF2-40B4-BE49-F238E27FC236}">
                    <a16:creationId xmlns:a16="http://schemas.microsoft.com/office/drawing/2014/main" id="{66565DCB-8F6D-4132-B393-A049DBCE7F8B}"/>
                  </a:ext>
                </a:extLst>
              </p:cNvPr>
              <p:cNvPicPr/>
              <p:nvPr/>
            </p:nvPicPr>
            <p:blipFill>
              <a:blip r:embed="rId18"/>
              <a:stretch>
                <a:fillRect/>
              </a:stretch>
            </p:blipFill>
            <p:spPr>
              <a:xfrm>
                <a:off x="2383690" y="2169605"/>
                <a:ext cx="108000" cy="2037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B81540ED-8C48-4CCF-83EE-BC8CD5D4F289}"/>
                  </a:ext>
                </a:extLst>
              </p14:cNvPr>
              <p14:cNvContentPartPr/>
              <p14:nvPr/>
            </p14:nvContentPartPr>
            <p14:xfrm>
              <a:off x="2458210" y="2236925"/>
              <a:ext cx="434880" cy="1697400"/>
            </p14:xfrm>
          </p:contentPart>
        </mc:Choice>
        <mc:Fallback xmlns="">
          <p:pic>
            <p:nvPicPr>
              <p:cNvPr id="23" name="Ink 22">
                <a:extLst>
                  <a:ext uri="{FF2B5EF4-FFF2-40B4-BE49-F238E27FC236}">
                    <a16:creationId xmlns:a16="http://schemas.microsoft.com/office/drawing/2014/main" id="{B81540ED-8C48-4CCF-83EE-BC8CD5D4F289}"/>
                  </a:ext>
                </a:extLst>
              </p:cNvPr>
              <p:cNvPicPr/>
              <p:nvPr/>
            </p:nvPicPr>
            <p:blipFill>
              <a:blip r:embed="rId20"/>
              <a:stretch>
                <a:fillRect/>
              </a:stretch>
            </p:blipFill>
            <p:spPr>
              <a:xfrm>
                <a:off x="2449570" y="2227925"/>
                <a:ext cx="452520" cy="1715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4EE83B73-8D41-4D35-BCC4-B09BA34A30A2}"/>
                  </a:ext>
                </a:extLst>
              </p14:cNvPr>
              <p14:cNvContentPartPr/>
              <p14:nvPr/>
            </p14:nvContentPartPr>
            <p14:xfrm>
              <a:off x="726610" y="2275805"/>
              <a:ext cx="361440" cy="2123280"/>
            </p14:xfrm>
          </p:contentPart>
        </mc:Choice>
        <mc:Fallback xmlns="">
          <p:pic>
            <p:nvPicPr>
              <p:cNvPr id="24" name="Ink 23">
                <a:extLst>
                  <a:ext uri="{FF2B5EF4-FFF2-40B4-BE49-F238E27FC236}">
                    <a16:creationId xmlns:a16="http://schemas.microsoft.com/office/drawing/2014/main" id="{4EE83B73-8D41-4D35-BCC4-B09BA34A30A2}"/>
                  </a:ext>
                </a:extLst>
              </p:cNvPr>
              <p:cNvPicPr/>
              <p:nvPr/>
            </p:nvPicPr>
            <p:blipFill>
              <a:blip r:embed="rId22"/>
              <a:stretch>
                <a:fillRect/>
              </a:stretch>
            </p:blipFill>
            <p:spPr>
              <a:xfrm>
                <a:off x="717610" y="2267165"/>
                <a:ext cx="379080" cy="2140920"/>
              </a:xfrm>
              <a:prstGeom prst="rect">
                <a:avLst/>
              </a:prstGeom>
            </p:spPr>
          </p:pic>
        </mc:Fallback>
      </mc:AlternateContent>
    </p:spTree>
    <p:extLst>
      <p:ext uri="{BB962C8B-B14F-4D97-AF65-F5344CB8AC3E}">
        <p14:creationId xmlns:p14="http://schemas.microsoft.com/office/powerpoint/2010/main" val="668391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362130" y="410580"/>
            <a:ext cx="2781300" cy="1195535"/>
          </a:xfrm>
        </p:spPr>
        <p:txBody>
          <a:bodyPr>
            <a:normAutofit fontScale="90000"/>
          </a:bodyPr>
          <a:lstStyle/>
          <a:p>
            <a:r>
              <a:rPr lang="sv-SE" dirty="0" err="1"/>
              <a:t>Cropping</a:t>
            </a:r>
            <a:endParaRPr lang="sv-SE" dirty="0"/>
          </a:p>
        </p:txBody>
      </p:sp>
      <p:pic>
        <p:nvPicPr>
          <p:cNvPr id="8" name="Picture 7">
            <a:extLst>
              <a:ext uri="{FF2B5EF4-FFF2-40B4-BE49-F238E27FC236}">
                <a16:creationId xmlns:a16="http://schemas.microsoft.com/office/drawing/2014/main" id="{D36470D9-F334-468D-90CC-CD5C9CA3B2DE}"/>
              </a:ext>
            </a:extLst>
          </p:cNvPr>
          <p:cNvPicPr>
            <a:picLocks noChangeAspect="1"/>
          </p:cNvPicPr>
          <p:nvPr/>
        </p:nvPicPr>
        <p:blipFill>
          <a:blip r:embed="rId2"/>
          <a:stretch>
            <a:fillRect/>
          </a:stretch>
        </p:blipFill>
        <p:spPr>
          <a:xfrm>
            <a:off x="555170" y="2088470"/>
            <a:ext cx="2395221" cy="4358950"/>
          </a:xfrm>
          <a:prstGeom prst="rect">
            <a:avLst/>
          </a:prstGeom>
        </p:spPr>
      </p:pic>
      <p:pic>
        <p:nvPicPr>
          <p:cNvPr id="10" name="Picture 9">
            <a:extLst>
              <a:ext uri="{FF2B5EF4-FFF2-40B4-BE49-F238E27FC236}">
                <a16:creationId xmlns:a16="http://schemas.microsoft.com/office/drawing/2014/main" id="{6599DC05-A653-483B-9A1A-CEC020345652}"/>
              </a:ext>
            </a:extLst>
          </p:cNvPr>
          <p:cNvPicPr>
            <a:picLocks noChangeAspect="1"/>
          </p:cNvPicPr>
          <p:nvPr/>
        </p:nvPicPr>
        <p:blipFill>
          <a:blip r:embed="rId3"/>
          <a:stretch>
            <a:fillRect/>
          </a:stretch>
        </p:blipFill>
        <p:spPr>
          <a:xfrm>
            <a:off x="3236342" y="2315047"/>
            <a:ext cx="1867161" cy="3905795"/>
          </a:xfrm>
          <a:prstGeom prst="rect">
            <a:avLst/>
          </a:prstGeom>
        </p:spPr>
      </p:pic>
    </p:spTree>
    <p:extLst>
      <p:ext uri="{BB962C8B-B14F-4D97-AF65-F5344CB8AC3E}">
        <p14:creationId xmlns:p14="http://schemas.microsoft.com/office/powerpoint/2010/main" val="21119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362130" y="410580"/>
            <a:ext cx="2781300" cy="1195535"/>
          </a:xfrm>
        </p:spPr>
        <p:txBody>
          <a:bodyPr>
            <a:normAutofit fontScale="90000"/>
          </a:bodyPr>
          <a:lstStyle/>
          <a:p>
            <a:r>
              <a:rPr lang="sv-SE" dirty="0" err="1"/>
              <a:t>Cropping</a:t>
            </a:r>
            <a:endParaRPr lang="sv-SE" dirty="0"/>
          </a:p>
        </p:txBody>
      </p:sp>
      <p:pic>
        <p:nvPicPr>
          <p:cNvPr id="4" name="Picture 3">
            <a:extLst>
              <a:ext uri="{FF2B5EF4-FFF2-40B4-BE49-F238E27FC236}">
                <a16:creationId xmlns:a16="http://schemas.microsoft.com/office/drawing/2014/main" id="{CB74F1B8-0464-4C70-A5BF-93E8B1BE07A9}"/>
              </a:ext>
            </a:extLst>
          </p:cNvPr>
          <p:cNvPicPr>
            <a:picLocks noChangeAspect="1"/>
          </p:cNvPicPr>
          <p:nvPr/>
        </p:nvPicPr>
        <p:blipFill>
          <a:blip r:embed="rId2"/>
          <a:stretch>
            <a:fillRect/>
          </a:stretch>
        </p:blipFill>
        <p:spPr>
          <a:xfrm>
            <a:off x="5768502" y="772260"/>
            <a:ext cx="5097375" cy="2505961"/>
          </a:xfrm>
          <a:prstGeom prst="rect">
            <a:avLst/>
          </a:prstGeom>
        </p:spPr>
      </p:pic>
      <p:pic>
        <p:nvPicPr>
          <p:cNvPr id="6" name="Picture 5">
            <a:extLst>
              <a:ext uri="{FF2B5EF4-FFF2-40B4-BE49-F238E27FC236}">
                <a16:creationId xmlns:a16="http://schemas.microsoft.com/office/drawing/2014/main" id="{C9CC6548-BE47-4655-A48A-75AAC207327F}"/>
              </a:ext>
            </a:extLst>
          </p:cNvPr>
          <p:cNvPicPr>
            <a:picLocks noChangeAspect="1"/>
          </p:cNvPicPr>
          <p:nvPr/>
        </p:nvPicPr>
        <p:blipFill>
          <a:blip r:embed="rId3"/>
          <a:stretch>
            <a:fillRect/>
          </a:stretch>
        </p:blipFill>
        <p:spPr>
          <a:xfrm>
            <a:off x="5768502" y="3735422"/>
            <a:ext cx="5097375" cy="2858676"/>
          </a:xfrm>
          <a:prstGeom prst="rect">
            <a:avLst/>
          </a:prstGeom>
        </p:spPr>
      </p:pic>
      <p:pic>
        <p:nvPicPr>
          <p:cNvPr id="8" name="Picture 7">
            <a:extLst>
              <a:ext uri="{FF2B5EF4-FFF2-40B4-BE49-F238E27FC236}">
                <a16:creationId xmlns:a16="http://schemas.microsoft.com/office/drawing/2014/main" id="{D36470D9-F334-468D-90CC-CD5C9CA3B2DE}"/>
              </a:ext>
            </a:extLst>
          </p:cNvPr>
          <p:cNvPicPr>
            <a:picLocks noChangeAspect="1"/>
          </p:cNvPicPr>
          <p:nvPr/>
        </p:nvPicPr>
        <p:blipFill>
          <a:blip r:embed="rId4"/>
          <a:stretch>
            <a:fillRect/>
          </a:stretch>
        </p:blipFill>
        <p:spPr>
          <a:xfrm>
            <a:off x="555170" y="2088470"/>
            <a:ext cx="2395221" cy="4358950"/>
          </a:xfrm>
          <a:prstGeom prst="rect">
            <a:avLst/>
          </a:prstGeom>
        </p:spPr>
      </p:pic>
      <p:pic>
        <p:nvPicPr>
          <p:cNvPr id="10" name="Picture 9">
            <a:extLst>
              <a:ext uri="{FF2B5EF4-FFF2-40B4-BE49-F238E27FC236}">
                <a16:creationId xmlns:a16="http://schemas.microsoft.com/office/drawing/2014/main" id="{6599DC05-A653-483B-9A1A-CEC020345652}"/>
              </a:ext>
            </a:extLst>
          </p:cNvPr>
          <p:cNvPicPr>
            <a:picLocks noChangeAspect="1"/>
          </p:cNvPicPr>
          <p:nvPr/>
        </p:nvPicPr>
        <p:blipFill>
          <a:blip r:embed="rId5"/>
          <a:stretch>
            <a:fillRect/>
          </a:stretch>
        </p:blipFill>
        <p:spPr>
          <a:xfrm>
            <a:off x="3236342" y="2315047"/>
            <a:ext cx="1867161" cy="3905795"/>
          </a:xfrm>
          <a:prstGeom prst="rect">
            <a:avLst/>
          </a:prstGeom>
        </p:spPr>
      </p:pic>
    </p:spTree>
    <p:extLst>
      <p:ext uri="{BB962C8B-B14F-4D97-AF65-F5344CB8AC3E}">
        <p14:creationId xmlns:p14="http://schemas.microsoft.com/office/powerpoint/2010/main" val="473191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362130" y="410580"/>
            <a:ext cx="2781300" cy="1195535"/>
          </a:xfrm>
        </p:spPr>
        <p:txBody>
          <a:bodyPr>
            <a:normAutofit fontScale="90000"/>
          </a:bodyPr>
          <a:lstStyle/>
          <a:p>
            <a:r>
              <a:rPr lang="sv-SE" dirty="0" err="1"/>
              <a:t>Cropping</a:t>
            </a:r>
            <a:endParaRPr lang="sv-SE" dirty="0"/>
          </a:p>
        </p:txBody>
      </p:sp>
      <p:pic>
        <p:nvPicPr>
          <p:cNvPr id="4" name="Picture 3">
            <a:extLst>
              <a:ext uri="{FF2B5EF4-FFF2-40B4-BE49-F238E27FC236}">
                <a16:creationId xmlns:a16="http://schemas.microsoft.com/office/drawing/2014/main" id="{CB74F1B8-0464-4C70-A5BF-93E8B1BE07A9}"/>
              </a:ext>
            </a:extLst>
          </p:cNvPr>
          <p:cNvPicPr>
            <a:picLocks noChangeAspect="1"/>
          </p:cNvPicPr>
          <p:nvPr/>
        </p:nvPicPr>
        <p:blipFill>
          <a:blip r:embed="rId2"/>
          <a:stretch>
            <a:fillRect/>
          </a:stretch>
        </p:blipFill>
        <p:spPr>
          <a:xfrm>
            <a:off x="5768502" y="772260"/>
            <a:ext cx="5097375" cy="2505961"/>
          </a:xfrm>
          <a:prstGeom prst="rect">
            <a:avLst/>
          </a:prstGeom>
        </p:spPr>
      </p:pic>
      <p:pic>
        <p:nvPicPr>
          <p:cNvPr id="6" name="Picture 5">
            <a:extLst>
              <a:ext uri="{FF2B5EF4-FFF2-40B4-BE49-F238E27FC236}">
                <a16:creationId xmlns:a16="http://schemas.microsoft.com/office/drawing/2014/main" id="{C9CC6548-BE47-4655-A48A-75AAC207327F}"/>
              </a:ext>
            </a:extLst>
          </p:cNvPr>
          <p:cNvPicPr>
            <a:picLocks noChangeAspect="1"/>
          </p:cNvPicPr>
          <p:nvPr/>
        </p:nvPicPr>
        <p:blipFill>
          <a:blip r:embed="rId3"/>
          <a:stretch>
            <a:fillRect/>
          </a:stretch>
        </p:blipFill>
        <p:spPr>
          <a:xfrm>
            <a:off x="5768502" y="3735422"/>
            <a:ext cx="5097375" cy="2858676"/>
          </a:xfrm>
          <a:prstGeom prst="rect">
            <a:avLst/>
          </a:prstGeom>
        </p:spPr>
      </p:pic>
      <p:pic>
        <p:nvPicPr>
          <p:cNvPr id="8" name="Picture 7">
            <a:extLst>
              <a:ext uri="{FF2B5EF4-FFF2-40B4-BE49-F238E27FC236}">
                <a16:creationId xmlns:a16="http://schemas.microsoft.com/office/drawing/2014/main" id="{D36470D9-F334-468D-90CC-CD5C9CA3B2DE}"/>
              </a:ext>
            </a:extLst>
          </p:cNvPr>
          <p:cNvPicPr>
            <a:picLocks noChangeAspect="1"/>
          </p:cNvPicPr>
          <p:nvPr/>
        </p:nvPicPr>
        <p:blipFill>
          <a:blip r:embed="rId4"/>
          <a:stretch>
            <a:fillRect/>
          </a:stretch>
        </p:blipFill>
        <p:spPr>
          <a:xfrm>
            <a:off x="555170" y="2088470"/>
            <a:ext cx="2395221" cy="4358950"/>
          </a:xfrm>
          <a:prstGeom prst="rect">
            <a:avLst/>
          </a:prstGeom>
        </p:spPr>
      </p:pic>
      <p:pic>
        <p:nvPicPr>
          <p:cNvPr id="10" name="Picture 9">
            <a:extLst>
              <a:ext uri="{FF2B5EF4-FFF2-40B4-BE49-F238E27FC236}">
                <a16:creationId xmlns:a16="http://schemas.microsoft.com/office/drawing/2014/main" id="{6599DC05-A653-483B-9A1A-CEC020345652}"/>
              </a:ext>
            </a:extLst>
          </p:cNvPr>
          <p:cNvPicPr>
            <a:picLocks noChangeAspect="1"/>
          </p:cNvPicPr>
          <p:nvPr/>
        </p:nvPicPr>
        <p:blipFill>
          <a:blip r:embed="rId5"/>
          <a:stretch>
            <a:fillRect/>
          </a:stretch>
        </p:blipFill>
        <p:spPr>
          <a:xfrm>
            <a:off x="3236342" y="2315047"/>
            <a:ext cx="1867161" cy="3905795"/>
          </a:xfrm>
          <a:prstGeom prst="rect">
            <a:avLst/>
          </a:prstGeom>
        </p:spPr>
      </p:pic>
    </p:spTree>
    <p:extLst>
      <p:ext uri="{BB962C8B-B14F-4D97-AF65-F5344CB8AC3E}">
        <p14:creationId xmlns:p14="http://schemas.microsoft.com/office/powerpoint/2010/main" val="324161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457200" y="1122363"/>
            <a:ext cx="2781300" cy="1195535"/>
          </a:xfrm>
        </p:spPr>
        <p:txBody>
          <a:bodyPr>
            <a:normAutofit/>
          </a:bodyPr>
          <a:lstStyle/>
          <a:p>
            <a:r>
              <a:rPr lang="sv-SE" dirty="0"/>
              <a:t>Aug</a:t>
            </a:r>
          </a:p>
        </p:txBody>
      </p:sp>
    </p:spTree>
    <p:extLst>
      <p:ext uri="{BB962C8B-B14F-4D97-AF65-F5344CB8AC3E}">
        <p14:creationId xmlns:p14="http://schemas.microsoft.com/office/powerpoint/2010/main" val="4100201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457200" y="1122363"/>
            <a:ext cx="4591050" cy="1195535"/>
          </a:xfrm>
        </p:spPr>
        <p:txBody>
          <a:bodyPr>
            <a:normAutofit fontScale="90000"/>
          </a:bodyPr>
          <a:lstStyle/>
          <a:p>
            <a:r>
              <a:rPr lang="sv-SE" noProof="1"/>
              <a:t>Augumentering</a:t>
            </a:r>
          </a:p>
        </p:txBody>
      </p:sp>
      <p:pic>
        <p:nvPicPr>
          <p:cNvPr id="3" name="Picture 2" descr="Data Augmentation in NLP - Bag of Tricks in Machine Learning">
            <a:extLst>
              <a:ext uri="{FF2B5EF4-FFF2-40B4-BE49-F238E27FC236}">
                <a16:creationId xmlns:a16="http://schemas.microsoft.com/office/drawing/2014/main" id="{E1FF8B9F-3C09-41DD-BC7C-081B8B7F3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866" y="2317898"/>
            <a:ext cx="4615532" cy="23400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0AF4DF50-07F4-45A4-A62B-D3E8072B3E7A}"/>
              </a:ext>
            </a:extLst>
          </p:cNvPr>
          <p:cNvSpPr txBox="1">
            <a:spLocks/>
          </p:cNvSpPr>
          <p:nvPr/>
        </p:nvSpPr>
        <p:spPr>
          <a:xfrm>
            <a:off x="648930" y="2438400"/>
            <a:ext cx="4944151" cy="37854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v-SE" sz="1700" noProof="1"/>
              <a:t>Datasetet totalt 209 bilder </a:t>
            </a:r>
          </a:p>
          <a:p>
            <a:r>
              <a:rPr lang="sv-SE" sz="1700" noProof="1"/>
              <a:t>Train, val, test = 60%, 20%, 20%</a:t>
            </a:r>
          </a:p>
          <a:p>
            <a:pPr lvl="1"/>
            <a:r>
              <a:rPr lang="sv-SE" sz="1300" noProof="1"/>
              <a:t>Train = 46+79 = 125 </a:t>
            </a:r>
          </a:p>
          <a:p>
            <a:pPr lvl="1"/>
            <a:r>
              <a:rPr lang="sv-SE" sz="1300" noProof="1"/>
              <a:t>Val = 18+24 = 42</a:t>
            </a:r>
          </a:p>
          <a:p>
            <a:pPr lvl="1"/>
            <a:r>
              <a:rPr lang="sv-SE" sz="1300" noProof="1"/>
              <a:t>Test = 12+30 = 42</a:t>
            </a:r>
          </a:p>
          <a:p>
            <a:r>
              <a:rPr lang="sv-SE" sz="1700" noProof="1"/>
              <a:t>Behov av att utöka träningsdatasetet genom augmentering – manipulera fram bilder</a:t>
            </a:r>
          </a:p>
          <a:p>
            <a:r>
              <a:rPr lang="sv-SE" sz="1700" noProof="1"/>
              <a:t>Två pipelines:</a:t>
            </a:r>
          </a:p>
          <a:p>
            <a:pPr lvl="1"/>
            <a:r>
              <a:rPr lang="sv-SE" sz="1300" noProof="1"/>
              <a:t>Geometrisk augmentering</a:t>
            </a:r>
          </a:p>
          <a:p>
            <a:pPr lvl="1"/>
            <a:r>
              <a:rPr lang="sv-SE" sz="1300" noProof="1"/>
              <a:t>Pixel augmentering</a:t>
            </a:r>
          </a:p>
          <a:p>
            <a:endParaRPr lang="sv-SE" sz="1700" noProof="1"/>
          </a:p>
        </p:txBody>
      </p:sp>
    </p:spTree>
    <p:extLst>
      <p:ext uri="{BB962C8B-B14F-4D97-AF65-F5344CB8AC3E}">
        <p14:creationId xmlns:p14="http://schemas.microsoft.com/office/powerpoint/2010/main" val="393187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8EEA46A-C2AA-46A3-8D1D-B1E6843FE5A5}"/>
              </a:ext>
            </a:extLst>
          </p:cNvPr>
          <p:cNvSpPr>
            <a:spLocks noGrp="1"/>
          </p:cNvSpPr>
          <p:nvPr>
            <p:ph type="title"/>
          </p:nvPr>
        </p:nvSpPr>
        <p:spPr>
          <a:xfrm>
            <a:off x="0" y="8996"/>
            <a:ext cx="6609030" cy="642854"/>
          </a:xfrm>
        </p:spPr>
        <p:txBody>
          <a:bodyPr>
            <a:normAutofit fontScale="90000"/>
          </a:bodyPr>
          <a:lstStyle/>
          <a:p>
            <a:r>
              <a:rPr lang="sv-SE" noProof="1"/>
              <a:t>Vilka metoder?</a:t>
            </a:r>
          </a:p>
        </p:txBody>
      </p:sp>
      <p:sp>
        <p:nvSpPr>
          <p:cNvPr id="2" name="Rectangle 1">
            <a:extLst>
              <a:ext uri="{FF2B5EF4-FFF2-40B4-BE49-F238E27FC236}">
                <a16:creationId xmlns:a16="http://schemas.microsoft.com/office/drawing/2014/main" id="{BA8C6E6A-8837-4995-A15D-F216BE4339A1}"/>
              </a:ext>
            </a:extLst>
          </p:cNvPr>
          <p:cNvSpPr/>
          <p:nvPr/>
        </p:nvSpPr>
        <p:spPr>
          <a:xfrm>
            <a:off x="658240" y="2739128"/>
            <a:ext cx="1352144" cy="6428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noProof="1"/>
              <a:t>Vad har vi för data?</a:t>
            </a:r>
          </a:p>
        </p:txBody>
      </p:sp>
      <p:sp>
        <p:nvSpPr>
          <p:cNvPr id="5" name="Rectangle 4">
            <a:extLst>
              <a:ext uri="{FF2B5EF4-FFF2-40B4-BE49-F238E27FC236}">
                <a16:creationId xmlns:a16="http://schemas.microsoft.com/office/drawing/2014/main" id="{141BC326-7DAB-456D-AAC5-969821E94158}"/>
              </a:ext>
            </a:extLst>
          </p:cNvPr>
          <p:cNvSpPr/>
          <p:nvPr/>
        </p:nvSpPr>
        <p:spPr>
          <a:xfrm>
            <a:off x="2172511" y="2739128"/>
            <a:ext cx="1352144" cy="6428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noProof="1"/>
              <a:t>Städa data</a:t>
            </a:r>
          </a:p>
        </p:txBody>
      </p:sp>
      <p:sp>
        <p:nvSpPr>
          <p:cNvPr id="8" name="Rectangle 7">
            <a:extLst>
              <a:ext uri="{FF2B5EF4-FFF2-40B4-BE49-F238E27FC236}">
                <a16:creationId xmlns:a16="http://schemas.microsoft.com/office/drawing/2014/main" id="{0FFEA063-22B7-4CCF-9B30-0CCDD8721F6B}"/>
              </a:ext>
            </a:extLst>
          </p:cNvPr>
          <p:cNvSpPr/>
          <p:nvPr/>
        </p:nvSpPr>
        <p:spPr>
          <a:xfrm>
            <a:off x="8253910" y="2739128"/>
            <a:ext cx="1352144" cy="6428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noProof="1"/>
              <a:t>GradCam</a:t>
            </a:r>
          </a:p>
        </p:txBody>
      </p:sp>
      <p:sp>
        <p:nvSpPr>
          <p:cNvPr id="9" name="Rectangle 8">
            <a:extLst>
              <a:ext uri="{FF2B5EF4-FFF2-40B4-BE49-F238E27FC236}">
                <a16:creationId xmlns:a16="http://schemas.microsoft.com/office/drawing/2014/main" id="{980933C4-E670-459B-87A3-7F62265DDC4F}"/>
              </a:ext>
            </a:extLst>
          </p:cNvPr>
          <p:cNvSpPr/>
          <p:nvPr/>
        </p:nvSpPr>
        <p:spPr>
          <a:xfrm>
            <a:off x="6734776" y="2739128"/>
            <a:ext cx="1352144" cy="6428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sz="1600" noProof="1"/>
              <a:t>modellClass</a:t>
            </a:r>
          </a:p>
        </p:txBody>
      </p:sp>
      <p:sp>
        <p:nvSpPr>
          <p:cNvPr id="10" name="Rectangle 9">
            <a:extLst>
              <a:ext uri="{FF2B5EF4-FFF2-40B4-BE49-F238E27FC236}">
                <a16:creationId xmlns:a16="http://schemas.microsoft.com/office/drawing/2014/main" id="{5E92AD8F-6756-4E99-8F35-C5822D622C8B}"/>
              </a:ext>
            </a:extLst>
          </p:cNvPr>
          <p:cNvSpPr/>
          <p:nvPr/>
        </p:nvSpPr>
        <p:spPr>
          <a:xfrm>
            <a:off x="3696508" y="2739128"/>
            <a:ext cx="1352144" cy="6428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noProof="1"/>
              <a:t>Cropping</a:t>
            </a:r>
          </a:p>
        </p:txBody>
      </p:sp>
      <p:sp>
        <p:nvSpPr>
          <p:cNvPr id="11" name="Rectangle 10">
            <a:extLst>
              <a:ext uri="{FF2B5EF4-FFF2-40B4-BE49-F238E27FC236}">
                <a16:creationId xmlns:a16="http://schemas.microsoft.com/office/drawing/2014/main" id="{F875DBB9-4EAC-4064-A040-63BE769DD2AE}"/>
              </a:ext>
            </a:extLst>
          </p:cNvPr>
          <p:cNvSpPr/>
          <p:nvPr/>
        </p:nvSpPr>
        <p:spPr>
          <a:xfrm>
            <a:off x="5215642" y="2739128"/>
            <a:ext cx="1352144" cy="6428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sz="1400" noProof="1"/>
              <a:t>Augumentering</a:t>
            </a:r>
            <a:endParaRPr lang="sv-SE" noProof="1"/>
          </a:p>
        </p:txBody>
      </p:sp>
      <p:sp>
        <p:nvSpPr>
          <p:cNvPr id="12" name="Rectangle 11">
            <a:extLst>
              <a:ext uri="{FF2B5EF4-FFF2-40B4-BE49-F238E27FC236}">
                <a16:creationId xmlns:a16="http://schemas.microsoft.com/office/drawing/2014/main" id="{5B067472-858F-446C-9A94-1C6B4036B09E}"/>
              </a:ext>
            </a:extLst>
          </p:cNvPr>
          <p:cNvSpPr/>
          <p:nvPr/>
        </p:nvSpPr>
        <p:spPr>
          <a:xfrm>
            <a:off x="9773044" y="2739128"/>
            <a:ext cx="1352144" cy="6428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noProof="1"/>
              <a:t>Notebook beställare</a:t>
            </a:r>
          </a:p>
        </p:txBody>
      </p:sp>
      <p:sp>
        <p:nvSpPr>
          <p:cNvPr id="13" name="Rectangle 12">
            <a:extLst>
              <a:ext uri="{FF2B5EF4-FFF2-40B4-BE49-F238E27FC236}">
                <a16:creationId xmlns:a16="http://schemas.microsoft.com/office/drawing/2014/main" id="{34EF5414-8398-40A7-B243-BE77AA119335}"/>
              </a:ext>
            </a:extLst>
          </p:cNvPr>
          <p:cNvSpPr/>
          <p:nvPr/>
        </p:nvSpPr>
        <p:spPr>
          <a:xfrm>
            <a:off x="2275461" y="3611374"/>
            <a:ext cx="1155969" cy="5034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sz="1600" noProof="1"/>
              <a:t>Dubbletter</a:t>
            </a:r>
            <a:endParaRPr lang="sv-SE" noProof="1"/>
          </a:p>
        </p:txBody>
      </p:sp>
      <p:sp>
        <p:nvSpPr>
          <p:cNvPr id="14" name="Rectangle 13">
            <a:extLst>
              <a:ext uri="{FF2B5EF4-FFF2-40B4-BE49-F238E27FC236}">
                <a16:creationId xmlns:a16="http://schemas.microsoft.com/office/drawing/2014/main" id="{A238ED1A-89E8-40A3-8A69-6C8538BBDB00}"/>
              </a:ext>
            </a:extLst>
          </p:cNvPr>
          <p:cNvSpPr/>
          <p:nvPr/>
        </p:nvSpPr>
        <p:spPr>
          <a:xfrm>
            <a:off x="6832863" y="3611374"/>
            <a:ext cx="1155969" cy="5034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noProof="1"/>
              <a:t>Baseline</a:t>
            </a:r>
          </a:p>
        </p:txBody>
      </p:sp>
      <p:sp>
        <p:nvSpPr>
          <p:cNvPr id="15" name="Rectangle 14">
            <a:extLst>
              <a:ext uri="{FF2B5EF4-FFF2-40B4-BE49-F238E27FC236}">
                <a16:creationId xmlns:a16="http://schemas.microsoft.com/office/drawing/2014/main" id="{DFEA2F7A-1E0D-4C2F-AAF5-CE9A82D9CC02}"/>
              </a:ext>
            </a:extLst>
          </p:cNvPr>
          <p:cNvSpPr/>
          <p:nvPr/>
        </p:nvSpPr>
        <p:spPr>
          <a:xfrm>
            <a:off x="3794595" y="3611374"/>
            <a:ext cx="1155969" cy="5034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noProof="1"/>
              <a:t>Teknik</a:t>
            </a:r>
          </a:p>
        </p:txBody>
      </p:sp>
      <p:sp>
        <p:nvSpPr>
          <p:cNvPr id="16" name="Rectangle 15">
            <a:extLst>
              <a:ext uri="{FF2B5EF4-FFF2-40B4-BE49-F238E27FC236}">
                <a16:creationId xmlns:a16="http://schemas.microsoft.com/office/drawing/2014/main" id="{4C6F571F-FAD6-4A25-BE22-07C7E36B4711}"/>
              </a:ext>
            </a:extLst>
          </p:cNvPr>
          <p:cNvSpPr/>
          <p:nvPr/>
        </p:nvSpPr>
        <p:spPr>
          <a:xfrm>
            <a:off x="5313729" y="3611374"/>
            <a:ext cx="1155969" cy="5034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sz="1400" noProof="1"/>
              <a:t>Metoder/ Urval</a:t>
            </a:r>
          </a:p>
        </p:txBody>
      </p:sp>
      <p:sp>
        <p:nvSpPr>
          <p:cNvPr id="17" name="Rectangle 16">
            <a:extLst>
              <a:ext uri="{FF2B5EF4-FFF2-40B4-BE49-F238E27FC236}">
                <a16:creationId xmlns:a16="http://schemas.microsoft.com/office/drawing/2014/main" id="{EAF8CB72-C0CB-4ADA-824D-3365FB17ED9D}"/>
              </a:ext>
            </a:extLst>
          </p:cNvPr>
          <p:cNvSpPr/>
          <p:nvPr/>
        </p:nvSpPr>
        <p:spPr>
          <a:xfrm>
            <a:off x="6832862" y="4344192"/>
            <a:ext cx="1155969" cy="5034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noProof="1"/>
              <a:t>Teknik</a:t>
            </a:r>
          </a:p>
        </p:txBody>
      </p:sp>
      <p:sp>
        <p:nvSpPr>
          <p:cNvPr id="18" name="Rectangle 17">
            <a:extLst>
              <a:ext uri="{FF2B5EF4-FFF2-40B4-BE49-F238E27FC236}">
                <a16:creationId xmlns:a16="http://schemas.microsoft.com/office/drawing/2014/main" id="{BE31FD4E-D59E-447A-9613-96937DA7E27C}"/>
              </a:ext>
            </a:extLst>
          </p:cNvPr>
          <p:cNvSpPr/>
          <p:nvPr/>
        </p:nvSpPr>
        <p:spPr>
          <a:xfrm>
            <a:off x="8351997" y="3611374"/>
            <a:ext cx="1155969" cy="5034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noProof="1"/>
              <a:t>Teknik</a:t>
            </a:r>
          </a:p>
        </p:txBody>
      </p:sp>
      <p:cxnSp>
        <p:nvCxnSpPr>
          <p:cNvPr id="4" name="Straight Connector 3">
            <a:extLst>
              <a:ext uri="{FF2B5EF4-FFF2-40B4-BE49-F238E27FC236}">
                <a16:creationId xmlns:a16="http://schemas.microsoft.com/office/drawing/2014/main" id="{C5D95C76-987F-40D5-973D-F3BEDE2C9785}"/>
              </a:ext>
            </a:extLst>
          </p:cNvPr>
          <p:cNvCxnSpPr>
            <a:cxnSpLocks/>
          </p:cNvCxnSpPr>
          <p:nvPr/>
        </p:nvCxnSpPr>
        <p:spPr>
          <a:xfrm>
            <a:off x="3529518" y="3073110"/>
            <a:ext cx="1669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6A9622-6F7A-4E0E-983F-E023E1310E4D}"/>
              </a:ext>
            </a:extLst>
          </p:cNvPr>
          <p:cNvCxnSpPr/>
          <p:nvPr/>
        </p:nvCxnSpPr>
        <p:spPr>
          <a:xfrm>
            <a:off x="2015247" y="3073110"/>
            <a:ext cx="1669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0B1597-B70D-4429-914C-D75399014572}"/>
              </a:ext>
            </a:extLst>
          </p:cNvPr>
          <p:cNvCxnSpPr/>
          <p:nvPr/>
        </p:nvCxnSpPr>
        <p:spPr>
          <a:xfrm>
            <a:off x="5048652" y="3076242"/>
            <a:ext cx="1669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E85EFCC-981B-47BC-AD14-BEDB85557554}"/>
              </a:ext>
            </a:extLst>
          </p:cNvPr>
          <p:cNvCxnSpPr/>
          <p:nvPr/>
        </p:nvCxnSpPr>
        <p:spPr>
          <a:xfrm>
            <a:off x="6567786" y="3107327"/>
            <a:ext cx="1669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7B2A5-66E5-415C-A1A6-D0AADD782AC7}"/>
              </a:ext>
            </a:extLst>
          </p:cNvPr>
          <p:cNvCxnSpPr/>
          <p:nvPr/>
        </p:nvCxnSpPr>
        <p:spPr>
          <a:xfrm>
            <a:off x="8086920" y="3084709"/>
            <a:ext cx="1669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039075-B264-4B82-92C3-DC455F618553}"/>
              </a:ext>
            </a:extLst>
          </p:cNvPr>
          <p:cNvCxnSpPr/>
          <p:nvPr/>
        </p:nvCxnSpPr>
        <p:spPr>
          <a:xfrm>
            <a:off x="9606054" y="3107327"/>
            <a:ext cx="1669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BE275E-0DC8-40A7-8275-F6911E553369}"/>
              </a:ext>
            </a:extLst>
          </p:cNvPr>
          <p:cNvCxnSpPr>
            <a:stCxn id="5" idx="2"/>
            <a:endCxn id="13" idx="0"/>
          </p:cNvCxnSpPr>
          <p:nvPr/>
        </p:nvCxnSpPr>
        <p:spPr>
          <a:xfrm>
            <a:off x="2848583" y="3381982"/>
            <a:ext cx="4863" cy="229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7FD62D-12EE-4783-96ED-3E3EC9AB8D1D}"/>
              </a:ext>
            </a:extLst>
          </p:cNvPr>
          <p:cNvCxnSpPr/>
          <p:nvPr/>
        </p:nvCxnSpPr>
        <p:spPr>
          <a:xfrm>
            <a:off x="4403607" y="3386723"/>
            <a:ext cx="4863" cy="229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A2642B2-BE2B-49A4-A0E6-5948BC889D00}"/>
              </a:ext>
            </a:extLst>
          </p:cNvPr>
          <p:cNvCxnSpPr/>
          <p:nvPr/>
        </p:nvCxnSpPr>
        <p:spPr>
          <a:xfrm>
            <a:off x="5920057" y="3386723"/>
            <a:ext cx="4863" cy="229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5E8FB-E52B-443A-B64A-142ECD74E122}"/>
              </a:ext>
            </a:extLst>
          </p:cNvPr>
          <p:cNvCxnSpPr/>
          <p:nvPr/>
        </p:nvCxnSpPr>
        <p:spPr>
          <a:xfrm>
            <a:off x="7437012" y="3381982"/>
            <a:ext cx="4863" cy="229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212AACD-EA43-4E05-9CB7-298B2856D4AC}"/>
              </a:ext>
            </a:extLst>
          </p:cNvPr>
          <p:cNvCxnSpPr/>
          <p:nvPr/>
        </p:nvCxnSpPr>
        <p:spPr>
          <a:xfrm>
            <a:off x="8910478" y="3381982"/>
            <a:ext cx="4863" cy="229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2CC8E68-DF06-46E2-9969-867B00AD6563}"/>
              </a:ext>
            </a:extLst>
          </p:cNvPr>
          <p:cNvCxnSpPr/>
          <p:nvPr/>
        </p:nvCxnSpPr>
        <p:spPr>
          <a:xfrm>
            <a:off x="7405983" y="4114800"/>
            <a:ext cx="4863" cy="229392"/>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A236EA7-AA5D-4512-8DB9-1C26FE3B9DE1}"/>
              </a:ext>
            </a:extLst>
          </p:cNvPr>
          <p:cNvSpPr txBox="1"/>
          <p:nvPr/>
        </p:nvSpPr>
        <p:spPr>
          <a:xfrm>
            <a:off x="5021180" y="1291304"/>
            <a:ext cx="1924096" cy="369332"/>
          </a:xfrm>
          <a:prstGeom prst="rect">
            <a:avLst/>
          </a:prstGeom>
          <a:noFill/>
        </p:spPr>
        <p:txBody>
          <a:bodyPr wrap="square" rtlCol="0">
            <a:spAutoFit/>
          </a:bodyPr>
          <a:lstStyle/>
          <a:p>
            <a:r>
              <a:rPr lang="sv-SE" noProof="1"/>
              <a:t>Vad har vi gjort?</a:t>
            </a:r>
          </a:p>
        </p:txBody>
      </p:sp>
    </p:spTree>
    <p:extLst>
      <p:ext uri="{BB962C8B-B14F-4D97-AF65-F5344CB8AC3E}">
        <p14:creationId xmlns:p14="http://schemas.microsoft.com/office/powerpoint/2010/main" val="621365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457199" y="1122363"/>
            <a:ext cx="4641273" cy="1195535"/>
          </a:xfrm>
        </p:spPr>
        <p:txBody>
          <a:bodyPr>
            <a:normAutofit fontScale="90000"/>
          </a:bodyPr>
          <a:lstStyle/>
          <a:p>
            <a:r>
              <a:rPr lang="sv-SE" sz="6000" noProof="1"/>
              <a:t>Geometrisk augmentation</a:t>
            </a:r>
            <a:endParaRPr lang="sv-SE" dirty="0"/>
          </a:p>
        </p:txBody>
      </p:sp>
      <p:grpSp>
        <p:nvGrpSpPr>
          <p:cNvPr id="3" name="Group 2">
            <a:extLst>
              <a:ext uri="{FF2B5EF4-FFF2-40B4-BE49-F238E27FC236}">
                <a16:creationId xmlns:a16="http://schemas.microsoft.com/office/drawing/2014/main" id="{5DF10DCE-B649-4E22-B01B-F54148D8BCCC}"/>
              </a:ext>
            </a:extLst>
          </p:cNvPr>
          <p:cNvGrpSpPr/>
          <p:nvPr/>
        </p:nvGrpSpPr>
        <p:grpSpPr>
          <a:xfrm>
            <a:off x="6824703" y="1487361"/>
            <a:ext cx="4324726" cy="4998557"/>
            <a:chOff x="6990958" y="877761"/>
            <a:chExt cx="4324726" cy="4998557"/>
          </a:xfrm>
        </p:grpSpPr>
        <p:pic>
          <p:nvPicPr>
            <p:cNvPr id="4" name="Picture 3" descr="A picture containing text&#10;&#10;Description automatically generated">
              <a:extLst>
                <a:ext uri="{FF2B5EF4-FFF2-40B4-BE49-F238E27FC236}">
                  <a16:creationId xmlns:a16="http://schemas.microsoft.com/office/drawing/2014/main" id="{859CB17E-66E1-4558-911E-D21757FAA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5252" y="1362411"/>
              <a:ext cx="4290432" cy="1097375"/>
            </a:xfrm>
            <a:prstGeom prst="rect">
              <a:avLst/>
            </a:prstGeom>
          </p:spPr>
        </p:pic>
        <p:pic>
          <p:nvPicPr>
            <p:cNvPr id="5" name="Picture 4" descr="A picture containing text, indoor&#10;&#10;Description automatically generated">
              <a:extLst>
                <a:ext uri="{FF2B5EF4-FFF2-40B4-BE49-F238E27FC236}">
                  <a16:creationId xmlns:a16="http://schemas.microsoft.com/office/drawing/2014/main" id="{DB7E88E9-7809-4C3C-9B59-B040EA9C7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8579" y="2549869"/>
              <a:ext cx="4229467" cy="1066892"/>
            </a:xfrm>
            <a:prstGeom prst="rect">
              <a:avLst/>
            </a:prstGeom>
          </p:spPr>
        </p:pic>
        <p:pic>
          <p:nvPicPr>
            <p:cNvPr id="6" name="Picture 5" descr="A collage of a person's face&#10;&#10;Description automatically generated with medium confidence">
              <a:extLst>
                <a:ext uri="{FF2B5EF4-FFF2-40B4-BE49-F238E27FC236}">
                  <a16:creationId xmlns:a16="http://schemas.microsoft.com/office/drawing/2014/main" id="{05D2254B-4FF7-4E55-A01E-D4A1B5F67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8579" y="3648233"/>
              <a:ext cx="4282811" cy="1074513"/>
            </a:xfrm>
            <a:prstGeom prst="rect">
              <a:avLst/>
            </a:prstGeom>
          </p:spPr>
        </p:pic>
        <p:pic>
          <p:nvPicPr>
            <p:cNvPr id="7" name="Picture 6" descr="A close-up of a person's face&#10;&#10;Description automatically generated with medium confidence">
              <a:extLst>
                <a:ext uri="{FF2B5EF4-FFF2-40B4-BE49-F238E27FC236}">
                  <a16:creationId xmlns:a16="http://schemas.microsoft.com/office/drawing/2014/main" id="{A7F3D282-27AB-41B5-93C1-D73D7F139E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0958" y="4778943"/>
              <a:ext cx="4290432" cy="1097375"/>
            </a:xfrm>
            <a:prstGeom prst="rect">
              <a:avLst/>
            </a:prstGeom>
          </p:spPr>
        </p:pic>
        <p:pic>
          <p:nvPicPr>
            <p:cNvPr id="8" name="Picture 7">
              <a:extLst>
                <a:ext uri="{FF2B5EF4-FFF2-40B4-BE49-F238E27FC236}">
                  <a16:creationId xmlns:a16="http://schemas.microsoft.com/office/drawing/2014/main" id="{EA7FD08E-734F-4EA1-9B3E-0529E9DB51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4523" y="877761"/>
              <a:ext cx="2057578" cy="205758"/>
            </a:xfrm>
            <a:prstGeom prst="rect">
              <a:avLst/>
            </a:prstGeom>
          </p:spPr>
        </p:pic>
      </p:grpSp>
      <p:sp>
        <p:nvSpPr>
          <p:cNvPr id="9" name="Content Placeholder 2">
            <a:extLst>
              <a:ext uri="{FF2B5EF4-FFF2-40B4-BE49-F238E27FC236}">
                <a16:creationId xmlns:a16="http://schemas.microsoft.com/office/drawing/2014/main" id="{65D4F7DB-50DD-4AAA-8FE2-528AD1EB0CE7}"/>
              </a:ext>
            </a:extLst>
          </p:cNvPr>
          <p:cNvSpPr txBox="1">
            <a:spLocks/>
          </p:cNvSpPr>
          <p:nvPr/>
        </p:nvSpPr>
        <p:spPr>
          <a:xfrm>
            <a:off x="648930" y="2438400"/>
            <a:ext cx="4944151" cy="37854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700" noProof="1"/>
              <a:t>Den första pipeline är för geometriska förändringar av bilderna i träningsetet: </a:t>
            </a:r>
          </a:p>
          <a:p>
            <a:r>
              <a:rPr lang="sv-SE" sz="1700" noProof="1"/>
              <a:t>90 graders rotation, </a:t>
            </a:r>
          </a:p>
          <a:p>
            <a:r>
              <a:rPr lang="sv-SE" sz="1700" noProof="1"/>
              <a:t>invertera alla roterade bilder</a:t>
            </a:r>
          </a:p>
          <a:p>
            <a:r>
              <a:rPr lang="sv-SE" sz="1700" noProof="1"/>
              <a:t>inzoomning av de föregående bilderna.</a:t>
            </a:r>
          </a:p>
          <a:p>
            <a:pPr marL="0" indent="0">
              <a:buFont typeface="Arial" panose="020B0604020202020204" pitchFamily="34" charset="0"/>
              <a:buNone/>
            </a:pPr>
            <a:r>
              <a:rPr lang="sv-SE" sz="1700" noProof="1"/>
              <a:t>Totalt blir varje bild därmed till 16 st.</a:t>
            </a:r>
          </a:p>
          <a:p>
            <a:pPr marL="0" indent="0">
              <a:buFont typeface="Arial" panose="020B0604020202020204" pitchFamily="34" charset="0"/>
              <a:buNone/>
            </a:pPr>
            <a:r>
              <a:rPr lang="sv-SE" sz="1700" noProof="1"/>
              <a:t>Så från 125 bilder -&gt; 2000 bilder</a:t>
            </a:r>
          </a:p>
        </p:txBody>
      </p:sp>
    </p:spTree>
    <p:extLst>
      <p:ext uri="{BB962C8B-B14F-4D97-AF65-F5344CB8AC3E}">
        <p14:creationId xmlns:p14="http://schemas.microsoft.com/office/powerpoint/2010/main" val="1128722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457199" y="1122363"/>
            <a:ext cx="4087091" cy="1195535"/>
          </a:xfrm>
        </p:spPr>
        <p:txBody>
          <a:bodyPr>
            <a:normAutofit fontScale="90000"/>
          </a:bodyPr>
          <a:lstStyle/>
          <a:p>
            <a:r>
              <a:rPr lang="sv-SE" sz="6000" noProof="1"/>
              <a:t>Pixel augmentation</a:t>
            </a:r>
            <a:endParaRPr lang="sv-SE" dirty="0"/>
          </a:p>
        </p:txBody>
      </p:sp>
      <p:sp>
        <p:nvSpPr>
          <p:cNvPr id="3" name="Content Placeholder 2">
            <a:extLst>
              <a:ext uri="{FF2B5EF4-FFF2-40B4-BE49-F238E27FC236}">
                <a16:creationId xmlns:a16="http://schemas.microsoft.com/office/drawing/2014/main" id="{E4C591E9-19F0-4056-81B0-7A33CD6A6F82}"/>
              </a:ext>
            </a:extLst>
          </p:cNvPr>
          <p:cNvSpPr txBox="1">
            <a:spLocks/>
          </p:cNvSpPr>
          <p:nvPr/>
        </p:nvSpPr>
        <p:spPr>
          <a:xfrm>
            <a:off x="648930" y="2438400"/>
            <a:ext cx="4944151" cy="37854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700" noProof="1"/>
              <a:t>Den andra pipeline är pixelförändringar av bilderna i träningsetet: </a:t>
            </a:r>
          </a:p>
          <a:p>
            <a:r>
              <a:rPr lang="sv-SE" sz="1700" noProof="1"/>
              <a:t>90 graders rotation, </a:t>
            </a:r>
          </a:p>
          <a:p>
            <a:r>
              <a:rPr lang="sv-SE" sz="1700" noProof="1"/>
              <a:t>lägger på suddighet, </a:t>
            </a:r>
          </a:p>
          <a:p>
            <a:r>
              <a:rPr lang="sv-SE" sz="1700" noProof="1"/>
              <a:t>lägger på kontrast förändring (Clahe), </a:t>
            </a:r>
          </a:p>
          <a:p>
            <a:r>
              <a:rPr lang="sv-SE" sz="1700" noProof="1"/>
              <a:t>lägger på "smuts" (randomsnow) </a:t>
            </a:r>
          </a:p>
          <a:p>
            <a:r>
              <a:rPr lang="sv-SE" sz="1700" noProof="1"/>
              <a:t>inverterar vi färgerna på bilderna.</a:t>
            </a:r>
          </a:p>
          <a:p>
            <a:pPr marL="0" indent="0">
              <a:buFont typeface="Arial" panose="020B0604020202020204" pitchFamily="34" charset="0"/>
              <a:buNone/>
            </a:pPr>
            <a:r>
              <a:rPr lang="sv-SE" sz="1700" noProof="1"/>
              <a:t>Totalt skapar en bild här 20 st.</a:t>
            </a:r>
          </a:p>
          <a:p>
            <a:pPr marL="0" indent="0">
              <a:buNone/>
            </a:pPr>
            <a:r>
              <a:rPr lang="sv-SE" sz="1700" noProof="1"/>
              <a:t>Så från 125 bilder -&gt; 2500 bilder</a:t>
            </a:r>
          </a:p>
          <a:p>
            <a:pPr marL="0" indent="0">
              <a:buFont typeface="Arial" panose="020B0604020202020204" pitchFamily="34" charset="0"/>
              <a:buNone/>
            </a:pPr>
            <a:endParaRPr lang="sv-SE" sz="1700" noProof="1"/>
          </a:p>
          <a:p>
            <a:pPr marL="0" indent="0">
              <a:buFont typeface="Arial" panose="020B0604020202020204" pitchFamily="34" charset="0"/>
              <a:buNone/>
            </a:pPr>
            <a:endParaRPr lang="sv-SE" sz="1700" noProof="1"/>
          </a:p>
        </p:txBody>
      </p:sp>
      <p:pic>
        <p:nvPicPr>
          <p:cNvPr id="4" name="Picture 4">
            <a:extLst>
              <a:ext uri="{FF2B5EF4-FFF2-40B4-BE49-F238E27FC236}">
                <a16:creationId xmlns:a16="http://schemas.microsoft.com/office/drawing/2014/main" id="{582825CF-0B1E-4060-8DEF-F60425A1A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750503" y="1145392"/>
            <a:ext cx="3942049" cy="513557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37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49161" y="684884"/>
            <a:ext cx="6172200" cy="1195535"/>
          </a:xfrm>
        </p:spPr>
        <p:txBody>
          <a:bodyPr>
            <a:normAutofit/>
          </a:bodyPr>
          <a:lstStyle/>
          <a:p>
            <a:r>
              <a:rPr lang="sv-SE" sz="4400" dirty="0"/>
              <a:t>Hemmasnickrat CNN</a:t>
            </a:r>
          </a:p>
        </p:txBody>
      </p:sp>
      <p:pic>
        <p:nvPicPr>
          <p:cNvPr id="4" name="Picture 3">
            <a:extLst>
              <a:ext uri="{FF2B5EF4-FFF2-40B4-BE49-F238E27FC236}">
                <a16:creationId xmlns:a16="http://schemas.microsoft.com/office/drawing/2014/main" id="{6FF47693-8751-403B-99D1-53CCE3C43722}"/>
              </a:ext>
            </a:extLst>
          </p:cNvPr>
          <p:cNvPicPr>
            <a:picLocks noChangeAspect="1"/>
          </p:cNvPicPr>
          <p:nvPr/>
        </p:nvPicPr>
        <p:blipFill rotWithShape="1">
          <a:blip r:embed="rId2"/>
          <a:srcRect l="28911" t="16349" r="23790" b="28807"/>
          <a:stretch/>
        </p:blipFill>
        <p:spPr>
          <a:xfrm>
            <a:off x="251951" y="2413763"/>
            <a:ext cx="5766619" cy="3759353"/>
          </a:xfrm>
          <a:prstGeom prst="rect">
            <a:avLst/>
          </a:prstGeom>
        </p:spPr>
      </p:pic>
      <p:pic>
        <p:nvPicPr>
          <p:cNvPr id="8" name="Picture 7">
            <a:extLst>
              <a:ext uri="{FF2B5EF4-FFF2-40B4-BE49-F238E27FC236}">
                <a16:creationId xmlns:a16="http://schemas.microsoft.com/office/drawing/2014/main" id="{F09B2857-863E-4456-ACCB-A3AE88B3E571}"/>
              </a:ext>
            </a:extLst>
          </p:cNvPr>
          <p:cNvPicPr>
            <a:picLocks noChangeAspect="1"/>
          </p:cNvPicPr>
          <p:nvPr/>
        </p:nvPicPr>
        <p:blipFill rotWithShape="1">
          <a:blip r:embed="rId3"/>
          <a:srcRect l="28427" t="14821" r="38911" b="20631"/>
          <a:stretch/>
        </p:blipFill>
        <p:spPr>
          <a:xfrm>
            <a:off x="6096000" y="1099882"/>
            <a:ext cx="5079586" cy="5643985"/>
          </a:xfrm>
          <a:prstGeom prst="rect">
            <a:avLst/>
          </a:prstGeom>
        </p:spPr>
      </p:pic>
    </p:spTree>
    <p:extLst>
      <p:ext uri="{BB962C8B-B14F-4D97-AF65-F5344CB8AC3E}">
        <p14:creationId xmlns:p14="http://schemas.microsoft.com/office/powerpoint/2010/main" val="1154406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457200" y="1122363"/>
            <a:ext cx="3886200" cy="1195535"/>
          </a:xfrm>
        </p:spPr>
        <p:txBody>
          <a:bodyPr>
            <a:normAutofit/>
          </a:bodyPr>
          <a:lstStyle/>
          <a:p>
            <a:r>
              <a:rPr lang="sv-SE" dirty="0" err="1"/>
              <a:t>modellClass</a:t>
            </a:r>
            <a:endParaRPr lang="sv-SE" dirty="0"/>
          </a:p>
        </p:txBody>
      </p:sp>
    </p:spTree>
    <p:extLst>
      <p:ext uri="{BB962C8B-B14F-4D97-AF65-F5344CB8AC3E}">
        <p14:creationId xmlns:p14="http://schemas.microsoft.com/office/powerpoint/2010/main" val="1246263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457200" y="1122363"/>
            <a:ext cx="3638550" cy="1195535"/>
          </a:xfrm>
        </p:spPr>
        <p:txBody>
          <a:bodyPr>
            <a:normAutofit/>
          </a:bodyPr>
          <a:lstStyle/>
          <a:p>
            <a:r>
              <a:rPr lang="sv-SE" dirty="0" err="1"/>
              <a:t>GradCam</a:t>
            </a:r>
            <a:endParaRPr lang="sv-SE" dirty="0"/>
          </a:p>
        </p:txBody>
      </p:sp>
    </p:spTree>
    <p:extLst>
      <p:ext uri="{BB962C8B-B14F-4D97-AF65-F5344CB8AC3E}">
        <p14:creationId xmlns:p14="http://schemas.microsoft.com/office/powerpoint/2010/main" val="74756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457200" y="1122363"/>
            <a:ext cx="6172200" cy="1195535"/>
          </a:xfrm>
        </p:spPr>
        <p:txBody>
          <a:bodyPr>
            <a:normAutofit fontScale="90000"/>
          </a:bodyPr>
          <a:lstStyle/>
          <a:p>
            <a:r>
              <a:rPr lang="sv-SE" dirty="0"/>
              <a:t>Notebook beställare</a:t>
            </a:r>
          </a:p>
        </p:txBody>
      </p:sp>
    </p:spTree>
    <p:extLst>
      <p:ext uri="{BB962C8B-B14F-4D97-AF65-F5344CB8AC3E}">
        <p14:creationId xmlns:p14="http://schemas.microsoft.com/office/powerpoint/2010/main" val="3745538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440990" y="2111253"/>
            <a:ext cx="6103088" cy="1698809"/>
          </a:xfrm>
        </p:spPr>
        <p:txBody>
          <a:bodyPr>
            <a:noAutofit/>
          </a:bodyPr>
          <a:lstStyle/>
          <a:p>
            <a:pPr algn="l"/>
            <a:r>
              <a:rPr lang="sv-SE" sz="4000" dirty="0"/>
              <a:t>Vår beställare bad om en </a:t>
            </a:r>
            <a:r>
              <a:rPr lang="sv-SE" sz="4000" dirty="0" err="1"/>
              <a:t>notebookrapport</a:t>
            </a:r>
            <a:endParaRPr lang="sv-SE" sz="4000" dirty="0"/>
          </a:p>
        </p:txBody>
      </p:sp>
      <p:sp>
        <p:nvSpPr>
          <p:cNvPr id="3" name="Rectangle 2">
            <a:extLst>
              <a:ext uri="{FF2B5EF4-FFF2-40B4-BE49-F238E27FC236}">
                <a16:creationId xmlns:a16="http://schemas.microsoft.com/office/drawing/2014/main" id="{B6431360-85A3-4898-AEA2-B377C104576F}"/>
              </a:ext>
            </a:extLst>
          </p:cNvPr>
          <p:cNvSpPr/>
          <p:nvPr/>
        </p:nvSpPr>
        <p:spPr>
          <a:xfrm>
            <a:off x="8956915" y="4454222"/>
            <a:ext cx="1818924" cy="8620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dirty="0"/>
              <a:t>Hur många bilder i varje klass</a:t>
            </a:r>
          </a:p>
        </p:txBody>
      </p:sp>
      <p:sp>
        <p:nvSpPr>
          <p:cNvPr id="4" name="Rectangle 3">
            <a:extLst>
              <a:ext uri="{FF2B5EF4-FFF2-40B4-BE49-F238E27FC236}">
                <a16:creationId xmlns:a16="http://schemas.microsoft.com/office/drawing/2014/main" id="{6D6F3715-7842-496A-8119-843881055976}"/>
              </a:ext>
            </a:extLst>
          </p:cNvPr>
          <p:cNvSpPr/>
          <p:nvPr/>
        </p:nvSpPr>
        <p:spPr>
          <a:xfrm>
            <a:off x="6841034" y="4443175"/>
            <a:ext cx="1818924" cy="8731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dirty="0"/>
              <a:t>Kort text </a:t>
            </a:r>
            <a:r>
              <a:rPr lang="sv-SE" dirty="0" err="1"/>
              <a:t>cropping</a:t>
            </a:r>
            <a:r>
              <a:rPr lang="sv-SE" dirty="0"/>
              <a:t>-teknik</a:t>
            </a:r>
          </a:p>
        </p:txBody>
      </p:sp>
      <p:sp>
        <p:nvSpPr>
          <p:cNvPr id="5" name="Rectangle 4">
            <a:extLst>
              <a:ext uri="{FF2B5EF4-FFF2-40B4-BE49-F238E27FC236}">
                <a16:creationId xmlns:a16="http://schemas.microsoft.com/office/drawing/2014/main" id="{727983C7-D0F1-45D1-B40E-3204CA107FB3}"/>
              </a:ext>
            </a:extLst>
          </p:cNvPr>
          <p:cNvSpPr/>
          <p:nvPr/>
        </p:nvSpPr>
        <p:spPr>
          <a:xfrm>
            <a:off x="6841035" y="3503224"/>
            <a:ext cx="1818923" cy="8620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dirty="0"/>
              <a:t>Bilder pre/post </a:t>
            </a:r>
            <a:r>
              <a:rPr lang="sv-SE" dirty="0" err="1"/>
              <a:t>augumentering</a:t>
            </a:r>
            <a:endParaRPr lang="sv-SE" dirty="0"/>
          </a:p>
        </p:txBody>
      </p:sp>
      <p:sp>
        <p:nvSpPr>
          <p:cNvPr id="6" name="Rectangle 5">
            <a:extLst>
              <a:ext uri="{FF2B5EF4-FFF2-40B4-BE49-F238E27FC236}">
                <a16:creationId xmlns:a16="http://schemas.microsoft.com/office/drawing/2014/main" id="{D70BD201-DA80-45C7-A09B-A91DF980BBF5}"/>
              </a:ext>
            </a:extLst>
          </p:cNvPr>
          <p:cNvSpPr/>
          <p:nvPr/>
        </p:nvSpPr>
        <p:spPr>
          <a:xfrm>
            <a:off x="6841036" y="2529625"/>
            <a:ext cx="1818922" cy="8620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dirty="0"/>
              <a:t>Hur många dubbletter togs bort</a:t>
            </a:r>
          </a:p>
        </p:txBody>
      </p:sp>
      <p:sp>
        <p:nvSpPr>
          <p:cNvPr id="7" name="Rectangle 6">
            <a:extLst>
              <a:ext uri="{FF2B5EF4-FFF2-40B4-BE49-F238E27FC236}">
                <a16:creationId xmlns:a16="http://schemas.microsoft.com/office/drawing/2014/main" id="{7A1C94CC-922A-4A8F-8CFA-10FF4D53D0E9}"/>
              </a:ext>
            </a:extLst>
          </p:cNvPr>
          <p:cNvSpPr/>
          <p:nvPr/>
        </p:nvSpPr>
        <p:spPr>
          <a:xfrm>
            <a:off x="8956915" y="3476021"/>
            <a:ext cx="1818922" cy="8731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dirty="0"/>
              <a:t>Risker med ögonhålor?</a:t>
            </a:r>
          </a:p>
        </p:txBody>
      </p:sp>
      <p:sp>
        <p:nvSpPr>
          <p:cNvPr id="8" name="Rectangle 7">
            <a:extLst>
              <a:ext uri="{FF2B5EF4-FFF2-40B4-BE49-F238E27FC236}">
                <a16:creationId xmlns:a16="http://schemas.microsoft.com/office/drawing/2014/main" id="{D9BF0A14-89C2-46F6-9ED5-A204A77C1D62}"/>
              </a:ext>
            </a:extLst>
          </p:cNvPr>
          <p:cNvSpPr/>
          <p:nvPr/>
        </p:nvSpPr>
        <p:spPr>
          <a:xfrm>
            <a:off x="8956915" y="2519916"/>
            <a:ext cx="1818922" cy="862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dirty="0"/>
              <a:t>Pixelvärdes-distribution</a:t>
            </a:r>
          </a:p>
        </p:txBody>
      </p:sp>
      <p:sp>
        <p:nvSpPr>
          <p:cNvPr id="9" name="Rectangle 8">
            <a:extLst>
              <a:ext uri="{FF2B5EF4-FFF2-40B4-BE49-F238E27FC236}">
                <a16:creationId xmlns:a16="http://schemas.microsoft.com/office/drawing/2014/main" id="{EF6AA965-63F1-4027-805D-116A6462B824}"/>
              </a:ext>
            </a:extLst>
          </p:cNvPr>
          <p:cNvSpPr/>
          <p:nvPr/>
        </p:nvSpPr>
        <p:spPr>
          <a:xfrm>
            <a:off x="6841034" y="5416773"/>
            <a:ext cx="1818924" cy="8177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dirty="0"/>
              <a:t>Bilder pre/post </a:t>
            </a:r>
            <a:r>
              <a:rPr lang="sv-SE" dirty="0" err="1"/>
              <a:t>cropping</a:t>
            </a:r>
            <a:endParaRPr lang="sv-SE" dirty="0"/>
          </a:p>
        </p:txBody>
      </p:sp>
      <p:sp>
        <p:nvSpPr>
          <p:cNvPr id="10" name="Title 1">
            <a:extLst>
              <a:ext uri="{FF2B5EF4-FFF2-40B4-BE49-F238E27FC236}">
                <a16:creationId xmlns:a16="http://schemas.microsoft.com/office/drawing/2014/main" id="{1EF4AF7F-2F42-466B-9B2E-F3BD12060D8A}"/>
              </a:ext>
            </a:extLst>
          </p:cNvPr>
          <p:cNvSpPr txBox="1">
            <a:spLocks/>
          </p:cNvSpPr>
          <p:nvPr/>
        </p:nvSpPr>
        <p:spPr>
          <a:xfrm>
            <a:off x="343786" y="881358"/>
            <a:ext cx="6103088" cy="1195535"/>
          </a:xfrm>
          <a:prstGeom prst="rect">
            <a:avLst/>
          </a:prstGeom>
        </p:spPr>
        <p:txBody>
          <a:bodyPr vert="horz" lIns="91440" tIns="45720" rIns="91440" bIns="45720" rtlCol="0" anchor="b">
            <a:normAutofit fontScale="90000"/>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sv-SE" dirty="0"/>
              <a:t>Notebook beställare</a:t>
            </a:r>
          </a:p>
        </p:txBody>
      </p:sp>
    </p:spTree>
    <p:extLst>
      <p:ext uri="{BB962C8B-B14F-4D97-AF65-F5344CB8AC3E}">
        <p14:creationId xmlns:p14="http://schemas.microsoft.com/office/powerpoint/2010/main" val="2563738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ide the Pain Harold Meme - Imgflip">
            <a:extLst>
              <a:ext uri="{FF2B5EF4-FFF2-40B4-BE49-F238E27FC236}">
                <a16:creationId xmlns:a16="http://schemas.microsoft.com/office/drawing/2014/main" id="{A691226B-555C-4541-B487-3DA040D58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588" y="1893907"/>
            <a:ext cx="3131975" cy="3921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22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C5BF75-3F03-4CAF-BCE6-04CC977C26ED}"/>
              </a:ext>
            </a:extLst>
          </p:cNvPr>
          <p:cNvSpPr txBox="1"/>
          <p:nvPr/>
        </p:nvSpPr>
        <p:spPr>
          <a:xfrm>
            <a:off x="1055077" y="886265"/>
            <a:ext cx="3235570" cy="707886"/>
          </a:xfrm>
          <a:prstGeom prst="rect">
            <a:avLst/>
          </a:prstGeom>
          <a:noFill/>
        </p:spPr>
        <p:txBody>
          <a:bodyPr wrap="square" rtlCol="0">
            <a:spAutoFit/>
          </a:bodyPr>
          <a:lstStyle/>
          <a:p>
            <a:r>
              <a:rPr lang="sv-SE" sz="4000" dirty="0">
                <a:latin typeface="Aharoni" panose="02010803020104030203" pitchFamily="2" charset="-79"/>
                <a:cs typeface="Aharoni" panose="02010803020104030203" pitchFamily="2" charset="-79"/>
              </a:rPr>
              <a:t>Introduction</a:t>
            </a:r>
            <a:endParaRPr lang="en-US" sz="4000"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3044C996-8EA9-4DA3-977C-6C5D57A68C6D}"/>
              </a:ext>
            </a:extLst>
          </p:cNvPr>
          <p:cNvSpPr txBox="1"/>
          <p:nvPr/>
        </p:nvSpPr>
        <p:spPr>
          <a:xfrm>
            <a:off x="1055077" y="2067951"/>
            <a:ext cx="6780628" cy="369332"/>
          </a:xfrm>
          <a:prstGeom prst="rect">
            <a:avLst/>
          </a:prstGeom>
          <a:noFill/>
        </p:spPr>
        <p:txBody>
          <a:bodyPr wrap="square" rtlCol="0">
            <a:spAutoFit/>
          </a:bodyPr>
          <a:lstStyle/>
          <a:p>
            <a:r>
              <a:rPr lang="sv-SE" b="1" dirty="0"/>
              <a:t>Problem: </a:t>
            </a:r>
            <a:r>
              <a:rPr lang="sv-SE" dirty="0"/>
              <a:t>Brain tumor detection med hjälp av </a:t>
            </a:r>
            <a:r>
              <a:rPr lang="en-US" b="1" i="0" dirty="0">
                <a:solidFill>
                  <a:srgbClr val="FF0000"/>
                </a:solidFill>
                <a:effectLst/>
                <a:latin typeface="zeitung"/>
              </a:rPr>
              <a:t>MRI </a:t>
            </a:r>
            <a:r>
              <a:rPr lang="en-US" b="1" i="0" dirty="0" err="1">
                <a:solidFill>
                  <a:srgbClr val="FF0000"/>
                </a:solidFill>
                <a:effectLst/>
                <a:latin typeface="zeitung"/>
              </a:rPr>
              <a:t>bilder</a:t>
            </a:r>
            <a:r>
              <a:rPr lang="en-US" b="1" i="0" dirty="0">
                <a:solidFill>
                  <a:srgbClr val="FF0000"/>
                </a:solidFill>
                <a:effectLst/>
                <a:latin typeface="zeitung"/>
              </a:rPr>
              <a:t>.</a:t>
            </a:r>
            <a:endParaRPr lang="en-US" dirty="0"/>
          </a:p>
        </p:txBody>
      </p:sp>
      <p:sp>
        <p:nvSpPr>
          <p:cNvPr id="6" name="TextBox 5">
            <a:extLst>
              <a:ext uri="{FF2B5EF4-FFF2-40B4-BE49-F238E27FC236}">
                <a16:creationId xmlns:a16="http://schemas.microsoft.com/office/drawing/2014/main" id="{4AD883FF-D5B6-459C-B1EC-557F807D3C5D}"/>
              </a:ext>
            </a:extLst>
          </p:cNvPr>
          <p:cNvSpPr txBox="1"/>
          <p:nvPr/>
        </p:nvSpPr>
        <p:spPr>
          <a:xfrm>
            <a:off x="1055077" y="2690336"/>
            <a:ext cx="6893169" cy="1754326"/>
          </a:xfrm>
          <a:prstGeom prst="rect">
            <a:avLst/>
          </a:prstGeom>
          <a:noFill/>
        </p:spPr>
        <p:txBody>
          <a:bodyPr wrap="square" rtlCol="0">
            <a:spAutoFit/>
          </a:bodyPr>
          <a:lstStyle/>
          <a:p>
            <a:r>
              <a:rPr lang="sv-SE" b="1" dirty="0">
                <a:solidFill>
                  <a:schemeClr val="tx1">
                    <a:lumMod val="75000"/>
                    <a:lumOff val="25000"/>
                  </a:schemeClr>
                </a:solidFill>
              </a:rPr>
              <a:t>Uppdrag</a:t>
            </a:r>
            <a:r>
              <a:rPr lang="sv-SE" dirty="0"/>
              <a:t>: Var beställare ville att vi skapar och deployer en ML-modell som kan automatisera processen för att upptäcka hjärntumörer genom att titta på MRI-bilder så att processen blir snabbare och effektiv. Vi har använt agil metologi och har därför under kontakt med vår beställare försökt uppfylla alla krav som vår beställaren ställde.</a:t>
            </a:r>
            <a:endParaRPr lang="en-US" dirty="0"/>
          </a:p>
        </p:txBody>
      </p:sp>
      <p:sp>
        <p:nvSpPr>
          <p:cNvPr id="8" name="TextBox 7">
            <a:extLst>
              <a:ext uri="{FF2B5EF4-FFF2-40B4-BE49-F238E27FC236}">
                <a16:creationId xmlns:a16="http://schemas.microsoft.com/office/drawing/2014/main" id="{1B36DA3D-3D9C-44D1-8857-71B3AA28E01D}"/>
              </a:ext>
            </a:extLst>
          </p:cNvPr>
          <p:cNvSpPr txBox="1"/>
          <p:nvPr/>
        </p:nvSpPr>
        <p:spPr>
          <a:xfrm>
            <a:off x="1055077" y="4582715"/>
            <a:ext cx="5824025" cy="646331"/>
          </a:xfrm>
          <a:prstGeom prst="rect">
            <a:avLst/>
          </a:prstGeom>
          <a:noFill/>
        </p:spPr>
        <p:txBody>
          <a:bodyPr wrap="square" rtlCol="0">
            <a:spAutoFit/>
          </a:bodyPr>
          <a:lstStyle/>
          <a:p>
            <a:r>
              <a:rPr lang="sv-SE" b="1" dirty="0">
                <a:solidFill>
                  <a:schemeClr val="tx2"/>
                </a:solidFill>
              </a:rPr>
              <a:t>Team: </a:t>
            </a:r>
            <a:r>
              <a:rPr lang="sv-SE" dirty="0"/>
              <a:t>Jimmy Nilson, Andreas Persson, Niclas Larsson och Pinky Goel</a:t>
            </a:r>
            <a:endParaRPr lang="en-US" dirty="0"/>
          </a:p>
        </p:txBody>
      </p:sp>
    </p:spTree>
    <p:extLst>
      <p:ext uri="{BB962C8B-B14F-4D97-AF65-F5344CB8AC3E}">
        <p14:creationId xmlns:p14="http://schemas.microsoft.com/office/powerpoint/2010/main" val="152305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597877" y="925415"/>
            <a:ext cx="2781300" cy="1195535"/>
          </a:xfrm>
        </p:spPr>
        <p:txBody>
          <a:bodyPr/>
          <a:lstStyle/>
          <a:p>
            <a:r>
              <a:rPr lang="sv-SE" dirty="0"/>
              <a:t>Dataset</a:t>
            </a:r>
          </a:p>
        </p:txBody>
      </p:sp>
      <p:sp>
        <p:nvSpPr>
          <p:cNvPr id="4" name="TextBox 3">
            <a:extLst>
              <a:ext uri="{FF2B5EF4-FFF2-40B4-BE49-F238E27FC236}">
                <a16:creationId xmlns:a16="http://schemas.microsoft.com/office/drawing/2014/main" id="{CE8D1817-C1F6-4B35-9D97-56B067404190}"/>
              </a:ext>
            </a:extLst>
          </p:cNvPr>
          <p:cNvSpPr txBox="1"/>
          <p:nvPr/>
        </p:nvSpPr>
        <p:spPr>
          <a:xfrm>
            <a:off x="3049172" y="2963818"/>
            <a:ext cx="6098344" cy="923330"/>
          </a:xfrm>
          <a:prstGeom prst="rect">
            <a:avLst/>
          </a:prstGeom>
          <a:noFill/>
        </p:spPr>
        <p:txBody>
          <a:bodyPr wrap="square">
            <a:spAutoFit/>
          </a:bodyPr>
          <a:lstStyle/>
          <a:p>
            <a:pPr algn="l" fontAlgn="base"/>
            <a:r>
              <a:rPr lang="en-US" b="1" i="0" dirty="0">
                <a:solidFill>
                  <a:srgbClr val="FFFFFF"/>
                </a:solidFill>
                <a:effectLst/>
                <a:latin typeface="zeitung"/>
              </a:rPr>
              <a:t>Brain MRI Images for Brain Tumor Detection</a:t>
            </a:r>
          </a:p>
          <a:p>
            <a:br>
              <a:rPr lang="en-US" dirty="0"/>
            </a:br>
            <a:endParaRPr lang="en-US" dirty="0"/>
          </a:p>
        </p:txBody>
      </p:sp>
      <p:sp>
        <p:nvSpPr>
          <p:cNvPr id="6" name="TextBox 5">
            <a:extLst>
              <a:ext uri="{FF2B5EF4-FFF2-40B4-BE49-F238E27FC236}">
                <a16:creationId xmlns:a16="http://schemas.microsoft.com/office/drawing/2014/main" id="{ACDA2CE9-C0AA-4339-B52A-4EF56F5CA623}"/>
              </a:ext>
            </a:extLst>
          </p:cNvPr>
          <p:cNvSpPr txBox="1"/>
          <p:nvPr/>
        </p:nvSpPr>
        <p:spPr>
          <a:xfrm>
            <a:off x="3049172" y="2963818"/>
            <a:ext cx="6098344" cy="1200329"/>
          </a:xfrm>
          <a:prstGeom prst="rect">
            <a:avLst/>
          </a:prstGeom>
          <a:noFill/>
        </p:spPr>
        <p:txBody>
          <a:bodyPr wrap="square">
            <a:spAutoFit/>
          </a:bodyPr>
          <a:lstStyle/>
          <a:p>
            <a:br>
              <a:rPr lang="en-US" dirty="0">
                <a:solidFill>
                  <a:srgbClr val="FF0000"/>
                </a:solidFill>
              </a:rPr>
            </a:br>
            <a:r>
              <a:rPr lang="en-US" b="1" i="0" dirty="0">
                <a:solidFill>
                  <a:srgbClr val="FFFFFF"/>
                </a:solidFill>
                <a:effectLst/>
                <a:latin typeface="zeitung"/>
              </a:rPr>
              <a:t>Brain MRI Images for Brain Tumor Detection</a:t>
            </a:r>
          </a:p>
          <a:p>
            <a:br>
              <a:rPr lang="en-US" dirty="0"/>
            </a:br>
            <a:endParaRPr lang="en-US" dirty="0"/>
          </a:p>
        </p:txBody>
      </p:sp>
      <p:sp>
        <p:nvSpPr>
          <p:cNvPr id="7" name="TextBox 6">
            <a:extLst>
              <a:ext uri="{FF2B5EF4-FFF2-40B4-BE49-F238E27FC236}">
                <a16:creationId xmlns:a16="http://schemas.microsoft.com/office/drawing/2014/main" id="{4709079D-3C65-452A-8406-C4A7D8160F64}"/>
              </a:ext>
            </a:extLst>
          </p:cNvPr>
          <p:cNvSpPr txBox="1"/>
          <p:nvPr/>
        </p:nvSpPr>
        <p:spPr>
          <a:xfrm>
            <a:off x="811769" y="2409821"/>
            <a:ext cx="4465429" cy="1477328"/>
          </a:xfrm>
          <a:prstGeom prst="rect">
            <a:avLst/>
          </a:prstGeom>
          <a:noFill/>
        </p:spPr>
        <p:txBody>
          <a:bodyPr wrap="square" rtlCol="0">
            <a:spAutoFit/>
          </a:bodyPr>
          <a:lstStyle/>
          <a:p>
            <a:r>
              <a:rPr lang="en-US" b="1" i="0" dirty="0">
                <a:solidFill>
                  <a:srgbClr val="FF0000"/>
                </a:solidFill>
                <a:effectLst/>
                <a:latin typeface="zeitung"/>
              </a:rPr>
              <a:t>Brain MRI Images for Brain Tumor Detection</a:t>
            </a:r>
          </a:p>
          <a:p>
            <a:endParaRPr lang="en-US" b="1" i="0" dirty="0">
              <a:solidFill>
                <a:srgbClr val="FF0000"/>
              </a:solidFill>
              <a:effectLst/>
              <a:latin typeface="zeitung"/>
            </a:endParaRPr>
          </a:p>
          <a:p>
            <a:r>
              <a:rPr lang="en-US" dirty="0"/>
              <a:t>155 yes images</a:t>
            </a:r>
          </a:p>
          <a:p>
            <a:r>
              <a:rPr lang="en-US" dirty="0"/>
              <a:t>98 no images</a:t>
            </a:r>
          </a:p>
          <a:p>
            <a:endParaRPr lang="en-US" dirty="0"/>
          </a:p>
        </p:txBody>
      </p:sp>
      <p:pic>
        <p:nvPicPr>
          <p:cNvPr id="1026" name="Picture 2">
            <a:extLst>
              <a:ext uri="{FF2B5EF4-FFF2-40B4-BE49-F238E27FC236}">
                <a16:creationId xmlns:a16="http://schemas.microsoft.com/office/drawing/2014/main" id="{925D9C77-DA77-4193-8CC5-F040CAC25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475" y="1872610"/>
            <a:ext cx="3724275"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11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AA9B08-9DC7-4C92-957C-693060FECF2F}"/>
              </a:ext>
            </a:extLst>
          </p:cNvPr>
          <p:cNvSpPr txBox="1"/>
          <p:nvPr/>
        </p:nvSpPr>
        <p:spPr>
          <a:xfrm>
            <a:off x="587326" y="1130664"/>
            <a:ext cx="6098344" cy="400110"/>
          </a:xfrm>
          <a:prstGeom prst="rect">
            <a:avLst/>
          </a:prstGeom>
          <a:noFill/>
        </p:spPr>
        <p:txBody>
          <a:bodyPr wrap="square">
            <a:spAutoFit/>
          </a:bodyPr>
          <a:lstStyle/>
          <a:p>
            <a:r>
              <a:rPr lang="en-US" sz="2000" dirty="0">
                <a:latin typeface="Aharoni" panose="02010803020104030203" pitchFamily="2" charset="-79"/>
                <a:cs typeface="Aharoni" panose="02010803020104030203" pitchFamily="2" charset="-79"/>
              </a:rPr>
              <a:t>Initial data analysis</a:t>
            </a:r>
          </a:p>
        </p:txBody>
      </p:sp>
      <p:sp>
        <p:nvSpPr>
          <p:cNvPr id="5" name="TextBox 4">
            <a:extLst>
              <a:ext uri="{FF2B5EF4-FFF2-40B4-BE49-F238E27FC236}">
                <a16:creationId xmlns:a16="http://schemas.microsoft.com/office/drawing/2014/main" id="{C5E5B174-52B7-464A-A522-796251ACCE33}"/>
              </a:ext>
            </a:extLst>
          </p:cNvPr>
          <p:cNvSpPr txBox="1"/>
          <p:nvPr/>
        </p:nvSpPr>
        <p:spPr>
          <a:xfrm>
            <a:off x="1139482" y="2208628"/>
            <a:ext cx="10016197" cy="2246769"/>
          </a:xfrm>
          <a:prstGeom prst="rect">
            <a:avLst/>
          </a:prstGeom>
          <a:noFill/>
        </p:spPr>
        <p:txBody>
          <a:bodyPr wrap="square" rtlCol="0">
            <a:spAutoFit/>
          </a:bodyPr>
          <a:lstStyle/>
          <a:p>
            <a:pPr marL="342900" indent="-342900">
              <a:buAutoNum type="arabicPeriod"/>
            </a:pPr>
            <a:r>
              <a:rPr lang="sv-SE" sz="2000" dirty="0">
                <a:latin typeface="Arial" panose="020B0604020202020204" pitchFamily="34" charset="0"/>
                <a:cs typeface="Arial" panose="020B0604020202020204" pitchFamily="34" charset="0"/>
              </a:rPr>
              <a:t>Det finns bilder som ser likadana ut.(Dubbletter).</a:t>
            </a:r>
          </a:p>
          <a:p>
            <a:pPr marL="342900" indent="-342900">
              <a:buAutoNum type="arabicPeriod"/>
            </a:pPr>
            <a:endParaRPr lang="sv-SE" sz="2000" dirty="0">
              <a:latin typeface="Arial" panose="020B0604020202020204" pitchFamily="34" charset="0"/>
              <a:cs typeface="Arial" panose="020B0604020202020204" pitchFamily="34" charset="0"/>
            </a:endParaRPr>
          </a:p>
          <a:p>
            <a:pPr marL="342900" indent="-342900">
              <a:buAutoNum type="arabicPeriod"/>
            </a:pPr>
            <a:r>
              <a:rPr lang="sv-SE" sz="2000" dirty="0">
                <a:latin typeface="Arial" panose="020B0604020202020204" pitchFamily="34" charset="0"/>
                <a:cs typeface="Arial" panose="020B0604020202020204" pitchFamily="34" charset="0"/>
              </a:rPr>
              <a:t>Alla bilder har inte samma storlek dvs några är komprimerad. Vissa bilder är inte tagna från den översta vinkeln, och vissa hade andra features som ögonen elller markeringar. Sådana saker kan påverka modellens prestanda. Därför började vi med det första och viktigaste steget i maskininlärning dvs DATA CLEANING.</a:t>
            </a:r>
          </a:p>
          <a:p>
            <a:endParaRPr lang="sv-S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764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457200" y="1122363"/>
            <a:ext cx="2781300" cy="1195535"/>
          </a:xfrm>
        </p:spPr>
        <p:txBody>
          <a:bodyPr/>
          <a:lstStyle/>
          <a:p>
            <a:r>
              <a:rPr lang="sv-SE" noProof="1"/>
              <a:t>Dataset</a:t>
            </a:r>
          </a:p>
        </p:txBody>
      </p:sp>
      <p:sp>
        <p:nvSpPr>
          <p:cNvPr id="3" name="Content Placeholder 2">
            <a:extLst>
              <a:ext uri="{FF2B5EF4-FFF2-40B4-BE49-F238E27FC236}">
                <a16:creationId xmlns:a16="http://schemas.microsoft.com/office/drawing/2014/main" id="{7E187939-4AD9-4CB6-9169-76974AEF6070}"/>
              </a:ext>
            </a:extLst>
          </p:cNvPr>
          <p:cNvSpPr txBox="1">
            <a:spLocks/>
          </p:cNvSpPr>
          <p:nvPr/>
        </p:nvSpPr>
        <p:spPr>
          <a:xfrm>
            <a:off x="648930" y="2647393"/>
            <a:ext cx="4944151" cy="3785419"/>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System Font Regular"/>
              <a:buNone/>
              <a:defRPr sz="2400" b="0" i="0" kern="1200">
                <a:solidFill>
                  <a:schemeClr val="tx1"/>
                </a:solidFill>
                <a:latin typeface="+mn-lt"/>
                <a:ea typeface="+mn-ea"/>
                <a:cs typeface="+mn-cs"/>
              </a:defRPr>
            </a:lvl1pPr>
            <a:lvl2pPr marL="457200" indent="0" algn="ctr" defTabSz="914400" rtl="0" eaLnBrk="1" latinLnBrk="0" hangingPunct="1">
              <a:lnSpc>
                <a:spcPct val="100000"/>
              </a:lnSpc>
              <a:spcBef>
                <a:spcPts val="500"/>
              </a:spcBef>
              <a:buFont typeface="System Font Regular"/>
              <a:buNone/>
              <a:defRPr sz="2000" b="0" i="0" kern="1200">
                <a:solidFill>
                  <a:schemeClr val="tx1"/>
                </a:solidFill>
                <a:latin typeface="+mn-lt"/>
                <a:ea typeface="+mn-ea"/>
                <a:cs typeface="+mn-cs"/>
              </a:defRPr>
            </a:lvl2pPr>
            <a:lvl3pPr marL="914400" indent="0" algn="ctr" defTabSz="914400" rtl="0" eaLnBrk="1" latinLnBrk="0" hangingPunct="1">
              <a:lnSpc>
                <a:spcPct val="100000"/>
              </a:lnSpc>
              <a:spcBef>
                <a:spcPts val="500"/>
              </a:spcBef>
              <a:buFont typeface="System Font Regular"/>
              <a:buNone/>
              <a:defRPr sz="1800" b="0" i="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System Font Regular"/>
              <a:buNone/>
              <a:defRPr sz="1600" b="0" i="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System Font Regular"/>
              <a:buNone/>
              <a:defRPr sz="1600" b="0" i="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sv-SE" sz="1700" noProof="1"/>
              <a:t>Från Kaggle</a:t>
            </a:r>
          </a:p>
          <a:p>
            <a:pPr marL="285750" indent="-285750" algn="l">
              <a:buFont typeface="Arial" panose="020B0604020202020204" pitchFamily="34" charset="0"/>
              <a:buChar char="•"/>
            </a:pPr>
            <a:r>
              <a:rPr lang="sv-SE" sz="1700" noProof="1"/>
              <a:t>Sparsamt med information</a:t>
            </a:r>
          </a:p>
          <a:p>
            <a:pPr marL="742950" lvl="1" indent="-285750" algn="l">
              <a:buFont typeface="Arial" panose="020B0604020202020204" pitchFamily="34" charset="0"/>
              <a:buChar char="•"/>
            </a:pPr>
            <a:r>
              <a:rPr lang="sv-SE" sz="1300" noProof="1"/>
              <a:t>Bilderna är insamlade från Google</a:t>
            </a:r>
          </a:p>
          <a:p>
            <a:pPr marL="285750" indent="-285750" algn="l">
              <a:buFont typeface="Arial" panose="020B0604020202020204" pitchFamily="34" charset="0"/>
              <a:buChar char="•"/>
            </a:pPr>
            <a:r>
              <a:rPr lang="sv-SE" sz="1700" noProof="1"/>
              <a:t>253 bilder på MR röntegen bilder</a:t>
            </a:r>
          </a:p>
          <a:p>
            <a:pPr marL="742950" lvl="1" indent="-285750" algn="l">
              <a:buFont typeface="Arial" panose="020B0604020202020204" pitchFamily="34" charset="0"/>
              <a:buChar char="•"/>
            </a:pPr>
            <a:r>
              <a:rPr lang="sv-SE" sz="1300" noProof="1"/>
              <a:t>98 st klass – NO (ingen tumör)</a:t>
            </a:r>
          </a:p>
          <a:p>
            <a:pPr marL="742950" lvl="1" indent="-285750" algn="l">
              <a:buFont typeface="Arial" panose="020B0604020202020204" pitchFamily="34" charset="0"/>
              <a:buChar char="•"/>
            </a:pPr>
            <a:r>
              <a:rPr lang="sv-SE" sz="1300" noProof="1"/>
              <a:t>155 st klass - YES (har tumör)</a:t>
            </a:r>
          </a:p>
          <a:p>
            <a:pPr marL="285750" indent="-285750" algn="l">
              <a:buFont typeface="Arial" panose="020B0604020202020204" pitchFamily="34" charset="0"/>
              <a:buChar char="•"/>
            </a:pPr>
            <a:r>
              <a:rPr lang="sv-SE" sz="1700" noProof="1"/>
              <a:t>Varierad storlek på bilder</a:t>
            </a:r>
          </a:p>
          <a:p>
            <a:pPr marL="285750" indent="-285750" algn="l">
              <a:buFont typeface="Arial" panose="020B0604020202020204" pitchFamily="34" charset="0"/>
              <a:buChar char="•"/>
            </a:pPr>
            <a:r>
              <a:rPr lang="sv-SE" sz="1700" noProof="1"/>
              <a:t>Markeringar på bilderna</a:t>
            </a:r>
          </a:p>
          <a:p>
            <a:pPr marL="285750" indent="-285750" algn="l">
              <a:buFont typeface="Arial" panose="020B0604020202020204" pitchFamily="34" charset="0"/>
              <a:buChar char="•"/>
            </a:pPr>
            <a:r>
              <a:rPr lang="sv-SE" sz="1700" noProof="1"/>
              <a:t>Dubbletter</a:t>
            </a:r>
          </a:p>
          <a:p>
            <a:pPr marL="285750" indent="-285750" algn="l">
              <a:buFont typeface="Arial" panose="020B0604020202020204" pitchFamily="34" charset="0"/>
              <a:buChar char="•"/>
            </a:pPr>
            <a:endParaRPr lang="sv-SE" sz="1700" noProof="1"/>
          </a:p>
        </p:txBody>
      </p:sp>
      <p:sp>
        <p:nvSpPr>
          <p:cNvPr id="4" name="TextBox 3">
            <a:extLst>
              <a:ext uri="{FF2B5EF4-FFF2-40B4-BE49-F238E27FC236}">
                <a16:creationId xmlns:a16="http://schemas.microsoft.com/office/drawing/2014/main" id="{65AD8654-6913-4B22-B455-C3BCE03926A1}"/>
              </a:ext>
            </a:extLst>
          </p:cNvPr>
          <p:cNvSpPr txBox="1"/>
          <p:nvPr/>
        </p:nvSpPr>
        <p:spPr>
          <a:xfrm>
            <a:off x="648930" y="6432812"/>
            <a:ext cx="4081567" cy="215444"/>
          </a:xfrm>
          <a:prstGeom prst="rect">
            <a:avLst/>
          </a:prstGeom>
          <a:noFill/>
        </p:spPr>
        <p:txBody>
          <a:bodyPr wrap="none" rtlCol="0">
            <a:spAutoFit/>
          </a:bodyPr>
          <a:lstStyle/>
          <a:p>
            <a:r>
              <a:rPr lang="sv-SE" sz="800" dirty="0"/>
              <a:t>Källa: https://www.kaggle.com/navoneel/brain-mri-images-for-brain-tumor-detection</a:t>
            </a:r>
          </a:p>
        </p:txBody>
      </p:sp>
      <p:pic>
        <p:nvPicPr>
          <p:cNvPr id="6" name="Picture 5">
            <a:extLst>
              <a:ext uri="{FF2B5EF4-FFF2-40B4-BE49-F238E27FC236}">
                <a16:creationId xmlns:a16="http://schemas.microsoft.com/office/drawing/2014/main" id="{7F4E302E-9BE7-4622-A373-B93F5CA682BE}"/>
              </a:ext>
            </a:extLst>
          </p:cNvPr>
          <p:cNvPicPr>
            <a:picLocks noChangeAspect="1"/>
          </p:cNvPicPr>
          <p:nvPr/>
        </p:nvPicPr>
        <p:blipFill>
          <a:blip r:embed="rId2"/>
          <a:stretch>
            <a:fillRect/>
          </a:stretch>
        </p:blipFill>
        <p:spPr>
          <a:xfrm>
            <a:off x="5495635" y="1910871"/>
            <a:ext cx="5454565" cy="3912655"/>
          </a:xfrm>
          <a:prstGeom prst="rect">
            <a:avLst/>
          </a:prstGeom>
        </p:spPr>
      </p:pic>
    </p:spTree>
    <p:extLst>
      <p:ext uri="{BB962C8B-B14F-4D97-AF65-F5344CB8AC3E}">
        <p14:creationId xmlns:p14="http://schemas.microsoft.com/office/powerpoint/2010/main" val="3733807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457200" y="1122363"/>
            <a:ext cx="2781300" cy="1195535"/>
          </a:xfrm>
        </p:spPr>
        <p:txBody>
          <a:bodyPr>
            <a:normAutofit fontScale="90000"/>
          </a:bodyPr>
          <a:lstStyle/>
          <a:p>
            <a:r>
              <a:rPr lang="sv-SE" dirty="0"/>
              <a:t>Städning</a:t>
            </a:r>
          </a:p>
        </p:txBody>
      </p:sp>
      <p:sp>
        <p:nvSpPr>
          <p:cNvPr id="3" name="Content Placeholder 2">
            <a:extLst>
              <a:ext uri="{FF2B5EF4-FFF2-40B4-BE49-F238E27FC236}">
                <a16:creationId xmlns:a16="http://schemas.microsoft.com/office/drawing/2014/main" id="{FFC86AB9-0C02-462F-AAD9-A60897CF995D}"/>
              </a:ext>
            </a:extLst>
          </p:cNvPr>
          <p:cNvSpPr txBox="1">
            <a:spLocks/>
          </p:cNvSpPr>
          <p:nvPr/>
        </p:nvSpPr>
        <p:spPr>
          <a:xfrm>
            <a:off x="648930" y="2647393"/>
            <a:ext cx="4944151" cy="378541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00000"/>
              </a:lnSpc>
              <a:spcBef>
                <a:spcPts val="1000"/>
              </a:spcBef>
              <a:buFont typeface="System Font Regular"/>
              <a:buNone/>
              <a:defRPr sz="2400" b="0" i="0" kern="1200">
                <a:solidFill>
                  <a:schemeClr val="tx1"/>
                </a:solidFill>
                <a:latin typeface="+mn-lt"/>
                <a:ea typeface="+mn-ea"/>
                <a:cs typeface="+mn-cs"/>
              </a:defRPr>
            </a:lvl1pPr>
            <a:lvl2pPr marL="457200" indent="0" algn="ctr" defTabSz="914400" rtl="0" eaLnBrk="1" latinLnBrk="0" hangingPunct="1">
              <a:lnSpc>
                <a:spcPct val="100000"/>
              </a:lnSpc>
              <a:spcBef>
                <a:spcPts val="500"/>
              </a:spcBef>
              <a:buFont typeface="System Font Regular"/>
              <a:buNone/>
              <a:defRPr sz="2000" b="0" i="0" kern="1200">
                <a:solidFill>
                  <a:schemeClr val="tx1"/>
                </a:solidFill>
                <a:latin typeface="+mn-lt"/>
                <a:ea typeface="+mn-ea"/>
                <a:cs typeface="+mn-cs"/>
              </a:defRPr>
            </a:lvl2pPr>
            <a:lvl3pPr marL="914400" indent="0" algn="ctr" defTabSz="914400" rtl="0" eaLnBrk="1" latinLnBrk="0" hangingPunct="1">
              <a:lnSpc>
                <a:spcPct val="100000"/>
              </a:lnSpc>
              <a:spcBef>
                <a:spcPts val="500"/>
              </a:spcBef>
              <a:buFont typeface="System Font Regular"/>
              <a:buNone/>
              <a:defRPr sz="1800" b="0" i="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System Font Regular"/>
              <a:buNone/>
              <a:defRPr sz="1600" b="0" i="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System Font Regular"/>
              <a:buNone/>
              <a:defRPr sz="1600" b="0" i="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None/>
            </a:pPr>
            <a:r>
              <a:rPr lang="sv-SE" sz="1700" noProof="1"/>
              <a:t>Konstaterade snabbt att det fanns dubbletter.</a:t>
            </a:r>
          </a:p>
          <a:p>
            <a:pPr algn="l">
              <a:buFont typeface="Arial" panose="020B0604020202020204" pitchFamily="34" charset="0"/>
              <a:buNone/>
            </a:pPr>
            <a:r>
              <a:rPr lang="sv-SE" sz="1700" noProof="1"/>
              <a:t>Vi använde 3 olika tekniker för att hitta dubbletter:</a:t>
            </a:r>
          </a:p>
          <a:p>
            <a:pPr algn="l"/>
            <a:endParaRPr lang="sv-SE" sz="1700" noProof="1"/>
          </a:p>
          <a:p>
            <a:pPr marL="342900" indent="-342900" algn="l">
              <a:buFont typeface="+mj-lt"/>
              <a:buAutoNum type="arabicPeriod"/>
            </a:pPr>
            <a:r>
              <a:rPr lang="sv-SE" sz="1700" noProof="1"/>
              <a:t>vi använde ett bibliotek som heter difPy (bild från resultat nedan)</a:t>
            </a:r>
          </a:p>
          <a:p>
            <a:pPr marL="342900" indent="-342900" algn="l">
              <a:buFont typeface="+mj-lt"/>
              <a:buAutoNum type="arabicPeriod"/>
            </a:pPr>
            <a:endParaRPr lang="sv-SE" sz="1700" noProof="1"/>
          </a:p>
          <a:p>
            <a:pPr marL="342900" indent="-342900" algn="l">
              <a:buFont typeface="+mj-lt"/>
              <a:buAutoNum type="arabicPeriod"/>
            </a:pPr>
            <a:r>
              <a:rPr lang="sv-SE" sz="1700" noProof="1"/>
              <a:t>vi jämförde bildernas pixelvärde med varandra för att hitta samma bild flera gånger</a:t>
            </a:r>
          </a:p>
          <a:p>
            <a:pPr marL="342900" indent="-342900" algn="l">
              <a:buFont typeface="+mj-lt"/>
              <a:buAutoNum type="arabicPeriod"/>
            </a:pPr>
            <a:endParaRPr lang="sv-SE" sz="1700" noProof="1"/>
          </a:p>
          <a:p>
            <a:pPr marL="342900" indent="-342900" algn="l">
              <a:buFont typeface="+mj-lt"/>
              <a:buAutoNum type="arabicPeriod"/>
            </a:pPr>
            <a:r>
              <a:rPr lang="sv-SE" sz="1700" noProof="1"/>
              <a:t>en manuell genomgång av bilderna för att försöka ha ett så korrekt dataset som</a:t>
            </a:r>
          </a:p>
          <a:p>
            <a:pPr marL="342900" indent="-342900" algn="l">
              <a:buFont typeface="+mj-lt"/>
              <a:buAutoNum type="arabicPeriod"/>
            </a:pPr>
            <a:endParaRPr lang="sv-SE" sz="1700" noProof="1"/>
          </a:p>
          <a:p>
            <a:pPr algn="l"/>
            <a:r>
              <a:rPr lang="sv-SE" sz="1700" noProof="1"/>
              <a:t>Resultat: från totalt 253 bilder till 209 bilder</a:t>
            </a:r>
          </a:p>
        </p:txBody>
      </p:sp>
      <p:pic>
        <p:nvPicPr>
          <p:cNvPr id="4" name="Picture 4">
            <a:extLst>
              <a:ext uri="{FF2B5EF4-FFF2-40B4-BE49-F238E27FC236}">
                <a16:creationId xmlns:a16="http://schemas.microsoft.com/office/drawing/2014/main" id="{B0677DB4-81D8-405B-B645-2E35FC9461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93081" y="2000361"/>
            <a:ext cx="5893206" cy="393371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51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457200" y="1122363"/>
            <a:ext cx="2781300" cy="1195535"/>
          </a:xfrm>
        </p:spPr>
        <p:txBody>
          <a:bodyPr>
            <a:normAutofit fontScale="90000"/>
          </a:bodyPr>
          <a:lstStyle/>
          <a:p>
            <a:r>
              <a:rPr lang="sv-SE" dirty="0" err="1"/>
              <a:t>Cropping</a:t>
            </a:r>
            <a:endParaRPr lang="sv-SE" dirty="0"/>
          </a:p>
        </p:txBody>
      </p:sp>
    </p:spTree>
    <p:extLst>
      <p:ext uri="{BB962C8B-B14F-4D97-AF65-F5344CB8AC3E}">
        <p14:creationId xmlns:p14="http://schemas.microsoft.com/office/powerpoint/2010/main" val="267415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9A6-BD90-4F66-AE2F-4B4A873F6879}"/>
              </a:ext>
            </a:extLst>
          </p:cNvPr>
          <p:cNvSpPr>
            <a:spLocks noGrp="1"/>
          </p:cNvSpPr>
          <p:nvPr>
            <p:ph type="ctrTitle"/>
          </p:nvPr>
        </p:nvSpPr>
        <p:spPr>
          <a:xfrm>
            <a:off x="485336" y="3626411"/>
            <a:ext cx="3638550" cy="1195535"/>
          </a:xfrm>
        </p:spPr>
        <p:txBody>
          <a:bodyPr>
            <a:normAutofit fontScale="90000"/>
          </a:bodyPr>
          <a:lstStyle/>
          <a:p>
            <a:r>
              <a:rPr lang="sv-SE" dirty="0"/>
              <a:t>Vad gjorde jag i min cropping function</a:t>
            </a:r>
          </a:p>
        </p:txBody>
      </p:sp>
      <p:sp>
        <p:nvSpPr>
          <p:cNvPr id="4" name="TextBox 3">
            <a:extLst>
              <a:ext uri="{FF2B5EF4-FFF2-40B4-BE49-F238E27FC236}">
                <a16:creationId xmlns:a16="http://schemas.microsoft.com/office/drawing/2014/main" id="{AA8273D2-BFB9-42D5-9BA2-1054FC378325}"/>
              </a:ext>
            </a:extLst>
          </p:cNvPr>
          <p:cNvSpPr txBox="1"/>
          <p:nvPr/>
        </p:nvSpPr>
        <p:spPr>
          <a:xfrm>
            <a:off x="5106572" y="1223889"/>
            <a:ext cx="4937760" cy="5016758"/>
          </a:xfrm>
          <a:prstGeom prst="rect">
            <a:avLst/>
          </a:prstGeom>
          <a:noFill/>
        </p:spPr>
        <p:txBody>
          <a:bodyPr wrap="square" rtlCol="0">
            <a:spAutoFit/>
          </a:bodyPr>
          <a:lstStyle/>
          <a:p>
            <a:pPr marL="0" marR="0">
              <a:spcBef>
                <a:spcPts val="0"/>
              </a:spcBef>
              <a:spcAft>
                <a:spcPts val="0"/>
              </a:spcAft>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Steg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som</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tas</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min cropping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funktion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inkluderar</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Konvertera</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bilden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till ‘grey scale’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och</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gör</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den lite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suddig</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(blur)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Threshold images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och</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utför</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sedan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serie</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--erosions+ dilatation för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att</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ta bort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eventuella</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små</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områden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med brus(noise)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Hitta</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konturer</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Thresholded</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image(</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tröskelbilden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och</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hitta</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yttersta</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punkterna</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vänster</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höger</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topp</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botten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beskära</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ny</a:t>
            </a:r>
            <a:r>
              <a:rPr lang="en-US" sz="2000" dirty="0">
                <a:effectLst/>
                <a:latin typeface="Calibri" panose="020F0502020204030204" pitchFamily="34" charset="0"/>
                <a:ea typeface="Calibri" panose="020F0502020204030204" pitchFamily="34" charset="0"/>
                <a:cs typeface="Times New Roman" panose="02020603050405020304" pitchFamily="18" charset="0"/>
              </a:rPr>
              <a:t> bild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från</a:t>
            </a:r>
            <a:r>
              <a:rPr lang="en-US" sz="2000" dirty="0">
                <a:effectLst/>
                <a:latin typeface="Calibri" panose="020F0502020204030204" pitchFamily="34" charset="0"/>
                <a:ea typeface="Calibri" panose="020F0502020204030204" pitchFamily="34" charset="0"/>
                <a:cs typeface="Times New Roman" panose="02020603050405020304" pitchFamily="18" charset="0"/>
              </a:rPr>
              <a:t> original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bilden</a:t>
            </a:r>
            <a:r>
              <a:rPr lang="en-US" sz="2000" dirty="0">
                <a:effectLst/>
                <a:latin typeface="Calibri" panose="020F0502020204030204" pitchFamily="34" charset="0"/>
                <a:ea typeface="Calibri" panose="020F0502020204030204" pitchFamily="34" charset="0"/>
                <a:cs typeface="Times New Roman" panose="02020603050405020304" pitchFamily="18" charset="0"/>
              </a:rPr>
              <a:t> med de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fyra</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yttersta</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punkterna</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p>
        </p:txBody>
      </p:sp>
    </p:spTree>
    <p:extLst>
      <p:ext uri="{BB962C8B-B14F-4D97-AF65-F5344CB8AC3E}">
        <p14:creationId xmlns:p14="http://schemas.microsoft.com/office/powerpoint/2010/main" val="928098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dridVTI">
  <a:themeElements>
    <a:clrScheme name="AnalogousFromRegularSeedRightStep">
      <a:dk1>
        <a:srgbClr val="000000"/>
      </a:dk1>
      <a:lt1>
        <a:srgbClr val="FFFFFF"/>
      </a:lt1>
      <a:dk2>
        <a:srgbClr val="413424"/>
      </a:dk2>
      <a:lt2>
        <a:srgbClr val="E2E8E7"/>
      </a:lt2>
      <a:accent1>
        <a:srgbClr val="E72949"/>
      </a:accent1>
      <a:accent2>
        <a:srgbClr val="D54717"/>
      </a:accent2>
      <a:accent3>
        <a:srgbClr val="D49A26"/>
      </a:accent3>
      <a:accent4>
        <a:srgbClr val="9FAB13"/>
      </a:accent4>
      <a:accent5>
        <a:srgbClr val="6BB620"/>
      </a:accent5>
      <a:accent6>
        <a:srgbClr val="23BE15"/>
      </a:accent6>
      <a:hlink>
        <a:srgbClr val="309282"/>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170</TotalTime>
  <Words>654</Words>
  <Application>Microsoft Office PowerPoint</Application>
  <PresentationFormat>Widescreen</PresentationFormat>
  <Paragraphs>121</Paragraphs>
  <Slides>27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Aharoni</vt:lpstr>
      <vt:lpstr>Algerian</vt:lpstr>
      <vt:lpstr>Arial</vt:lpstr>
      <vt:lpstr>Calibri</vt:lpstr>
      <vt:lpstr>Calibri Light</vt:lpstr>
      <vt:lpstr>Seaford Display</vt:lpstr>
      <vt:lpstr>System Font Regular</vt:lpstr>
      <vt:lpstr>Tenorite</vt:lpstr>
      <vt:lpstr>zeitung</vt:lpstr>
      <vt:lpstr>Office Theme</vt:lpstr>
      <vt:lpstr>MadridVTI</vt:lpstr>
      <vt:lpstr>Beyond Experience</vt:lpstr>
      <vt:lpstr>Vilka metoder?</vt:lpstr>
      <vt:lpstr>PowerPoint Presentation</vt:lpstr>
      <vt:lpstr>Dataset</vt:lpstr>
      <vt:lpstr>PowerPoint Presentation</vt:lpstr>
      <vt:lpstr>Dataset</vt:lpstr>
      <vt:lpstr>Städning</vt:lpstr>
      <vt:lpstr>Cropping</vt:lpstr>
      <vt:lpstr>Vad gjorde jag i min cropping function</vt:lpstr>
      <vt:lpstr>PowerPoint Presentation</vt:lpstr>
      <vt:lpstr>PowerPoint Presentation</vt:lpstr>
      <vt:lpstr>Cropping</vt:lpstr>
      <vt:lpstr>Cropping</vt:lpstr>
      <vt:lpstr>Cropping</vt:lpstr>
      <vt:lpstr>Cropping</vt:lpstr>
      <vt:lpstr>Cropping</vt:lpstr>
      <vt:lpstr>Cropping</vt:lpstr>
      <vt:lpstr>Aug</vt:lpstr>
      <vt:lpstr>Augumentering</vt:lpstr>
      <vt:lpstr>Geometrisk augmentation</vt:lpstr>
      <vt:lpstr>Pixel augmentation</vt:lpstr>
      <vt:lpstr>Hemmasnickrat CNN</vt:lpstr>
      <vt:lpstr>modellClass</vt:lpstr>
      <vt:lpstr>GradCam</vt:lpstr>
      <vt:lpstr>Notebook beställare</vt:lpstr>
      <vt:lpstr>Vår beställare bad om en notebookrapport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”GoldenModel”</dc:title>
  <dc:creator>Jimmy Nilsson</dc:creator>
  <cp:lastModifiedBy>Pinky Goel</cp:lastModifiedBy>
  <cp:revision>9</cp:revision>
  <dcterms:created xsi:type="dcterms:W3CDTF">2022-01-19T19:40:06Z</dcterms:created>
  <dcterms:modified xsi:type="dcterms:W3CDTF">2022-02-24T15:14:03Z</dcterms:modified>
</cp:coreProperties>
</file>