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9" r:id="rId2"/>
  </p:sldMasterIdLst>
  <p:sldIdLst>
    <p:sldId id="256" r:id="rId3"/>
    <p:sldId id="260" r:id="rId4"/>
    <p:sldId id="261" r:id="rId5"/>
    <p:sldId id="262" r:id="rId6"/>
    <p:sldId id="263" r:id="rId7"/>
    <p:sldId id="274" r:id="rId8"/>
    <p:sldId id="276" r:id="rId9"/>
    <p:sldId id="275" r:id="rId10"/>
    <p:sldId id="277" r:id="rId11"/>
    <p:sldId id="278" r:id="rId12"/>
    <p:sldId id="279" r:id="rId13"/>
    <p:sldId id="281" r:id="rId14"/>
    <p:sldId id="264" r:id="rId15"/>
    <p:sldId id="270" r:id="rId16"/>
    <p:sldId id="271" r:id="rId17"/>
    <p:sldId id="265" r:id="rId18"/>
    <p:sldId id="266" r:id="rId19"/>
    <p:sldId id="267" r:id="rId20"/>
    <p:sldId id="282" r:id="rId21"/>
    <p:sldId id="272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22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24575,'106'-1'0,"120"3"0,-109 12 0,-68-8 0,52 2 0,-49-8-1365,-29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5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1 24575,'-1'37'0,"-2"-1"0,-2 1 0,-18 69 0,-45 100 0,-2-30 0,-39 120 0,105-284 0,2-7 0,0 0 0,1 0 0,-1 0 0,1 0 0,0 0 0,0 0 0,1 0 0,0 0 0,0 0 0,0 1 0,0-1 0,1 0 0,1 5 0,-2-9 0,0-1 0,1 1 0,-1-1 0,0 1 0,1-1 0,-1 1 0,1-1 0,-1 1 0,1-1 0,-1 0 0,1 1 0,-1-1 0,1 0 0,0 0 0,-1 1 0,1-1 0,-1 0 0,1 0 0,-1 0 0,1 0 0,0 0 0,-1 0 0,1 0 0,0 0 0,-1 0 0,1 0 0,-1 0 0,1 0 0,0 0 0,-1 0 0,1 0 0,-1-1 0,1 1 0,0 0 0,-1 0 0,1-1 0,22-15 0,-21 15 0,26-22 0,-2-2 0,42-49 0,38-65 0,5-7 0,-124 182 0,-254 520 0,241-504 0,23-47 0,-16 33 0,-22 63 0,40-100 0,1 0 0,-1 0 0,1 0 0,0 0 0,-1 1 0,1-1 0,0 0 0,0 0 0,0 0 0,0 0 0,0 1 0,0-1 0,0 0 0,0 0 0,0 0 0,1 0 0,-1 1 0,0-1 0,1 0 0,-1 0 0,2 1 0,-2-1 0,1-1 0,0 1 0,0-1 0,-1 1 0,1-1 0,0 1 0,0-1 0,0 0 0,0 0 0,0 1 0,0-1 0,0 0 0,0 0 0,0 0 0,-1 0 0,1 0 0,0 0 0,0 0 0,0 0 0,1-1 0,5 0 0,0-1 0,0 0 0,-1-1 0,1 1 0,10-7 0,53-37 0,-50 31 0,0 1 0,2 1 0,-1 1 0,2 1 0,33-11 0,-53 21 0,0 0 0,0 0 0,0 0 0,0 1 0,0 0 0,0-1 0,-1 1 0,1 0 0,0 1 0,0-1 0,0 0 0,0 1 0,0 0 0,4 1 0,-5-1 0,0 0 0,-1 0 0,1 1 0,-1-1 0,1 1 0,-1-1 0,1 1 0,-1-1 0,0 1 0,0 0 0,0 0 0,0 0 0,0-1 0,0 1 0,0 0 0,-1 0 0,1 0 0,-1 0 0,1 0 0,-1 1 0,0-1 0,0 3 0,1 11 0,-1 1 0,-1-1 0,0 1 0,-1-1 0,-7 26 0,-31 82 0,40-123 0,-31 76 0,-61 114 0,-57 61 0,129-220 0,8-13 0,8-13 0,0 0 0,0 0 0,0 0 0,1 0 0,0 1 0,0-1 0,1 1 0,-1 0 0,1 0 0,-1 9 0,3-16 0,0 0 0,0 1 0,0-1 0,0 0 0,0 1 0,0-1 0,0 1 0,0-1 0,0 0 0,0 1 0,1-1 0,-1 1 0,0-1 0,0 0 0,0 1 0,0-1 0,1 0 0,-1 1 0,0-1 0,0 0 0,1 1 0,-1-1 0,0 0 0,1 0 0,-1 1 0,0-1 0,1 0 0,-1 0 0,0 0 0,1 1 0,-1-1 0,0 0 0,1 0 0,-1 0 0,1 0 0,-1 0 0,0 0 0,1 0 0,-1 0 0,0 0 0,1 0 0,-1 0 0,1 0 0,-1 0 0,0 0 0,1 0 0,-1 0 0,1 0 0,-1 0 0,0-1 0,1 1 0,-1 0 0,0 0 0,1-1 0,22-14 0,122-113 0,-40 32 0,-64 61 0,134-124 0,-273 319 0,93-152 0,-13 19 0,0 0 0,2 1 0,1 0 0,-20 57 0,35-84 0,-1 0 0,1 1 0,-1-1 0,1 0 0,0 0 0,0 1 0,0-1 0,-1 0 0,1 0 0,1 1 0,-1-1 0,0 0 0,0 0 0,0 0 0,1 1 0,0 1 0,13 2 0,-2-2 0,-12-3 0,1 0 0,0 1 0,-1-1 0,1 1 0,0-1 0,-1 1 0,1-1 0,-1 1 0,1-1 0,-1 1 0,1-1 0,-1 1 0,0-1 0,1 1 0,-1 0 0,1-1 0,-1 1 0,0 0 0,0-1 0,1 1 0,-1 0 0,0 0 0,0-1 0,0 1 0,0 0 0,0 1 0,-2 24 0,2-23 0,-10 44 0,-2-1 0,-2 1 0,-2-2 0,-33 67 0,40-91 0,-325 583 0,72-149 0,244-416 0,19-39 0,-1 0 0,0 0 0,0 0 0,0 0 0,0 0 0,0 0 0,1 0 0,-1-1 0,0 1 0,0 0 0,0 0 0,0 0 0,1 0 0,-1 0 0,0 0 0,0 0 0,0 0 0,0 0 0,1 0 0,-1 0 0,0 0 0,0 0 0,0 1 0,0-1 0,1 0 0,-1 0 0,0 0 0,0 0 0,0 0 0,0 0 0,0 0 0,1 0 0,-1 0 0,0 1 0,0-1 0,0 0 0,0 0 0,0 0 0,0 0 0,0 0 0,1 0 0,-1 1 0,0-1 0,0 0 0,0 0 0,0 0 0,0 0 0,0 1 0,0-1 0,0 0 0,0 0 0,0 0 0,0 0 0,0 1 0,0-1 0,0 0 0,0 0 0,0 1 0,12-11 0,0 0 0,-1 0 0,0-1 0,14-18 0,10-11 0,111-119 0,-146 158 0,1 0 0,-1 1 0,1-1 0,-1 1 0,1-1 0,0 0 0,-1 1 0,1 0 0,-1-1 0,1 1 0,0-1 0,-1 1 0,1 0 0,0-1 0,-1 1 0,1 0 0,0 0 0,0-1 0,-1 1 0,1 0 0,0 0 0,0 0 0,-1 0 0,1 0 0,1 0 0,-1 1 0,0 0 0,-1-1 0,1 1 0,-1 0 0,1-1 0,0 1 0,-1 0 0,1 0 0,-1-1 0,0 1 0,1 0 0,-1 0 0,0 0 0,1 0 0,-1 0 0,0-1 0,0 1 0,0 1 0,0 50 0,0-46 0,-9 70 0,-4-1 0,-33 113 0,31-131 0,7-22 0,8-34 0,-1-1 0,1 0 0,0 1 0,0-1 0,0 0 0,0 1 0,-1-1 0,1 1 0,0-1 0,0 0 0,0 1 0,0-1 0,0 1 0,0-1 0,0 0 0,0 1 0,0-1 0,0 1 0,1-1 0,-1 0 0,0 1 0,0-1 0,0 0 0,0 1 0,1-1 0,-1 0 0,0 1 0,0-1 0,0 0 0,1 1 0,-1-1 0,0 0 0,1 1 0,-1-1 0,0 0 0,1 0 0,-1 0 0,0 1 0,1-1 0,-1 0 0,0 0 0,1 0 0,-1 0 0,1 0 0,-1 0 0,0 1 0,1-1 0,-1 0 0,1 0 0,-1 0 0,0 0 0,1-1 0,-1 1 0,0 0 0,1 0 0,-1 0 0,1 0 0,-1 0 0,0 0 0,1-1 0,-1 1 0,1 0 0,26-18 0,-22 15 0,19-17 0,38-38 0,-5 4 0,-29 35 0,-28 19 0,1 0 0,-1 0 0,1 0 0,-1 0 0,1 0 0,-1 0 0,1-1 0,-1 1 0,1 0 0,-1 0 0,1 0 0,-1 1 0,1-1 0,-1 0 0,1 0 0,-1 0 0,1 0 0,-1 0 0,0 1 0,1-1 0,-1 0 0,2 1 0,-2 0 0,1-1 0,-1 1 0,1 0 0,-1 0 0,1 0 0,-1 0 0,0 0 0,1 0 0,-1 0 0,0 0 0,0 0 0,0 0 0,1 0 0,-1 0 0,0 0 0,-1 1 0,-1 24 0,-2 1 0,-1-1 0,-1-1 0,-1 1 0,-13 30 0,4-10 0,4-11 0,6-21 0,1 0 0,0 0 0,1 1 0,1 0 0,0-1 0,1 1 0,0 24 0,2-38 0,0 0 0,0 0 0,0 1 0,0-1 0,0 0 0,0 0 0,1 0 0,-1 0 0,0 0 0,1 0 0,-1 0 0,1 0 0,-1 0 0,1 0 0,-1 0 0,1 0 0,-1-1 0,1 1 0,0 0 0,0 0 0,-1 0 0,1-1 0,0 1 0,0 0 0,0-1 0,0 1 0,0-1 0,0 1 0,0-1 0,0 0 0,0 1 0,0-1 0,0 0 0,0 1 0,0-1 0,0 0 0,0 0 0,0 0 0,0 0 0,0 0 0,1 0 0,-1-1 0,0 1 0,0 0 0,0 0 0,0-1 0,0 1 0,0-1 0,0 1 0,1-2 0,7-2 0,0-1 0,0 0 0,0 0 0,8-8 0,-15 11 0,22-17 0,27-30 0,-37 33 0,2 1 0,0 1 0,1 0 0,30-18 0,-45 30 0,1 0 0,0 1 0,0 0 0,-1 0 0,1 0 0,0 0 0,0 0 0,0 1 0,0-1 0,0 1 0,5 0 0,-6 0 0,-1 0 0,1 1 0,-1-1 0,1 1 0,-1 0 0,1-1 0,-1 1 0,1 0 0,-1 0 0,0 0 0,0 0 0,1 0 0,-1 0 0,0 0 0,0 0 0,0 1 0,0-1 0,0 0 0,-1 1 0,1-1 0,0 1 0,-1-1 0,1 1 0,0 2 0,4 14 0,0 0 0,-2 0 0,0 1 0,-1 0 0,-1-1 0,-2 34 0,-3-5 0,-15 72 0,6-75 0,10-35 0,0 0 0,0 0 0,1 0 0,0 0 0,1 0 0,0 1 0,0 13 0,1-23 0,0 0 0,0 0 0,0 1 0,0-1 0,0 0 0,0 0 0,1 0 0,-1 0 0,0 0 0,0 1 0,0-1 0,0 0 0,0 0 0,0 0 0,1 0 0,-1 0 0,0 0 0,0 0 0,0 1 0,0-1 0,1 0 0,-1 0 0,0 0 0,0 0 0,0 0 0,0 0 0,1 0 0,-1 0 0,0 0 0,0 0 0,0 0 0,0 0 0,1 0 0,-1 0 0,0 0 0,0 0 0,0 0 0,0-1 0,1 1 0,-1 0 0,0 0 0,0 0 0,0 0 0,0 0 0,1 0 0,-1 0 0,0 0 0,0-1 0,0 1 0,0 0 0,0 0 0,0 0 0,0 0 0,0 0 0,1-1 0,-1 1 0,0 0 0,0 0 0,0 0 0,0 0 0,0-1 0,0 1 0,0 0 0,72-71 0,21-19 0,-93 90 0,20-18 0,1 1 0,0 1 0,1 1 0,1 1 0,34-16 0,-56 30 0,0-1 0,0 1 0,0-1 0,0 1 0,0 0 0,0-1 0,0 1 0,0 0 0,0 0 0,0 0 0,0 0 0,0 0 0,0 0 0,0 0 0,0 0 0,0 0 0,0 0 0,0 0 0,0 1 0,0-1 0,0 0 0,0 1 0,1 0 0,-1 0 0,0 0 0,-1 1 0,1-1 0,-1 0 0,1 1 0,-1-1 0,0 0 0,0 1 0,1-1 0,-1 0 0,0 1 0,0-1 0,0 0 0,0 1 0,-1-1 0,1 1 0,-1 1 0,-3 16 0,0-1 0,-2 0 0,0 0 0,-15 30 0,-45 69 0,41-74 0,-77 107 0,61-93 0,37-51 0,0 1 0,1-1 0,0 1 0,0 0 0,1 0 0,0 0 0,-3 14 0,-3 14 0,-136 376 0,78-235 0,41-106 0,-114 358 0,131-378 0,8-50 0,0 1 0,0-1 0,0 0 0,0 0 0,0 1 0,0-1 0,0 0 0,0 1 0,0-1 0,0 0 0,0 0 0,0 1 0,0-1 0,0 0 0,0 0 0,0 1 0,0-1 0,0 0 0,0 0 0,0 1 0,1-1 0,-1 0 0,0 0 0,0 1 0,0-1 0,0 0 0,1 0 0,-1 0 0,0 1 0,0-1 0,1 0 0,-1 0 0,0 0 0,0 0 0,1 1 0,-1-1 0,0 0 0,1 0 0,14-17 0,25-51 0,48-109 0,-54 103 0,-21 46 0,140-315 0,-145 324 0,-1-1 0,0 0 0,4-31 0,-10 44 0,0 1 0,-1-1 0,1 0 0,-2 1 0,1-1 0,-1 0 0,0 1 0,0-1 0,-1 1 0,0-1 0,0 1 0,-1 0 0,1 0 0,-7-9 0,-4-5-1365,1 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2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24575,'5'0'0,"10"0"0,8 0 0,8 0 0,5 0 0,0 0 0,3 0 0,5 0 0,3 0 0,-2 0 0,-3 0 0,-9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23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24575,'4'0'0,"16"0"0,14 0 0,14 0 0,9 0 0,7 0 0,-1 0 0,-3 0 0,-6 0 0,-9 0 0,-2 0 0,-4 0 0,1 0 0,-7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2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24575,'9'0'0,"8"0"0,6 5 0,7 1 0,4 0 0,1 4 0,-2-1 0,0-1 0,2-2 0,-1-2 0,0-2 0,-2-1 0,-2-1 0,-1 0 0,-1 0 0,-1-1 0,-5 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24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24575,'25'1'0,"0"1"0,30 7 0,32 4 0,401-8 44,-266-8-1453,-194 3-5417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24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24575,'10'0'0,"6"0"0,11 0 0,10 0 0,3 0 0,3 0 0,0 0 0,-3 0 0,-3 0 0,-5 0 0,-2 0 0,-1 0 0,2 0 0,-2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40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24575,'2'108'0,"-5"120"0,-10-124 0,7-64 0,-2 44 0,7 362 0,3-212 0,-1-206 0,2 0 0,6 30 0,5 38 0,-13-54 0,-2 0 0,-2 1 0,-1-1 0,-2-1 0,-18 64 0,17-76 0,2 0 0,1 0 0,-1 37 0,7 94 0,1-52 0,-3 703 0,-2-789 0,0 0 0,-8 35 0,5-32 0,-3 35 0,6 13 0,2-44 0,-1 1 0,-2-1 0,-8 45 0,-3-16 0,3-11 0,-1-1 0,-32 78 0,35-104 0,2 1 0,1-1 0,0 1 0,2 0 0,0 0 0,-1 41 0,-6 44 0,-3 87 0,1-13 0,0-1 0,13 348 0,1-246 0,0-259 0,1-1 0,8 35 0,-5-33 0,3 46 0,-9 42 0,2 48 0,-1-157-28,0 0-1,1 0 1,-1 0-1,0 0 1,0 0 0,1 0-1,0 0 1,-1 0-1,1 0 1,0 0-1,0 0 1,0 0-1,0-1 1,0 1 0,0 0-1,0-1 1,1 1-1,-1-1 1,1 1-1,-1-1 1,1 1 0,-1-1-1,1 0 1,0 0-1,0 0 1,0 0-1,-1 0 1,1-1-1,0 1 1,0 0 0,0-1-1,0 1 1,0-1-1,0 0 1,1 0-1,-1 0 1,0 0-1,0 0 1,0 0 0,0 0-1,0-1 1,0 1-1,0-1 1,0 1-1,0-1 1,0 0-1,3-2 1,11-8-6798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43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24575,'1'0'0,"1"1"0,0-1 0,-1 1 0,0-1 0,1 1 0,-1 0 0,1 0 0,-1-1 0,0 1 0,1 0 0,-1 0 0,0 1 0,0-1 0,0 0 0,0 0 0,0 0 0,0 1 0,0-1 0,-1 1 0,1-1 0,0 0 0,0 4 0,13 34 0,-7-2 0,-2 0 0,1 40 0,1 10 0,-3-46 0,-3 0 0,-1-1 0,-10 74 0,1 13 0,8 143 0,4-116 0,-1-105 0,3-1 0,17 81 0,-10-69 0,-6-19 0,0 80 0,-3-34 0,1-58 0,1 0 0,15 49 0,4 28 0,-14-47 0,-3-19 0,4 77 0,-12 533 0,-7-570 0,4-59 0,2 0 0,-1 26 0,7 15 0,1-1 0,4 0 0,27 102 0,-28-124 0,-2 1 0,-1 0 0,-3 0 0,0 0 0,-6 45 0,2 5 0,2 531 0,-3-568 0,-2 0 0,-14 62 0,-7 59 0,20-118 0,-15 62 0,-6 44 0,22-98 0,8 104 0,0-146 0,1-1 0,1 0 0,8 24 0,-6-24 0,-1 1 0,5 35 0,-5 83 0,-5-88 0,-2-393-1365,1 232-5461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13:15:4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0 24575,'-60'95'0,"20"-11"0,4 2 0,4 1 0,4 2 0,3 1 0,5 0 0,-10 101 0,27-170 0,-1 1 0,-2-1 0,-7 22 0,13-43 0,-1 1 0,1 0 0,0-1 0,-1 1 0,1 0 0,0-1 0,0 1 0,-1 0 0,1 0 0,0-1 0,0 1 0,0 0 0,0 0 0,0 0 0,0-1 0,0 1 0,0 0 0,1 0 0,-1-1 0,0 2 0,12-6 0,24-27 0,-27 22 0,36-32 0,-1-2 0,-1-1 0,-3-3 0,-2-1 0,-2-2 0,51-96 0,-76 125 0,2 0 0,28-37 0,-35 47 0,-12 11 0,-18 16 0,-24 31 0,-63 80 0,10-10 0,-196 203 0,294-317 0,-41 46 0,40-44 0,1 0 0,0-1 0,0 1 0,0 0 0,0 1 0,1-1 0,0 0 0,-3 11 0,5-16 0,0 0 0,0 1 0,0-1 0,0 0 0,0 1 0,0-1 0,0 1 0,-1-1 0,1 1 0,0-1 0,0 0 0,0 1 0,1-1 0,-1 1 0,0-1 0,0 0 0,0 1 0,0-1 0,0 1 0,0-1 0,1 0 0,-1 1 0,0-1 0,0 0 0,0 1 0,1-1 0,-1 0 0,0 1 0,1-1 0,-1 0 0,0 0 0,1 1 0,-1-1 0,0 0 0,1 0 0,-1 0 0,0 1 0,1-1 0,-1 0 0,1 0 0,-1 0 0,0 0 0,1 0 0,21-6 0,6-9 0,0-3 0,-1 0 0,43-39 0,-15 12 0,548-374 0,-372 273 0,-226 143 0,-1 1 0,1-1 0,0 1 0,-1 0 0,1 0 0,9-2 0,-13 4 0,-1 0 0,1 0 0,0 0 0,-1 0 0,1 0 0,-1 0 0,1 0 0,0 0 0,-1 0 0,1 0 0,0 0 0,-1 0 0,1 1 0,-1-1 0,1 0 0,0 1 0,-1-1 0,1 0 0,-1 1 0,1-1 0,-1 0 0,1 2 0,0-1 0,0 0 0,-1 0 0,1 1 0,-1-1 0,0 0 0,1 1 0,-1-1 0,0 0 0,0 1 0,0-1 0,0 0 0,0 1 0,0-1 0,0 1 0,-1 1 0,-2 9 0,0 0 0,-1-1 0,0 1 0,-1-1 0,0 0 0,0 0 0,-10 13 0,-58 74 0,52-71 0,-119 165 0,-61 75 0,148-205 0,-162 177 0,206-230 0,-5 5 0,0 0 0,-16 21 0,29-34 0,1 0 0,-1 0 0,0 0 0,1 0 0,-1-1 0,1 1 0,-1 0 0,1 0 0,-1 0 0,1 0 0,0 0 0,0 0 0,-1 1 0,1-1 0,0 2 0,0-3 0,0 0 0,1 1 0,-1-1 0,0 0 0,0 0 0,1 1 0,-1-1 0,0 0 0,1 0 0,-1 0 0,0 0 0,1 1 0,-1-1 0,0 0 0,0 0 0,1 0 0,-1 0 0,1 0 0,-1 0 0,0 0 0,1 0 0,-1 0 0,0 0 0,1 0 0,-1 0 0,0 0 0,1 0 0,-1 0 0,0 0 0,1 0 0,34-14 0,24-23 0,-2-3 0,85-77 0,-138 114 0,-1 0 0,5-3 0,-1 0 0,0-1 0,0 1 0,0-1 0,-1-1 0,0 1 0,4-9 0,-10 16 0,0 0 0,0 0 0,0 0 0,-1 0 0,1 0 0,0 0 0,0 0 0,0 0 0,0 0 0,-1 1 0,1-1 0,0 0 0,0 0 0,0 0 0,0 0 0,-1 0 0,1 0 0,0 0 0,0 0 0,0-1 0,-1 1 0,1 0 0,0 0 0,0 0 0,0 0 0,0 0 0,-1 0 0,1 0 0,0 0 0,0 0 0,0 0 0,0-1 0,0 1 0,-1 0 0,1 0 0,0 0 0,0 0 0,0 0 0,0-1 0,0 1 0,0 0 0,0 0 0,0 0 0,0 0 0,0-1 0,-1 1 0,1 0 0,0 0 0,0 0 0,0-1 0,0 1 0,0 0 0,0 0 0,0 0 0,0-1 0,1 1 0,-1 0 0,0 0 0,0 0 0,0 0 0,0-1 0,0 1 0,0 0 0,0 0 0,0 0 0,0 0 0,1-1 0,-9 5 0,1 0 0,0 1 0,0 0 0,0 0 0,0 0 0,-11 13 0,-2 2 0,-81 76 0,-93 116 0,34-39 0,159-172 0,-1 1 0,1-1 0,0 1 0,-1-1 0,1 1 0,0-1 0,0 1 0,0 0 0,1-1 0,-1 1 0,0 0 0,0 0 0,1-1 0,-1 1 0,1 0 0,0 2 0,0-3 0,0-1 0,1 1 0,-1-1 0,0 1 0,1 0 0,-1-1 0,1 0 0,-1 1 0,1-1 0,-1 1 0,1-1 0,-1 0 0,1 1 0,0-1 0,-1 0 0,1 1 0,-1-1 0,1 0 0,0 0 0,-1 0 0,1 0 0,0 1 0,-1-1 0,1 0 0,0 0 0,-1 0 0,1-1 0,0 1 0,0 0 0,11-1 0,0-1 0,0-1 0,19-6 0,115-45 0,43-12 0,-182 64 0,-1 1 0,0-1 0,1 1 0,-1 1 0,0-1 0,9 1 0,-14 0 0,0 0 0,0 1 0,0-1 0,1 0 0,-1 1 0,0-1 0,0 0 0,0 1 0,0 0 0,0-1 0,0 1 0,1 0 0,-2-1 0,1 1 0,0 0 0,0 0 0,0 0 0,0 0 0,0 0 0,-1 0 0,1 0 0,0 0 0,-1 0 0,1 0 0,-1 0 0,1 0 0,-1 1 0,0-1 0,1 0 0,-1 0 0,0 0 0,0 1 0,0-1 0,0 0 0,0 0 0,0 1 0,0-1 0,-1 2 0,0 7 0,-1 0 0,-1 1 0,1-1 0,-2 0 0,1 0 0,-1-1 0,-8 14 0,-45 67 0,30-49 0,2-3 0,9-16 0,2 0 0,-13 29 0,26-50 0,1-1 0,-1 1 0,1 0 0,-1 0 0,1 0 0,-1 0 0,1 0 0,0 0 0,-1 0 0,1 0 0,0 0 0,0 0 0,0 0 0,0 0 0,0 0 0,0 0 0,0 0 0,0 0 0,0 0 0,1 0 0,-1 0 0,0 0 0,1 0 0,-1 0 0,0 0 0,2 2 0,-1-3 0,0 1 0,0-1 0,0 1 0,1-1 0,-1 0 0,0 1 0,0-1 0,1 0 0,-1 0 0,0 0 0,1 1 0,-1-2 0,0 1 0,1 0 0,-1 0 0,0 0 0,2-1 0,10-2 0,-1-1 0,23-11 0,-34 14 0,26-13 0,-21 10 0,0 0 0,0 1 0,0 0 0,1 0 0,-1 1 0,1-1 0,9-1 0,-15 4 0,-1 0 0,1 0 0,-1 0 0,1 0 0,-1 0 0,0 1 0,1-1 0,-1 0 0,1 0 0,-1 0 0,1 0 0,-1 0 0,0 1 0,1-1 0,-1 0 0,1 0 0,-1 1 0,0-1 0,1 0 0,-1 1 0,0-1 0,0 0 0,1 1 0,-1-1 0,0 0 0,0 1 0,1-1 0,-1 1 0,0-1 0,0 1 0,0-1 0,0 0 0,0 1 0,0-1 0,1 1 0,-1-1 0,0 1 0,0-1 0,-1 1 0,0 19 0,-3-7 0,0-1 0,-1 1 0,0-1 0,0 0 0,-15 22 0,-44 56 0,48-68 0,-29 35 0,24-33 0,2 2 0,0 1 0,-16 31 0,34-57 0,0 0 0,1 0 0,-1 0 0,1 0 0,-1 0 0,1 0 0,0 1 0,-1-1 0,1 0 0,0 0 0,0 0 0,0 1 0,0-1 0,0 0 0,0 0 0,0 0 0,0 1 0,1 0 0,-1-1 0,0-1 0,1 1 0,-1-1 0,1 1 0,-1-1 0,1 0 0,0 1 0,-1-1 0,1 0 0,-1 1 0,1-1 0,0 0 0,-1 0 0,1 1 0,-1-1 0,1 0 0,0 0 0,-1 0 0,1 0 0,0 0 0,-1 0 0,1 0 0,0 0 0,0-1 0,9 0 0,0-2 0,-1 0 0,17-6 0,-2 0 0,-24 9 0,1 0 0,0 0 0,-1 0 0,1 0 0,0 0 0,-1 0 0,1 0 0,-1 0 0,1 0 0,0 0 0,-1 1 0,1-1 0,-1 0 0,1 0 0,0 0 0,-1 1 0,1-1 0,-1 0 0,1 1 0,-1-1 0,1 1 0,-1-1 0,1 0 0,-1 1 0,1-1 0,-1 1 0,0-1 0,1 1 0,-1-1 0,0 1 0,1 0 0,-1-1 0,0 1 0,0-1 0,0 1 0,1 0 0,-1-1 0,0 1 0,0 0 0,0-1 0,0 1 0,0-1 0,0 1 0,0 0 0,0-1 0,0 1 0,-1 0 0,1-1 0,0 1 0,-1 0 0,-11 37 0,11-35 0,-40 83 0,-3-1 0,-4-3 0,-88 115 0,125-182 0,5-8 0,0 0 0,1 0 0,0 1 0,1-1 0,0 1 0,0 0 0,-3 10 0,6-17 0,1-1 0,0 1 0,0 0 0,0 0 0,0 0 0,0 0 0,0 0 0,0-1 0,0 1 0,0 0 0,0 0 0,0 0 0,0 0 0,0-1 0,1 1 0,-1 0 0,0 0 0,1 0 0,-1-1 0,1 1 0,-1 0 0,1-1 0,-1 1 0,1 0 0,-1-1 0,2 2 0,-1-2 0,1 1 0,0 0 0,0 0 0,-1 0 0,1-1 0,0 1 0,0-1 0,0 0 0,-1 1 0,1-1 0,3 0 0,5 0 0,0-1 0,1 0 0,12-4 0,86-25 0,145-62 0,-59 20 0,-172 67 0,-23 5 0,1 0 0,-1 0 0,0 0 0,1 0 0,-1 0 0,0 1 0,1-1 0,-1 0 0,0 0 0,0 0 0,1 0 0,-1 0 0,0 0 0,1 1 0,-1-1 0,0 0 0,0 0 0,1 0 0,-1 1 0,0-1 0,0 0 0,1 0 0,-1 1 0,0-1 0,0 0 0,0 0 0,0 1 0,0-1 0,1 0 0,-1 1 0,0-1 0,0 1 0,-1 1 0,1 1 0,-1 0 0,0 0 0,0 0 0,0-1 0,0 1 0,0-1 0,-1 1 0,1-1 0,-1 1 0,-2 2 0,-35 44 0,-72 72 0,71-82 0,2 2 0,-46 66 0,82-104 0,0 0 0,0 1 0,0-1 0,0 1 0,0-1 0,1 1 0,-1 0 0,1 0 0,0 0 0,0-1 0,0 1 0,1 0 0,-1 6 0,2-8 0,-1-1 0,1 1 0,0 0 0,-1-1 0,1 1 0,0 0 0,0-1 0,0 1 0,0-1 0,0 1 0,1-1 0,-1 0 0,0 1 0,1-1 0,-1 0 0,0 0 0,1 0 0,0 0 0,-1 0 0,1 0 0,-1-1 0,1 1 0,0 0 0,0-1 0,-1 0 0,1 1 0,0-1 0,2 0 0,-2 1 0,0-1 0,1 1 0,-1 0 0,0-1 0,0 1 0,0 0 0,0 0 0,0 0 0,0 1 0,0-1 0,0 0 0,0 1 0,-1-1 0,1 1 0,0 0 0,-1-1 0,1 1 0,-1 0 0,2 4 0,-1-3 0,-1 1 0,0 0 0,0-1 0,-1 1 0,1 0 0,-1-1 0,1 1 0,-1 0 0,0 0 0,-1-1 0,0 6 0,-3 7 0,0 0 0,-1-1 0,0 1 0,-14 24 0,-5 1 0,-1-2 0,-1 0 0,-38 40 0,28-37 0,-46 74 0,79-111 0,0 0 0,1 0 0,-1 0 0,1 1 0,0-1 0,1 0 0,-3 9 0,4-13 0,0-1 0,0 1 0,0 0 0,0 0 0,0-1 0,0 1 0,1 0 0,-1 0 0,0 0 0,0-1 0,0 1 0,1 0 0,-1-1 0,0 1 0,1 0 0,-1-1 0,1 1 0,-1 0 0,1-1 0,-1 1 0,2 0 0,-1 0 0,0 0 0,1-1 0,-1 1 0,1-1 0,-1 1 0,0-1 0,1 0 0,-1 0 0,1 1 0,-1-1 0,1 0 0,-1 0 0,1-1 0,-1 1 0,3 0 0,-3-1 0,0 1 0,0 0 0,0 0 0,0-1 0,0 1 0,1 0 0,-1 0 0,0 1 0,0-1 0,0 0 0,0 0 0,0 0 0,0 1 0,0-1 0,0 0 0,0 1 0,0-1 0,1 2 0,-1-2 0,-1 1 0,0-1 0,1 1 0,-1-1 0,0 1 0,0 0 0,1-1 0,-1 1 0,0-1 0,0 1 0,0 0 0,0-1 0,0 1 0,0 0 0,0-1 0,0 1 0,0-1 0,0 1 0,0 0 0,0-1 0,-1 1 0,1-1 0,0 2 0,-4 5 0,0 1 0,0-1 0,-1 0 0,-5 7 0,5-6 0,-63 84 0,4-5 0,-71 124 0,130-201 0,-1 0 0,1 1 0,0-1 0,0 1 0,1 0 0,-3 12 0,7-20 0,-1-1 0,1 0 0,0 1 0,0-1 0,0 0 0,0 1 0,0-1 0,0 1 0,0-1 0,1 0 0,-1 1 0,1-1 0,0 0 0,0 0 0,0 0 0,0 1 0,0-1 0,0 0 0,1 0 0,-1 0 0,0-1 0,1 1 0,0 0 0,-1 0 0,1-1 0,0 1 0,0-1 0,0 0 0,0 1 0,0-1 0,3 1 0,7 2 0,-1 0 0,1 0 0,-1-1 0,1 0 0,18 0 0,68 2 0,-93-5 0,561-30 0,-345 12 0,-191 15 0,-17 1 0,0 1 0,1 0 0,-1 1 0,0 1 0,0 0 0,21 4 0,-34-5 0,1 0 0,-1 0 0,1 0 0,-1 0 0,1 0 0,-1 0 0,0 1 0,1-1 0,-1 0 0,1 0 0,-1 0 0,1 1 0,-1-1 0,1 0 0,-1 0 0,0 1 0,1-1 0,-1 0 0,1 1 0,-1-1 0,0 0 0,0 1 0,1-1 0,-1 1 0,0-1 0,1 1 0,-1-1 0,0 0 0,0 1 0,0-1 0,0 1 0,0-1 0,1 1 0,-1-1 0,0 1 0,0-1 0,0 1 0,0-1 0,0 1 0,0-1 0,-1 1 0,1-1 0,0 1 0,0-1 0,0 1 0,-1 0 0,-17 18 0,16-17 0,-105 83 0,95-76 0,-2-1 0,1 0 0,-1-1 0,0 0 0,-1-1 0,-26 7 0,39-13 3,0 1 0,0-1 0,0 0 0,0 0 0,0 0 1,1 0-1,-1 0 0,0 0 0,0-1 0,0 1 0,0-1 0,0 1 0,0-1 0,0 0 0,0 1 0,1-1 0,-1 0 0,0 0 0,-1-2 0,-23-28-408,17 17-616,-9-10-5805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82A-CF12-44E5-9E26-DCF1599A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8D85-1F92-49A9-810B-A2BFA1FE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51AE-EDC5-4468-BF3E-647BA6F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C934-F9AF-44B2-85A3-763D89C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027-3050-4511-B1FD-EB965B1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370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7A48-BE97-49AC-95BC-5E66AD4C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9472-A361-4860-9901-9666BF08D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067B4-5CED-4C93-9C7D-A9C785B1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48DE-F02C-4D2E-8757-76B12580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C997-6EBB-4FC7-B5C8-935EBA5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324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5AAE5-08A3-4742-B585-1789642D1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C4BDD-659B-4C9D-A111-ACC67DDF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3AB2-C750-41B7-85D4-2412FA3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55B2-5C89-4C69-A725-7D1B9D03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4535-E219-4B57-BBFD-81ED0BC3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3304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9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5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682A-CF12-44E5-9E26-DCF1599AF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8D85-1F92-49A9-810B-A2BFA1FE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51AE-EDC5-4468-BF3E-647BA6F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C934-F9AF-44B2-85A3-763D89C0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1027-3050-4511-B1FD-EB965B11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432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A3B6-7695-4D85-B894-98602C3B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F89C6-50A0-4DF6-8DE3-B7A6C188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E916-86AA-49C4-8374-A15BF294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45F3-5F11-4310-8721-9050DAD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5F75-FAFB-4433-93E5-0992039F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57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9033-20B3-47E9-AAA2-D4A27D2C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F7883-993D-454E-AAC7-A2DCB646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2752-AAE0-45F5-9C85-4BBB8BAF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25680-86C5-4187-BAED-79A47D9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F0D4-A508-4D22-BA94-1AE66FCB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43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F577-629C-4E69-937C-F3EE3B12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0CC8-33C8-4544-8429-028A97723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4FA58-9043-481F-9297-584057A1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6307D-F182-49A9-B5B7-FE83FF44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63BF3-CB4D-49F9-A0FA-ED03725A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C027-1C9B-418D-8926-FF9653F1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205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6A75-4C91-41B8-B2B2-60B71BAB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367E9-B9B3-4178-A1C9-885CDF8D9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43663-0666-4CD5-B7E9-8BC88014B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B2CF-A081-4D4A-B7F0-9292DE0DE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9B7C3-2DC3-45C8-BA5B-A8419E763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FB80C-857B-4D7D-9AF9-BF3746EB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B9334A-4362-4CE6-A43A-EDD77ED9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83CB0-E3B8-40E0-8AAF-03FF8293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394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B249-94B2-4B63-9667-3CBF08F8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39F08-FF3A-4303-B8C6-331F694A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03890-F163-4F3E-AD00-89BFD172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93B9-F267-4010-B31A-4CE07284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573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B547E-E25C-4627-93EB-23A5D9FE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F0C0D-9422-470A-8F86-F3CAD317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99E41-48C5-4129-A11C-2BD19F18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64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A2CF-5D4C-4F22-B003-F9622813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0134-3A87-48E3-9F9D-ECD139146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1D25-BE69-4D7F-9716-80F9A25E1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76293-D682-4B44-9029-05E523E8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E03C8-0020-4472-9E99-4B302126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C3B2-42DC-4E0C-B54F-ADC3EE6F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63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CB4C-0958-4516-8447-F6845DF8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60CAB-70D7-4569-B758-0AFBECF4F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B90CC-6AA9-42A7-A947-8FC05F538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CA4C8-B004-40A6-88CC-D6C34496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7CA32-5630-42D1-A6C0-AB6419DB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B136F-FA0F-4F5E-B35A-7E3FC3A0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693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grayscl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1500" r="-5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F76B2-7970-48A5-A0A3-84779C2D8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B29E3-E95E-4939-A3A6-4C10758E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B461-E702-4255-B1CC-962A4BE36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AFA74-4113-4A1C-BC58-62823C1659D4}" type="datetimeFigureOut">
              <a:rPr lang="sv-SE" smtClean="0"/>
              <a:t>2022-02-24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6A37-A957-4A62-85E1-7D32335BD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3063-E997-4388-A7FC-8680D4EFF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FCF01-86F0-4B4E-8F14-73968CD1D5E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394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grayscl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500" r="-5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2/24/2022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  <p:sldLayoutId id="2147483700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tmp"/><Relationship Id="rId5" Type="http://schemas.openxmlformats.org/officeDocument/2006/relationships/image" Target="../media/image13.tmp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6.xml"/><Relationship Id="rId18" Type="http://schemas.openxmlformats.org/officeDocument/2006/relationships/image" Target="../media/image6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5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4.png"/><Relationship Id="rId19" Type="http://schemas.openxmlformats.org/officeDocument/2006/relationships/customXml" Target="../ink/ink9.xml"/><Relationship Id="rId4" Type="http://schemas.openxmlformats.org/officeDocument/2006/relationships/image" Target="../media/image61.png"/><Relationship Id="rId9" Type="http://schemas.openxmlformats.org/officeDocument/2006/relationships/customXml" Target="../ink/ink4.xml"/><Relationship Id="rId14" Type="http://schemas.openxmlformats.org/officeDocument/2006/relationships/image" Target="../media/image66.png"/><Relationship Id="rId22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5535"/>
          </a:xfrm>
        </p:spPr>
        <p:txBody>
          <a:bodyPr/>
          <a:lstStyle/>
          <a:p>
            <a:r>
              <a:rPr lang="sv-SE" noProof="1"/>
              <a:t>Beyond 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E5F0C-6227-4575-8C3C-BC0B77511968}"/>
              </a:ext>
            </a:extLst>
          </p:cNvPr>
          <p:cNvSpPr txBox="1"/>
          <p:nvPr/>
        </p:nvSpPr>
        <p:spPr>
          <a:xfrm>
            <a:off x="5395912" y="262890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noProof="1"/>
              <a:t>En hjärnresa</a:t>
            </a:r>
          </a:p>
        </p:txBody>
      </p:sp>
    </p:spTree>
    <p:extLst>
      <p:ext uri="{BB962C8B-B14F-4D97-AF65-F5344CB8AC3E}">
        <p14:creationId xmlns:p14="http://schemas.microsoft.com/office/powerpoint/2010/main" val="411775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30" y="410580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4F1B8-0464-4C70-A5BF-93E8B1BE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02" y="772260"/>
            <a:ext cx="5097375" cy="2505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C6548-BE47-4655-A48A-75AAC207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502" y="3735422"/>
            <a:ext cx="5097375" cy="2858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470D9-F334-468D-90CC-CD5C9CA3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0" y="2088470"/>
            <a:ext cx="2395221" cy="435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9DC05-A653-483B-9A1A-CEC020345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342" y="2315047"/>
            <a:ext cx="186716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9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30" y="410580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4F1B8-0464-4C70-A5BF-93E8B1BE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02" y="772260"/>
            <a:ext cx="5097375" cy="2505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CC6548-BE47-4655-A48A-75AAC207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502" y="3735422"/>
            <a:ext cx="5097375" cy="2858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470D9-F334-468D-90CC-CD5C9CA3B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70" y="2088470"/>
            <a:ext cx="2395221" cy="435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9DC05-A653-483B-9A1A-CEC020345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6342" y="2315047"/>
            <a:ext cx="186716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>
            <a:normAutofit/>
          </a:bodyPr>
          <a:lstStyle/>
          <a:p>
            <a:r>
              <a:rPr lang="sv-SE" dirty="0"/>
              <a:t>Aug</a:t>
            </a:r>
          </a:p>
        </p:txBody>
      </p:sp>
    </p:spTree>
    <p:extLst>
      <p:ext uri="{BB962C8B-B14F-4D97-AF65-F5344CB8AC3E}">
        <p14:creationId xmlns:p14="http://schemas.microsoft.com/office/powerpoint/2010/main" val="4100201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4591050" cy="1195535"/>
          </a:xfrm>
        </p:spPr>
        <p:txBody>
          <a:bodyPr>
            <a:normAutofit fontScale="90000"/>
          </a:bodyPr>
          <a:lstStyle/>
          <a:p>
            <a:r>
              <a:rPr lang="sv-SE" noProof="1"/>
              <a:t>Augumentering</a:t>
            </a:r>
          </a:p>
        </p:txBody>
      </p:sp>
      <p:pic>
        <p:nvPicPr>
          <p:cNvPr id="3" name="Picture 2" descr="Data Augmentation in NLP - Bag of Tricks in Machine Learning">
            <a:extLst>
              <a:ext uri="{FF2B5EF4-FFF2-40B4-BE49-F238E27FC236}">
                <a16:creationId xmlns:a16="http://schemas.microsoft.com/office/drawing/2014/main" id="{E1FF8B9F-3C09-41DD-BC7C-081B8B7F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66" y="2317898"/>
            <a:ext cx="4615532" cy="234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F4DF50-07F4-45A4-A62B-D3E8072B3E7A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700" noProof="1"/>
              <a:t>Datasetet totalt 209 bilder </a:t>
            </a:r>
          </a:p>
          <a:p>
            <a:r>
              <a:rPr lang="sv-SE" sz="1700" noProof="1"/>
              <a:t>Train, val, test = 60%, 20%, 20%</a:t>
            </a:r>
          </a:p>
          <a:p>
            <a:pPr lvl="1"/>
            <a:r>
              <a:rPr lang="sv-SE" sz="1300" noProof="1"/>
              <a:t>Train = 46+79 = 125 </a:t>
            </a:r>
          </a:p>
          <a:p>
            <a:pPr lvl="1"/>
            <a:r>
              <a:rPr lang="sv-SE" sz="1300" noProof="1"/>
              <a:t>Val = 18+24 = 42</a:t>
            </a:r>
          </a:p>
          <a:p>
            <a:pPr lvl="1"/>
            <a:r>
              <a:rPr lang="sv-SE" sz="1300" noProof="1"/>
              <a:t>Test = 12+30 = 42</a:t>
            </a:r>
          </a:p>
          <a:p>
            <a:r>
              <a:rPr lang="sv-SE" sz="1700" noProof="1"/>
              <a:t>Behov av att utöka träningsdatasetet genom augmentering – manipulera fram bilder</a:t>
            </a:r>
          </a:p>
          <a:p>
            <a:r>
              <a:rPr lang="sv-SE" sz="1700" noProof="1"/>
              <a:t>Två pipelines:</a:t>
            </a:r>
          </a:p>
          <a:p>
            <a:pPr lvl="1"/>
            <a:r>
              <a:rPr lang="sv-SE" sz="1300" noProof="1"/>
              <a:t>Geometrisk augmentering</a:t>
            </a:r>
          </a:p>
          <a:p>
            <a:pPr lvl="1"/>
            <a:r>
              <a:rPr lang="sv-SE" sz="1300" noProof="1"/>
              <a:t>Pixel augmentering</a:t>
            </a:r>
          </a:p>
          <a:p>
            <a:endParaRPr lang="sv-SE" sz="1700" noProof="1"/>
          </a:p>
        </p:txBody>
      </p:sp>
    </p:spTree>
    <p:extLst>
      <p:ext uri="{BB962C8B-B14F-4D97-AF65-F5344CB8AC3E}">
        <p14:creationId xmlns:p14="http://schemas.microsoft.com/office/powerpoint/2010/main" val="393187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4641273" cy="1195535"/>
          </a:xfrm>
        </p:spPr>
        <p:txBody>
          <a:bodyPr>
            <a:normAutofit fontScale="90000"/>
          </a:bodyPr>
          <a:lstStyle/>
          <a:p>
            <a:r>
              <a:rPr lang="sv-SE" sz="6000" noProof="1"/>
              <a:t>Geometrisk augmentation</a:t>
            </a:r>
            <a:endParaRPr lang="sv-S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F10DCE-B649-4E22-B01B-F54148D8BCCC}"/>
              </a:ext>
            </a:extLst>
          </p:cNvPr>
          <p:cNvGrpSpPr/>
          <p:nvPr/>
        </p:nvGrpSpPr>
        <p:grpSpPr>
          <a:xfrm>
            <a:off x="6824703" y="1487361"/>
            <a:ext cx="4324726" cy="4998557"/>
            <a:chOff x="6990958" y="877761"/>
            <a:chExt cx="4324726" cy="4998557"/>
          </a:xfrm>
        </p:grpSpPr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59CB17E-66E1-4558-911E-D21757FAA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5252" y="1362411"/>
              <a:ext cx="4290432" cy="1097375"/>
            </a:xfrm>
            <a:prstGeom prst="rect">
              <a:avLst/>
            </a:prstGeom>
          </p:spPr>
        </p:pic>
        <p:pic>
          <p:nvPicPr>
            <p:cNvPr id="5" name="Picture 4" descr="A picture containing text, indoor&#10;&#10;Description automatically generated">
              <a:extLst>
                <a:ext uri="{FF2B5EF4-FFF2-40B4-BE49-F238E27FC236}">
                  <a16:creationId xmlns:a16="http://schemas.microsoft.com/office/drawing/2014/main" id="{DB7E88E9-7809-4C3C-9B59-B040EA9C7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579" y="2549869"/>
              <a:ext cx="4229467" cy="1066892"/>
            </a:xfrm>
            <a:prstGeom prst="rect">
              <a:avLst/>
            </a:prstGeom>
          </p:spPr>
        </p:pic>
        <p:pic>
          <p:nvPicPr>
            <p:cNvPr id="6" name="Picture 5" descr="A collage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05D2254B-4FF7-4E55-A01E-D4A1B5F6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579" y="3648233"/>
              <a:ext cx="4282811" cy="1074513"/>
            </a:xfrm>
            <a:prstGeom prst="rect">
              <a:avLst/>
            </a:prstGeom>
          </p:spPr>
        </p:pic>
        <p:pic>
          <p:nvPicPr>
            <p:cNvPr id="7" name="Picture 6" descr="A close-up of a person's face&#10;&#10;Description automatically generated with medium confidence">
              <a:extLst>
                <a:ext uri="{FF2B5EF4-FFF2-40B4-BE49-F238E27FC236}">
                  <a16:creationId xmlns:a16="http://schemas.microsoft.com/office/drawing/2014/main" id="{A7F3D282-27AB-41B5-93C1-D73D7F139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958" y="4778943"/>
              <a:ext cx="4290432" cy="10973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7FD08E-734F-4EA1-9B3E-0529E9DB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84523" y="877761"/>
              <a:ext cx="2057578" cy="205758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D4F7DB-50DD-4AAA-8FE2-528AD1EB0CE7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Den första pipeline är för geometriska förändringar av bilderna i träningsetet: </a:t>
            </a:r>
          </a:p>
          <a:p>
            <a:r>
              <a:rPr lang="sv-SE" sz="1700" noProof="1"/>
              <a:t>90 graders rotation, </a:t>
            </a:r>
          </a:p>
          <a:p>
            <a:r>
              <a:rPr lang="sv-SE" sz="1700" noProof="1"/>
              <a:t>invertera alla roterade bilder</a:t>
            </a:r>
          </a:p>
          <a:p>
            <a:r>
              <a:rPr lang="sv-SE" sz="1700" noProof="1"/>
              <a:t>inzoomning av de föregående bilderna.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Totalt blir varje bild därmed till 16 st.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Så från 125 bilder -&gt; 2000 bilder</a:t>
            </a:r>
          </a:p>
        </p:txBody>
      </p:sp>
    </p:spTree>
    <p:extLst>
      <p:ext uri="{BB962C8B-B14F-4D97-AF65-F5344CB8AC3E}">
        <p14:creationId xmlns:p14="http://schemas.microsoft.com/office/powerpoint/2010/main" val="112872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1122363"/>
            <a:ext cx="4087091" cy="1195535"/>
          </a:xfrm>
        </p:spPr>
        <p:txBody>
          <a:bodyPr>
            <a:normAutofit fontScale="90000"/>
          </a:bodyPr>
          <a:lstStyle/>
          <a:p>
            <a:r>
              <a:rPr lang="sv-SE" sz="6000" noProof="1"/>
              <a:t>Pixel augmentation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91E9-19F0-4056-81B0-7A33CD6A6F82}"/>
              </a:ext>
            </a:extLst>
          </p:cNvPr>
          <p:cNvSpPr txBox="1">
            <a:spLocks/>
          </p:cNvSpPr>
          <p:nvPr/>
        </p:nvSpPr>
        <p:spPr>
          <a:xfrm>
            <a:off x="648930" y="2438400"/>
            <a:ext cx="4944151" cy="37854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Den andra pipeline är pixelförändringar av bilderna i träningsetet: </a:t>
            </a:r>
          </a:p>
          <a:p>
            <a:r>
              <a:rPr lang="sv-SE" sz="1700" noProof="1"/>
              <a:t>90 graders rotation, </a:t>
            </a:r>
          </a:p>
          <a:p>
            <a:r>
              <a:rPr lang="sv-SE" sz="1700" noProof="1"/>
              <a:t>lägger på suddighet, </a:t>
            </a:r>
          </a:p>
          <a:p>
            <a:r>
              <a:rPr lang="sv-SE" sz="1700" noProof="1"/>
              <a:t>lägger på kontrast förändring (Clahe), </a:t>
            </a:r>
          </a:p>
          <a:p>
            <a:r>
              <a:rPr lang="sv-SE" sz="1700" noProof="1"/>
              <a:t>lägger på "smuts" (randomsnow) </a:t>
            </a:r>
          </a:p>
          <a:p>
            <a:r>
              <a:rPr lang="sv-SE" sz="1700" noProof="1"/>
              <a:t>inverterar vi färgerna på bilderna.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sv-SE" sz="1700" noProof="1"/>
              <a:t>Totalt skapar en bild här 20 st.</a:t>
            </a:r>
          </a:p>
          <a:p>
            <a:pPr marL="0" indent="0">
              <a:buNone/>
            </a:pPr>
            <a:r>
              <a:rPr lang="sv-SE" sz="1700" noProof="1"/>
              <a:t>Så från 125 bilder -&gt; 2500 bilder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sv-SE" sz="1700" noProof="1"/>
          </a:p>
          <a:p>
            <a:pPr marL="0" indent="0">
              <a:buFont typeface="Arial" panose="020B0604020202020204" pitchFamily="34" charset="0"/>
              <a:buNone/>
            </a:pPr>
            <a:endParaRPr lang="sv-SE" sz="1700" noProof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2825CF-0B1E-4060-8DEF-F60425A1A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0503" y="1145392"/>
            <a:ext cx="3942049" cy="513557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3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3886200" cy="1195535"/>
          </a:xfrm>
        </p:spPr>
        <p:txBody>
          <a:bodyPr>
            <a:normAutofit/>
          </a:bodyPr>
          <a:lstStyle/>
          <a:p>
            <a:r>
              <a:rPr lang="sv-SE" dirty="0" err="1"/>
              <a:t>modellClass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626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3638550" cy="1195535"/>
          </a:xfrm>
        </p:spPr>
        <p:txBody>
          <a:bodyPr>
            <a:normAutofit/>
          </a:bodyPr>
          <a:lstStyle/>
          <a:p>
            <a:r>
              <a:rPr lang="sv-SE" dirty="0" err="1"/>
              <a:t>GradCam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7560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6172200" cy="1195535"/>
          </a:xfrm>
        </p:spPr>
        <p:txBody>
          <a:bodyPr>
            <a:normAutofit fontScale="90000"/>
          </a:bodyPr>
          <a:lstStyle/>
          <a:p>
            <a:r>
              <a:rPr lang="sv-SE" dirty="0"/>
              <a:t>Notebook beställare</a:t>
            </a:r>
          </a:p>
        </p:txBody>
      </p:sp>
    </p:spTree>
    <p:extLst>
      <p:ext uri="{BB962C8B-B14F-4D97-AF65-F5344CB8AC3E}">
        <p14:creationId xmlns:p14="http://schemas.microsoft.com/office/powerpoint/2010/main" val="374553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990" y="2111253"/>
            <a:ext cx="6103088" cy="1698809"/>
          </a:xfrm>
        </p:spPr>
        <p:txBody>
          <a:bodyPr>
            <a:noAutofit/>
          </a:bodyPr>
          <a:lstStyle/>
          <a:p>
            <a:pPr algn="l"/>
            <a:r>
              <a:rPr lang="sv-SE" sz="4000" dirty="0"/>
              <a:t>Vår beställare bad om en </a:t>
            </a:r>
            <a:r>
              <a:rPr lang="sv-SE" sz="4000" dirty="0" err="1"/>
              <a:t>notebookrapport</a:t>
            </a:r>
            <a:endParaRPr lang="sv-SE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431360-85A3-4898-AEA2-B377C104576F}"/>
              </a:ext>
            </a:extLst>
          </p:cNvPr>
          <p:cNvSpPr/>
          <p:nvPr/>
        </p:nvSpPr>
        <p:spPr>
          <a:xfrm>
            <a:off x="8956915" y="4454222"/>
            <a:ext cx="1818924" cy="862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Hur många bilder i varje klass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F3715-7842-496A-8119-843881055976}"/>
              </a:ext>
            </a:extLst>
          </p:cNvPr>
          <p:cNvSpPr/>
          <p:nvPr/>
        </p:nvSpPr>
        <p:spPr>
          <a:xfrm>
            <a:off x="6841034" y="4443175"/>
            <a:ext cx="1818924" cy="8731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Kort text </a:t>
            </a:r>
            <a:r>
              <a:rPr lang="sv-SE" dirty="0" err="1"/>
              <a:t>cropping</a:t>
            </a:r>
            <a:r>
              <a:rPr lang="sv-SE" dirty="0"/>
              <a:t>-teknik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983C7-D0F1-45D1-B40E-3204CA107FB3}"/>
              </a:ext>
            </a:extLst>
          </p:cNvPr>
          <p:cNvSpPr/>
          <p:nvPr/>
        </p:nvSpPr>
        <p:spPr>
          <a:xfrm>
            <a:off x="6841035" y="3503224"/>
            <a:ext cx="1818923" cy="8620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Bilder pre/post </a:t>
            </a:r>
            <a:r>
              <a:rPr lang="sv-SE" dirty="0" err="1"/>
              <a:t>augumentering</a:t>
            </a:r>
            <a:endParaRPr lang="sv-S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BD201-DA80-45C7-A09B-A91DF980BBF5}"/>
              </a:ext>
            </a:extLst>
          </p:cNvPr>
          <p:cNvSpPr/>
          <p:nvPr/>
        </p:nvSpPr>
        <p:spPr>
          <a:xfrm>
            <a:off x="6841036" y="2529625"/>
            <a:ext cx="1818922" cy="8620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Hur många dubbletter togs bort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1C94CC-922A-4A8F-8CFA-10FF4D53D0E9}"/>
              </a:ext>
            </a:extLst>
          </p:cNvPr>
          <p:cNvSpPr/>
          <p:nvPr/>
        </p:nvSpPr>
        <p:spPr>
          <a:xfrm>
            <a:off x="8956915" y="3476021"/>
            <a:ext cx="1818922" cy="8731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Risker med ögonhålor?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F0A14-89C2-46F6-9ED5-A204A77C1D62}"/>
              </a:ext>
            </a:extLst>
          </p:cNvPr>
          <p:cNvSpPr/>
          <p:nvPr/>
        </p:nvSpPr>
        <p:spPr>
          <a:xfrm>
            <a:off x="8956915" y="2519916"/>
            <a:ext cx="1818922" cy="8620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Pixelvärdes-distribution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AA965-63F1-4027-805D-116A6462B824}"/>
              </a:ext>
            </a:extLst>
          </p:cNvPr>
          <p:cNvSpPr/>
          <p:nvPr/>
        </p:nvSpPr>
        <p:spPr>
          <a:xfrm>
            <a:off x="6841034" y="5416773"/>
            <a:ext cx="1818924" cy="817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Bilder pre/post </a:t>
            </a:r>
            <a:r>
              <a:rPr lang="sv-SE" dirty="0" err="1"/>
              <a:t>cropping</a:t>
            </a:r>
            <a:endParaRPr lang="sv-S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F4AF7F-2F42-466B-9B2E-F3BD12060D8A}"/>
              </a:ext>
            </a:extLst>
          </p:cNvPr>
          <p:cNvSpPr txBox="1">
            <a:spLocks/>
          </p:cNvSpPr>
          <p:nvPr/>
        </p:nvSpPr>
        <p:spPr>
          <a:xfrm>
            <a:off x="343786" y="881358"/>
            <a:ext cx="6103088" cy="119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/>
              <a:t>Notebook beställare</a:t>
            </a:r>
          </a:p>
        </p:txBody>
      </p:sp>
    </p:spTree>
    <p:extLst>
      <p:ext uri="{BB962C8B-B14F-4D97-AF65-F5344CB8AC3E}">
        <p14:creationId xmlns:p14="http://schemas.microsoft.com/office/powerpoint/2010/main" val="256373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8EEA46A-C2AA-46A3-8D1D-B1E6843F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96"/>
            <a:ext cx="6609030" cy="642854"/>
          </a:xfrm>
        </p:spPr>
        <p:txBody>
          <a:bodyPr>
            <a:normAutofit fontScale="90000"/>
          </a:bodyPr>
          <a:lstStyle/>
          <a:p>
            <a:r>
              <a:rPr lang="sv-SE" noProof="1"/>
              <a:t>Vilka metoder?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8C6E6A-8837-4995-A15D-F216BE4339A1}"/>
              </a:ext>
            </a:extLst>
          </p:cNvPr>
          <p:cNvSpPr/>
          <p:nvPr/>
        </p:nvSpPr>
        <p:spPr>
          <a:xfrm>
            <a:off x="658240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Vad har vi för data?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1BC326-7DAB-456D-AAC5-969821E94158}"/>
              </a:ext>
            </a:extLst>
          </p:cNvPr>
          <p:cNvSpPr/>
          <p:nvPr/>
        </p:nvSpPr>
        <p:spPr>
          <a:xfrm>
            <a:off x="2172511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Städa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FEA063-22B7-4CCF-9B30-0CCDD8721F6B}"/>
              </a:ext>
            </a:extLst>
          </p:cNvPr>
          <p:cNvSpPr/>
          <p:nvPr/>
        </p:nvSpPr>
        <p:spPr>
          <a:xfrm>
            <a:off x="8253910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GradCam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0933C4-E670-459B-87A3-7F62265DDC4F}"/>
              </a:ext>
            </a:extLst>
          </p:cNvPr>
          <p:cNvSpPr/>
          <p:nvPr/>
        </p:nvSpPr>
        <p:spPr>
          <a:xfrm>
            <a:off x="6734776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noProof="1"/>
              <a:t>modellClass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2AD8F-6756-4E99-8F35-C5822D622C8B}"/>
              </a:ext>
            </a:extLst>
          </p:cNvPr>
          <p:cNvSpPr/>
          <p:nvPr/>
        </p:nvSpPr>
        <p:spPr>
          <a:xfrm>
            <a:off x="3696508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Cropping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75DBB9-4EAC-4064-A040-63BE769DD2AE}"/>
              </a:ext>
            </a:extLst>
          </p:cNvPr>
          <p:cNvSpPr/>
          <p:nvPr/>
        </p:nvSpPr>
        <p:spPr>
          <a:xfrm>
            <a:off x="5215642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noProof="1"/>
              <a:t>Augumentering</a:t>
            </a:r>
            <a:endParaRPr lang="sv-SE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067472-858F-446C-9A94-1C6B4036B09E}"/>
              </a:ext>
            </a:extLst>
          </p:cNvPr>
          <p:cNvSpPr/>
          <p:nvPr/>
        </p:nvSpPr>
        <p:spPr>
          <a:xfrm>
            <a:off x="9773044" y="2739128"/>
            <a:ext cx="1352144" cy="6428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Notebook beställare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F5414-8398-40A7-B243-BE77AA119335}"/>
              </a:ext>
            </a:extLst>
          </p:cNvPr>
          <p:cNvSpPr/>
          <p:nvPr/>
        </p:nvSpPr>
        <p:spPr>
          <a:xfrm>
            <a:off x="2275461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noProof="1"/>
              <a:t>Dubbletter</a:t>
            </a:r>
            <a:endParaRPr lang="sv-SE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8ED1A-89E8-40A3-8A69-6C8538BBDB00}"/>
              </a:ext>
            </a:extLst>
          </p:cNvPr>
          <p:cNvSpPr/>
          <p:nvPr/>
        </p:nvSpPr>
        <p:spPr>
          <a:xfrm>
            <a:off x="6832863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Baseline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EA2F7A-1E0D-4C2F-AAF5-CE9A82D9CC02}"/>
              </a:ext>
            </a:extLst>
          </p:cNvPr>
          <p:cNvSpPr/>
          <p:nvPr/>
        </p:nvSpPr>
        <p:spPr>
          <a:xfrm>
            <a:off x="3794595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Teknik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F571F-FAD6-4A25-BE22-07C7E36B4711}"/>
              </a:ext>
            </a:extLst>
          </p:cNvPr>
          <p:cNvSpPr/>
          <p:nvPr/>
        </p:nvSpPr>
        <p:spPr>
          <a:xfrm>
            <a:off x="5313729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noProof="1"/>
              <a:t>Metoder/ Urval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F8CB72-C0CB-4ADA-824D-3365FB17ED9D}"/>
              </a:ext>
            </a:extLst>
          </p:cNvPr>
          <p:cNvSpPr/>
          <p:nvPr/>
        </p:nvSpPr>
        <p:spPr>
          <a:xfrm>
            <a:off x="6832862" y="4344192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Teknik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31FD4E-D59E-447A-9613-96937DA7E27C}"/>
              </a:ext>
            </a:extLst>
          </p:cNvPr>
          <p:cNvSpPr/>
          <p:nvPr/>
        </p:nvSpPr>
        <p:spPr>
          <a:xfrm>
            <a:off x="8351997" y="3611374"/>
            <a:ext cx="1155969" cy="5034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noProof="1"/>
              <a:t>Teknik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D95C76-987F-40D5-973D-F3BEDE2C9785}"/>
              </a:ext>
            </a:extLst>
          </p:cNvPr>
          <p:cNvCxnSpPr>
            <a:cxnSpLocks/>
          </p:cNvCxnSpPr>
          <p:nvPr/>
        </p:nvCxnSpPr>
        <p:spPr>
          <a:xfrm>
            <a:off x="3529518" y="3073110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6A9622-6F7A-4E0E-983F-E023E1310E4D}"/>
              </a:ext>
            </a:extLst>
          </p:cNvPr>
          <p:cNvCxnSpPr/>
          <p:nvPr/>
        </p:nvCxnSpPr>
        <p:spPr>
          <a:xfrm>
            <a:off x="2015247" y="3073110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B1597-B70D-4429-914C-D75399014572}"/>
              </a:ext>
            </a:extLst>
          </p:cNvPr>
          <p:cNvCxnSpPr/>
          <p:nvPr/>
        </p:nvCxnSpPr>
        <p:spPr>
          <a:xfrm>
            <a:off x="5048652" y="3076242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85EFCC-981B-47BC-AD14-BEDB85557554}"/>
              </a:ext>
            </a:extLst>
          </p:cNvPr>
          <p:cNvCxnSpPr/>
          <p:nvPr/>
        </p:nvCxnSpPr>
        <p:spPr>
          <a:xfrm>
            <a:off x="6567786" y="3107327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B7B2A5-66E5-415C-A1A6-D0AADD782AC7}"/>
              </a:ext>
            </a:extLst>
          </p:cNvPr>
          <p:cNvCxnSpPr/>
          <p:nvPr/>
        </p:nvCxnSpPr>
        <p:spPr>
          <a:xfrm>
            <a:off x="8086920" y="3084709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039075-B264-4B82-92C3-DC455F618553}"/>
              </a:ext>
            </a:extLst>
          </p:cNvPr>
          <p:cNvCxnSpPr/>
          <p:nvPr/>
        </p:nvCxnSpPr>
        <p:spPr>
          <a:xfrm>
            <a:off x="9606054" y="3107327"/>
            <a:ext cx="1669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BE275E-0DC8-40A7-8275-F6911E553369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2848583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7FD62D-12EE-4783-96ED-3E3EC9AB8D1D}"/>
              </a:ext>
            </a:extLst>
          </p:cNvPr>
          <p:cNvCxnSpPr/>
          <p:nvPr/>
        </p:nvCxnSpPr>
        <p:spPr>
          <a:xfrm>
            <a:off x="4403607" y="3386723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2642B2-BE2B-49A4-A0E6-5948BC889D00}"/>
              </a:ext>
            </a:extLst>
          </p:cNvPr>
          <p:cNvCxnSpPr/>
          <p:nvPr/>
        </p:nvCxnSpPr>
        <p:spPr>
          <a:xfrm>
            <a:off x="5920057" y="3386723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F5E8FB-E52B-443A-B64A-142ECD74E122}"/>
              </a:ext>
            </a:extLst>
          </p:cNvPr>
          <p:cNvCxnSpPr/>
          <p:nvPr/>
        </p:nvCxnSpPr>
        <p:spPr>
          <a:xfrm>
            <a:off x="7437012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12AACD-EA43-4E05-9CB7-298B2856D4AC}"/>
              </a:ext>
            </a:extLst>
          </p:cNvPr>
          <p:cNvCxnSpPr/>
          <p:nvPr/>
        </p:nvCxnSpPr>
        <p:spPr>
          <a:xfrm>
            <a:off x="8910478" y="3381982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CC8E68-DF06-46E2-9969-867B00AD6563}"/>
              </a:ext>
            </a:extLst>
          </p:cNvPr>
          <p:cNvCxnSpPr/>
          <p:nvPr/>
        </p:nvCxnSpPr>
        <p:spPr>
          <a:xfrm>
            <a:off x="7405983" y="4114800"/>
            <a:ext cx="4863" cy="22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A236EA7-AA5D-4512-8DB9-1C26FE3B9DE1}"/>
              </a:ext>
            </a:extLst>
          </p:cNvPr>
          <p:cNvSpPr txBox="1"/>
          <p:nvPr/>
        </p:nvSpPr>
        <p:spPr>
          <a:xfrm>
            <a:off x="5021180" y="1291304"/>
            <a:ext cx="192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noProof="1"/>
              <a:t>Vad har vi gjort?</a:t>
            </a:r>
          </a:p>
        </p:txBody>
      </p:sp>
    </p:spTree>
    <p:extLst>
      <p:ext uri="{BB962C8B-B14F-4D97-AF65-F5344CB8AC3E}">
        <p14:creationId xmlns:p14="http://schemas.microsoft.com/office/powerpoint/2010/main" val="621365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de the Pain Harold Meme - Imgflip">
            <a:extLst>
              <a:ext uri="{FF2B5EF4-FFF2-40B4-BE49-F238E27FC236}">
                <a16:creationId xmlns:a16="http://schemas.microsoft.com/office/drawing/2014/main" id="{A691226B-555C-4541-B487-3DA040D5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588" y="1893907"/>
            <a:ext cx="3131975" cy="392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2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/>
          <a:lstStyle/>
          <a:p>
            <a:r>
              <a:rPr lang="sv-SE" noProof="1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7939-4AD9-4CB6-9169-76974AEF6070}"/>
              </a:ext>
            </a:extLst>
          </p:cNvPr>
          <p:cNvSpPr txBox="1">
            <a:spLocks/>
          </p:cNvSpPr>
          <p:nvPr/>
        </p:nvSpPr>
        <p:spPr>
          <a:xfrm>
            <a:off x="648930" y="2647393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Från Kaggle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Sparsamt med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300" noProof="1"/>
              <a:t>Bilderna är insamlade från Google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253 bilder på MR röntegen bilder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300" noProof="1"/>
              <a:t>98 st klass – NO (ingen tumör)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-SE" sz="1300" noProof="1"/>
              <a:t>155 st klass - YES (har tumör)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Varierad storlek på bilder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Markeringar på bilderna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sz="1700" noProof="1"/>
              <a:t>Dubbletter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sz="17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D8654-6913-4B22-B455-C3BCE03926A1}"/>
              </a:ext>
            </a:extLst>
          </p:cNvPr>
          <p:cNvSpPr txBox="1"/>
          <p:nvPr/>
        </p:nvSpPr>
        <p:spPr>
          <a:xfrm>
            <a:off x="648930" y="6432812"/>
            <a:ext cx="4081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800" dirty="0"/>
              <a:t>Källa: https://www.kaggle.com/navoneel/brain-mri-images-for-brain-tumor-detection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E302E-9BE7-4622-A373-B93F5CA6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635" y="1910871"/>
            <a:ext cx="5454565" cy="39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/>
              <a:t>Städning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6AB9-0C02-462F-AAD9-A60897CF995D}"/>
              </a:ext>
            </a:extLst>
          </p:cNvPr>
          <p:cNvSpPr txBox="1">
            <a:spLocks/>
          </p:cNvSpPr>
          <p:nvPr/>
        </p:nvSpPr>
        <p:spPr>
          <a:xfrm>
            <a:off x="648930" y="2647393"/>
            <a:ext cx="4944151" cy="37854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None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sv-SE" sz="1700" noProof="1"/>
              <a:t>Konstaterade snabbt att det fanns dubbletter.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sv-SE" sz="1700" noProof="1"/>
              <a:t>Vi använde 3 olika tekniker för att hitta dubbletter:</a:t>
            </a:r>
          </a:p>
          <a:p>
            <a:pPr algn="l"/>
            <a:endParaRPr lang="sv-SE" sz="1700" noProof="1"/>
          </a:p>
          <a:p>
            <a:pPr marL="342900" indent="-342900" algn="l">
              <a:buFont typeface="+mj-lt"/>
              <a:buAutoNum type="arabicPeriod"/>
            </a:pPr>
            <a:r>
              <a:rPr lang="sv-SE" sz="1700" noProof="1"/>
              <a:t>vi använde ett bibliotek som heter difPy (bild från resultat nedan)</a:t>
            </a:r>
          </a:p>
          <a:p>
            <a:pPr marL="342900" indent="-342900" algn="l">
              <a:buFont typeface="+mj-lt"/>
              <a:buAutoNum type="arabicPeriod"/>
            </a:pPr>
            <a:endParaRPr lang="sv-SE" sz="1700" noProof="1"/>
          </a:p>
          <a:p>
            <a:pPr marL="342900" indent="-342900" algn="l">
              <a:buFont typeface="+mj-lt"/>
              <a:buAutoNum type="arabicPeriod"/>
            </a:pPr>
            <a:r>
              <a:rPr lang="sv-SE" sz="1700" noProof="1"/>
              <a:t>vi jämförde bildernas pixelvärde med varandra för att hitta samma bild flera gånger</a:t>
            </a:r>
          </a:p>
          <a:p>
            <a:pPr marL="342900" indent="-342900" algn="l">
              <a:buFont typeface="+mj-lt"/>
              <a:buAutoNum type="arabicPeriod"/>
            </a:pPr>
            <a:endParaRPr lang="sv-SE" sz="1700" noProof="1"/>
          </a:p>
          <a:p>
            <a:pPr marL="342900" indent="-342900" algn="l">
              <a:buFont typeface="+mj-lt"/>
              <a:buAutoNum type="arabicPeriod"/>
            </a:pPr>
            <a:r>
              <a:rPr lang="sv-SE" sz="1700" noProof="1"/>
              <a:t>en manuell genomgång av bilderna för att försöka ha ett så korrekt dataset som</a:t>
            </a:r>
          </a:p>
          <a:p>
            <a:pPr marL="342900" indent="-342900" algn="l">
              <a:buFont typeface="+mj-lt"/>
              <a:buAutoNum type="arabicPeriod"/>
            </a:pPr>
            <a:endParaRPr lang="sv-SE" sz="1700" noProof="1"/>
          </a:p>
          <a:p>
            <a:pPr algn="l"/>
            <a:r>
              <a:rPr lang="sv-SE" sz="1700" noProof="1"/>
              <a:t>Resultat: från totalt 253 bilder till 209 bilder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677DB4-81D8-405B-B645-2E35FC94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3081" y="2000361"/>
            <a:ext cx="5893206" cy="39337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5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7415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30" y="410580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470D9-F334-468D-90CC-CD5C9CA3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0" y="2088470"/>
            <a:ext cx="2395221" cy="435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7E9D93-25A5-407B-BF75-0E9C4D1C5BC4}"/>
              </a:ext>
            </a:extLst>
          </p:cNvPr>
          <p:cNvSpPr/>
          <p:nvPr/>
        </p:nvSpPr>
        <p:spPr>
          <a:xfrm>
            <a:off x="438539" y="4282751"/>
            <a:ext cx="2704891" cy="2323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62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30" y="410580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470D9-F334-468D-90CC-CD5C9CA3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0" y="2088470"/>
            <a:ext cx="2395221" cy="43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7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30" y="410580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470D9-F334-468D-90CC-CD5C9CA3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0" y="2088470"/>
            <a:ext cx="2395221" cy="4358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D0ED50-0752-4D8C-9991-9B72E9628078}"/>
                  </a:ext>
                </a:extLst>
              </p14:cNvPr>
              <p14:cNvContentPartPr/>
              <p14:nvPr/>
            </p14:nvContentPartPr>
            <p14:xfrm>
              <a:off x="689890" y="6059405"/>
              <a:ext cx="243000" cy="11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D0ED50-0752-4D8C-9991-9B72E9628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250" y="6050405"/>
                <a:ext cx="2606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0C00238-0453-4A4A-AC75-EA75BEC4740A}"/>
              </a:ext>
            </a:extLst>
          </p:cNvPr>
          <p:cNvGrpSpPr/>
          <p:nvPr/>
        </p:nvGrpSpPr>
        <p:grpSpPr>
          <a:xfrm>
            <a:off x="1224850" y="6040325"/>
            <a:ext cx="568080" cy="29520"/>
            <a:chOff x="1224850" y="6040325"/>
            <a:chExt cx="56808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8DC7FC-7A33-4E95-BF5B-F2D4293C8CC0}"/>
                    </a:ext>
                  </a:extLst>
                </p14:cNvPr>
                <p14:cNvContentPartPr/>
                <p14:nvPr/>
              </p14:nvContentPartPr>
              <p14:xfrm>
                <a:off x="1224850" y="6069485"/>
                <a:ext cx="1429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8DC7FC-7A33-4E95-BF5B-F2D4293C8C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6210" y="6060845"/>
                  <a:ext cx="16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1B8156D-CEA8-4836-81E7-0A2ED6963C79}"/>
                    </a:ext>
                  </a:extLst>
                </p14:cNvPr>
                <p14:cNvContentPartPr/>
                <p14:nvPr/>
              </p14:nvContentPartPr>
              <p14:xfrm>
                <a:off x="1575130" y="6040325"/>
                <a:ext cx="2178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1B8156D-CEA8-4836-81E7-0A2ED6963C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6490" y="6031685"/>
                  <a:ext cx="235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CCAA24-414D-4F6E-BEB8-F8FB155009DF}"/>
              </a:ext>
            </a:extLst>
          </p:cNvPr>
          <p:cNvGrpSpPr/>
          <p:nvPr/>
        </p:nvGrpSpPr>
        <p:grpSpPr>
          <a:xfrm>
            <a:off x="2042410" y="5962565"/>
            <a:ext cx="695160" cy="88920"/>
            <a:chOff x="2042410" y="5962565"/>
            <a:chExt cx="695160" cy="8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43166C-C031-46D4-B97D-CEDE8FD38AE4}"/>
                    </a:ext>
                  </a:extLst>
                </p14:cNvPr>
                <p14:cNvContentPartPr/>
                <p14:nvPr/>
              </p14:nvContentPartPr>
              <p14:xfrm>
                <a:off x="2042410" y="6030605"/>
                <a:ext cx="174960" cy="2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43166C-C031-46D4-B97D-CEDE8FD38A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33410" y="6021605"/>
                  <a:ext cx="19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83AA7D-D3EA-46D0-9C66-F11B3ED8FE86}"/>
                    </a:ext>
                  </a:extLst>
                </p14:cNvPr>
                <p14:cNvContentPartPr/>
                <p14:nvPr/>
              </p14:nvContentPartPr>
              <p14:xfrm>
                <a:off x="2402410" y="5962565"/>
                <a:ext cx="335160" cy="1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83AA7D-D3EA-46D0-9C66-F11B3ED8FE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93770" y="5953925"/>
                  <a:ext cx="3528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43DD40-FD26-46DE-BFC4-1522B2203683}"/>
                  </a:ext>
                </a:extLst>
              </p14:cNvPr>
              <p14:cNvContentPartPr/>
              <p14:nvPr/>
            </p14:nvContentPartPr>
            <p14:xfrm>
              <a:off x="3015130" y="5982005"/>
              <a:ext cx="1598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43DD40-FD26-46DE-BFC4-1522B220368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06130" y="5973005"/>
                <a:ext cx="177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A39677-1A07-4776-9739-A4BFD25D5EB1}"/>
                  </a:ext>
                </a:extLst>
              </p14:cNvPr>
              <p14:cNvContentPartPr/>
              <p14:nvPr/>
            </p14:nvContentPartPr>
            <p14:xfrm>
              <a:off x="1030450" y="2227565"/>
              <a:ext cx="98280" cy="2109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A39677-1A07-4776-9739-A4BFD25D5E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21810" y="2218565"/>
                <a:ext cx="115920" cy="21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565DCB-8F6D-4132-B393-A049DBCE7F8B}"/>
                  </a:ext>
                </a:extLst>
              </p14:cNvPr>
              <p14:cNvContentPartPr/>
              <p14:nvPr/>
            </p14:nvContentPartPr>
            <p14:xfrm>
              <a:off x="2392330" y="2178245"/>
              <a:ext cx="90360" cy="2019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565DCB-8F6D-4132-B393-A049DBCE7F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3690" y="2169605"/>
                <a:ext cx="108000" cy="20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1540ED-8C48-4CCF-83EE-BC8CD5D4F289}"/>
                  </a:ext>
                </a:extLst>
              </p14:cNvPr>
              <p14:cNvContentPartPr/>
              <p14:nvPr/>
            </p14:nvContentPartPr>
            <p14:xfrm>
              <a:off x="2458210" y="2236925"/>
              <a:ext cx="434880" cy="1697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1540ED-8C48-4CCF-83EE-BC8CD5D4F2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49570" y="2227925"/>
                <a:ext cx="45252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EE83B73-8D41-4D35-BCC4-B09BA34A30A2}"/>
                  </a:ext>
                </a:extLst>
              </p14:cNvPr>
              <p14:cNvContentPartPr/>
              <p14:nvPr/>
            </p14:nvContentPartPr>
            <p14:xfrm>
              <a:off x="726610" y="2275805"/>
              <a:ext cx="361440" cy="2123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EE83B73-8D41-4D35-BCC4-B09BA34A30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7610" y="2267165"/>
                <a:ext cx="379080" cy="21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39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A9A6-BD90-4F66-AE2F-4B4A873F6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130" y="410580"/>
            <a:ext cx="2781300" cy="119553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Cropping</a:t>
            </a: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6470D9-F334-468D-90CC-CD5C9CA3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0" y="2088470"/>
            <a:ext cx="2395221" cy="4358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99DC05-A653-483B-9A1A-CEC02034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42" y="2315047"/>
            <a:ext cx="186716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dridVTI">
  <a:themeElements>
    <a:clrScheme name="AnalogousFromRegularSeedRightStep">
      <a:dk1>
        <a:srgbClr val="000000"/>
      </a:dk1>
      <a:lt1>
        <a:srgbClr val="FFFFFF"/>
      </a:lt1>
      <a:dk2>
        <a:srgbClr val="413424"/>
      </a:dk2>
      <a:lt2>
        <a:srgbClr val="E2E8E7"/>
      </a:lt2>
      <a:accent1>
        <a:srgbClr val="E72949"/>
      </a:accent1>
      <a:accent2>
        <a:srgbClr val="D54717"/>
      </a:accent2>
      <a:accent3>
        <a:srgbClr val="D49A26"/>
      </a:accent3>
      <a:accent4>
        <a:srgbClr val="9FAB13"/>
      </a:accent4>
      <a:accent5>
        <a:srgbClr val="6BB620"/>
      </a:accent5>
      <a:accent6>
        <a:srgbClr val="23BE15"/>
      </a:accent6>
      <a:hlink>
        <a:srgbClr val="309282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356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Seaford Display</vt:lpstr>
      <vt:lpstr>System Font Regular</vt:lpstr>
      <vt:lpstr>Tenorite</vt:lpstr>
      <vt:lpstr>Office Theme</vt:lpstr>
      <vt:lpstr>MadridVTI</vt:lpstr>
      <vt:lpstr>Beyond Experience</vt:lpstr>
      <vt:lpstr>Vilka metoder?</vt:lpstr>
      <vt:lpstr>Dataset</vt:lpstr>
      <vt:lpstr>Städning</vt:lpstr>
      <vt:lpstr>Cropping</vt:lpstr>
      <vt:lpstr>Cropping</vt:lpstr>
      <vt:lpstr>Cropping</vt:lpstr>
      <vt:lpstr>Cropping</vt:lpstr>
      <vt:lpstr>Cropping</vt:lpstr>
      <vt:lpstr>Cropping</vt:lpstr>
      <vt:lpstr>Cropping</vt:lpstr>
      <vt:lpstr>Aug</vt:lpstr>
      <vt:lpstr>Augumentering</vt:lpstr>
      <vt:lpstr>Geometrisk augmentation</vt:lpstr>
      <vt:lpstr>Pixel augmentation</vt:lpstr>
      <vt:lpstr>modellClass</vt:lpstr>
      <vt:lpstr>GradCam</vt:lpstr>
      <vt:lpstr>Notebook beställare</vt:lpstr>
      <vt:lpstr>Vår beställare bad om en notebookrapport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”GoldenModel”</dc:title>
  <dc:creator>Jimmy Nilsson</dc:creator>
  <cp:lastModifiedBy>Andreas Persson</cp:lastModifiedBy>
  <cp:revision>8</cp:revision>
  <dcterms:created xsi:type="dcterms:W3CDTF">2022-01-19T19:40:06Z</dcterms:created>
  <dcterms:modified xsi:type="dcterms:W3CDTF">2022-02-24T14:52:01Z</dcterms:modified>
</cp:coreProperties>
</file>