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15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150.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56.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806" r:id="rId4"/>
    <p:sldMasterId id="2147483807" r:id="rId5"/>
    <p:sldMasterId id="2147483808" r:id="rId6"/>
    <p:sldMasterId id="2147483809" r:id="rId7"/>
    <p:sldMasterId id="2147483810" r:id="rId8"/>
    <p:sldMasterId id="2147483811" r:id="rId9"/>
    <p:sldMasterId id="2147483812" r:id="rId10"/>
    <p:sldMasterId id="2147483813"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Lst>
  <p:sldSz cy="5143500" cx="9144000"/>
  <p:notesSz cx="6858000" cy="9144000"/>
  <p:embeddedFontLst>
    <p:embeddedFont>
      <p:font typeface="Poppins"/>
      <p:regular r:id="rId40"/>
      <p:bold r:id="rId41"/>
      <p:italic r:id="rId42"/>
      <p:boldItalic r:id="rId43"/>
    </p:embeddedFont>
    <p:embeddedFont>
      <p:font typeface="Bebas Neue"/>
      <p:regular r:id="rId44"/>
    </p:embeddedFont>
    <p:embeddedFont>
      <p:font typeface="Poppins Black"/>
      <p:bold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regular.fntdata"/><Relationship Id="rId20" Type="http://schemas.openxmlformats.org/officeDocument/2006/relationships/slide" Target="slides/slide8.xml"/><Relationship Id="rId42" Type="http://schemas.openxmlformats.org/officeDocument/2006/relationships/font" Target="fonts/Poppins-italic.fntdata"/><Relationship Id="rId41" Type="http://schemas.openxmlformats.org/officeDocument/2006/relationships/font" Target="fonts/Poppins-bold.fntdata"/><Relationship Id="rId22" Type="http://schemas.openxmlformats.org/officeDocument/2006/relationships/slide" Target="slides/slide10.xml"/><Relationship Id="rId44" Type="http://schemas.openxmlformats.org/officeDocument/2006/relationships/font" Target="fonts/BebasNeue-regular.fntdata"/><Relationship Id="rId21" Type="http://schemas.openxmlformats.org/officeDocument/2006/relationships/slide" Target="slides/slide9.xml"/><Relationship Id="rId43" Type="http://schemas.openxmlformats.org/officeDocument/2006/relationships/font" Target="fonts/Poppins-boldItalic.fntdata"/><Relationship Id="rId24" Type="http://schemas.openxmlformats.org/officeDocument/2006/relationships/slide" Target="slides/slide12.xml"/><Relationship Id="rId46" Type="http://schemas.openxmlformats.org/officeDocument/2006/relationships/font" Target="fonts/PoppinsBlack-boldItalic.fntdata"/><Relationship Id="rId23" Type="http://schemas.openxmlformats.org/officeDocument/2006/relationships/slide" Target="slides/slide11.xml"/><Relationship Id="rId45" Type="http://schemas.openxmlformats.org/officeDocument/2006/relationships/font" Target="fonts/PoppinsBlack-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7.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9.xml"/><Relationship Id="rId30" Type="http://schemas.openxmlformats.org/officeDocument/2006/relationships/slide" Target="slides/slide18.xml"/><Relationship Id="rId11" Type="http://schemas.openxmlformats.org/officeDocument/2006/relationships/slideMaster" Target="slideMasters/slideMaster8.xml"/><Relationship Id="rId33" Type="http://schemas.openxmlformats.org/officeDocument/2006/relationships/slide" Target="slides/slide21.xml"/><Relationship Id="rId10" Type="http://schemas.openxmlformats.org/officeDocument/2006/relationships/slideMaster" Target="slideMasters/slideMaster7.xml"/><Relationship Id="rId32" Type="http://schemas.openxmlformats.org/officeDocument/2006/relationships/slide" Target="slides/slide20.xml"/><Relationship Id="rId13" Type="http://schemas.openxmlformats.org/officeDocument/2006/relationships/slide" Target="slides/slide1.xml"/><Relationship Id="rId35" Type="http://schemas.openxmlformats.org/officeDocument/2006/relationships/slide" Target="slides/slide23.xml"/><Relationship Id="rId12" Type="http://schemas.openxmlformats.org/officeDocument/2006/relationships/notesMaster" Target="notesMasters/notesMaster1.xml"/><Relationship Id="rId34" Type="http://schemas.openxmlformats.org/officeDocument/2006/relationships/slide" Target="slides/slide22.xml"/><Relationship Id="rId15" Type="http://schemas.openxmlformats.org/officeDocument/2006/relationships/slide" Target="slides/slide3.xml"/><Relationship Id="rId37" Type="http://schemas.openxmlformats.org/officeDocument/2006/relationships/slide" Target="slides/slide25.xml"/><Relationship Id="rId14" Type="http://schemas.openxmlformats.org/officeDocument/2006/relationships/slide" Target="slides/slide2.xml"/><Relationship Id="rId36" Type="http://schemas.openxmlformats.org/officeDocument/2006/relationships/slide" Target="slides/slide24.xml"/><Relationship Id="rId17" Type="http://schemas.openxmlformats.org/officeDocument/2006/relationships/slide" Target="slides/slide5.xml"/><Relationship Id="rId39" Type="http://schemas.openxmlformats.org/officeDocument/2006/relationships/slide" Target="slides/slide27.xml"/><Relationship Id="rId16" Type="http://schemas.openxmlformats.org/officeDocument/2006/relationships/slide" Target="slides/slide4.xml"/><Relationship Id="rId38" Type="http://schemas.openxmlformats.org/officeDocument/2006/relationships/slide" Target="slides/slide26.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211d5d37edb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211d5d37edb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211d5d37edb_0_1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211d5d37edb_0_1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g211d5d37edb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0" name="Google Shape;1950;g211d5d37edb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6" name="Shape 1956"/>
        <p:cNvGrpSpPr/>
        <p:nvPr/>
      </p:nvGrpSpPr>
      <p:grpSpPr>
        <a:xfrm>
          <a:off x="0" y="0"/>
          <a:ext cx="0" cy="0"/>
          <a:chOff x="0" y="0"/>
          <a:chExt cx="0" cy="0"/>
        </a:xfrm>
      </p:grpSpPr>
      <p:sp>
        <p:nvSpPr>
          <p:cNvPr id="1957" name="Google Shape;1957;g211d5d5bb3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8" name="Google Shape;1958;g211d5d5bb3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0" name="Shape 2020"/>
        <p:cNvGrpSpPr/>
        <p:nvPr/>
      </p:nvGrpSpPr>
      <p:grpSpPr>
        <a:xfrm>
          <a:off x="0" y="0"/>
          <a:ext cx="0" cy="0"/>
          <a:chOff x="0" y="0"/>
          <a:chExt cx="0" cy="0"/>
        </a:xfrm>
      </p:grpSpPr>
      <p:sp>
        <p:nvSpPr>
          <p:cNvPr id="2021" name="Google Shape;2021;g211d5d5bb3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2" name="Google Shape;2022;g211d5d5bb3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211d5d5bb3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211d5d5bb3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g211d5d5bb3e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2" name="Google Shape;2152;g211d5d5bb3e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6" name="Shape 2326"/>
        <p:cNvGrpSpPr/>
        <p:nvPr/>
      </p:nvGrpSpPr>
      <p:grpSpPr>
        <a:xfrm>
          <a:off x="0" y="0"/>
          <a:ext cx="0" cy="0"/>
          <a:chOff x="0" y="0"/>
          <a:chExt cx="0" cy="0"/>
        </a:xfrm>
      </p:grpSpPr>
      <p:sp>
        <p:nvSpPr>
          <p:cNvPr id="2327" name="Google Shape;2327;g211d5d5bb3e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8" name="Google Shape;2328;g211d5d5bb3e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4" name="Shape 2334"/>
        <p:cNvGrpSpPr/>
        <p:nvPr/>
      </p:nvGrpSpPr>
      <p:grpSpPr>
        <a:xfrm>
          <a:off x="0" y="0"/>
          <a:ext cx="0" cy="0"/>
          <a:chOff x="0" y="0"/>
          <a:chExt cx="0" cy="0"/>
        </a:xfrm>
      </p:grpSpPr>
      <p:sp>
        <p:nvSpPr>
          <p:cNvPr id="2335" name="Google Shape;2335;g211d5d5bb3e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6" name="Google Shape;2336;g211d5d5bb3e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211d5d5bb3e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211d5d5bb3e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0" name="Shape 2470"/>
        <p:cNvGrpSpPr/>
        <p:nvPr/>
      </p:nvGrpSpPr>
      <p:grpSpPr>
        <a:xfrm>
          <a:off x="0" y="0"/>
          <a:ext cx="0" cy="0"/>
          <a:chOff x="0" y="0"/>
          <a:chExt cx="0" cy="0"/>
        </a:xfrm>
      </p:grpSpPr>
      <p:sp>
        <p:nvSpPr>
          <p:cNvPr id="2471" name="Google Shape;2471;g211d5d5bb3e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2" name="Google Shape;2472;g211d5d5bb3e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Concatenation: Simple concatenation of query and retrieved texts.</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Attention Mechanisms: Utilizing attention over retrieved documents within transformer models to focus on relevant parts of the retrieved information.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211d5d5bb3e_0_4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1" name="Google Shape;1521;g211d5d5bb3e_0_4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8" name="Shape 2538"/>
        <p:cNvGrpSpPr/>
        <p:nvPr/>
      </p:nvGrpSpPr>
      <p:grpSpPr>
        <a:xfrm>
          <a:off x="0" y="0"/>
          <a:ext cx="0" cy="0"/>
          <a:chOff x="0" y="0"/>
          <a:chExt cx="0" cy="0"/>
        </a:xfrm>
      </p:grpSpPr>
      <p:sp>
        <p:nvSpPr>
          <p:cNvPr id="2539" name="Google Shape;2539;g211d5d5bb3e_0_1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211d5d5bb3e_0_1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4" name="Shape 2804"/>
        <p:cNvGrpSpPr/>
        <p:nvPr/>
      </p:nvGrpSpPr>
      <p:grpSpPr>
        <a:xfrm>
          <a:off x="0" y="0"/>
          <a:ext cx="0" cy="0"/>
          <a:chOff x="0" y="0"/>
          <a:chExt cx="0" cy="0"/>
        </a:xfrm>
      </p:grpSpPr>
      <p:sp>
        <p:nvSpPr>
          <p:cNvPr id="2805" name="Google Shape;2805;g211d5d5bb3e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6" name="Google Shape;2806;g211d5d5bb3e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2" name="Shape 2812"/>
        <p:cNvGrpSpPr/>
        <p:nvPr/>
      </p:nvGrpSpPr>
      <p:grpSpPr>
        <a:xfrm>
          <a:off x="0" y="0"/>
          <a:ext cx="0" cy="0"/>
          <a:chOff x="0" y="0"/>
          <a:chExt cx="0" cy="0"/>
        </a:xfrm>
      </p:grpSpPr>
      <p:sp>
        <p:nvSpPr>
          <p:cNvPr id="2813" name="Google Shape;2813;g211d5d5bb3e_0_2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4" name="Google Shape;2814;g211d5d5bb3e_0_2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211d5d5bb3e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211d5d5bb3e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9" name="Shape 2989"/>
        <p:cNvGrpSpPr/>
        <p:nvPr/>
      </p:nvGrpSpPr>
      <p:grpSpPr>
        <a:xfrm>
          <a:off x="0" y="0"/>
          <a:ext cx="0" cy="0"/>
          <a:chOff x="0" y="0"/>
          <a:chExt cx="0" cy="0"/>
        </a:xfrm>
      </p:grpSpPr>
      <p:sp>
        <p:nvSpPr>
          <p:cNvPr id="2990" name="Google Shape;2990;g211d5d5bb3e_0_2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1" name="Google Shape;2991;g211d5d5bb3e_0_2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6" name="Shape 2996"/>
        <p:cNvGrpSpPr/>
        <p:nvPr/>
      </p:nvGrpSpPr>
      <p:grpSpPr>
        <a:xfrm>
          <a:off x="0" y="0"/>
          <a:ext cx="0" cy="0"/>
          <a:chOff x="0" y="0"/>
          <a:chExt cx="0" cy="0"/>
        </a:xfrm>
      </p:grpSpPr>
      <p:sp>
        <p:nvSpPr>
          <p:cNvPr id="2997" name="Google Shape;2997;g211d5d5bb3e_0_2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8" name="Google Shape;2998;g211d5d5bb3e_0_2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3" name="Shape 3083"/>
        <p:cNvGrpSpPr/>
        <p:nvPr/>
      </p:nvGrpSpPr>
      <p:grpSpPr>
        <a:xfrm>
          <a:off x="0" y="0"/>
          <a:ext cx="0" cy="0"/>
          <a:chOff x="0" y="0"/>
          <a:chExt cx="0" cy="0"/>
        </a:xfrm>
      </p:grpSpPr>
      <p:sp>
        <p:nvSpPr>
          <p:cNvPr id="3084" name="Google Shape;3084;g211d5d5bb3e_0_3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5" name="Google Shape;3085;g211d5d5bb3e_0_3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RAG and </a:t>
            </a:r>
            <a:r>
              <a:rPr lang="en" sz="1200">
                <a:solidFill>
                  <a:schemeClr val="dk1"/>
                </a:solidFill>
                <a:highlight>
                  <a:srgbClr val="FFFFFF"/>
                </a:highlight>
                <a:latin typeface="Times New Roman"/>
                <a:ea typeface="Times New Roman"/>
                <a:cs typeface="Times New Roman"/>
                <a:sym typeface="Times New Roman"/>
              </a:rPr>
              <a:t>knowledge</a:t>
            </a:r>
            <a:r>
              <a:rPr lang="en" sz="1200">
                <a:solidFill>
                  <a:schemeClr val="dk1"/>
                </a:solidFill>
                <a:highlight>
                  <a:srgbClr val="FFFFFF"/>
                </a:highlight>
                <a:latin typeface="Times New Roman"/>
                <a:ea typeface="Times New Roman"/>
                <a:cs typeface="Times New Roman"/>
                <a:sym typeface="Times New Roman"/>
              </a:rPr>
              <a:t> retrieval is the most common pattern across Fortune 500 companies and it can apply to almost every functional area of a business. 70% of my dad’s (Managing </a:t>
            </a:r>
            <a:r>
              <a:rPr lang="en" sz="1200">
                <a:solidFill>
                  <a:schemeClr val="dk1"/>
                </a:solidFill>
                <a:highlight>
                  <a:srgbClr val="FFFFFF"/>
                </a:highlight>
                <a:latin typeface="Times New Roman"/>
                <a:ea typeface="Times New Roman"/>
                <a:cs typeface="Times New Roman"/>
                <a:sym typeface="Times New Roman"/>
              </a:rPr>
              <a:t>director</a:t>
            </a:r>
            <a:r>
              <a:rPr lang="en" sz="1200">
                <a:solidFill>
                  <a:schemeClr val="dk1"/>
                </a:solidFill>
                <a:highlight>
                  <a:srgbClr val="FFFFFF"/>
                </a:highlight>
                <a:latin typeface="Times New Roman"/>
                <a:ea typeface="Times New Roman"/>
                <a:cs typeface="Times New Roman"/>
                <a:sym typeface="Times New Roman"/>
              </a:rPr>
              <a:t> of AI at </a:t>
            </a:r>
            <a:r>
              <a:rPr lang="en" sz="1200">
                <a:solidFill>
                  <a:schemeClr val="dk1"/>
                </a:solidFill>
                <a:highlight>
                  <a:srgbClr val="FFFFFF"/>
                </a:highlight>
                <a:latin typeface="Times New Roman"/>
                <a:ea typeface="Times New Roman"/>
                <a:cs typeface="Times New Roman"/>
                <a:sym typeface="Times New Roman"/>
              </a:rPr>
              <a:t>Ernst</a:t>
            </a:r>
            <a:r>
              <a:rPr lang="en" sz="1200">
                <a:solidFill>
                  <a:schemeClr val="dk1"/>
                </a:solidFill>
                <a:highlight>
                  <a:srgbClr val="FFFFFF"/>
                </a:highlight>
                <a:latin typeface="Times New Roman"/>
                <a:ea typeface="Times New Roman"/>
                <a:cs typeface="Times New Roman"/>
                <a:sym typeface="Times New Roman"/>
              </a:rPr>
              <a:t> &amp; Young)  90+ clients are experimenting </a:t>
            </a:r>
            <a:r>
              <a:rPr lang="en" sz="1200">
                <a:solidFill>
                  <a:schemeClr val="dk1"/>
                </a:solidFill>
                <a:highlight>
                  <a:srgbClr val="FFFFFF"/>
                </a:highlight>
                <a:latin typeface="Times New Roman"/>
                <a:ea typeface="Times New Roman"/>
                <a:cs typeface="Times New Roman"/>
                <a:sym typeface="Times New Roman"/>
              </a:rPr>
              <a:t>with</a:t>
            </a:r>
            <a:r>
              <a:rPr lang="en" sz="1200">
                <a:solidFill>
                  <a:schemeClr val="dk1"/>
                </a:solidFill>
                <a:highlight>
                  <a:srgbClr val="FFFFFF"/>
                </a:highlight>
                <a:latin typeface="Times New Roman"/>
                <a:ea typeface="Times New Roman"/>
                <a:cs typeface="Times New Roman"/>
                <a:sym typeface="Times New Roman"/>
              </a:rPr>
              <a:t> RAG </a:t>
            </a:r>
            <a:r>
              <a:rPr lang="en" sz="1200">
                <a:solidFill>
                  <a:schemeClr val="dk1"/>
                </a:solidFill>
                <a:highlight>
                  <a:srgbClr val="FFFFFF"/>
                </a:highlight>
                <a:latin typeface="Times New Roman"/>
                <a:ea typeface="Times New Roman"/>
                <a:cs typeface="Times New Roman"/>
                <a:sym typeface="Times New Roman"/>
              </a:rPr>
              <a:t>architectures</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Improved Relevance: By grounding generation in actual data or documents, RAG models can produce more relevant and factual responses.</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Enhanced Context: Retrieval helps provide the necessary context that a generative model might lack, especially when dealing with specific or niche queries.</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Scalability: Combining retrieval and generation allows the system to handle large and dynamic datasets more effectively.</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3" name="Shape 3143"/>
        <p:cNvGrpSpPr/>
        <p:nvPr/>
      </p:nvGrpSpPr>
      <p:grpSpPr>
        <a:xfrm>
          <a:off x="0" y="0"/>
          <a:ext cx="0" cy="0"/>
          <a:chOff x="0" y="0"/>
          <a:chExt cx="0" cy="0"/>
        </a:xfrm>
      </p:grpSpPr>
      <p:sp>
        <p:nvSpPr>
          <p:cNvPr id="3144" name="Google Shape;3144;g211d5d5bb3e_0_3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5" name="Google Shape;3145;g211d5d5bb3e_0_3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211d5d5bb3e_0_4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211d5d5bb3e_0_4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211d5d5bb3e_0_4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211d5d5bb3e_0_4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211d5d5bb3e_0_4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5" name="Google Shape;1545;g211d5d5bb3e_0_4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273989e6d9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273989e6d9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g211d5d37edb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4" name="Google Shape;1564;g211d5d37edb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211d5d37edb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211d5d37edb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g211d5d37edb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1" name="Google Shape;1591;g211d5d37edb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831" name="Shape 831"/>
        <p:cNvGrpSpPr/>
        <p:nvPr/>
      </p:nvGrpSpPr>
      <p:grpSpPr>
        <a:xfrm>
          <a:off x="0" y="0"/>
          <a:ext cx="0" cy="0"/>
          <a:chOff x="0" y="0"/>
          <a:chExt cx="0" cy="0"/>
        </a:xfrm>
      </p:grpSpPr>
      <p:grpSp>
        <p:nvGrpSpPr>
          <p:cNvPr id="832" name="Google Shape;832;p106"/>
          <p:cNvGrpSpPr/>
          <p:nvPr/>
        </p:nvGrpSpPr>
        <p:grpSpPr>
          <a:xfrm flipH="1">
            <a:off x="-22" y="0"/>
            <a:ext cx="9144044" cy="5143500"/>
            <a:chOff x="0" y="0"/>
            <a:chExt cx="9144044" cy="5143500"/>
          </a:xfrm>
        </p:grpSpPr>
        <p:sp>
          <p:nvSpPr>
            <p:cNvPr id="833" name="Google Shape;833;p106"/>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06"/>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06"/>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06"/>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7" name="Google Shape;837;p10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06"/>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839" name="Google Shape;839;p106"/>
          <p:cNvSpPr/>
          <p:nvPr/>
        </p:nvSpPr>
        <p:spPr>
          <a:xfrm rot="10800000">
            <a:off x="356223" y="41240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06"/>
          <p:cNvSpPr/>
          <p:nvPr/>
        </p:nvSpPr>
        <p:spPr>
          <a:xfrm>
            <a:off x="7499773" y="3389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841" name="Shape 841"/>
        <p:cNvGrpSpPr/>
        <p:nvPr/>
      </p:nvGrpSpPr>
      <p:grpSpPr>
        <a:xfrm>
          <a:off x="0" y="0"/>
          <a:ext cx="0" cy="0"/>
          <a:chOff x="0" y="0"/>
          <a:chExt cx="0" cy="0"/>
        </a:xfrm>
      </p:grpSpPr>
      <p:grpSp>
        <p:nvGrpSpPr>
          <p:cNvPr id="842" name="Google Shape;842;p107"/>
          <p:cNvGrpSpPr/>
          <p:nvPr/>
        </p:nvGrpSpPr>
        <p:grpSpPr>
          <a:xfrm>
            <a:off x="0" y="0"/>
            <a:ext cx="9144044" cy="5143500"/>
            <a:chOff x="0" y="0"/>
            <a:chExt cx="9144044" cy="5143500"/>
          </a:xfrm>
        </p:grpSpPr>
        <p:sp>
          <p:nvSpPr>
            <p:cNvPr id="843" name="Google Shape;843;p107"/>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07"/>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07"/>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07"/>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10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0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849" name="Google Shape;849;p10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50" name="Shape 850"/>
        <p:cNvGrpSpPr/>
        <p:nvPr/>
      </p:nvGrpSpPr>
      <p:grpSpPr>
        <a:xfrm>
          <a:off x="0" y="0"/>
          <a:ext cx="0" cy="0"/>
          <a:chOff x="0" y="0"/>
          <a:chExt cx="0" cy="0"/>
        </a:xfrm>
      </p:grpSpPr>
      <p:grpSp>
        <p:nvGrpSpPr>
          <p:cNvPr id="851" name="Google Shape;851;p108"/>
          <p:cNvGrpSpPr/>
          <p:nvPr/>
        </p:nvGrpSpPr>
        <p:grpSpPr>
          <a:xfrm>
            <a:off x="0" y="0"/>
            <a:ext cx="9144044" cy="5143500"/>
            <a:chOff x="0" y="0"/>
            <a:chExt cx="9144044" cy="5143500"/>
          </a:xfrm>
        </p:grpSpPr>
        <p:sp>
          <p:nvSpPr>
            <p:cNvPr id="852" name="Google Shape;852;p108"/>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08"/>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08"/>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08"/>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10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08"/>
          <p:cNvSpPr txBox="1"/>
          <p:nvPr>
            <p:ph type="title"/>
          </p:nvPr>
        </p:nvSpPr>
        <p:spPr>
          <a:xfrm>
            <a:off x="1354350" y="1163250"/>
            <a:ext cx="6435300" cy="281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858" name="Shape 858"/>
        <p:cNvGrpSpPr/>
        <p:nvPr/>
      </p:nvGrpSpPr>
      <p:grpSpPr>
        <a:xfrm>
          <a:off x="0" y="0"/>
          <a:ext cx="0" cy="0"/>
          <a:chOff x="0" y="0"/>
          <a:chExt cx="0" cy="0"/>
        </a:xfrm>
      </p:grpSpPr>
      <p:grpSp>
        <p:nvGrpSpPr>
          <p:cNvPr id="859" name="Google Shape;859;p109"/>
          <p:cNvGrpSpPr/>
          <p:nvPr/>
        </p:nvGrpSpPr>
        <p:grpSpPr>
          <a:xfrm>
            <a:off x="0" y="0"/>
            <a:ext cx="9144044" cy="5143500"/>
            <a:chOff x="0" y="0"/>
            <a:chExt cx="9144044" cy="5143500"/>
          </a:xfrm>
        </p:grpSpPr>
        <p:sp>
          <p:nvSpPr>
            <p:cNvPr id="860" name="Google Shape;860;p109"/>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09"/>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09"/>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09"/>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4" name="Google Shape;864;p10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09"/>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66" name="Google Shape;866;p10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6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867" name="Shape 867"/>
        <p:cNvGrpSpPr/>
        <p:nvPr/>
      </p:nvGrpSpPr>
      <p:grpSpPr>
        <a:xfrm>
          <a:off x="0" y="0"/>
          <a:ext cx="0" cy="0"/>
          <a:chOff x="0" y="0"/>
          <a:chExt cx="0" cy="0"/>
        </a:xfrm>
      </p:grpSpPr>
      <p:grpSp>
        <p:nvGrpSpPr>
          <p:cNvPr id="868" name="Google Shape;868;p110"/>
          <p:cNvGrpSpPr/>
          <p:nvPr/>
        </p:nvGrpSpPr>
        <p:grpSpPr>
          <a:xfrm>
            <a:off x="0" y="0"/>
            <a:ext cx="9144044" cy="5143500"/>
            <a:chOff x="0" y="0"/>
            <a:chExt cx="9144044" cy="5143500"/>
          </a:xfrm>
        </p:grpSpPr>
        <p:sp>
          <p:nvSpPr>
            <p:cNvPr id="869" name="Google Shape;869;p110"/>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0"/>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0"/>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0"/>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11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875" name="Shape 875"/>
        <p:cNvGrpSpPr/>
        <p:nvPr/>
      </p:nvGrpSpPr>
      <p:grpSpPr>
        <a:xfrm>
          <a:off x="0" y="0"/>
          <a:ext cx="0" cy="0"/>
          <a:chOff x="0" y="0"/>
          <a:chExt cx="0" cy="0"/>
        </a:xfrm>
      </p:grpSpPr>
      <p:grpSp>
        <p:nvGrpSpPr>
          <p:cNvPr id="876" name="Google Shape;876;p111"/>
          <p:cNvGrpSpPr/>
          <p:nvPr/>
        </p:nvGrpSpPr>
        <p:grpSpPr>
          <a:xfrm>
            <a:off x="0" y="0"/>
            <a:ext cx="9144044" cy="5143500"/>
            <a:chOff x="0" y="0"/>
            <a:chExt cx="9144044" cy="5143500"/>
          </a:xfrm>
        </p:grpSpPr>
        <p:sp>
          <p:nvSpPr>
            <p:cNvPr id="877" name="Google Shape;877;p111"/>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1"/>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1"/>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1"/>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1" name="Google Shape;881;p11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83" name="Google Shape;883;p1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884" name="Shape 884"/>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2"/>
        </a:solidFill>
      </p:bgPr>
    </p:bg>
    <p:spTree>
      <p:nvGrpSpPr>
        <p:cNvPr id="885" name="Shape 885"/>
        <p:cNvGrpSpPr/>
        <p:nvPr/>
      </p:nvGrpSpPr>
      <p:grpSpPr>
        <a:xfrm>
          <a:off x="0" y="0"/>
          <a:ext cx="0" cy="0"/>
          <a:chOff x="0" y="0"/>
          <a:chExt cx="0" cy="0"/>
        </a:xfrm>
      </p:grpSpPr>
      <p:grpSp>
        <p:nvGrpSpPr>
          <p:cNvPr id="886" name="Google Shape;886;p113"/>
          <p:cNvGrpSpPr/>
          <p:nvPr/>
        </p:nvGrpSpPr>
        <p:grpSpPr>
          <a:xfrm flipH="1">
            <a:off x="-22" y="0"/>
            <a:ext cx="9144044" cy="5143500"/>
            <a:chOff x="0" y="0"/>
            <a:chExt cx="9144044" cy="5143500"/>
          </a:xfrm>
        </p:grpSpPr>
        <p:sp>
          <p:nvSpPr>
            <p:cNvPr id="887" name="Google Shape;887;p113"/>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3"/>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3"/>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3"/>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1" name="Google Shape;891;p11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3"/>
          <p:cNvSpPr txBox="1"/>
          <p:nvPr>
            <p:ph hasCustomPrompt="1" type="title"/>
          </p:nvPr>
        </p:nvSpPr>
        <p:spPr>
          <a:xfrm>
            <a:off x="11327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3" name="Google Shape;893;p113"/>
          <p:cNvSpPr txBox="1"/>
          <p:nvPr>
            <p:ph idx="1" type="subTitle"/>
          </p:nvPr>
        </p:nvSpPr>
        <p:spPr>
          <a:xfrm>
            <a:off x="1132750"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94" name="Google Shape;894;p113"/>
          <p:cNvSpPr txBox="1"/>
          <p:nvPr>
            <p:ph idx="2"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895" name="Google Shape;895;p113"/>
          <p:cNvSpPr txBox="1"/>
          <p:nvPr>
            <p:ph hasCustomPrompt="1" idx="3" type="title"/>
          </p:nvPr>
        </p:nvSpPr>
        <p:spPr>
          <a:xfrm>
            <a:off x="34256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6" name="Google Shape;896;p113"/>
          <p:cNvSpPr txBox="1"/>
          <p:nvPr>
            <p:ph idx="4" type="subTitle"/>
          </p:nvPr>
        </p:nvSpPr>
        <p:spPr>
          <a:xfrm>
            <a:off x="3425563"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97" name="Google Shape;897;p113"/>
          <p:cNvSpPr txBox="1"/>
          <p:nvPr>
            <p:ph hasCustomPrompt="1" idx="5" type="title"/>
          </p:nvPr>
        </p:nvSpPr>
        <p:spPr>
          <a:xfrm>
            <a:off x="5718363"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8" name="Google Shape;898;p113"/>
          <p:cNvSpPr txBox="1"/>
          <p:nvPr>
            <p:ph idx="6" type="subTitle"/>
          </p:nvPr>
        </p:nvSpPr>
        <p:spPr>
          <a:xfrm>
            <a:off x="5718375"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bg>
      <p:bgPr>
        <a:solidFill>
          <a:schemeClr val="lt2"/>
        </a:solidFill>
      </p:bgPr>
    </p:bg>
    <p:spTree>
      <p:nvGrpSpPr>
        <p:cNvPr id="899" name="Shape 899"/>
        <p:cNvGrpSpPr/>
        <p:nvPr/>
      </p:nvGrpSpPr>
      <p:grpSpPr>
        <a:xfrm>
          <a:off x="0" y="0"/>
          <a:ext cx="0" cy="0"/>
          <a:chOff x="0" y="0"/>
          <a:chExt cx="0" cy="0"/>
        </a:xfrm>
      </p:grpSpPr>
      <p:grpSp>
        <p:nvGrpSpPr>
          <p:cNvPr id="900" name="Google Shape;900;p114"/>
          <p:cNvGrpSpPr/>
          <p:nvPr/>
        </p:nvGrpSpPr>
        <p:grpSpPr>
          <a:xfrm flipH="1">
            <a:off x="-22" y="0"/>
            <a:ext cx="9144044" cy="5143500"/>
            <a:chOff x="0" y="0"/>
            <a:chExt cx="9144044" cy="5143500"/>
          </a:xfrm>
        </p:grpSpPr>
        <p:sp>
          <p:nvSpPr>
            <p:cNvPr id="901" name="Google Shape;901;p114"/>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4"/>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4"/>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4"/>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5" name="Google Shape;905;p11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14"/>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7" name="Google Shape;907;p114"/>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bg>
      <p:bgPr>
        <a:solidFill>
          <a:schemeClr val="lt2"/>
        </a:solidFill>
      </p:bgPr>
    </p:bg>
    <p:spTree>
      <p:nvGrpSpPr>
        <p:cNvPr id="908" name="Shape 908"/>
        <p:cNvGrpSpPr/>
        <p:nvPr/>
      </p:nvGrpSpPr>
      <p:grpSpPr>
        <a:xfrm>
          <a:off x="0" y="0"/>
          <a:ext cx="0" cy="0"/>
          <a:chOff x="0" y="0"/>
          <a:chExt cx="0" cy="0"/>
        </a:xfrm>
      </p:grpSpPr>
      <p:grpSp>
        <p:nvGrpSpPr>
          <p:cNvPr id="909" name="Google Shape;909;p115"/>
          <p:cNvGrpSpPr/>
          <p:nvPr/>
        </p:nvGrpSpPr>
        <p:grpSpPr>
          <a:xfrm flipH="1">
            <a:off x="-22" y="0"/>
            <a:ext cx="9144044" cy="5143500"/>
            <a:chOff x="0" y="0"/>
            <a:chExt cx="9144044" cy="5143500"/>
          </a:xfrm>
        </p:grpSpPr>
        <p:sp>
          <p:nvSpPr>
            <p:cNvPr id="910" name="Google Shape;910;p115"/>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5"/>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5"/>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5"/>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4" name="Google Shape;914;p11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5"/>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6" name="Google Shape;916;p115"/>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2"/>
        </a:solidFill>
      </p:bgPr>
    </p:bg>
    <p:spTree>
      <p:nvGrpSpPr>
        <p:cNvPr id="917" name="Shape 917"/>
        <p:cNvGrpSpPr/>
        <p:nvPr/>
      </p:nvGrpSpPr>
      <p:grpSpPr>
        <a:xfrm>
          <a:off x="0" y="0"/>
          <a:ext cx="0" cy="0"/>
          <a:chOff x="0" y="0"/>
          <a:chExt cx="0" cy="0"/>
        </a:xfrm>
      </p:grpSpPr>
      <p:grpSp>
        <p:nvGrpSpPr>
          <p:cNvPr id="918" name="Google Shape;918;p116"/>
          <p:cNvGrpSpPr/>
          <p:nvPr/>
        </p:nvGrpSpPr>
        <p:grpSpPr>
          <a:xfrm flipH="1">
            <a:off x="-22" y="0"/>
            <a:ext cx="9144044" cy="5143500"/>
            <a:chOff x="0" y="0"/>
            <a:chExt cx="9144044" cy="5143500"/>
          </a:xfrm>
        </p:grpSpPr>
        <p:sp>
          <p:nvSpPr>
            <p:cNvPr id="919" name="Google Shape;919;p116"/>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6"/>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6"/>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6"/>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3" name="Google Shape;923;p11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6"/>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925" name="Google Shape;925;p116"/>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spcBef>
                <a:spcPts val="0"/>
              </a:spcBef>
              <a:spcAft>
                <a:spcPts val="0"/>
              </a:spcAft>
              <a:buClr>
                <a:schemeClr val="accent1"/>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926" name="Google Shape;926;p116"/>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2"/>
        </a:solidFill>
      </p:bgPr>
    </p:bg>
    <p:spTree>
      <p:nvGrpSpPr>
        <p:cNvPr id="927" name="Shape 927"/>
        <p:cNvGrpSpPr/>
        <p:nvPr/>
      </p:nvGrpSpPr>
      <p:grpSpPr>
        <a:xfrm>
          <a:off x="0" y="0"/>
          <a:ext cx="0" cy="0"/>
          <a:chOff x="0" y="0"/>
          <a:chExt cx="0" cy="0"/>
        </a:xfrm>
      </p:grpSpPr>
      <p:grpSp>
        <p:nvGrpSpPr>
          <p:cNvPr id="928" name="Google Shape;928;p117"/>
          <p:cNvGrpSpPr/>
          <p:nvPr/>
        </p:nvGrpSpPr>
        <p:grpSpPr>
          <a:xfrm>
            <a:off x="0" y="0"/>
            <a:ext cx="9144044" cy="5143500"/>
            <a:chOff x="0" y="0"/>
            <a:chExt cx="9144044" cy="5143500"/>
          </a:xfrm>
        </p:grpSpPr>
        <p:sp>
          <p:nvSpPr>
            <p:cNvPr id="929" name="Google Shape;929;p117"/>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17"/>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17"/>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17"/>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3" name="Google Shape;933;p11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17"/>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935" name="Google Shape;935;p117"/>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4"/>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936" name="Google Shape;936;p117"/>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2"/>
        </a:solidFill>
      </p:bgPr>
    </p:bg>
    <p:spTree>
      <p:nvGrpSpPr>
        <p:cNvPr id="937" name="Shape 937"/>
        <p:cNvGrpSpPr/>
        <p:nvPr/>
      </p:nvGrpSpPr>
      <p:grpSpPr>
        <a:xfrm>
          <a:off x="0" y="0"/>
          <a:ext cx="0" cy="0"/>
          <a:chOff x="0" y="0"/>
          <a:chExt cx="0" cy="0"/>
        </a:xfrm>
      </p:grpSpPr>
      <p:grpSp>
        <p:nvGrpSpPr>
          <p:cNvPr id="938" name="Google Shape;938;p118"/>
          <p:cNvGrpSpPr/>
          <p:nvPr/>
        </p:nvGrpSpPr>
        <p:grpSpPr>
          <a:xfrm>
            <a:off x="0" y="0"/>
            <a:ext cx="9144044" cy="5143500"/>
            <a:chOff x="0" y="0"/>
            <a:chExt cx="9144044" cy="5143500"/>
          </a:xfrm>
        </p:grpSpPr>
        <p:sp>
          <p:nvSpPr>
            <p:cNvPr id="939" name="Google Shape;939;p118"/>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18"/>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18"/>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18"/>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3" name="Google Shape;943;p11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18"/>
          <p:cNvSpPr txBox="1"/>
          <p:nvPr>
            <p:ph type="title"/>
          </p:nvPr>
        </p:nvSpPr>
        <p:spPr>
          <a:xfrm>
            <a:off x="715100" y="1612750"/>
            <a:ext cx="3401400" cy="18948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945" name="Google Shape;945;p118"/>
          <p:cNvSpPr txBox="1"/>
          <p:nvPr>
            <p:ph idx="1" type="body"/>
          </p:nvPr>
        </p:nvSpPr>
        <p:spPr>
          <a:xfrm>
            <a:off x="4572000" y="535000"/>
            <a:ext cx="3699300" cy="40734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5"/>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100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bg>
      <p:bgPr>
        <a:solidFill>
          <a:schemeClr val="lt2"/>
        </a:solidFill>
      </p:bgPr>
    </p:bg>
    <p:spTree>
      <p:nvGrpSpPr>
        <p:cNvPr id="946" name="Shape 946"/>
        <p:cNvGrpSpPr/>
        <p:nvPr/>
      </p:nvGrpSpPr>
      <p:grpSpPr>
        <a:xfrm>
          <a:off x="0" y="0"/>
          <a:ext cx="0" cy="0"/>
          <a:chOff x="0" y="0"/>
          <a:chExt cx="0" cy="0"/>
        </a:xfrm>
      </p:grpSpPr>
      <p:grpSp>
        <p:nvGrpSpPr>
          <p:cNvPr id="947" name="Google Shape;947;p119"/>
          <p:cNvGrpSpPr/>
          <p:nvPr/>
        </p:nvGrpSpPr>
        <p:grpSpPr>
          <a:xfrm flipH="1">
            <a:off x="-22" y="0"/>
            <a:ext cx="9144044" cy="5143500"/>
            <a:chOff x="0" y="0"/>
            <a:chExt cx="9144044" cy="5143500"/>
          </a:xfrm>
        </p:grpSpPr>
        <p:sp>
          <p:nvSpPr>
            <p:cNvPr id="948" name="Google Shape;948;p119"/>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19"/>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19"/>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19"/>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11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19"/>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2"/>
        </a:solidFill>
      </p:bgPr>
    </p:bg>
    <p:spTree>
      <p:nvGrpSpPr>
        <p:cNvPr id="954" name="Shape 954"/>
        <p:cNvGrpSpPr/>
        <p:nvPr/>
      </p:nvGrpSpPr>
      <p:grpSpPr>
        <a:xfrm>
          <a:off x="0" y="0"/>
          <a:ext cx="0" cy="0"/>
          <a:chOff x="0" y="0"/>
          <a:chExt cx="0" cy="0"/>
        </a:xfrm>
      </p:grpSpPr>
      <p:grpSp>
        <p:nvGrpSpPr>
          <p:cNvPr id="955" name="Google Shape;955;p120"/>
          <p:cNvGrpSpPr/>
          <p:nvPr/>
        </p:nvGrpSpPr>
        <p:grpSpPr>
          <a:xfrm>
            <a:off x="0" y="0"/>
            <a:ext cx="9144044" cy="5143500"/>
            <a:chOff x="0" y="0"/>
            <a:chExt cx="9144044" cy="5143500"/>
          </a:xfrm>
        </p:grpSpPr>
        <p:sp>
          <p:nvSpPr>
            <p:cNvPr id="956" name="Google Shape;956;p120"/>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20"/>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20"/>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20"/>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0" name="Google Shape;960;p12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20"/>
          <p:cNvSpPr txBox="1"/>
          <p:nvPr>
            <p:ph type="ctrTitle"/>
          </p:nvPr>
        </p:nvSpPr>
        <p:spPr>
          <a:xfrm>
            <a:off x="2533200" y="646650"/>
            <a:ext cx="40776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62" name="Google Shape;962;p120"/>
          <p:cNvSpPr txBox="1"/>
          <p:nvPr>
            <p:ph idx="1" type="subTitle"/>
          </p:nvPr>
        </p:nvSpPr>
        <p:spPr>
          <a:xfrm>
            <a:off x="2533200" y="1568250"/>
            <a:ext cx="4077600" cy="12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63" name="Google Shape;963;p120"/>
          <p:cNvSpPr txBox="1"/>
          <p:nvPr/>
        </p:nvSpPr>
        <p:spPr>
          <a:xfrm>
            <a:off x="2533200" y="3405825"/>
            <a:ext cx="4077600" cy="62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Poppins"/>
                <a:ea typeface="Poppins"/>
                <a:cs typeface="Poppins"/>
                <a:sym typeface="Poppins"/>
              </a:rPr>
              <a:t>CREDITS: This template has been created by </a:t>
            </a:r>
            <a:r>
              <a:rPr b="1" lang="en" sz="10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000">
                <a:solidFill>
                  <a:schemeClr val="dk1"/>
                </a:solidFill>
                <a:latin typeface="Poppins"/>
                <a:ea typeface="Poppins"/>
                <a:cs typeface="Poppins"/>
                <a:sym typeface="Poppins"/>
              </a:rPr>
              <a:t>, and includes icons by </a:t>
            </a:r>
            <a:r>
              <a:rPr b="1" lang="en" sz="10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infographics &amp; images by </a:t>
            </a:r>
            <a:r>
              <a:rPr b="1" lang="en" sz="10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b="1" lang="en" sz="1000">
                <a:solidFill>
                  <a:schemeClr val="dk1"/>
                </a:solidFill>
                <a:latin typeface="Poppins"/>
                <a:ea typeface="Poppins"/>
                <a:cs typeface="Poppins"/>
                <a:sym typeface="Poppins"/>
              </a:rPr>
              <a:t> </a:t>
            </a:r>
            <a:r>
              <a:rPr lang="en" sz="1000">
                <a:solidFill>
                  <a:schemeClr val="dk1"/>
                </a:solidFill>
                <a:latin typeface="Poppins"/>
                <a:ea typeface="Poppins"/>
                <a:cs typeface="Poppins"/>
                <a:sym typeface="Poppins"/>
              </a:rPr>
              <a:t>and content by </a:t>
            </a:r>
            <a:r>
              <a:rPr b="1" lang="en" sz="1000">
                <a:solidFill>
                  <a:schemeClr val="dk1"/>
                </a:solidFill>
                <a:latin typeface="Poppins"/>
                <a:ea typeface="Poppins"/>
                <a:cs typeface="Poppins"/>
                <a:sym typeface="Poppins"/>
              </a:rPr>
              <a:t>Sandra Medina</a:t>
            </a:r>
            <a:endParaRPr b="1" sz="1000">
              <a:solidFill>
                <a:schemeClr val="dk1"/>
              </a:solidFill>
              <a:latin typeface="Poppins"/>
              <a:ea typeface="Poppins"/>
              <a:cs typeface="Poppins"/>
              <a:sym typeface="Poppins"/>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2"/>
        </a:solidFill>
      </p:bgPr>
    </p:bg>
    <p:spTree>
      <p:nvGrpSpPr>
        <p:cNvPr id="964" name="Shape 964"/>
        <p:cNvGrpSpPr/>
        <p:nvPr/>
      </p:nvGrpSpPr>
      <p:grpSpPr>
        <a:xfrm>
          <a:off x="0" y="0"/>
          <a:ext cx="0" cy="0"/>
          <a:chOff x="0" y="0"/>
          <a:chExt cx="0" cy="0"/>
        </a:xfrm>
      </p:grpSpPr>
      <p:sp>
        <p:nvSpPr>
          <p:cNvPr id="965" name="Google Shape;965;p121"/>
          <p:cNvSpPr/>
          <p:nvPr/>
        </p:nvSpPr>
        <p:spPr>
          <a:xfrm>
            <a:off x="0" y="2656374"/>
            <a:ext cx="3929963" cy="2487152"/>
          </a:xfrm>
          <a:custGeom>
            <a:rect b="b" l="l" r="r" t="t"/>
            <a:pathLst>
              <a:path extrusionOk="0" h="41520" w="65606">
                <a:moveTo>
                  <a:pt x="3403" y="1"/>
                </a:moveTo>
                <a:cubicBezTo>
                  <a:pt x="1302" y="1"/>
                  <a:pt x="0" y="501"/>
                  <a:pt x="0" y="501"/>
                </a:cubicBezTo>
                <a:lnTo>
                  <a:pt x="0" y="41519"/>
                </a:lnTo>
                <a:lnTo>
                  <a:pt x="65606" y="41519"/>
                </a:lnTo>
                <a:cubicBezTo>
                  <a:pt x="65606" y="41519"/>
                  <a:pt x="61764" y="36094"/>
                  <a:pt x="53544" y="36094"/>
                </a:cubicBezTo>
                <a:cubicBezTo>
                  <a:pt x="52716" y="36094"/>
                  <a:pt x="51844" y="36149"/>
                  <a:pt x="50928" y="36270"/>
                </a:cubicBezTo>
                <a:cubicBezTo>
                  <a:pt x="49598" y="36445"/>
                  <a:pt x="48291" y="36548"/>
                  <a:pt x="47001" y="36548"/>
                </a:cubicBezTo>
                <a:cubicBezTo>
                  <a:pt x="38572" y="36548"/>
                  <a:pt x="30879" y="32171"/>
                  <a:pt x="22233" y="15274"/>
                </a:cubicBezTo>
                <a:cubicBezTo>
                  <a:pt x="15513" y="2141"/>
                  <a:pt x="7749" y="1"/>
                  <a:pt x="3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21"/>
          <p:cNvSpPr/>
          <p:nvPr/>
        </p:nvSpPr>
        <p:spPr>
          <a:xfrm>
            <a:off x="6184635" y="0"/>
            <a:ext cx="2959360" cy="1238782"/>
          </a:xfrm>
          <a:custGeom>
            <a:rect b="b" l="l" r="r" t="t"/>
            <a:pathLst>
              <a:path extrusionOk="0" h="22778" w="54415">
                <a:moveTo>
                  <a:pt x="1" y="1"/>
                </a:moveTo>
                <a:cubicBezTo>
                  <a:pt x="8129" y="521"/>
                  <a:pt x="14031" y="3075"/>
                  <a:pt x="17554" y="8487"/>
                </a:cubicBezTo>
                <a:cubicBezTo>
                  <a:pt x="24665" y="19420"/>
                  <a:pt x="34653" y="22777"/>
                  <a:pt x="42844" y="22777"/>
                </a:cubicBezTo>
                <a:cubicBezTo>
                  <a:pt x="47620" y="22777"/>
                  <a:pt x="51785" y="21636"/>
                  <a:pt x="54415" y="20190"/>
                </a:cubicBezTo>
                <a:lnTo>
                  <a:pt x="544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21"/>
          <p:cNvSpPr/>
          <p:nvPr/>
        </p:nvSpPr>
        <p:spPr>
          <a:xfrm>
            <a:off x="0" y="0"/>
            <a:ext cx="715089" cy="1043699"/>
          </a:xfrm>
          <a:custGeom>
            <a:rect b="b" l="l" r="r" t="t"/>
            <a:pathLst>
              <a:path extrusionOk="0" h="14230" w="9750">
                <a:moveTo>
                  <a:pt x="9514" y="1"/>
                </a:moveTo>
                <a:cubicBezTo>
                  <a:pt x="9495" y="2976"/>
                  <a:pt x="8470" y="5968"/>
                  <a:pt x="6716" y="8381"/>
                </a:cubicBezTo>
                <a:cubicBezTo>
                  <a:pt x="4969" y="10784"/>
                  <a:pt x="2623" y="12629"/>
                  <a:pt x="0" y="13955"/>
                </a:cubicBezTo>
                <a:lnTo>
                  <a:pt x="0" y="14230"/>
                </a:lnTo>
                <a:cubicBezTo>
                  <a:pt x="291" y="14084"/>
                  <a:pt x="580" y="13931"/>
                  <a:pt x="864" y="13771"/>
                </a:cubicBezTo>
                <a:cubicBezTo>
                  <a:pt x="3014" y="12568"/>
                  <a:pt x="4972" y="10986"/>
                  <a:pt x="6505" y="9048"/>
                </a:cubicBezTo>
                <a:cubicBezTo>
                  <a:pt x="8073" y="7064"/>
                  <a:pt x="9154" y="4732"/>
                  <a:pt x="9564" y="2231"/>
                </a:cubicBezTo>
                <a:cubicBezTo>
                  <a:pt x="9684" y="1495"/>
                  <a:pt x="9748" y="749"/>
                  <a:pt x="9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21"/>
          <p:cNvSpPr/>
          <p:nvPr/>
        </p:nvSpPr>
        <p:spPr>
          <a:xfrm>
            <a:off x="8131929" y="4452349"/>
            <a:ext cx="1008658" cy="691151"/>
          </a:xfrm>
          <a:custGeom>
            <a:rect b="b" l="l" r="r" t="t"/>
            <a:pathLst>
              <a:path extrusionOk="0" h="9751" w="14230">
                <a:moveTo>
                  <a:pt x="14230" y="0"/>
                </a:moveTo>
                <a:cubicBezTo>
                  <a:pt x="13482" y="2"/>
                  <a:pt x="12735" y="67"/>
                  <a:pt x="11999" y="186"/>
                </a:cubicBezTo>
                <a:cubicBezTo>
                  <a:pt x="9498" y="596"/>
                  <a:pt x="7166" y="1677"/>
                  <a:pt x="5182" y="3246"/>
                </a:cubicBezTo>
                <a:cubicBezTo>
                  <a:pt x="3244" y="4777"/>
                  <a:pt x="1663" y="6735"/>
                  <a:pt x="458" y="8884"/>
                </a:cubicBezTo>
                <a:cubicBezTo>
                  <a:pt x="299" y="9170"/>
                  <a:pt x="146" y="9458"/>
                  <a:pt x="1" y="9750"/>
                </a:cubicBezTo>
                <a:lnTo>
                  <a:pt x="274" y="9750"/>
                </a:lnTo>
                <a:cubicBezTo>
                  <a:pt x="1601" y="7125"/>
                  <a:pt x="3446" y="4780"/>
                  <a:pt x="5850" y="3034"/>
                </a:cubicBezTo>
                <a:cubicBezTo>
                  <a:pt x="8263" y="1280"/>
                  <a:pt x="11254" y="256"/>
                  <a:pt x="14230" y="236"/>
                </a:cubicBezTo>
                <a:lnTo>
                  <a:pt x="142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2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2"/>
        </a:solidFill>
      </p:bgPr>
    </p:bg>
    <p:spTree>
      <p:nvGrpSpPr>
        <p:cNvPr id="970" name="Shape 970"/>
        <p:cNvGrpSpPr/>
        <p:nvPr/>
      </p:nvGrpSpPr>
      <p:grpSpPr>
        <a:xfrm>
          <a:off x="0" y="0"/>
          <a:ext cx="0" cy="0"/>
          <a:chOff x="0" y="0"/>
          <a:chExt cx="0" cy="0"/>
        </a:xfrm>
      </p:grpSpPr>
      <p:grpSp>
        <p:nvGrpSpPr>
          <p:cNvPr id="971" name="Google Shape;971;p122"/>
          <p:cNvGrpSpPr/>
          <p:nvPr/>
        </p:nvGrpSpPr>
        <p:grpSpPr>
          <a:xfrm flipH="1">
            <a:off x="-2" y="-25"/>
            <a:ext cx="9144005" cy="5143549"/>
            <a:chOff x="0" y="25"/>
            <a:chExt cx="9144005" cy="5143549"/>
          </a:xfrm>
        </p:grpSpPr>
        <p:sp>
          <p:nvSpPr>
            <p:cNvPr id="972" name="Google Shape;972;p122"/>
            <p:cNvSpPr/>
            <p:nvPr/>
          </p:nvSpPr>
          <p:spPr>
            <a:xfrm>
              <a:off x="0" y="2426243"/>
              <a:ext cx="3712582" cy="2717331"/>
            </a:xfrm>
            <a:custGeom>
              <a:rect b="b" l="l" r="r" t="t"/>
              <a:pathLst>
                <a:path extrusionOk="0" h="49118" w="67108">
                  <a:moveTo>
                    <a:pt x="8389" y="1"/>
                  </a:moveTo>
                  <a:cubicBezTo>
                    <a:pt x="4054" y="1"/>
                    <a:pt x="0" y="2152"/>
                    <a:pt x="0" y="2152"/>
                  </a:cubicBezTo>
                  <a:lnTo>
                    <a:pt x="0" y="49117"/>
                  </a:lnTo>
                  <a:lnTo>
                    <a:pt x="67108" y="49117"/>
                  </a:lnTo>
                  <a:cubicBezTo>
                    <a:pt x="58580" y="32150"/>
                    <a:pt x="31936" y="35403"/>
                    <a:pt x="20920" y="32057"/>
                  </a:cubicBezTo>
                  <a:cubicBezTo>
                    <a:pt x="9902" y="28710"/>
                    <a:pt x="22099" y="12463"/>
                    <a:pt x="16084" y="3793"/>
                  </a:cubicBezTo>
                  <a:cubicBezTo>
                    <a:pt x="14068" y="886"/>
                    <a:pt x="11170" y="1"/>
                    <a:pt x="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22"/>
            <p:cNvSpPr/>
            <p:nvPr/>
          </p:nvSpPr>
          <p:spPr>
            <a:xfrm>
              <a:off x="4490166" y="25"/>
              <a:ext cx="4653839" cy="2546605"/>
            </a:xfrm>
            <a:custGeom>
              <a:rect b="b" l="l" r="r" t="t"/>
              <a:pathLst>
                <a:path extrusionOk="0" h="46032" w="84122">
                  <a:moveTo>
                    <a:pt x="0" y="0"/>
                  </a:moveTo>
                  <a:cubicBezTo>
                    <a:pt x="3140" y="4954"/>
                    <a:pt x="13237" y="8242"/>
                    <a:pt x="29765" y="8242"/>
                  </a:cubicBezTo>
                  <a:cubicBezTo>
                    <a:pt x="30380" y="8242"/>
                    <a:pt x="31004" y="8237"/>
                    <a:pt x="31637" y="8228"/>
                  </a:cubicBezTo>
                  <a:cubicBezTo>
                    <a:pt x="31851" y="8225"/>
                    <a:pt x="32062" y="8224"/>
                    <a:pt x="32270" y="8224"/>
                  </a:cubicBezTo>
                  <a:cubicBezTo>
                    <a:pt x="57121" y="8224"/>
                    <a:pt x="46695" y="30052"/>
                    <a:pt x="65108" y="41560"/>
                  </a:cubicBezTo>
                  <a:cubicBezTo>
                    <a:pt x="70037" y="44641"/>
                    <a:pt x="76496" y="46031"/>
                    <a:pt x="81343" y="46031"/>
                  </a:cubicBezTo>
                  <a:cubicBezTo>
                    <a:pt x="82348" y="46031"/>
                    <a:pt x="83283" y="45971"/>
                    <a:pt x="84121" y="45855"/>
                  </a:cubicBezTo>
                  <a:lnTo>
                    <a:pt x="841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12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78" name="Shape 978"/>
        <p:cNvGrpSpPr/>
        <p:nvPr/>
      </p:nvGrpSpPr>
      <p:grpSpPr>
        <a:xfrm>
          <a:off x="0" y="0"/>
          <a:ext cx="0" cy="0"/>
          <a:chOff x="0" y="0"/>
          <a:chExt cx="0" cy="0"/>
        </a:xfrm>
      </p:grpSpPr>
      <p:grpSp>
        <p:nvGrpSpPr>
          <p:cNvPr id="979" name="Google Shape;979;p124"/>
          <p:cNvGrpSpPr/>
          <p:nvPr/>
        </p:nvGrpSpPr>
        <p:grpSpPr>
          <a:xfrm>
            <a:off x="0" y="0"/>
            <a:ext cx="9144044" cy="5143500"/>
            <a:chOff x="0" y="0"/>
            <a:chExt cx="9144044" cy="5143500"/>
          </a:xfrm>
        </p:grpSpPr>
        <p:sp>
          <p:nvSpPr>
            <p:cNvPr id="980" name="Google Shape;980;p124"/>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24"/>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24"/>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24"/>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4" name="Google Shape;984;p12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24"/>
          <p:cNvSpPr txBox="1"/>
          <p:nvPr>
            <p:ph type="ctrTitle"/>
          </p:nvPr>
        </p:nvSpPr>
        <p:spPr>
          <a:xfrm>
            <a:off x="844850" y="1490700"/>
            <a:ext cx="3795000" cy="216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986" name="Shape 986"/>
        <p:cNvGrpSpPr/>
        <p:nvPr/>
      </p:nvGrpSpPr>
      <p:grpSpPr>
        <a:xfrm>
          <a:off x="0" y="0"/>
          <a:ext cx="0" cy="0"/>
          <a:chOff x="0" y="0"/>
          <a:chExt cx="0" cy="0"/>
        </a:xfrm>
      </p:grpSpPr>
      <p:grpSp>
        <p:nvGrpSpPr>
          <p:cNvPr id="987" name="Google Shape;987;p125"/>
          <p:cNvGrpSpPr/>
          <p:nvPr/>
        </p:nvGrpSpPr>
        <p:grpSpPr>
          <a:xfrm>
            <a:off x="0" y="0"/>
            <a:ext cx="9144044" cy="5143500"/>
            <a:chOff x="0" y="0"/>
            <a:chExt cx="9144044" cy="5143500"/>
          </a:xfrm>
        </p:grpSpPr>
        <p:sp>
          <p:nvSpPr>
            <p:cNvPr id="988" name="Google Shape;988;p125"/>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25"/>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25"/>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25"/>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12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25"/>
          <p:cNvSpPr txBox="1"/>
          <p:nvPr>
            <p:ph type="title"/>
          </p:nvPr>
        </p:nvSpPr>
        <p:spPr>
          <a:xfrm>
            <a:off x="1123613" y="2425500"/>
            <a:ext cx="27717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94" name="Google Shape;994;p125"/>
          <p:cNvSpPr txBox="1"/>
          <p:nvPr>
            <p:ph hasCustomPrompt="1" idx="2" type="title"/>
          </p:nvPr>
        </p:nvSpPr>
        <p:spPr>
          <a:xfrm>
            <a:off x="1123613" y="1196450"/>
            <a:ext cx="27717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995" name="Shape 995"/>
        <p:cNvGrpSpPr/>
        <p:nvPr/>
      </p:nvGrpSpPr>
      <p:grpSpPr>
        <a:xfrm>
          <a:off x="0" y="0"/>
          <a:ext cx="0" cy="0"/>
          <a:chOff x="0" y="0"/>
          <a:chExt cx="0" cy="0"/>
        </a:xfrm>
      </p:grpSpPr>
      <p:grpSp>
        <p:nvGrpSpPr>
          <p:cNvPr id="996" name="Google Shape;996;p126"/>
          <p:cNvGrpSpPr/>
          <p:nvPr/>
        </p:nvGrpSpPr>
        <p:grpSpPr>
          <a:xfrm>
            <a:off x="0" y="0"/>
            <a:ext cx="9144044" cy="5143500"/>
            <a:chOff x="0" y="0"/>
            <a:chExt cx="9144044" cy="5143500"/>
          </a:xfrm>
        </p:grpSpPr>
        <p:sp>
          <p:nvSpPr>
            <p:cNvPr id="997" name="Google Shape;997;p126"/>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26"/>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26"/>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26"/>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1" name="Google Shape;1001;p12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003" name="Google Shape;1003;p12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3" name="Shape 53"/>
        <p:cNvGrpSpPr/>
        <p:nvPr/>
      </p:nvGrpSpPr>
      <p:grpSpPr>
        <a:xfrm>
          <a:off x="0" y="0"/>
          <a:ext cx="0" cy="0"/>
          <a:chOff x="0" y="0"/>
          <a:chExt cx="0" cy="0"/>
        </a:xfrm>
      </p:grpSpPr>
      <p:grpSp>
        <p:nvGrpSpPr>
          <p:cNvPr id="54" name="Google Shape;54;p14"/>
          <p:cNvGrpSpPr/>
          <p:nvPr/>
        </p:nvGrpSpPr>
        <p:grpSpPr>
          <a:xfrm>
            <a:off x="0" y="0"/>
            <a:ext cx="9144044" cy="5143500"/>
            <a:chOff x="0" y="0"/>
            <a:chExt cx="9144044" cy="5143500"/>
          </a:xfrm>
        </p:grpSpPr>
        <p:sp>
          <p:nvSpPr>
            <p:cNvPr id="55" name="Google Shape;55;p14"/>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ctrTitle"/>
          </p:nvPr>
        </p:nvSpPr>
        <p:spPr>
          <a:xfrm>
            <a:off x="844850" y="1490700"/>
            <a:ext cx="3795000" cy="216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1004" name="Shape 1004"/>
        <p:cNvGrpSpPr/>
        <p:nvPr/>
      </p:nvGrpSpPr>
      <p:grpSpPr>
        <a:xfrm>
          <a:off x="0" y="0"/>
          <a:ext cx="0" cy="0"/>
          <a:chOff x="0" y="0"/>
          <a:chExt cx="0" cy="0"/>
        </a:xfrm>
      </p:grpSpPr>
      <p:grpSp>
        <p:nvGrpSpPr>
          <p:cNvPr id="1005" name="Google Shape;1005;p127"/>
          <p:cNvGrpSpPr/>
          <p:nvPr/>
        </p:nvGrpSpPr>
        <p:grpSpPr>
          <a:xfrm>
            <a:off x="0" y="0"/>
            <a:ext cx="9144044" cy="5143500"/>
            <a:chOff x="0" y="0"/>
            <a:chExt cx="9144044" cy="5143500"/>
          </a:xfrm>
        </p:grpSpPr>
        <p:sp>
          <p:nvSpPr>
            <p:cNvPr id="1006" name="Google Shape;1006;p127"/>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27"/>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27"/>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27"/>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12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27"/>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12" name="Google Shape;1012;p127"/>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13" name="Google Shape;1013;p127"/>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1014" name="Google Shape;1014;p127"/>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1015" name="Google Shape;1015;p1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1016" name="Shape 1016"/>
        <p:cNvGrpSpPr/>
        <p:nvPr/>
      </p:nvGrpSpPr>
      <p:grpSpPr>
        <a:xfrm>
          <a:off x="0" y="0"/>
          <a:ext cx="0" cy="0"/>
          <a:chOff x="0" y="0"/>
          <a:chExt cx="0" cy="0"/>
        </a:xfrm>
      </p:grpSpPr>
      <p:grpSp>
        <p:nvGrpSpPr>
          <p:cNvPr id="1017" name="Google Shape;1017;p128"/>
          <p:cNvGrpSpPr/>
          <p:nvPr/>
        </p:nvGrpSpPr>
        <p:grpSpPr>
          <a:xfrm flipH="1">
            <a:off x="-22" y="0"/>
            <a:ext cx="9144044" cy="5143500"/>
            <a:chOff x="0" y="0"/>
            <a:chExt cx="9144044" cy="5143500"/>
          </a:xfrm>
        </p:grpSpPr>
        <p:sp>
          <p:nvSpPr>
            <p:cNvPr id="1018" name="Google Shape;1018;p128"/>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28"/>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28"/>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28"/>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12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28"/>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1024" name="Google Shape;1024;p128"/>
          <p:cNvSpPr/>
          <p:nvPr/>
        </p:nvSpPr>
        <p:spPr>
          <a:xfrm rot="10800000">
            <a:off x="356223" y="41240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28"/>
          <p:cNvSpPr/>
          <p:nvPr/>
        </p:nvSpPr>
        <p:spPr>
          <a:xfrm>
            <a:off x="7499773" y="3389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1026" name="Shape 1026"/>
        <p:cNvGrpSpPr/>
        <p:nvPr/>
      </p:nvGrpSpPr>
      <p:grpSpPr>
        <a:xfrm>
          <a:off x="0" y="0"/>
          <a:ext cx="0" cy="0"/>
          <a:chOff x="0" y="0"/>
          <a:chExt cx="0" cy="0"/>
        </a:xfrm>
      </p:grpSpPr>
      <p:grpSp>
        <p:nvGrpSpPr>
          <p:cNvPr id="1027" name="Google Shape;1027;p129"/>
          <p:cNvGrpSpPr/>
          <p:nvPr/>
        </p:nvGrpSpPr>
        <p:grpSpPr>
          <a:xfrm>
            <a:off x="0" y="0"/>
            <a:ext cx="9144044" cy="5143500"/>
            <a:chOff x="0" y="0"/>
            <a:chExt cx="9144044" cy="5143500"/>
          </a:xfrm>
        </p:grpSpPr>
        <p:sp>
          <p:nvSpPr>
            <p:cNvPr id="1028" name="Google Shape;1028;p129"/>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29"/>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29"/>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29"/>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2" name="Google Shape;1032;p12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034" name="Google Shape;1034;p129"/>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035" name="Shape 1035"/>
        <p:cNvGrpSpPr/>
        <p:nvPr/>
      </p:nvGrpSpPr>
      <p:grpSpPr>
        <a:xfrm>
          <a:off x="0" y="0"/>
          <a:ext cx="0" cy="0"/>
          <a:chOff x="0" y="0"/>
          <a:chExt cx="0" cy="0"/>
        </a:xfrm>
      </p:grpSpPr>
      <p:grpSp>
        <p:nvGrpSpPr>
          <p:cNvPr id="1036" name="Google Shape;1036;p130"/>
          <p:cNvGrpSpPr/>
          <p:nvPr/>
        </p:nvGrpSpPr>
        <p:grpSpPr>
          <a:xfrm>
            <a:off x="0" y="0"/>
            <a:ext cx="9144044" cy="5143500"/>
            <a:chOff x="0" y="0"/>
            <a:chExt cx="9144044" cy="5143500"/>
          </a:xfrm>
        </p:grpSpPr>
        <p:sp>
          <p:nvSpPr>
            <p:cNvPr id="1037" name="Google Shape;1037;p130"/>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0"/>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0"/>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0"/>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1" name="Google Shape;1041;p13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0"/>
          <p:cNvSpPr txBox="1"/>
          <p:nvPr>
            <p:ph type="title"/>
          </p:nvPr>
        </p:nvSpPr>
        <p:spPr>
          <a:xfrm>
            <a:off x="1354350" y="1163250"/>
            <a:ext cx="6435300" cy="281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1043" name="Shape 1043"/>
        <p:cNvGrpSpPr/>
        <p:nvPr/>
      </p:nvGrpSpPr>
      <p:grpSpPr>
        <a:xfrm>
          <a:off x="0" y="0"/>
          <a:ext cx="0" cy="0"/>
          <a:chOff x="0" y="0"/>
          <a:chExt cx="0" cy="0"/>
        </a:xfrm>
      </p:grpSpPr>
      <p:grpSp>
        <p:nvGrpSpPr>
          <p:cNvPr id="1044" name="Google Shape;1044;p131"/>
          <p:cNvGrpSpPr/>
          <p:nvPr/>
        </p:nvGrpSpPr>
        <p:grpSpPr>
          <a:xfrm>
            <a:off x="0" y="0"/>
            <a:ext cx="9144044" cy="5143500"/>
            <a:chOff x="0" y="0"/>
            <a:chExt cx="9144044" cy="5143500"/>
          </a:xfrm>
        </p:grpSpPr>
        <p:sp>
          <p:nvSpPr>
            <p:cNvPr id="1045" name="Google Shape;1045;p131"/>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1"/>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1"/>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1"/>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9" name="Google Shape;1049;p13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1"/>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1" name="Google Shape;1051;p131"/>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6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1052" name="Shape 1052"/>
        <p:cNvGrpSpPr/>
        <p:nvPr/>
      </p:nvGrpSpPr>
      <p:grpSpPr>
        <a:xfrm>
          <a:off x="0" y="0"/>
          <a:ext cx="0" cy="0"/>
          <a:chOff x="0" y="0"/>
          <a:chExt cx="0" cy="0"/>
        </a:xfrm>
      </p:grpSpPr>
      <p:grpSp>
        <p:nvGrpSpPr>
          <p:cNvPr id="1053" name="Google Shape;1053;p132"/>
          <p:cNvGrpSpPr/>
          <p:nvPr/>
        </p:nvGrpSpPr>
        <p:grpSpPr>
          <a:xfrm>
            <a:off x="0" y="0"/>
            <a:ext cx="9144044" cy="5143500"/>
            <a:chOff x="0" y="0"/>
            <a:chExt cx="9144044" cy="5143500"/>
          </a:xfrm>
        </p:grpSpPr>
        <p:sp>
          <p:nvSpPr>
            <p:cNvPr id="1054" name="Google Shape;1054;p132"/>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2"/>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2"/>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2"/>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8" name="Google Shape;1058;p13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2"/>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1060" name="Shape 1060"/>
        <p:cNvGrpSpPr/>
        <p:nvPr/>
      </p:nvGrpSpPr>
      <p:grpSpPr>
        <a:xfrm>
          <a:off x="0" y="0"/>
          <a:ext cx="0" cy="0"/>
          <a:chOff x="0" y="0"/>
          <a:chExt cx="0" cy="0"/>
        </a:xfrm>
      </p:grpSpPr>
      <p:grpSp>
        <p:nvGrpSpPr>
          <p:cNvPr id="1061" name="Google Shape;1061;p133"/>
          <p:cNvGrpSpPr/>
          <p:nvPr/>
        </p:nvGrpSpPr>
        <p:grpSpPr>
          <a:xfrm>
            <a:off x="0" y="0"/>
            <a:ext cx="9144044" cy="5143500"/>
            <a:chOff x="0" y="0"/>
            <a:chExt cx="9144044" cy="5143500"/>
          </a:xfrm>
        </p:grpSpPr>
        <p:sp>
          <p:nvSpPr>
            <p:cNvPr id="1062" name="Google Shape;1062;p133"/>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3"/>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3"/>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33"/>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6" name="Google Shape;1066;p13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33"/>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68" name="Google Shape;1068;p133"/>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069" name="Shape 1069"/>
        <p:cNvGrpSpPr/>
        <p:nvPr/>
      </p:nvGrpSpPr>
      <p:grpSpPr>
        <a:xfrm>
          <a:off x="0" y="0"/>
          <a:ext cx="0" cy="0"/>
          <a:chOff x="0" y="0"/>
          <a:chExt cx="0" cy="0"/>
        </a:xfrm>
      </p:grpSpPr>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2"/>
        </a:solidFill>
      </p:bgPr>
    </p:bg>
    <p:spTree>
      <p:nvGrpSpPr>
        <p:cNvPr id="1070" name="Shape 1070"/>
        <p:cNvGrpSpPr/>
        <p:nvPr/>
      </p:nvGrpSpPr>
      <p:grpSpPr>
        <a:xfrm>
          <a:off x="0" y="0"/>
          <a:ext cx="0" cy="0"/>
          <a:chOff x="0" y="0"/>
          <a:chExt cx="0" cy="0"/>
        </a:xfrm>
      </p:grpSpPr>
      <p:grpSp>
        <p:nvGrpSpPr>
          <p:cNvPr id="1071" name="Google Shape;1071;p135"/>
          <p:cNvGrpSpPr/>
          <p:nvPr/>
        </p:nvGrpSpPr>
        <p:grpSpPr>
          <a:xfrm flipH="1">
            <a:off x="-22" y="0"/>
            <a:ext cx="9144044" cy="5143500"/>
            <a:chOff x="0" y="0"/>
            <a:chExt cx="9144044" cy="5143500"/>
          </a:xfrm>
        </p:grpSpPr>
        <p:sp>
          <p:nvSpPr>
            <p:cNvPr id="1072" name="Google Shape;1072;p135"/>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35"/>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35"/>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35"/>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6" name="Google Shape;1076;p13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5"/>
          <p:cNvSpPr txBox="1"/>
          <p:nvPr>
            <p:ph hasCustomPrompt="1" type="title"/>
          </p:nvPr>
        </p:nvSpPr>
        <p:spPr>
          <a:xfrm>
            <a:off x="11327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8" name="Google Shape;1078;p135"/>
          <p:cNvSpPr txBox="1"/>
          <p:nvPr>
            <p:ph idx="1" type="subTitle"/>
          </p:nvPr>
        </p:nvSpPr>
        <p:spPr>
          <a:xfrm>
            <a:off x="1132750"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79" name="Google Shape;1079;p135"/>
          <p:cNvSpPr txBox="1"/>
          <p:nvPr>
            <p:ph idx="2"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1080" name="Google Shape;1080;p135"/>
          <p:cNvSpPr txBox="1"/>
          <p:nvPr>
            <p:ph hasCustomPrompt="1" idx="3" type="title"/>
          </p:nvPr>
        </p:nvSpPr>
        <p:spPr>
          <a:xfrm>
            <a:off x="34256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1" name="Google Shape;1081;p135"/>
          <p:cNvSpPr txBox="1"/>
          <p:nvPr>
            <p:ph idx="4" type="subTitle"/>
          </p:nvPr>
        </p:nvSpPr>
        <p:spPr>
          <a:xfrm>
            <a:off x="3425563"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82" name="Google Shape;1082;p135"/>
          <p:cNvSpPr txBox="1"/>
          <p:nvPr>
            <p:ph hasCustomPrompt="1" idx="5" type="title"/>
          </p:nvPr>
        </p:nvSpPr>
        <p:spPr>
          <a:xfrm>
            <a:off x="5718363"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3" name="Google Shape;1083;p135"/>
          <p:cNvSpPr txBox="1"/>
          <p:nvPr>
            <p:ph idx="6" type="subTitle"/>
          </p:nvPr>
        </p:nvSpPr>
        <p:spPr>
          <a:xfrm>
            <a:off x="5718375"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bg>
      <p:bgPr>
        <a:solidFill>
          <a:schemeClr val="lt2"/>
        </a:solidFill>
      </p:bgPr>
    </p:bg>
    <p:spTree>
      <p:nvGrpSpPr>
        <p:cNvPr id="1084" name="Shape 1084"/>
        <p:cNvGrpSpPr/>
        <p:nvPr/>
      </p:nvGrpSpPr>
      <p:grpSpPr>
        <a:xfrm>
          <a:off x="0" y="0"/>
          <a:ext cx="0" cy="0"/>
          <a:chOff x="0" y="0"/>
          <a:chExt cx="0" cy="0"/>
        </a:xfrm>
      </p:grpSpPr>
      <p:grpSp>
        <p:nvGrpSpPr>
          <p:cNvPr id="1085" name="Google Shape;1085;p136"/>
          <p:cNvGrpSpPr/>
          <p:nvPr/>
        </p:nvGrpSpPr>
        <p:grpSpPr>
          <a:xfrm flipH="1">
            <a:off x="-22" y="0"/>
            <a:ext cx="9144044" cy="5143500"/>
            <a:chOff x="0" y="0"/>
            <a:chExt cx="9144044" cy="5143500"/>
          </a:xfrm>
        </p:grpSpPr>
        <p:sp>
          <p:nvSpPr>
            <p:cNvPr id="1086" name="Google Shape;1086;p136"/>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36"/>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36"/>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36"/>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13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36"/>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2" name="Google Shape;1092;p136"/>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61" name="Shape 61"/>
        <p:cNvGrpSpPr/>
        <p:nvPr/>
      </p:nvGrpSpPr>
      <p:grpSpPr>
        <a:xfrm>
          <a:off x="0" y="0"/>
          <a:ext cx="0" cy="0"/>
          <a:chOff x="0" y="0"/>
          <a:chExt cx="0" cy="0"/>
        </a:xfrm>
      </p:grpSpPr>
      <p:grpSp>
        <p:nvGrpSpPr>
          <p:cNvPr id="62" name="Google Shape;62;p15"/>
          <p:cNvGrpSpPr/>
          <p:nvPr/>
        </p:nvGrpSpPr>
        <p:grpSpPr>
          <a:xfrm>
            <a:off x="0" y="0"/>
            <a:ext cx="9144044" cy="5143500"/>
            <a:chOff x="0" y="0"/>
            <a:chExt cx="9144044" cy="5143500"/>
          </a:xfrm>
        </p:grpSpPr>
        <p:sp>
          <p:nvSpPr>
            <p:cNvPr id="63" name="Google Shape;63;p15"/>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1123613" y="2425500"/>
            <a:ext cx="27717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 name="Google Shape;69;p15"/>
          <p:cNvSpPr txBox="1"/>
          <p:nvPr>
            <p:ph hasCustomPrompt="1" idx="2" type="title"/>
          </p:nvPr>
        </p:nvSpPr>
        <p:spPr>
          <a:xfrm>
            <a:off x="1123613" y="1196450"/>
            <a:ext cx="27717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bg>
      <p:bgPr>
        <a:solidFill>
          <a:schemeClr val="lt2"/>
        </a:solidFill>
      </p:bgPr>
    </p:bg>
    <p:spTree>
      <p:nvGrpSpPr>
        <p:cNvPr id="1093" name="Shape 1093"/>
        <p:cNvGrpSpPr/>
        <p:nvPr/>
      </p:nvGrpSpPr>
      <p:grpSpPr>
        <a:xfrm>
          <a:off x="0" y="0"/>
          <a:ext cx="0" cy="0"/>
          <a:chOff x="0" y="0"/>
          <a:chExt cx="0" cy="0"/>
        </a:xfrm>
      </p:grpSpPr>
      <p:grpSp>
        <p:nvGrpSpPr>
          <p:cNvPr id="1094" name="Google Shape;1094;p137"/>
          <p:cNvGrpSpPr/>
          <p:nvPr/>
        </p:nvGrpSpPr>
        <p:grpSpPr>
          <a:xfrm flipH="1">
            <a:off x="-22" y="0"/>
            <a:ext cx="9144044" cy="5143500"/>
            <a:chOff x="0" y="0"/>
            <a:chExt cx="9144044" cy="5143500"/>
          </a:xfrm>
        </p:grpSpPr>
        <p:sp>
          <p:nvSpPr>
            <p:cNvPr id="1095" name="Google Shape;1095;p137"/>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37"/>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37"/>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37"/>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 name="Google Shape;1099;p13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37"/>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1" name="Google Shape;1101;p137"/>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2"/>
        </a:solidFill>
      </p:bgPr>
    </p:bg>
    <p:spTree>
      <p:nvGrpSpPr>
        <p:cNvPr id="1102" name="Shape 1102"/>
        <p:cNvGrpSpPr/>
        <p:nvPr/>
      </p:nvGrpSpPr>
      <p:grpSpPr>
        <a:xfrm>
          <a:off x="0" y="0"/>
          <a:ext cx="0" cy="0"/>
          <a:chOff x="0" y="0"/>
          <a:chExt cx="0" cy="0"/>
        </a:xfrm>
      </p:grpSpPr>
      <p:grpSp>
        <p:nvGrpSpPr>
          <p:cNvPr id="1103" name="Google Shape;1103;p138"/>
          <p:cNvGrpSpPr/>
          <p:nvPr/>
        </p:nvGrpSpPr>
        <p:grpSpPr>
          <a:xfrm flipH="1">
            <a:off x="-22" y="0"/>
            <a:ext cx="9144044" cy="5143500"/>
            <a:chOff x="0" y="0"/>
            <a:chExt cx="9144044" cy="5143500"/>
          </a:xfrm>
        </p:grpSpPr>
        <p:sp>
          <p:nvSpPr>
            <p:cNvPr id="1104" name="Google Shape;1104;p138"/>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38"/>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38"/>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38"/>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13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38"/>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1110" name="Google Shape;1110;p138"/>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spcBef>
                <a:spcPts val="0"/>
              </a:spcBef>
              <a:spcAft>
                <a:spcPts val="0"/>
              </a:spcAft>
              <a:buClr>
                <a:schemeClr val="accent1"/>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1111" name="Google Shape;1111;p138"/>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2"/>
        </a:solidFill>
      </p:bgPr>
    </p:bg>
    <p:spTree>
      <p:nvGrpSpPr>
        <p:cNvPr id="1112" name="Shape 1112"/>
        <p:cNvGrpSpPr/>
        <p:nvPr/>
      </p:nvGrpSpPr>
      <p:grpSpPr>
        <a:xfrm>
          <a:off x="0" y="0"/>
          <a:ext cx="0" cy="0"/>
          <a:chOff x="0" y="0"/>
          <a:chExt cx="0" cy="0"/>
        </a:xfrm>
      </p:grpSpPr>
      <p:grpSp>
        <p:nvGrpSpPr>
          <p:cNvPr id="1113" name="Google Shape;1113;p139"/>
          <p:cNvGrpSpPr/>
          <p:nvPr/>
        </p:nvGrpSpPr>
        <p:grpSpPr>
          <a:xfrm>
            <a:off x="0" y="0"/>
            <a:ext cx="9144044" cy="5143500"/>
            <a:chOff x="0" y="0"/>
            <a:chExt cx="9144044" cy="5143500"/>
          </a:xfrm>
        </p:grpSpPr>
        <p:sp>
          <p:nvSpPr>
            <p:cNvPr id="1114" name="Google Shape;1114;p139"/>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39"/>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39"/>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39"/>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8" name="Google Shape;1118;p13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39"/>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1120" name="Google Shape;1120;p139"/>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4"/>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1121" name="Google Shape;1121;p139"/>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2"/>
        </a:solidFill>
      </p:bgPr>
    </p:bg>
    <p:spTree>
      <p:nvGrpSpPr>
        <p:cNvPr id="1122" name="Shape 1122"/>
        <p:cNvGrpSpPr/>
        <p:nvPr/>
      </p:nvGrpSpPr>
      <p:grpSpPr>
        <a:xfrm>
          <a:off x="0" y="0"/>
          <a:ext cx="0" cy="0"/>
          <a:chOff x="0" y="0"/>
          <a:chExt cx="0" cy="0"/>
        </a:xfrm>
      </p:grpSpPr>
      <p:grpSp>
        <p:nvGrpSpPr>
          <p:cNvPr id="1123" name="Google Shape;1123;p140"/>
          <p:cNvGrpSpPr/>
          <p:nvPr/>
        </p:nvGrpSpPr>
        <p:grpSpPr>
          <a:xfrm>
            <a:off x="0" y="0"/>
            <a:ext cx="9144044" cy="5143500"/>
            <a:chOff x="0" y="0"/>
            <a:chExt cx="9144044" cy="5143500"/>
          </a:xfrm>
        </p:grpSpPr>
        <p:sp>
          <p:nvSpPr>
            <p:cNvPr id="1124" name="Google Shape;1124;p140"/>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0"/>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40"/>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40"/>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8" name="Google Shape;1128;p14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0"/>
          <p:cNvSpPr txBox="1"/>
          <p:nvPr>
            <p:ph type="title"/>
          </p:nvPr>
        </p:nvSpPr>
        <p:spPr>
          <a:xfrm>
            <a:off x="715100" y="1612750"/>
            <a:ext cx="3401400" cy="18948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1130" name="Google Shape;1130;p140"/>
          <p:cNvSpPr txBox="1"/>
          <p:nvPr>
            <p:ph idx="1" type="body"/>
          </p:nvPr>
        </p:nvSpPr>
        <p:spPr>
          <a:xfrm>
            <a:off x="4572000" y="535000"/>
            <a:ext cx="3699300" cy="40734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5"/>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100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bg>
      <p:bgPr>
        <a:solidFill>
          <a:schemeClr val="lt2"/>
        </a:solidFill>
      </p:bgPr>
    </p:bg>
    <p:spTree>
      <p:nvGrpSpPr>
        <p:cNvPr id="1131" name="Shape 1131"/>
        <p:cNvGrpSpPr/>
        <p:nvPr/>
      </p:nvGrpSpPr>
      <p:grpSpPr>
        <a:xfrm>
          <a:off x="0" y="0"/>
          <a:ext cx="0" cy="0"/>
          <a:chOff x="0" y="0"/>
          <a:chExt cx="0" cy="0"/>
        </a:xfrm>
      </p:grpSpPr>
      <p:grpSp>
        <p:nvGrpSpPr>
          <p:cNvPr id="1132" name="Google Shape;1132;p141"/>
          <p:cNvGrpSpPr/>
          <p:nvPr/>
        </p:nvGrpSpPr>
        <p:grpSpPr>
          <a:xfrm flipH="1">
            <a:off x="-22" y="0"/>
            <a:ext cx="9144044" cy="5143500"/>
            <a:chOff x="0" y="0"/>
            <a:chExt cx="9144044" cy="5143500"/>
          </a:xfrm>
        </p:grpSpPr>
        <p:sp>
          <p:nvSpPr>
            <p:cNvPr id="1133" name="Google Shape;1133;p141"/>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1"/>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1"/>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1"/>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7" name="Google Shape;1137;p14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1"/>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2"/>
        </a:solidFill>
      </p:bgPr>
    </p:bg>
    <p:spTree>
      <p:nvGrpSpPr>
        <p:cNvPr id="1139" name="Shape 1139"/>
        <p:cNvGrpSpPr/>
        <p:nvPr/>
      </p:nvGrpSpPr>
      <p:grpSpPr>
        <a:xfrm>
          <a:off x="0" y="0"/>
          <a:ext cx="0" cy="0"/>
          <a:chOff x="0" y="0"/>
          <a:chExt cx="0" cy="0"/>
        </a:xfrm>
      </p:grpSpPr>
      <p:grpSp>
        <p:nvGrpSpPr>
          <p:cNvPr id="1140" name="Google Shape;1140;p142"/>
          <p:cNvGrpSpPr/>
          <p:nvPr/>
        </p:nvGrpSpPr>
        <p:grpSpPr>
          <a:xfrm>
            <a:off x="0" y="0"/>
            <a:ext cx="9144044" cy="5143500"/>
            <a:chOff x="0" y="0"/>
            <a:chExt cx="9144044" cy="5143500"/>
          </a:xfrm>
        </p:grpSpPr>
        <p:sp>
          <p:nvSpPr>
            <p:cNvPr id="1141" name="Google Shape;1141;p142"/>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2"/>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2"/>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2"/>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5" name="Google Shape;1145;p14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2"/>
          <p:cNvSpPr txBox="1"/>
          <p:nvPr>
            <p:ph type="ctrTitle"/>
          </p:nvPr>
        </p:nvSpPr>
        <p:spPr>
          <a:xfrm>
            <a:off x="2533200" y="646650"/>
            <a:ext cx="40776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47" name="Google Shape;1147;p142"/>
          <p:cNvSpPr txBox="1"/>
          <p:nvPr>
            <p:ph idx="1" type="subTitle"/>
          </p:nvPr>
        </p:nvSpPr>
        <p:spPr>
          <a:xfrm>
            <a:off x="2533200" y="1568250"/>
            <a:ext cx="4077600" cy="12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48" name="Google Shape;1148;p142"/>
          <p:cNvSpPr txBox="1"/>
          <p:nvPr/>
        </p:nvSpPr>
        <p:spPr>
          <a:xfrm>
            <a:off x="2533200" y="3405825"/>
            <a:ext cx="4077600" cy="62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Poppins"/>
                <a:ea typeface="Poppins"/>
                <a:cs typeface="Poppins"/>
                <a:sym typeface="Poppins"/>
              </a:rPr>
              <a:t>CREDITS: This template has been created by </a:t>
            </a:r>
            <a:r>
              <a:rPr b="1" lang="en" sz="10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000">
                <a:solidFill>
                  <a:schemeClr val="dk1"/>
                </a:solidFill>
                <a:latin typeface="Poppins"/>
                <a:ea typeface="Poppins"/>
                <a:cs typeface="Poppins"/>
                <a:sym typeface="Poppins"/>
              </a:rPr>
              <a:t>, and includes icons by </a:t>
            </a:r>
            <a:r>
              <a:rPr b="1" lang="en" sz="10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infographics &amp; images by </a:t>
            </a:r>
            <a:r>
              <a:rPr b="1" lang="en" sz="10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b="1" lang="en" sz="1000">
                <a:solidFill>
                  <a:schemeClr val="dk1"/>
                </a:solidFill>
                <a:latin typeface="Poppins"/>
                <a:ea typeface="Poppins"/>
                <a:cs typeface="Poppins"/>
                <a:sym typeface="Poppins"/>
              </a:rPr>
              <a:t> </a:t>
            </a:r>
            <a:r>
              <a:rPr lang="en" sz="1000">
                <a:solidFill>
                  <a:schemeClr val="dk1"/>
                </a:solidFill>
                <a:latin typeface="Poppins"/>
                <a:ea typeface="Poppins"/>
                <a:cs typeface="Poppins"/>
                <a:sym typeface="Poppins"/>
              </a:rPr>
              <a:t>and content by </a:t>
            </a:r>
            <a:r>
              <a:rPr b="1" lang="en" sz="1000">
                <a:solidFill>
                  <a:schemeClr val="dk1"/>
                </a:solidFill>
                <a:latin typeface="Poppins"/>
                <a:ea typeface="Poppins"/>
                <a:cs typeface="Poppins"/>
                <a:sym typeface="Poppins"/>
              </a:rPr>
              <a:t>Sandra Medina</a:t>
            </a:r>
            <a:endParaRPr b="1" sz="1000">
              <a:solidFill>
                <a:schemeClr val="dk1"/>
              </a:solidFill>
              <a:latin typeface="Poppins"/>
              <a:ea typeface="Poppins"/>
              <a:cs typeface="Poppins"/>
              <a:sym typeface="Poppins"/>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2"/>
        </a:solidFill>
      </p:bgPr>
    </p:bg>
    <p:spTree>
      <p:nvGrpSpPr>
        <p:cNvPr id="1149" name="Shape 1149"/>
        <p:cNvGrpSpPr/>
        <p:nvPr/>
      </p:nvGrpSpPr>
      <p:grpSpPr>
        <a:xfrm>
          <a:off x="0" y="0"/>
          <a:ext cx="0" cy="0"/>
          <a:chOff x="0" y="0"/>
          <a:chExt cx="0" cy="0"/>
        </a:xfrm>
      </p:grpSpPr>
      <p:sp>
        <p:nvSpPr>
          <p:cNvPr id="1150" name="Google Shape;1150;p143"/>
          <p:cNvSpPr/>
          <p:nvPr/>
        </p:nvSpPr>
        <p:spPr>
          <a:xfrm>
            <a:off x="0" y="2656374"/>
            <a:ext cx="3929963" cy="2487152"/>
          </a:xfrm>
          <a:custGeom>
            <a:rect b="b" l="l" r="r" t="t"/>
            <a:pathLst>
              <a:path extrusionOk="0" h="41520" w="65606">
                <a:moveTo>
                  <a:pt x="3403" y="1"/>
                </a:moveTo>
                <a:cubicBezTo>
                  <a:pt x="1302" y="1"/>
                  <a:pt x="0" y="501"/>
                  <a:pt x="0" y="501"/>
                </a:cubicBezTo>
                <a:lnTo>
                  <a:pt x="0" y="41519"/>
                </a:lnTo>
                <a:lnTo>
                  <a:pt x="65606" y="41519"/>
                </a:lnTo>
                <a:cubicBezTo>
                  <a:pt x="65606" y="41519"/>
                  <a:pt x="61764" y="36094"/>
                  <a:pt x="53544" y="36094"/>
                </a:cubicBezTo>
                <a:cubicBezTo>
                  <a:pt x="52716" y="36094"/>
                  <a:pt x="51844" y="36149"/>
                  <a:pt x="50928" y="36270"/>
                </a:cubicBezTo>
                <a:cubicBezTo>
                  <a:pt x="49598" y="36445"/>
                  <a:pt x="48291" y="36548"/>
                  <a:pt x="47001" y="36548"/>
                </a:cubicBezTo>
                <a:cubicBezTo>
                  <a:pt x="38572" y="36548"/>
                  <a:pt x="30879" y="32171"/>
                  <a:pt x="22233" y="15274"/>
                </a:cubicBezTo>
                <a:cubicBezTo>
                  <a:pt x="15513" y="2141"/>
                  <a:pt x="7749" y="1"/>
                  <a:pt x="3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43"/>
          <p:cNvSpPr/>
          <p:nvPr/>
        </p:nvSpPr>
        <p:spPr>
          <a:xfrm>
            <a:off x="6184635" y="0"/>
            <a:ext cx="2959360" cy="1238782"/>
          </a:xfrm>
          <a:custGeom>
            <a:rect b="b" l="l" r="r" t="t"/>
            <a:pathLst>
              <a:path extrusionOk="0" h="22778" w="54415">
                <a:moveTo>
                  <a:pt x="1" y="1"/>
                </a:moveTo>
                <a:cubicBezTo>
                  <a:pt x="8129" y="521"/>
                  <a:pt x="14031" y="3075"/>
                  <a:pt x="17554" y="8487"/>
                </a:cubicBezTo>
                <a:cubicBezTo>
                  <a:pt x="24665" y="19420"/>
                  <a:pt x="34653" y="22777"/>
                  <a:pt x="42844" y="22777"/>
                </a:cubicBezTo>
                <a:cubicBezTo>
                  <a:pt x="47620" y="22777"/>
                  <a:pt x="51785" y="21636"/>
                  <a:pt x="54415" y="20190"/>
                </a:cubicBezTo>
                <a:lnTo>
                  <a:pt x="544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43"/>
          <p:cNvSpPr/>
          <p:nvPr/>
        </p:nvSpPr>
        <p:spPr>
          <a:xfrm>
            <a:off x="0" y="0"/>
            <a:ext cx="715089" cy="1043699"/>
          </a:xfrm>
          <a:custGeom>
            <a:rect b="b" l="l" r="r" t="t"/>
            <a:pathLst>
              <a:path extrusionOk="0" h="14230" w="9750">
                <a:moveTo>
                  <a:pt x="9514" y="1"/>
                </a:moveTo>
                <a:cubicBezTo>
                  <a:pt x="9495" y="2976"/>
                  <a:pt x="8470" y="5968"/>
                  <a:pt x="6716" y="8381"/>
                </a:cubicBezTo>
                <a:cubicBezTo>
                  <a:pt x="4969" y="10784"/>
                  <a:pt x="2623" y="12629"/>
                  <a:pt x="0" y="13955"/>
                </a:cubicBezTo>
                <a:lnTo>
                  <a:pt x="0" y="14230"/>
                </a:lnTo>
                <a:cubicBezTo>
                  <a:pt x="291" y="14084"/>
                  <a:pt x="580" y="13931"/>
                  <a:pt x="864" y="13771"/>
                </a:cubicBezTo>
                <a:cubicBezTo>
                  <a:pt x="3014" y="12568"/>
                  <a:pt x="4972" y="10986"/>
                  <a:pt x="6505" y="9048"/>
                </a:cubicBezTo>
                <a:cubicBezTo>
                  <a:pt x="8073" y="7064"/>
                  <a:pt x="9154" y="4732"/>
                  <a:pt x="9564" y="2231"/>
                </a:cubicBezTo>
                <a:cubicBezTo>
                  <a:pt x="9684" y="1495"/>
                  <a:pt x="9748" y="749"/>
                  <a:pt x="9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43"/>
          <p:cNvSpPr/>
          <p:nvPr/>
        </p:nvSpPr>
        <p:spPr>
          <a:xfrm>
            <a:off x="8131929" y="4452349"/>
            <a:ext cx="1008658" cy="691151"/>
          </a:xfrm>
          <a:custGeom>
            <a:rect b="b" l="l" r="r" t="t"/>
            <a:pathLst>
              <a:path extrusionOk="0" h="9751" w="14230">
                <a:moveTo>
                  <a:pt x="14230" y="0"/>
                </a:moveTo>
                <a:cubicBezTo>
                  <a:pt x="13482" y="2"/>
                  <a:pt x="12735" y="67"/>
                  <a:pt x="11999" y="186"/>
                </a:cubicBezTo>
                <a:cubicBezTo>
                  <a:pt x="9498" y="596"/>
                  <a:pt x="7166" y="1677"/>
                  <a:pt x="5182" y="3246"/>
                </a:cubicBezTo>
                <a:cubicBezTo>
                  <a:pt x="3244" y="4777"/>
                  <a:pt x="1663" y="6735"/>
                  <a:pt x="458" y="8884"/>
                </a:cubicBezTo>
                <a:cubicBezTo>
                  <a:pt x="299" y="9170"/>
                  <a:pt x="146" y="9458"/>
                  <a:pt x="1" y="9750"/>
                </a:cubicBezTo>
                <a:lnTo>
                  <a:pt x="274" y="9750"/>
                </a:lnTo>
                <a:cubicBezTo>
                  <a:pt x="1601" y="7125"/>
                  <a:pt x="3446" y="4780"/>
                  <a:pt x="5850" y="3034"/>
                </a:cubicBezTo>
                <a:cubicBezTo>
                  <a:pt x="8263" y="1280"/>
                  <a:pt x="11254" y="256"/>
                  <a:pt x="14230" y="236"/>
                </a:cubicBezTo>
                <a:lnTo>
                  <a:pt x="142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4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2"/>
        </a:solidFill>
      </p:bgPr>
    </p:bg>
    <p:spTree>
      <p:nvGrpSpPr>
        <p:cNvPr id="1155" name="Shape 1155"/>
        <p:cNvGrpSpPr/>
        <p:nvPr/>
      </p:nvGrpSpPr>
      <p:grpSpPr>
        <a:xfrm>
          <a:off x="0" y="0"/>
          <a:ext cx="0" cy="0"/>
          <a:chOff x="0" y="0"/>
          <a:chExt cx="0" cy="0"/>
        </a:xfrm>
      </p:grpSpPr>
      <p:grpSp>
        <p:nvGrpSpPr>
          <p:cNvPr id="1156" name="Google Shape;1156;p144"/>
          <p:cNvGrpSpPr/>
          <p:nvPr/>
        </p:nvGrpSpPr>
        <p:grpSpPr>
          <a:xfrm flipH="1">
            <a:off x="-2" y="-25"/>
            <a:ext cx="9144005" cy="5143549"/>
            <a:chOff x="0" y="25"/>
            <a:chExt cx="9144005" cy="5143549"/>
          </a:xfrm>
        </p:grpSpPr>
        <p:sp>
          <p:nvSpPr>
            <p:cNvPr id="1157" name="Google Shape;1157;p144"/>
            <p:cNvSpPr/>
            <p:nvPr/>
          </p:nvSpPr>
          <p:spPr>
            <a:xfrm>
              <a:off x="0" y="2426243"/>
              <a:ext cx="3712582" cy="2717331"/>
            </a:xfrm>
            <a:custGeom>
              <a:rect b="b" l="l" r="r" t="t"/>
              <a:pathLst>
                <a:path extrusionOk="0" h="49118" w="67108">
                  <a:moveTo>
                    <a:pt x="8389" y="1"/>
                  </a:moveTo>
                  <a:cubicBezTo>
                    <a:pt x="4054" y="1"/>
                    <a:pt x="0" y="2152"/>
                    <a:pt x="0" y="2152"/>
                  </a:cubicBezTo>
                  <a:lnTo>
                    <a:pt x="0" y="49117"/>
                  </a:lnTo>
                  <a:lnTo>
                    <a:pt x="67108" y="49117"/>
                  </a:lnTo>
                  <a:cubicBezTo>
                    <a:pt x="58580" y="32150"/>
                    <a:pt x="31936" y="35403"/>
                    <a:pt x="20920" y="32057"/>
                  </a:cubicBezTo>
                  <a:cubicBezTo>
                    <a:pt x="9902" y="28710"/>
                    <a:pt x="22099" y="12463"/>
                    <a:pt x="16084" y="3793"/>
                  </a:cubicBezTo>
                  <a:cubicBezTo>
                    <a:pt x="14068" y="886"/>
                    <a:pt x="11170" y="1"/>
                    <a:pt x="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4"/>
            <p:cNvSpPr/>
            <p:nvPr/>
          </p:nvSpPr>
          <p:spPr>
            <a:xfrm>
              <a:off x="4490166" y="25"/>
              <a:ext cx="4653839" cy="2546605"/>
            </a:xfrm>
            <a:custGeom>
              <a:rect b="b" l="l" r="r" t="t"/>
              <a:pathLst>
                <a:path extrusionOk="0" h="46032" w="84122">
                  <a:moveTo>
                    <a:pt x="0" y="0"/>
                  </a:moveTo>
                  <a:cubicBezTo>
                    <a:pt x="3140" y="4954"/>
                    <a:pt x="13237" y="8242"/>
                    <a:pt x="29765" y="8242"/>
                  </a:cubicBezTo>
                  <a:cubicBezTo>
                    <a:pt x="30380" y="8242"/>
                    <a:pt x="31004" y="8237"/>
                    <a:pt x="31637" y="8228"/>
                  </a:cubicBezTo>
                  <a:cubicBezTo>
                    <a:pt x="31851" y="8225"/>
                    <a:pt x="32062" y="8224"/>
                    <a:pt x="32270" y="8224"/>
                  </a:cubicBezTo>
                  <a:cubicBezTo>
                    <a:pt x="57121" y="8224"/>
                    <a:pt x="46695" y="30052"/>
                    <a:pt x="65108" y="41560"/>
                  </a:cubicBezTo>
                  <a:cubicBezTo>
                    <a:pt x="70037" y="44641"/>
                    <a:pt x="76496" y="46031"/>
                    <a:pt x="81343" y="46031"/>
                  </a:cubicBezTo>
                  <a:cubicBezTo>
                    <a:pt x="82348" y="46031"/>
                    <a:pt x="83283" y="45971"/>
                    <a:pt x="84121" y="45855"/>
                  </a:cubicBezTo>
                  <a:lnTo>
                    <a:pt x="841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9" name="Google Shape;1159;p14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163" name="Shape 1163"/>
        <p:cNvGrpSpPr/>
        <p:nvPr/>
      </p:nvGrpSpPr>
      <p:grpSpPr>
        <a:xfrm>
          <a:off x="0" y="0"/>
          <a:ext cx="0" cy="0"/>
          <a:chOff x="0" y="0"/>
          <a:chExt cx="0" cy="0"/>
        </a:xfrm>
      </p:grpSpPr>
      <p:grpSp>
        <p:nvGrpSpPr>
          <p:cNvPr id="1164" name="Google Shape;1164;p146"/>
          <p:cNvGrpSpPr/>
          <p:nvPr/>
        </p:nvGrpSpPr>
        <p:grpSpPr>
          <a:xfrm>
            <a:off x="0" y="0"/>
            <a:ext cx="9144044" cy="5143500"/>
            <a:chOff x="0" y="0"/>
            <a:chExt cx="9144044" cy="5143500"/>
          </a:xfrm>
        </p:grpSpPr>
        <p:sp>
          <p:nvSpPr>
            <p:cNvPr id="1165" name="Google Shape;1165;p146"/>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6"/>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6"/>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6"/>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9" name="Google Shape;1169;p14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6"/>
          <p:cNvSpPr txBox="1"/>
          <p:nvPr>
            <p:ph type="ctrTitle"/>
          </p:nvPr>
        </p:nvSpPr>
        <p:spPr>
          <a:xfrm>
            <a:off x="844850" y="1490700"/>
            <a:ext cx="3795000" cy="216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171" name="Shape 1171"/>
        <p:cNvGrpSpPr/>
        <p:nvPr/>
      </p:nvGrpSpPr>
      <p:grpSpPr>
        <a:xfrm>
          <a:off x="0" y="0"/>
          <a:ext cx="0" cy="0"/>
          <a:chOff x="0" y="0"/>
          <a:chExt cx="0" cy="0"/>
        </a:xfrm>
      </p:grpSpPr>
      <p:grpSp>
        <p:nvGrpSpPr>
          <p:cNvPr id="1172" name="Google Shape;1172;p147"/>
          <p:cNvGrpSpPr/>
          <p:nvPr/>
        </p:nvGrpSpPr>
        <p:grpSpPr>
          <a:xfrm>
            <a:off x="0" y="0"/>
            <a:ext cx="9144044" cy="5143500"/>
            <a:chOff x="0" y="0"/>
            <a:chExt cx="9144044" cy="5143500"/>
          </a:xfrm>
        </p:grpSpPr>
        <p:sp>
          <p:nvSpPr>
            <p:cNvPr id="1173" name="Google Shape;1173;p147"/>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7"/>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7"/>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7"/>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7" name="Google Shape;1177;p14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7"/>
          <p:cNvSpPr txBox="1"/>
          <p:nvPr>
            <p:ph type="title"/>
          </p:nvPr>
        </p:nvSpPr>
        <p:spPr>
          <a:xfrm>
            <a:off x="1123613" y="2425500"/>
            <a:ext cx="27717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79" name="Google Shape;1179;p147"/>
          <p:cNvSpPr txBox="1"/>
          <p:nvPr>
            <p:ph hasCustomPrompt="1" idx="2" type="title"/>
          </p:nvPr>
        </p:nvSpPr>
        <p:spPr>
          <a:xfrm>
            <a:off x="1123613" y="1196450"/>
            <a:ext cx="27717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70" name="Shape 70"/>
        <p:cNvGrpSpPr/>
        <p:nvPr/>
      </p:nvGrpSpPr>
      <p:grpSpPr>
        <a:xfrm>
          <a:off x="0" y="0"/>
          <a:ext cx="0" cy="0"/>
          <a:chOff x="0" y="0"/>
          <a:chExt cx="0" cy="0"/>
        </a:xfrm>
      </p:grpSpPr>
      <p:grpSp>
        <p:nvGrpSpPr>
          <p:cNvPr id="71" name="Google Shape;71;p16"/>
          <p:cNvGrpSpPr/>
          <p:nvPr/>
        </p:nvGrpSpPr>
        <p:grpSpPr>
          <a:xfrm>
            <a:off x="0" y="0"/>
            <a:ext cx="9144044" cy="5143500"/>
            <a:chOff x="0" y="0"/>
            <a:chExt cx="9144044" cy="5143500"/>
          </a:xfrm>
        </p:grpSpPr>
        <p:sp>
          <p:nvSpPr>
            <p:cNvPr id="72" name="Google Shape;72;p16"/>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78" name="Google Shape;78;p1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1180" name="Shape 1180"/>
        <p:cNvGrpSpPr/>
        <p:nvPr/>
      </p:nvGrpSpPr>
      <p:grpSpPr>
        <a:xfrm>
          <a:off x="0" y="0"/>
          <a:ext cx="0" cy="0"/>
          <a:chOff x="0" y="0"/>
          <a:chExt cx="0" cy="0"/>
        </a:xfrm>
      </p:grpSpPr>
      <p:grpSp>
        <p:nvGrpSpPr>
          <p:cNvPr id="1181" name="Google Shape;1181;p148"/>
          <p:cNvGrpSpPr/>
          <p:nvPr/>
        </p:nvGrpSpPr>
        <p:grpSpPr>
          <a:xfrm>
            <a:off x="0" y="0"/>
            <a:ext cx="9144044" cy="5143500"/>
            <a:chOff x="0" y="0"/>
            <a:chExt cx="9144044" cy="5143500"/>
          </a:xfrm>
        </p:grpSpPr>
        <p:sp>
          <p:nvSpPr>
            <p:cNvPr id="1182" name="Google Shape;1182;p148"/>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8"/>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8"/>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8"/>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6" name="Google Shape;1186;p14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188" name="Google Shape;1188;p14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1189" name="Shape 1189"/>
        <p:cNvGrpSpPr/>
        <p:nvPr/>
      </p:nvGrpSpPr>
      <p:grpSpPr>
        <a:xfrm>
          <a:off x="0" y="0"/>
          <a:ext cx="0" cy="0"/>
          <a:chOff x="0" y="0"/>
          <a:chExt cx="0" cy="0"/>
        </a:xfrm>
      </p:grpSpPr>
      <p:grpSp>
        <p:nvGrpSpPr>
          <p:cNvPr id="1190" name="Google Shape;1190;p149"/>
          <p:cNvGrpSpPr/>
          <p:nvPr/>
        </p:nvGrpSpPr>
        <p:grpSpPr>
          <a:xfrm>
            <a:off x="0" y="0"/>
            <a:ext cx="9144044" cy="5143500"/>
            <a:chOff x="0" y="0"/>
            <a:chExt cx="9144044" cy="5143500"/>
          </a:xfrm>
        </p:grpSpPr>
        <p:sp>
          <p:nvSpPr>
            <p:cNvPr id="1191" name="Google Shape;1191;p149"/>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9"/>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9"/>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9"/>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5" name="Google Shape;1195;p14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9"/>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97" name="Google Shape;1197;p149"/>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98" name="Google Shape;1198;p149"/>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1199" name="Google Shape;1199;p149"/>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1200" name="Google Shape;1200;p1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1201" name="Shape 1201"/>
        <p:cNvGrpSpPr/>
        <p:nvPr/>
      </p:nvGrpSpPr>
      <p:grpSpPr>
        <a:xfrm>
          <a:off x="0" y="0"/>
          <a:ext cx="0" cy="0"/>
          <a:chOff x="0" y="0"/>
          <a:chExt cx="0" cy="0"/>
        </a:xfrm>
      </p:grpSpPr>
      <p:grpSp>
        <p:nvGrpSpPr>
          <p:cNvPr id="1202" name="Google Shape;1202;p150"/>
          <p:cNvGrpSpPr/>
          <p:nvPr/>
        </p:nvGrpSpPr>
        <p:grpSpPr>
          <a:xfrm flipH="1">
            <a:off x="-22" y="0"/>
            <a:ext cx="9144044" cy="5143500"/>
            <a:chOff x="0" y="0"/>
            <a:chExt cx="9144044" cy="5143500"/>
          </a:xfrm>
        </p:grpSpPr>
        <p:sp>
          <p:nvSpPr>
            <p:cNvPr id="1203" name="Google Shape;1203;p150"/>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0"/>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0"/>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0"/>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7" name="Google Shape;1207;p15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50"/>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1209" name="Google Shape;1209;p150"/>
          <p:cNvSpPr/>
          <p:nvPr/>
        </p:nvSpPr>
        <p:spPr>
          <a:xfrm rot="10800000">
            <a:off x="356223" y="41240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0"/>
          <p:cNvSpPr/>
          <p:nvPr/>
        </p:nvSpPr>
        <p:spPr>
          <a:xfrm>
            <a:off x="7499773" y="3389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1211" name="Shape 1211"/>
        <p:cNvGrpSpPr/>
        <p:nvPr/>
      </p:nvGrpSpPr>
      <p:grpSpPr>
        <a:xfrm>
          <a:off x="0" y="0"/>
          <a:ext cx="0" cy="0"/>
          <a:chOff x="0" y="0"/>
          <a:chExt cx="0" cy="0"/>
        </a:xfrm>
      </p:grpSpPr>
      <p:grpSp>
        <p:nvGrpSpPr>
          <p:cNvPr id="1212" name="Google Shape;1212;p151"/>
          <p:cNvGrpSpPr/>
          <p:nvPr/>
        </p:nvGrpSpPr>
        <p:grpSpPr>
          <a:xfrm>
            <a:off x="0" y="0"/>
            <a:ext cx="9144044" cy="5143500"/>
            <a:chOff x="0" y="0"/>
            <a:chExt cx="9144044" cy="5143500"/>
          </a:xfrm>
        </p:grpSpPr>
        <p:sp>
          <p:nvSpPr>
            <p:cNvPr id="1213" name="Google Shape;1213;p151"/>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51"/>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51"/>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1"/>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7" name="Google Shape;1217;p15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219" name="Google Shape;1219;p151"/>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220" name="Shape 1220"/>
        <p:cNvGrpSpPr/>
        <p:nvPr/>
      </p:nvGrpSpPr>
      <p:grpSpPr>
        <a:xfrm>
          <a:off x="0" y="0"/>
          <a:ext cx="0" cy="0"/>
          <a:chOff x="0" y="0"/>
          <a:chExt cx="0" cy="0"/>
        </a:xfrm>
      </p:grpSpPr>
      <p:grpSp>
        <p:nvGrpSpPr>
          <p:cNvPr id="1221" name="Google Shape;1221;p152"/>
          <p:cNvGrpSpPr/>
          <p:nvPr/>
        </p:nvGrpSpPr>
        <p:grpSpPr>
          <a:xfrm>
            <a:off x="0" y="0"/>
            <a:ext cx="9144044" cy="5143500"/>
            <a:chOff x="0" y="0"/>
            <a:chExt cx="9144044" cy="5143500"/>
          </a:xfrm>
        </p:grpSpPr>
        <p:sp>
          <p:nvSpPr>
            <p:cNvPr id="1222" name="Google Shape;1222;p152"/>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52"/>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52"/>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52"/>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6" name="Google Shape;1226;p15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52"/>
          <p:cNvSpPr txBox="1"/>
          <p:nvPr>
            <p:ph type="title"/>
          </p:nvPr>
        </p:nvSpPr>
        <p:spPr>
          <a:xfrm>
            <a:off x="1354350" y="1163250"/>
            <a:ext cx="6435300" cy="281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1228" name="Shape 1228"/>
        <p:cNvGrpSpPr/>
        <p:nvPr/>
      </p:nvGrpSpPr>
      <p:grpSpPr>
        <a:xfrm>
          <a:off x="0" y="0"/>
          <a:ext cx="0" cy="0"/>
          <a:chOff x="0" y="0"/>
          <a:chExt cx="0" cy="0"/>
        </a:xfrm>
      </p:grpSpPr>
      <p:grpSp>
        <p:nvGrpSpPr>
          <p:cNvPr id="1229" name="Google Shape;1229;p153"/>
          <p:cNvGrpSpPr/>
          <p:nvPr/>
        </p:nvGrpSpPr>
        <p:grpSpPr>
          <a:xfrm>
            <a:off x="0" y="0"/>
            <a:ext cx="9144044" cy="5143500"/>
            <a:chOff x="0" y="0"/>
            <a:chExt cx="9144044" cy="5143500"/>
          </a:xfrm>
        </p:grpSpPr>
        <p:sp>
          <p:nvSpPr>
            <p:cNvPr id="1230" name="Google Shape;1230;p153"/>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53"/>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53"/>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53"/>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4" name="Google Shape;1234;p15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53"/>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36" name="Google Shape;1236;p153"/>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6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1237" name="Shape 1237"/>
        <p:cNvGrpSpPr/>
        <p:nvPr/>
      </p:nvGrpSpPr>
      <p:grpSpPr>
        <a:xfrm>
          <a:off x="0" y="0"/>
          <a:ext cx="0" cy="0"/>
          <a:chOff x="0" y="0"/>
          <a:chExt cx="0" cy="0"/>
        </a:xfrm>
      </p:grpSpPr>
      <p:grpSp>
        <p:nvGrpSpPr>
          <p:cNvPr id="1238" name="Google Shape;1238;p154"/>
          <p:cNvGrpSpPr/>
          <p:nvPr/>
        </p:nvGrpSpPr>
        <p:grpSpPr>
          <a:xfrm>
            <a:off x="0" y="0"/>
            <a:ext cx="9144044" cy="5143500"/>
            <a:chOff x="0" y="0"/>
            <a:chExt cx="9144044" cy="5143500"/>
          </a:xfrm>
        </p:grpSpPr>
        <p:sp>
          <p:nvSpPr>
            <p:cNvPr id="1239" name="Google Shape;1239;p154"/>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54"/>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54"/>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54"/>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15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54"/>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1245" name="Shape 1245"/>
        <p:cNvGrpSpPr/>
        <p:nvPr/>
      </p:nvGrpSpPr>
      <p:grpSpPr>
        <a:xfrm>
          <a:off x="0" y="0"/>
          <a:ext cx="0" cy="0"/>
          <a:chOff x="0" y="0"/>
          <a:chExt cx="0" cy="0"/>
        </a:xfrm>
      </p:grpSpPr>
      <p:grpSp>
        <p:nvGrpSpPr>
          <p:cNvPr id="1246" name="Google Shape;1246;p155"/>
          <p:cNvGrpSpPr/>
          <p:nvPr/>
        </p:nvGrpSpPr>
        <p:grpSpPr>
          <a:xfrm>
            <a:off x="0" y="0"/>
            <a:ext cx="9144044" cy="5143500"/>
            <a:chOff x="0" y="0"/>
            <a:chExt cx="9144044" cy="5143500"/>
          </a:xfrm>
        </p:grpSpPr>
        <p:sp>
          <p:nvSpPr>
            <p:cNvPr id="1247" name="Google Shape;1247;p155"/>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55"/>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55"/>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55"/>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1" name="Google Shape;1251;p15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55"/>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253" name="Google Shape;1253;p155"/>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254" name="Shape 1254"/>
        <p:cNvGrpSpPr/>
        <p:nvPr/>
      </p:nvGrpSpPr>
      <p:grpSpPr>
        <a:xfrm>
          <a:off x="0" y="0"/>
          <a:ext cx="0" cy="0"/>
          <a:chOff x="0" y="0"/>
          <a:chExt cx="0" cy="0"/>
        </a:xfrm>
      </p:grpSpPr>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2"/>
        </a:solidFill>
      </p:bgPr>
    </p:bg>
    <p:spTree>
      <p:nvGrpSpPr>
        <p:cNvPr id="1255" name="Shape 1255"/>
        <p:cNvGrpSpPr/>
        <p:nvPr/>
      </p:nvGrpSpPr>
      <p:grpSpPr>
        <a:xfrm>
          <a:off x="0" y="0"/>
          <a:ext cx="0" cy="0"/>
          <a:chOff x="0" y="0"/>
          <a:chExt cx="0" cy="0"/>
        </a:xfrm>
      </p:grpSpPr>
      <p:grpSp>
        <p:nvGrpSpPr>
          <p:cNvPr id="1256" name="Google Shape;1256;p157"/>
          <p:cNvGrpSpPr/>
          <p:nvPr/>
        </p:nvGrpSpPr>
        <p:grpSpPr>
          <a:xfrm flipH="1">
            <a:off x="-22" y="0"/>
            <a:ext cx="9144044" cy="5143500"/>
            <a:chOff x="0" y="0"/>
            <a:chExt cx="9144044" cy="5143500"/>
          </a:xfrm>
        </p:grpSpPr>
        <p:sp>
          <p:nvSpPr>
            <p:cNvPr id="1257" name="Google Shape;1257;p157"/>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57"/>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57"/>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57"/>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1" name="Google Shape;1261;p15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57"/>
          <p:cNvSpPr txBox="1"/>
          <p:nvPr>
            <p:ph hasCustomPrompt="1" type="title"/>
          </p:nvPr>
        </p:nvSpPr>
        <p:spPr>
          <a:xfrm>
            <a:off x="11327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3" name="Google Shape;1263;p157"/>
          <p:cNvSpPr txBox="1"/>
          <p:nvPr>
            <p:ph idx="1" type="subTitle"/>
          </p:nvPr>
        </p:nvSpPr>
        <p:spPr>
          <a:xfrm>
            <a:off x="1132750"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64" name="Google Shape;1264;p157"/>
          <p:cNvSpPr txBox="1"/>
          <p:nvPr>
            <p:ph idx="2"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1265" name="Google Shape;1265;p157"/>
          <p:cNvSpPr txBox="1"/>
          <p:nvPr>
            <p:ph hasCustomPrompt="1" idx="3" type="title"/>
          </p:nvPr>
        </p:nvSpPr>
        <p:spPr>
          <a:xfrm>
            <a:off x="34256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6" name="Google Shape;1266;p157"/>
          <p:cNvSpPr txBox="1"/>
          <p:nvPr>
            <p:ph idx="4" type="subTitle"/>
          </p:nvPr>
        </p:nvSpPr>
        <p:spPr>
          <a:xfrm>
            <a:off x="3425563"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67" name="Google Shape;1267;p157"/>
          <p:cNvSpPr txBox="1"/>
          <p:nvPr>
            <p:ph hasCustomPrompt="1" idx="5" type="title"/>
          </p:nvPr>
        </p:nvSpPr>
        <p:spPr>
          <a:xfrm>
            <a:off x="5718363"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8" name="Google Shape;1268;p157"/>
          <p:cNvSpPr txBox="1"/>
          <p:nvPr>
            <p:ph idx="6" type="subTitle"/>
          </p:nvPr>
        </p:nvSpPr>
        <p:spPr>
          <a:xfrm>
            <a:off x="5718375"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79" name="Shape 79"/>
        <p:cNvGrpSpPr/>
        <p:nvPr/>
      </p:nvGrpSpPr>
      <p:grpSpPr>
        <a:xfrm>
          <a:off x="0" y="0"/>
          <a:ext cx="0" cy="0"/>
          <a:chOff x="0" y="0"/>
          <a:chExt cx="0" cy="0"/>
        </a:xfrm>
      </p:grpSpPr>
      <p:grpSp>
        <p:nvGrpSpPr>
          <p:cNvPr id="80" name="Google Shape;80;p17"/>
          <p:cNvGrpSpPr/>
          <p:nvPr/>
        </p:nvGrpSpPr>
        <p:grpSpPr>
          <a:xfrm>
            <a:off x="0" y="0"/>
            <a:ext cx="9144044" cy="5143500"/>
            <a:chOff x="0" y="0"/>
            <a:chExt cx="9144044" cy="5143500"/>
          </a:xfrm>
        </p:grpSpPr>
        <p:sp>
          <p:nvSpPr>
            <p:cNvPr id="81" name="Google Shape;81;p17"/>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7" name="Google Shape;87;p17"/>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8" name="Google Shape;88;p17"/>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9" name="Google Shape;89;p17"/>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90" name="Google Shape;90;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bg>
      <p:bgPr>
        <a:solidFill>
          <a:schemeClr val="lt2"/>
        </a:solidFill>
      </p:bgPr>
    </p:bg>
    <p:spTree>
      <p:nvGrpSpPr>
        <p:cNvPr id="1269" name="Shape 1269"/>
        <p:cNvGrpSpPr/>
        <p:nvPr/>
      </p:nvGrpSpPr>
      <p:grpSpPr>
        <a:xfrm>
          <a:off x="0" y="0"/>
          <a:ext cx="0" cy="0"/>
          <a:chOff x="0" y="0"/>
          <a:chExt cx="0" cy="0"/>
        </a:xfrm>
      </p:grpSpPr>
      <p:grpSp>
        <p:nvGrpSpPr>
          <p:cNvPr id="1270" name="Google Shape;1270;p158"/>
          <p:cNvGrpSpPr/>
          <p:nvPr/>
        </p:nvGrpSpPr>
        <p:grpSpPr>
          <a:xfrm flipH="1">
            <a:off x="-22" y="0"/>
            <a:ext cx="9144044" cy="5143500"/>
            <a:chOff x="0" y="0"/>
            <a:chExt cx="9144044" cy="5143500"/>
          </a:xfrm>
        </p:grpSpPr>
        <p:sp>
          <p:nvSpPr>
            <p:cNvPr id="1271" name="Google Shape;1271;p158"/>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58"/>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58"/>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58"/>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5" name="Google Shape;1275;p15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58"/>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77" name="Google Shape;1277;p158"/>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bg>
      <p:bgPr>
        <a:solidFill>
          <a:schemeClr val="lt2"/>
        </a:solidFill>
      </p:bgPr>
    </p:bg>
    <p:spTree>
      <p:nvGrpSpPr>
        <p:cNvPr id="1278" name="Shape 1278"/>
        <p:cNvGrpSpPr/>
        <p:nvPr/>
      </p:nvGrpSpPr>
      <p:grpSpPr>
        <a:xfrm>
          <a:off x="0" y="0"/>
          <a:ext cx="0" cy="0"/>
          <a:chOff x="0" y="0"/>
          <a:chExt cx="0" cy="0"/>
        </a:xfrm>
      </p:grpSpPr>
      <p:grpSp>
        <p:nvGrpSpPr>
          <p:cNvPr id="1279" name="Google Shape;1279;p159"/>
          <p:cNvGrpSpPr/>
          <p:nvPr/>
        </p:nvGrpSpPr>
        <p:grpSpPr>
          <a:xfrm flipH="1">
            <a:off x="-22" y="0"/>
            <a:ext cx="9144044" cy="5143500"/>
            <a:chOff x="0" y="0"/>
            <a:chExt cx="9144044" cy="5143500"/>
          </a:xfrm>
        </p:grpSpPr>
        <p:sp>
          <p:nvSpPr>
            <p:cNvPr id="1280" name="Google Shape;1280;p159"/>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59"/>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59"/>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59"/>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4" name="Google Shape;1284;p15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59"/>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86" name="Google Shape;1286;p159"/>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2"/>
        </a:solidFill>
      </p:bgPr>
    </p:bg>
    <p:spTree>
      <p:nvGrpSpPr>
        <p:cNvPr id="1287" name="Shape 1287"/>
        <p:cNvGrpSpPr/>
        <p:nvPr/>
      </p:nvGrpSpPr>
      <p:grpSpPr>
        <a:xfrm>
          <a:off x="0" y="0"/>
          <a:ext cx="0" cy="0"/>
          <a:chOff x="0" y="0"/>
          <a:chExt cx="0" cy="0"/>
        </a:xfrm>
      </p:grpSpPr>
      <p:grpSp>
        <p:nvGrpSpPr>
          <p:cNvPr id="1288" name="Google Shape;1288;p160"/>
          <p:cNvGrpSpPr/>
          <p:nvPr/>
        </p:nvGrpSpPr>
        <p:grpSpPr>
          <a:xfrm flipH="1">
            <a:off x="-22" y="0"/>
            <a:ext cx="9144044" cy="5143500"/>
            <a:chOff x="0" y="0"/>
            <a:chExt cx="9144044" cy="5143500"/>
          </a:xfrm>
        </p:grpSpPr>
        <p:sp>
          <p:nvSpPr>
            <p:cNvPr id="1289" name="Google Shape;1289;p160"/>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0"/>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0"/>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60"/>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3" name="Google Shape;1293;p16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0"/>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1295" name="Google Shape;1295;p160"/>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spcBef>
                <a:spcPts val="0"/>
              </a:spcBef>
              <a:spcAft>
                <a:spcPts val="0"/>
              </a:spcAft>
              <a:buClr>
                <a:schemeClr val="accent1"/>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1296" name="Google Shape;1296;p160"/>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2"/>
        </a:solidFill>
      </p:bgPr>
    </p:bg>
    <p:spTree>
      <p:nvGrpSpPr>
        <p:cNvPr id="1297" name="Shape 1297"/>
        <p:cNvGrpSpPr/>
        <p:nvPr/>
      </p:nvGrpSpPr>
      <p:grpSpPr>
        <a:xfrm>
          <a:off x="0" y="0"/>
          <a:ext cx="0" cy="0"/>
          <a:chOff x="0" y="0"/>
          <a:chExt cx="0" cy="0"/>
        </a:xfrm>
      </p:grpSpPr>
      <p:grpSp>
        <p:nvGrpSpPr>
          <p:cNvPr id="1298" name="Google Shape;1298;p161"/>
          <p:cNvGrpSpPr/>
          <p:nvPr/>
        </p:nvGrpSpPr>
        <p:grpSpPr>
          <a:xfrm>
            <a:off x="0" y="0"/>
            <a:ext cx="9144044" cy="5143500"/>
            <a:chOff x="0" y="0"/>
            <a:chExt cx="9144044" cy="5143500"/>
          </a:xfrm>
        </p:grpSpPr>
        <p:sp>
          <p:nvSpPr>
            <p:cNvPr id="1299" name="Google Shape;1299;p161"/>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1"/>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1"/>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1"/>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3" name="Google Shape;1303;p16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61"/>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1305" name="Google Shape;1305;p161"/>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4"/>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1306" name="Google Shape;1306;p161"/>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2"/>
        </a:solidFill>
      </p:bgPr>
    </p:bg>
    <p:spTree>
      <p:nvGrpSpPr>
        <p:cNvPr id="1307" name="Shape 1307"/>
        <p:cNvGrpSpPr/>
        <p:nvPr/>
      </p:nvGrpSpPr>
      <p:grpSpPr>
        <a:xfrm>
          <a:off x="0" y="0"/>
          <a:ext cx="0" cy="0"/>
          <a:chOff x="0" y="0"/>
          <a:chExt cx="0" cy="0"/>
        </a:xfrm>
      </p:grpSpPr>
      <p:grpSp>
        <p:nvGrpSpPr>
          <p:cNvPr id="1308" name="Google Shape;1308;p162"/>
          <p:cNvGrpSpPr/>
          <p:nvPr/>
        </p:nvGrpSpPr>
        <p:grpSpPr>
          <a:xfrm>
            <a:off x="0" y="0"/>
            <a:ext cx="9144044" cy="5143500"/>
            <a:chOff x="0" y="0"/>
            <a:chExt cx="9144044" cy="5143500"/>
          </a:xfrm>
        </p:grpSpPr>
        <p:sp>
          <p:nvSpPr>
            <p:cNvPr id="1309" name="Google Shape;1309;p162"/>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62"/>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62"/>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62"/>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3" name="Google Shape;1313;p16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62"/>
          <p:cNvSpPr txBox="1"/>
          <p:nvPr>
            <p:ph type="title"/>
          </p:nvPr>
        </p:nvSpPr>
        <p:spPr>
          <a:xfrm>
            <a:off x="715100" y="1612750"/>
            <a:ext cx="3401400" cy="18948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1315" name="Google Shape;1315;p162"/>
          <p:cNvSpPr txBox="1"/>
          <p:nvPr>
            <p:ph idx="1" type="body"/>
          </p:nvPr>
        </p:nvSpPr>
        <p:spPr>
          <a:xfrm>
            <a:off x="4572000" y="535000"/>
            <a:ext cx="3699300" cy="40734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5"/>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100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bg>
      <p:bgPr>
        <a:solidFill>
          <a:schemeClr val="lt2"/>
        </a:solidFill>
      </p:bgPr>
    </p:bg>
    <p:spTree>
      <p:nvGrpSpPr>
        <p:cNvPr id="1316" name="Shape 1316"/>
        <p:cNvGrpSpPr/>
        <p:nvPr/>
      </p:nvGrpSpPr>
      <p:grpSpPr>
        <a:xfrm>
          <a:off x="0" y="0"/>
          <a:ext cx="0" cy="0"/>
          <a:chOff x="0" y="0"/>
          <a:chExt cx="0" cy="0"/>
        </a:xfrm>
      </p:grpSpPr>
      <p:grpSp>
        <p:nvGrpSpPr>
          <p:cNvPr id="1317" name="Google Shape;1317;p163"/>
          <p:cNvGrpSpPr/>
          <p:nvPr/>
        </p:nvGrpSpPr>
        <p:grpSpPr>
          <a:xfrm flipH="1">
            <a:off x="-22" y="0"/>
            <a:ext cx="9144044" cy="5143500"/>
            <a:chOff x="0" y="0"/>
            <a:chExt cx="9144044" cy="5143500"/>
          </a:xfrm>
        </p:grpSpPr>
        <p:sp>
          <p:nvSpPr>
            <p:cNvPr id="1318" name="Google Shape;1318;p163"/>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63"/>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63"/>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63"/>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2" name="Google Shape;1322;p16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63"/>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2"/>
        </a:solidFill>
      </p:bgPr>
    </p:bg>
    <p:spTree>
      <p:nvGrpSpPr>
        <p:cNvPr id="1324" name="Shape 1324"/>
        <p:cNvGrpSpPr/>
        <p:nvPr/>
      </p:nvGrpSpPr>
      <p:grpSpPr>
        <a:xfrm>
          <a:off x="0" y="0"/>
          <a:ext cx="0" cy="0"/>
          <a:chOff x="0" y="0"/>
          <a:chExt cx="0" cy="0"/>
        </a:xfrm>
      </p:grpSpPr>
      <p:grpSp>
        <p:nvGrpSpPr>
          <p:cNvPr id="1325" name="Google Shape;1325;p164"/>
          <p:cNvGrpSpPr/>
          <p:nvPr/>
        </p:nvGrpSpPr>
        <p:grpSpPr>
          <a:xfrm>
            <a:off x="0" y="0"/>
            <a:ext cx="9144044" cy="5143500"/>
            <a:chOff x="0" y="0"/>
            <a:chExt cx="9144044" cy="5143500"/>
          </a:xfrm>
        </p:grpSpPr>
        <p:sp>
          <p:nvSpPr>
            <p:cNvPr id="1326" name="Google Shape;1326;p164"/>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64"/>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64"/>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64"/>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0" name="Google Shape;1330;p16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64"/>
          <p:cNvSpPr txBox="1"/>
          <p:nvPr>
            <p:ph type="ctrTitle"/>
          </p:nvPr>
        </p:nvSpPr>
        <p:spPr>
          <a:xfrm>
            <a:off x="2533200" y="646650"/>
            <a:ext cx="40776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32" name="Google Shape;1332;p164"/>
          <p:cNvSpPr txBox="1"/>
          <p:nvPr>
            <p:ph idx="1" type="subTitle"/>
          </p:nvPr>
        </p:nvSpPr>
        <p:spPr>
          <a:xfrm>
            <a:off x="2533200" y="1568250"/>
            <a:ext cx="4077600" cy="12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33" name="Google Shape;1333;p164"/>
          <p:cNvSpPr txBox="1"/>
          <p:nvPr/>
        </p:nvSpPr>
        <p:spPr>
          <a:xfrm>
            <a:off x="2533200" y="3405825"/>
            <a:ext cx="4077600" cy="62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Poppins"/>
                <a:ea typeface="Poppins"/>
                <a:cs typeface="Poppins"/>
                <a:sym typeface="Poppins"/>
              </a:rPr>
              <a:t>CREDITS: This template has been created by </a:t>
            </a:r>
            <a:r>
              <a:rPr b="1" lang="en" sz="10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000">
                <a:solidFill>
                  <a:schemeClr val="dk1"/>
                </a:solidFill>
                <a:latin typeface="Poppins"/>
                <a:ea typeface="Poppins"/>
                <a:cs typeface="Poppins"/>
                <a:sym typeface="Poppins"/>
              </a:rPr>
              <a:t>, and includes icons by </a:t>
            </a:r>
            <a:r>
              <a:rPr b="1" lang="en" sz="10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infographics &amp; images by </a:t>
            </a:r>
            <a:r>
              <a:rPr b="1" lang="en" sz="10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b="1" lang="en" sz="1000">
                <a:solidFill>
                  <a:schemeClr val="dk1"/>
                </a:solidFill>
                <a:latin typeface="Poppins"/>
                <a:ea typeface="Poppins"/>
                <a:cs typeface="Poppins"/>
                <a:sym typeface="Poppins"/>
              </a:rPr>
              <a:t> </a:t>
            </a:r>
            <a:r>
              <a:rPr lang="en" sz="1000">
                <a:solidFill>
                  <a:schemeClr val="dk1"/>
                </a:solidFill>
                <a:latin typeface="Poppins"/>
                <a:ea typeface="Poppins"/>
                <a:cs typeface="Poppins"/>
                <a:sym typeface="Poppins"/>
              </a:rPr>
              <a:t>and content by </a:t>
            </a:r>
            <a:r>
              <a:rPr b="1" lang="en" sz="1000">
                <a:solidFill>
                  <a:schemeClr val="dk1"/>
                </a:solidFill>
                <a:latin typeface="Poppins"/>
                <a:ea typeface="Poppins"/>
                <a:cs typeface="Poppins"/>
                <a:sym typeface="Poppins"/>
              </a:rPr>
              <a:t>Sandra Medina</a:t>
            </a:r>
            <a:endParaRPr b="1" sz="1000">
              <a:solidFill>
                <a:schemeClr val="dk1"/>
              </a:solidFill>
              <a:latin typeface="Poppins"/>
              <a:ea typeface="Poppins"/>
              <a:cs typeface="Poppins"/>
              <a:sym typeface="Poppins"/>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2"/>
        </a:solidFill>
      </p:bgPr>
    </p:bg>
    <p:spTree>
      <p:nvGrpSpPr>
        <p:cNvPr id="1334" name="Shape 1334"/>
        <p:cNvGrpSpPr/>
        <p:nvPr/>
      </p:nvGrpSpPr>
      <p:grpSpPr>
        <a:xfrm>
          <a:off x="0" y="0"/>
          <a:ext cx="0" cy="0"/>
          <a:chOff x="0" y="0"/>
          <a:chExt cx="0" cy="0"/>
        </a:xfrm>
      </p:grpSpPr>
      <p:sp>
        <p:nvSpPr>
          <p:cNvPr id="1335" name="Google Shape;1335;p165"/>
          <p:cNvSpPr/>
          <p:nvPr/>
        </p:nvSpPr>
        <p:spPr>
          <a:xfrm>
            <a:off x="0" y="2656374"/>
            <a:ext cx="3929963" cy="2487152"/>
          </a:xfrm>
          <a:custGeom>
            <a:rect b="b" l="l" r="r" t="t"/>
            <a:pathLst>
              <a:path extrusionOk="0" h="41520" w="65606">
                <a:moveTo>
                  <a:pt x="3403" y="1"/>
                </a:moveTo>
                <a:cubicBezTo>
                  <a:pt x="1302" y="1"/>
                  <a:pt x="0" y="501"/>
                  <a:pt x="0" y="501"/>
                </a:cubicBezTo>
                <a:lnTo>
                  <a:pt x="0" y="41519"/>
                </a:lnTo>
                <a:lnTo>
                  <a:pt x="65606" y="41519"/>
                </a:lnTo>
                <a:cubicBezTo>
                  <a:pt x="65606" y="41519"/>
                  <a:pt x="61764" y="36094"/>
                  <a:pt x="53544" y="36094"/>
                </a:cubicBezTo>
                <a:cubicBezTo>
                  <a:pt x="52716" y="36094"/>
                  <a:pt x="51844" y="36149"/>
                  <a:pt x="50928" y="36270"/>
                </a:cubicBezTo>
                <a:cubicBezTo>
                  <a:pt x="49598" y="36445"/>
                  <a:pt x="48291" y="36548"/>
                  <a:pt x="47001" y="36548"/>
                </a:cubicBezTo>
                <a:cubicBezTo>
                  <a:pt x="38572" y="36548"/>
                  <a:pt x="30879" y="32171"/>
                  <a:pt x="22233" y="15274"/>
                </a:cubicBezTo>
                <a:cubicBezTo>
                  <a:pt x="15513" y="2141"/>
                  <a:pt x="7749" y="1"/>
                  <a:pt x="3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65"/>
          <p:cNvSpPr/>
          <p:nvPr/>
        </p:nvSpPr>
        <p:spPr>
          <a:xfrm>
            <a:off x="6184635" y="0"/>
            <a:ext cx="2959360" cy="1238782"/>
          </a:xfrm>
          <a:custGeom>
            <a:rect b="b" l="l" r="r" t="t"/>
            <a:pathLst>
              <a:path extrusionOk="0" h="22778" w="54415">
                <a:moveTo>
                  <a:pt x="1" y="1"/>
                </a:moveTo>
                <a:cubicBezTo>
                  <a:pt x="8129" y="521"/>
                  <a:pt x="14031" y="3075"/>
                  <a:pt x="17554" y="8487"/>
                </a:cubicBezTo>
                <a:cubicBezTo>
                  <a:pt x="24665" y="19420"/>
                  <a:pt x="34653" y="22777"/>
                  <a:pt x="42844" y="22777"/>
                </a:cubicBezTo>
                <a:cubicBezTo>
                  <a:pt x="47620" y="22777"/>
                  <a:pt x="51785" y="21636"/>
                  <a:pt x="54415" y="20190"/>
                </a:cubicBezTo>
                <a:lnTo>
                  <a:pt x="544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65"/>
          <p:cNvSpPr/>
          <p:nvPr/>
        </p:nvSpPr>
        <p:spPr>
          <a:xfrm>
            <a:off x="0" y="0"/>
            <a:ext cx="715089" cy="1043699"/>
          </a:xfrm>
          <a:custGeom>
            <a:rect b="b" l="l" r="r" t="t"/>
            <a:pathLst>
              <a:path extrusionOk="0" h="14230" w="9750">
                <a:moveTo>
                  <a:pt x="9514" y="1"/>
                </a:moveTo>
                <a:cubicBezTo>
                  <a:pt x="9495" y="2976"/>
                  <a:pt x="8470" y="5968"/>
                  <a:pt x="6716" y="8381"/>
                </a:cubicBezTo>
                <a:cubicBezTo>
                  <a:pt x="4969" y="10784"/>
                  <a:pt x="2623" y="12629"/>
                  <a:pt x="0" y="13955"/>
                </a:cubicBezTo>
                <a:lnTo>
                  <a:pt x="0" y="14230"/>
                </a:lnTo>
                <a:cubicBezTo>
                  <a:pt x="291" y="14084"/>
                  <a:pt x="580" y="13931"/>
                  <a:pt x="864" y="13771"/>
                </a:cubicBezTo>
                <a:cubicBezTo>
                  <a:pt x="3014" y="12568"/>
                  <a:pt x="4972" y="10986"/>
                  <a:pt x="6505" y="9048"/>
                </a:cubicBezTo>
                <a:cubicBezTo>
                  <a:pt x="8073" y="7064"/>
                  <a:pt x="9154" y="4732"/>
                  <a:pt x="9564" y="2231"/>
                </a:cubicBezTo>
                <a:cubicBezTo>
                  <a:pt x="9684" y="1495"/>
                  <a:pt x="9748" y="749"/>
                  <a:pt x="9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65"/>
          <p:cNvSpPr/>
          <p:nvPr/>
        </p:nvSpPr>
        <p:spPr>
          <a:xfrm>
            <a:off x="8131929" y="4452349"/>
            <a:ext cx="1008658" cy="691151"/>
          </a:xfrm>
          <a:custGeom>
            <a:rect b="b" l="l" r="r" t="t"/>
            <a:pathLst>
              <a:path extrusionOk="0" h="9751" w="14230">
                <a:moveTo>
                  <a:pt x="14230" y="0"/>
                </a:moveTo>
                <a:cubicBezTo>
                  <a:pt x="13482" y="2"/>
                  <a:pt x="12735" y="67"/>
                  <a:pt x="11999" y="186"/>
                </a:cubicBezTo>
                <a:cubicBezTo>
                  <a:pt x="9498" y="596"/>
                  <a:pt x="7166" y="1677"/>
                  <a:pt x="5182" y="3246"/>
                </a:cubicBezTo>
                <a:cubicBezTo>
                  <a:pt x="3244" y="4777"/>
                  <a:pt x="1663" y="6735"/>
                  <a:pt x="458" y="8884"/>
                </a:cubicBezTo>
                <a:cubicBezTo>
                  <a:pt x="299" y="9170"/>
                  <a:pt x="146" y="9458"/>
                  <a:pt x="1" y="9750"/>
                </a:cubicBezTo>
                <a:lnTo>
                  <a:pt x="274" y="9750"/>
                </a:lnTo>
                <a:cubicBezTo>
                  <a:pt x="1601" y="7125"/>
                  <a:pt x="3446" y="4780"/>
                  <a:pt x="5850" y="3034"/>
                </a:cubicBezTo>
                <a:cubicBezTo>
                  <a:pt x="8263" y="1280"/>
                  <a:pt x="11254" y="256"/>
                  <a:pt x="14230" y="236"/>
                </a:cubicBezTo>
                <a:lnTo>
                  <a:pt x="142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6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2"/>
        </a:solidFill>
      </p:bgPr>
    </p:bg>
    <p:spTree>
      <p:nvGrpSpPr>
        <p:cNvPr id="1340" name="Shape 1340"/>
        <p:cNvGrpSpPr/>
        <p:nvPr/>
      </p:nvGrpSpPr>
      <p:grpSpPr>
        <a:xfrm>
          <a:off x="0" y="0"/>
          <a:ext cx="0" cy="0"/>
          <a:chOff x="0" y="0"/>
          <a:chExt cx="0" cy="0"/>
        </a:xfrm>
      </p:grpSpPr>
      <p:grpSp>
        <p:nvGrpSpPr>
          <p:cNvPr id="1341" name="Google Shape;1341;p166"/>
          <p:cNvGrpSpPr/>
          <p:nvPr/>
        </p:nvGrpSpPr>
        <p:grpSpPr>
          <a:xfrm flipH="1">
            <a:off x="-2" y="-25"/>
            <a:ext cx="9144005" cy="5143549"/>
            <a:chOff x="0" y="25"/>
            <a:chExt cx="9144005" cy="5143549"/>
          </a:xfrm>
        </p:grpSpPr>
        <p:sp>
          <p:nvSpPr>
            <p:cNvPr id="1342" name="Google Shape;1342;p166"/>
            <p:cNvSpPr/>
            <p:nvPr/>
          </p:nvSpPr>
          <p:spPr>
            <a:xfrm>
              <a:off x="0" y="2426243"/>
              <a:ext cx="3712582" cy="2717331"/>
            </a:xfrm>
            <a:custGeom>
              <a:rect b="b" l="l" r="r" t="t"/>
              <a:pathLst>
                <a:path extrusionOk="0" h="49118" w="67108">
                  <a:moveTo>
                    <a:pt x="8389" y="1"/>
                  </a:moveTo>
                  <a:cubicBezTo>
                    <a:pt x="4054" y="1"/>
                    <a:pt x="0" y="2152"/>
                    <a:pt x="0" y="2152"/>
                  </a:cubicBezTo>
                  <a:lnTo>
                    <a:pt x="0" y="49117"/>
                  </a:lnTo>
                  <a:lnTo>
                    <a:pt x="67108" y="49117"/>
                  </a:lnTo>
                  <a:cubicBezTo>
                    <a:pt x="58580" y="32150"/>
                    <a:pt x="31936" y="35403"/>
                    <a:pt x="20920" y="32057"/>
                  </a:cubicBezTo>
                  <a:cubicBezTo>
                    <a:pt x="9902" y="28710"/>
                    <a:pt x="22099" y="12463"/>
                    <a:pt x="16084" y="3793"/>
                  </a:cubicBezTo>
                  <a:cubicBezTo>
                    <a:pt x="14068" y="886"/>
                    <a:pt x="11170" y="1"/>
                    <a:pt x="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66"/>
            <p:cNvSpPr/>
            <p:nvPr/>
          </p:nvSpPr>
          <p:spPr>
            <a:xfrm>
              <a:off x="4490166" y="25"/>
              <a:ext cx="4653839" cy="2546605"/>
            </a:xfrm>
            <a:custGeom>
              <a:rect b="b" l="l" r="r" t="t"/>
              <a:pathLst>
                <a:path extrusionOk="0" h="46032" w="84122">
                  <a:moveTo>
                    <a:pt x="0" y="0"/>
                  </a:moveTo>
                  <a:cubicBezTo>
                    <a:pt x="3140" y="4954"/>
                    <a:pt x="13237" y="8242"/>
                    <a:pt x="29765" y="8242"/>
                  </a:cubicBezTo>
                  <a:cubicBezTo>
                    <a:pt x="30380" y="8242"/>
                    <a:pt x="31004" y="8237"/>
                    <a:pt x="31637" y="8228"/>
                  </a:cubicBezTo>
                  <a:cubicBezTo>
                    <a:pt x="31851" y="8225"/>
                    <a:pt x="32062" y="8224"/>
                    <a:pt x="32270" y="8224"/>
                  </a:cubicBezTo>
                  <a:cubicBezTo>
                    <a:pt x="57121" y="8224"/>
                    <a:pt x="46695" y="30052"/>
                    <a:pt x="65108" y="41560"/>
                  </a:cubicBezTo>
                  <a:cubicBezTo>
                    <a:pt x="70037" y="44641"/>
                    <a:pt x="76496" y="46031"/>
                    <a:pt x="81343" y="46031"/>
                  </a:cubicBezTo>
                  <a:cubicBezTo>
                    <a:pt x="82348" y="46031"/>
                    <a:pt x="83283" y="45971"/>
                    <a:pt x="84121" y="45855"/>
                  </a:cubicBezTo>
                  <a:lnTo>
                    <a:pt x="841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4" name="Google Shape;1344;p16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91" name="Shape 91"/>
        <p:cNvGrpSpPr/>
        <p:nvPr/>
      </p:nvGrpSpPr>
      <p:grpSpPr>
        <a:xfrm>
          <a:off x="0" y="0"/>
          <a:ext cx="0" cy="0"/>
          <a:chOff x="0" y="0"/>
          <a:chExt cx="0" cy="0"/>
        </a:xfrm>
      </p:grpSpPr>
      <p:grpSp>
        <p:nvGrpSpPr>
          <p:cNvPr id="92" name="Google Shape;92;p18"/>
          <p:cNvGrpSpPr/>
          <p:nvPr/>
        </p:nvGrpSpPr>
        <p:grpSpPr>
          <a:xfrm flipH="1">
            <a:off x="-22" y="0"/>
            <a:ext cx="9144044" cy="5143500"/>
            <a:chOff x="0" y="0"/>
            <a:chExt cx="9144044" cy="5143500"/>
          </a:xfrm>
        </p:grpSpPr>
        <p:sp>
          <p:nvSpPr>
            <p:cNvPr id="93" name="Google Shape;93;p18"/>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99" name="Google Shape;99;p18"/>
          <p:cNvSpPr/>
          <p:nvPr/>
        </p:nvSpPr>
        <p:spPr>
          <a:xfrm rot="10800000">
            <a:off x="356223" y="41240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7499773" y="3389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101" name="Shape 101"/>
        <p:cNvGrpSpPr/>
        <p:nvPr/>
      </p:nvGrpSpPr>
      <p:grpSpPr>
        <a:xfrm>
          <a:off x="0" y="0"/>
          <a:ext cx="0" cy="0"/>
          <a:chOff x="0" y="0"/>
          <a:chExt cx="0" cy="0"/>
        </a:xfrm>
      </p:grpSpPr>
      <p:grpSp>
        <p:nvGrpSpPr>
          <p:cNvPr id="102" name="Google Shape;102;p19"/>
          <p:cNvGrpSpPr/>
          <p:nvPr/>
        </p:nvGrpSpPr>
        <p:grpSpPr>
          <a:xfrm>
            <a:off x="0" y="0"/>
            <a:ext cx="9144044" cy="5143500"/>
            <a:chOff x="0" y="0"/>
            <a:chExt cx="9144044" cy="5143500"/>
          </a:xfrm>
        </p:grpSpPr>
        <p:sp>
          <p:nvSpPr>
            <p:cNvPr id="103" name="Google Shape;103;p19"/>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09" name="Google Shape;109;p19"/>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10" name="Shape 110"/>
        <p:cNvGrpSpPr/>
        <p:nvPr/>
      </p:nvGrpSpPr>
      <p:grpSpPr>
        <a:xfrm>
          <a:off x="0" y="0"/>
          <a:ext cx="0" cy="0"/>
          <a:chOff x="0" y="0"/>
          <a:chExt cx="0" cy="0"/>
        </a:xfrm>
      </p:grpSpPr>
      <p:grpSp>
        <p:nvGrpSpPr>
          <p:cNvPr id="111" name="Google Shape;111;p20"/>
          <p:cNvGrpSpPr/>
          <p:nvPr/>
        </p:nvGrpSpPr>
        <p:grpSpPr>
          <a:xfrm>
            <a:off x="0" y="0"/>
            <a:ext cx="9144044" cy="5143500"/>
            <a:chOff x="0" y="0"/>
            <a:chExt cx="9144044" cy="5143500"/>
          </a:xfrm>
        </p:grpSpPr>
        <p:sp>
          <p:nvSpPr>
            <p:cNvPr id="112" name="Google Shape;112;p20"/>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2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ph type="title"/>
          </p:nvPr>
        </p:nvSpPr>
        <p:spPr>
          <a:xfrm>
            <a:off x="1354350" y="1163250"/>
            <a:ext cx="6435300" cy="281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118" name="Shape 118"/>
        <p:cNvGrpSpPr/>
        <p:nvPr/>
      </p:nvGrpSpPr>
      <p:grpSpPr>
        <a:xfrm>
          <a:off x="0" y="0"/>
          <a:ext cx="0" cy="0"/>
          <a:chOff x="0" y="0"/>
          <a:chExt cx="0" cy="0"/>
        </a:xfrm>
      </p:grpSpPr>
      <p:grpSp>
        <p:nvGrpSpPr>
          <p:cNvPr id="119" name="Google Shape;119;p21"/>
          <p:cNvGrpSpPr/>
          <p:nvPr/>
        </p:nvGrpSpPr>
        <p:grpSpPr>
          <a:xfrm>
            <a:off x="0" y="0"/>
            <a:ext cx="9144044" cy="5143500"/>
            <a:chOff x="0" y="0"/>
            <a:chExt cx="9144044" cy="5143500"/>
          </a:xfrm>
        </p:grpSpPr>
        <p:sp>
          <p:nvSpPr>
            <p:cNvPr id="120" name="Google Shape;120;p21"/>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2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 name="Google Shape;126;p21"/>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6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127" name="Shape 127"/>
        <p:cNvGrpSpPr/>
        <p:nvPr/>
      </p:nvGrpSpPr>
      <p:grpSpPr>
        <a:xfrm>
          <a:off x="0" y="0"/>
          <a:ext cx="0" cy="0"/>
          <a:chOff x="0" y="0"/>
          <a:chExt cx="0" cy="0"/>
        </a:xfrm>
      </p:grpSpPr>
      <p:grpSp>
        <p:nvGrpSpPr>
          <p:cNvPr id="128" name="Google Shape;128;p22"/>
          <p:cNvGrpSpPr/>
          <p:nvPr/>
        </p:nvGrpSpPr>
        <p:grpSpPr>
          <a:xfrm>
            <a:off x="0" y="0"/>
            <a:ext cx="9144044" cy="5143500"/>
            <a:chOff x="0" y="0"/>
            <a:chExt cx="9144044" cy="5143500"/>
          </a:xfrm>
        </p:grpSpPr>
        <p:sp>
          <p:nvSpPr>
            <p:cNvPr id="129" name="Google Shape;129;p22"/>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2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135" name="Shape 135"/>
        <p:cNvGrpSpPr/>
        <p:nvPr/>
      </p:nvGrpSpPr>
      <p:grpSpPr>
        <a:xfrm>
          <a:off x="0" y="0"/>
          <a:ext cx="0" cy="0"/>
          <a:chOff x="0" y="0"/>
          <a:chExt cx="0" cy="0"/>
        </a:xfrm>
      </p:grpSpPr>
      <p:grpSp>
        <p:nvGrpSpPr>
          <p:cNvPr id="136" name="Google Shape;136;p23"/>
          <p:cNvGrpSpPr/>
          <p:nvPr/>
        </p:nvGrpSpPr>
        <p:grpSpPr>
          <a:xfrm>
            <a:off x="0" y="0"/>
            <a:ext cx="9144044" cy="5143500"/>
            <a:chOff x="0" y="0"/>
            <a:chExt cx="9144044" cy="5143500"/>
          </a:xfrm>
        </p:grpSpPr>
        <p:sp>
          <p:nvSpPr>
            <p:cNvPr id="137" name="Google Shape;137;p23"/>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43" name="Google Shape;143;p23"/>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44" name="Shape 14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2"/>
        </a:solidFill>
      </p:bgPr>
    </p:bg>
    <p:spTree>
      <p:nvGrpSpPr>
        <p:cNvPr id="145" name="Shape 145"/>
        <p:cNvGrpSpPr/>
        <p:nvPr/>
      </p:nvGrpSpPr>
      <p:grpSpPr>
        <a:xfrm>
          <a:off x="0" y="0"/>
          <a:ext cx="0" cy="0"/>
          <a:chOff x="0" y="0"/>
          <a:chExt cx="0" cy="0"/>
        </a:xfrm>
      </p:grpSpPr>
      <p:grpSp>
        <p:nvGrpSpPr>
          <p:cNvPr id="146" name="Google Shape;146;p25"/>
          <p:cNvGrpSpPr/>
          <p:nvPr/>
        </p:nvGrpSpPr>
        <p:grpSpPr>
          <a:xfrm flipH="1">
            <a:off x="-22" y="0"/>
            <a:ext cx="9144044" cy="5143500"/>
            <a:chOff x="0" y="0"/>
            <a:chExt cx="9144044" cy="5143500"/>
          </a:xfrm>
        </p:grpSpPr>
        <p:sp>
          <p:nvSpPr>
            <p:cNvPr id="147" name="Google Shape;147;p25"/>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2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txBox="1"/>
          <p:nvPr>
            <p:ph hasCustomPrompt="1" type="title"/>
          </p:nvPr>
        </p:nvSpPr>
        <p:spPr>
          <a:xfrm>
            <a:off x="11327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25"/>
          <p:cNvSpPr txBox="1"/>
          <p:nvPr>
            <p:ph idx="1" type="subTitle"/>
          </p:nvPr>
        </p:nvSpPr>
        <p:spPr>
          <a:xfrm>
            <a:off x="1132750"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54" name="Google Shape;154;p25"/>
          <p:cNvSpPr txBox="1"/>
          <p:nvPr>
            <p:ph idx="2"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155" name="Google Shape;155;p25"/>
          <p:cNvSpPr txBox="1"/>
          <p:nvPr>
            <p:ph hasCustomPrompt="1" idx="3" type="title"/>
          </p:nvPr>
        </p:nvSpPr>
        <p:spPr>
          <a:xfrm>
            <a:off x="34256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25"/>
          <p:cNvSpPr txBox="1"/>
          <p:nvPr>
            <p:ph idx="4" type="subTitle"/>
          </p:nvPr>
        </p:nvSpPr>
        <p:spPr>
          <a:xfrm>
            <a:off x="3425563"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57" name="Google Shape;157;p25"/>
          <p:cNvSpPr txBox="1"/>
          <p:nvPr>
            <p:ph hasCustomPrompt="1" idx="5" type="title"/>
          </p:nvPr>
        </p:nvSpPr>
        <p:spPr>
          <a:xfrm>
            <a:off x="5718363"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25"/>
          <p:cNvSpPr txBox="1"/>
          <p:nvPr>
            <p:ph idx="6" type="subTitle"/>
          </p:nvPr>
        </p:nvSpPr>
        <p:spPr>
          <a:xfrm>
            <a:off x="5718375"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bg>
      <p:bgPr>
        <a:solidFill>
          <a:schemeClr val="lt2"/>
        </a:solidFill>
      </p:bgPr>
    </p:bg>
    <p:spTree>
      <p:nvGrpSpPr>
        <p:cNvPr id="159" name="Shape 159"/>
        <p:cNvGrpSpPr/>
        <p:nvPr/>
      </p:nvGrpSpPr>
      <p:grpSpPr>
        <a:xfrm>
          <a:off x="0" y="0"/>
          <a:ext cx="0" cy="0"/>
          <a:chOff x="0" y="0"/>
          <a:chExt cx="0" cy="0"/>
        </a:xfrm>
      </p:grpSpPr>
      <p:grpSp>
        <p:nvGrpSpPr>
          <p:cNvPr id="160" name="Google Shape;160;p26"/>
          <p:cNvGrpSpPr/>
          <p:nvPr/>
        </p:nvGrpSpPr>
        <p:grpSpPr>
          <a:xfrm flipH="1">
            <a:off x="-22" y="0"/>
            <a:ext cx="9144044" cy="5143500"/>
            <a:chOff x="0" y="0"/>
            <a:chExt cx="9144044" cy="5143500"/>
          </a:xfrm>
        </p:grpSpPr>
        <p:sp>
          <p:nvSpPr>
            <p:cNvPr id="161" name="Google Shape;161;p26"/>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7" name="Google Shape;167;p26"/>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bg>
      <p:bgPr>
        <a:solidFill>
          <a:schemeClr val="lt2"/>
        </a:solidFill>
      </p:bgPr>
    </p:bg>
    <p:spTree>
      <p:nvGrpSpPr>
        <p:cNvPr id="168" name="Shape 168"/>
        <p:cNvGrpSpPr/>
        <p:nvPr/>
      </p:nvGrpSpPr>
      <p:grpSpPr>
        <a:xfrm>
          <a:off x="0" y="0"/>
          <a:ext cx="0" cy="0"/>
          <a:chOff x="0" y="0"/>
          <a:chExt cx="0" cy="0"/>
        </a:xfrm>
      </p:grpSpPr>
      <p:grpSp>
        <p:nvGrpSpPr>
          <p:cNvPr id="169" name="Google Shape;169;p27"/>
          <p:cNvGrpSpPr/>
          <p:nvPr/>
        </p:nvGrpSpPr>
        <p:grpSpPr>
          <a:xfrm flipH="1">
            <a:off x="-22" y="0"/>
            <a:ext cx="9144044" cy="5143500"/>
            <a:chOff x="0" y="0"/>
            <a:chExt cx="9144044" cy="5143500"/>
          </a:xfrm>
        </p:grpSpPr>
        <p:sp>
          <p:nvSpPr>
            <p:cNvPr id="170" name="Google Shape;170;p27"/>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6" name="Google Shape;176;p27"/>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2"/>
        </a:solidFill>
      </p:bgPr>
    </p:bg>
    <p:spTree>
      <p:nvGrpSpPr>
        <p:cNvPr id="177" name="Shape 177"/>
        <p:cNvGrpSpPr/>
        <p:nvPr/>
      </p:nvGrpSpPr>
      <p:grpSpPr>
        <a:xfrm>
          <a:off x="0" y="0"/>
          <a:ext cx="0" cy="0"/>
          <a:chOff x="0" y="0"/>
          <a:chExt cx="0" cy="0"/>
        </a:xfrm>
      </p:grpSpPr>
      <p:grpSp>
        <p:nvGrpSpPr>
          <p:cNvPr id="178" name="Google Shape;178;p28"/>
          <p:cNvGrpSpPr/>
          <p:nvPr/>
        </p:nvGrpSpPr>
        <p:grpSpPr>
          <a:xfrm flipH="1">
            <a:off x="-22" y="0"/>
            <a:ext cx="9144044" cy="5143500"/>
            <a:chOff x="0" y="0"/>
            <a:chExt cx="9144044" cy="5143500"/>
          </a:xfrm>
        </p:grpSpPr>
        <p:sp>
          <p:nvSpPr>
            <p:cNvPr id="179" name="Google Shape;179;p28"/>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185" name="Google Shape;185;p28"/>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spcBef>
                <a:spcPts val="0"/>
              </a:spcBef>
              <a:spcAft>
                <a:spcPts val="0"/>
              </a:spcAft>
              <a:buClr>
                <a:schemeClr val="accent1"/>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186" name="Google Shape;186;p28"/>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2"/>
        </a:solidFill>
      </p:bgPr>
    </p:bg>
    <p:spTree>
      <p:nvGrpSpPr>
        <p:cNvPr id="187" name="Shape 187"/>
        <p:cNvGrpSpPr/>
        <p:nvPr/>
      </p:nvGrpSpPr>
      <p:grpSpPr>
        <a:xfrm>
          <a:off x="0" y="0"/>
          <a:ext cx="0" cy="0"/>
          <a:chOff x="0" y="0"/>
          <a:chExt cx="0" cy="0"/>
        </a:xfrm>
      </p:grpSpPr>
      <p:grpSp>
        <p:nvGrpSpPr>
          <p:cNvPr id="188" name="Google Shape;188;p29"/>
          <p:cNvGrpSpPr/>
          <p:nvPr/>
        </p:nvGrpSpPr>
        <p:grpSpPr>
          <a:xfrm>
            <a:off x="0" y="0"/>
            <a:ext cx="9144044" cy="5143500"/>
            <a:chOff x="0" y="0"/>
            <a:chExt cx="9144044" cy="5143500"/>
          </a:xfrm>
        </p:grpSpPr>
        <p:sp>
          <p:nvSpPr>
            <p:cNvPr id="189" name="Google Shape;189;p29"/>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195" name="Google Shape;195;p29"/>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4"/>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196" name="Google Shape;196;p29"/>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2"/>
        </a:solidFill>
      </p:bgPr>
    </p:bg>
    <p:spTree>
      <p:nvGrpSpPr>
        <p:cNvPr id="197" name="Shape 197"/>
        <p:cNvGrpSpPr/>
        <p:nvPr/>
      </p:nvGrpSpPr>
      <p:grpSpPr>
        <a:xfrm>
          <a:off x="0" y="0"/>
          <a:ext cx="0" cy="0"/>
          <a:chOff x="0" y="0"/>
          <a:chExt cx="0" cy="0"/>
        </a:xfrm>
      </p:grpSpPr>
      <p:grpSp>
        <p:nvGrpSpPr>
          <p:cNvPr id="198" name="Google Shape;198;p30"/>
          <p:cNvGrpSpPr/>
          <p:nvPr/>
        </p:nvGrpSpPr>
        <p:grpSpPr>
          <a:xfrm>
            <a:off x="0" y="0"/>
            <a:ext cx="9144044" cy="5143500"/>
            <a:chOff x="0" y="0"/>
            <a:chExt cx="9144044" cy="5143500"/>
          </a:xfrm>
        </p:grpSpPr>
        <p:sp>
          <p:nvSpPr>
            <p:cNvPr id="199" name="Google Shape;199;p30"/>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3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ph type="title"/>
          </p:nvPr>
        </p:nvSpPr>
        <p:spPr>
          <a:xfrm>
            <a:off x="715100" y="1612750"/>
            <a:ext cx="3401400" cy="18948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205" name="Google Shape;205;p30"/>
          <p:cNvSpPr txBox="1"/>
          <p:nvPr>
            <p:ph idx="1" type="body"/>
          </p:nvPr>
        </p:nvSpPr>
        <p:spPr>
          <a:xfrm>
            <a:off x="4572000" y="535000"/>
            <a:ext cx="3699300" cy="40734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5"/>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100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bg>
      <p:bgPr>
        <a:solidFill>
          <a:schemeClr val="lt2"/>
        </a:solidFill>
      </p:bgPr>
    </p:bg>
    <p:spTree>
      <p:nvGrpSpPr>
        <p:cNvPr id="206" name="Shape 206"/>
        <p:cNvGrpSpPr/>
        <p:nvPr/>
      </p:nvGrpSpPr>
      <p:grpSpPr>
        <a:xfrm>
          <a:off x="0" y="0"/>
          <a:ext cx="0" cy="0"/>
          <a:chOff x="0" y="0"/>
          <a:chExt cx="0" cy="0"/>
        </a:xfrm>
      </p:grpSpPr>
      <p:grpSp>
        <p:nvGrpSpPr>
          <p:cNvPr id="207" name="Google Shape;207;p31"/>
          <p:cNvGrpSpPr/>
          <p:nvPr/>
        </p:nvGrpSpPr>
        <p:grpSpPr>
          <a:xfrm flipH="1">
            <a:off x="-22" y="0"/>
            <a:ext cx="9144044" cy="5143500"/>
            <a:chOff x="0" y="0"/>
            <a:chExt cx="9144044" cy="5143500"/>
          </a:xfrm>
        </p:grpSpPr>
        <p:sp>
          <p:nvSpPr>
            <p:cNvPr id="208" name="Google Shape;208;p31"/>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1"/>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1"/>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2"/>
        </a:solidFill>
      </p:bgPr>
    </p:bg>
    <p:spTree>
      <p:nvGrpSpPr>
        <p:cNvPr id="214" name="Shape 214"/>
        <p:cNvGrpSpPr/>
        <p:nvPr/>
      </p:nvGrpSpPr>
      <p:grpSpPr>
        <a:xfrm>
          <a:off x="0" y="0"/>
          <a:ext cx="0" cy="0"/>
          <a:chOff x="0" y="0"/>
          <a:chExt cx="0" cy="0"/>
        </a:xfrm>
      </p:grpSpPr>
      <p:grpSp>
        <p:nvGrpSpPr>
          <p:cNvPr id="215" name="Google Shape;215;p32"/>
          <p:cNvGrpSpPr/>
          <p:nvPr/>
        </p:nvGrpSpPr>
        <p:grpSpPr>
          <a:xfrm>
            <a:off x="0" y="0"/>
            <a:ext cx="9144044" cy="5143500"/>
            <a:chOff x="0" y="0"/>
            <a:chExt cx="9144044" cy="5143500"/>
          </a:xfrm>
        </p:grpSpPr>
        <p:sp>
          <p:nvSpPr>
            <p:cNvPr id="216" name="Google Shape;216;p32"/>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txBox="1"/>
          <p:nvPr>
            <p:ph type="ctrTitle"/>
          </p:nvPr>
        </p:nvSpPr>
        <p:spPr>
          <a:xfrm>
            <a:off x="2533200" y="646650"/>
            <a:ext cx="40776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2" name="Google Shape;222;p32"/>
          <p:cNvSpPr txBox="1"/>
          <p:nvPr>
            <p:ph idx="1" type="subTitle"/>
          </p:nvPr>
        </p:nvSpPr>
        <p:spPr>
          <a:xfrm>
            <a:off x="2533200" y="1568250"/>
            <a:ext cx="4077600" cy="12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23" name="Google Shape;223;p32"/>
          <p:cNvSpPr txBox="1"/>
          <p:nvPr/>
        </p:nvSpPr>
        <p:spPr>
          <a:xfrm>
            <a:off x="2533200" y="3405825"/>
            <a:ext cx="4077600" cy="62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Poppins"/>
                <a:ea typeface="Poppins"/>
                <a:cs typeface="Poppins"/>
                <a:sym typeface="Poppins"/>
              </a:rPr>
              <a:t>CREDITS: This template has been created by </a:t>
            </a:r>
            <a:r>
              <a:rPr b="1" lang="en" sz="10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000">
                <a:solidFill>
                  <a:schemeClr val="dk1"/>
                </a:solidFill>
                <a:latin typeface="Poppins"/>
                <a:ea typeface="Poppins"/>
                <a:cs typeface="Poppins"/>
                <a:sym typeface="Poppins"/>
              </a:rPr>
              <a:t>, and includes icons by </a:t>
            </a:r>
            <a:r>
              <a:rPr b="1" lang="en" sz="10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infographics &amp; images by </a:t>
            </a:r>
            <a:r>
              <a:rPr b="1" lang="en" sz="10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b="1" lang="en" sz="1000">
                <a:solidFill>
                  <a:schemeClr val="dk1"/>
                </a:solidFill>
                <a:latin typeface="Poppins"/>
                <a:ea typeface="Poppins"/>
                <a:cs typeface="Poppins"/>
                <a:sym typeface="Poppins"/>
              </a:rPr>
              <a:t> </a:t>
            </a:r>
            <a:r>
              <a:rPr lang="en" sz="1000">
                <a:solidFill>
                  <a:schemeClr val="dk1"/>
                </a:solidFill>
                <a:latin typeface="Poppins"/>
                <a:ea typeface="Poppins"/>
                <a:cs typeface="Poppins"/>
                <a:sym typeface="Poppins"/>
              </a:rPr>
              <a:t>and content by </a:t>
            </a:r>
            <a:r>
              <a:rPr b="1" lang="en" sz="1000">
                <a:solidFill>
                  <a:schemeClr val="dk1"/>
                </a:solidFill>
                <a:latin typeface="Poppins"/>
                <a:ea typeface="Poppins"/>
                <a:cs typeface="Poppins"/>
                <a:sym typeface="Poppins"/>
              </a:rPr>
              <a:t>Sandra Medina</a:t>
            </a:r>
            <a:endParaRPr b="1" sz="1000">
              <a:solidFill>
                <a:schemeClr val="dk1"/>
              </a:solidFill>
              <a:latin typeface="Poppins"/>
              <a:ea typeface="Poppins"/>
              <a:cs typeface="Poppins"/>
              <a:sym typeface="Poppi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2"/>
        </a:solidFill>
      </p:bgPr>
    </p:bg>
    <p:spTree>
      <p:nvGrpSpPr>
        <p:cNvPr id="224" name="Shape 224"/>
        <p:cNvGrpSpPr/>
        <p:nvPr/>
      </p:nvGrpSpPr>
      <p:grpSpPr>
        <a:xfrm>
          <a:off x="0" y="0"/>
          <a:ext cx="0" cy="0"/>
          <a:chOff x="0" y="0"/>
          <a:chExt cx="0" cy="0"/>
        </a:xfrm>
      </p:grpSpPr>
      <p:sp>
        <p:nvSpPr>
          <p:cNvPr id="225" name="Google Shape;225;p33"/>
          <p:cNvSpPr/>
          <p:nvPr/>
        </p:nvSpPr>
        <p:spPr>
          <a:xfrm>
            <a:off x="0" y="2656374"/>
            <a:ext cx="3929963" cy="2487152"/>
          </a:xfrm>
          <a:custGeom>
            <a:rect b="b" l="l" r="r" t="t"/>
            <a:pathLst>
              <a:path extrusionOk="0" h="41520" w="65606">
                <a:moveTo>
                  <a:pt x="3403" y="1"/>
                </a:moveTo>
                <a:cubicBezTo>
                  <a:pt x="1302" y="1"/>
                  <a:pt x="0" y="501"/>
                  <a:pt x="0" y="501"/>
                </a:cubicBezTo>
                <a:lnTo>
                  <a:pt x="0" y="41519"/>
                </a:lnTo>
                <a:lnTo>
                  <a:pt x="65606" y="41519"/>
                </a:lnTo>
                <a:cubicBezTo>
                  <a:pt x="65606" y="41519"/>
                  <a:pt x="61764" y="36094"/>
                  <a:pt x="53544" y="36094"/>
                </a:cubicBezTo>
                <a:cubicBezTo>
                  <a:pt x="52716" y="36094"/>
                  <a:pt x="51844" y="36149"/>
                  <a:pt x="50928" y="36270"/>
                </a:cubicBezTo>
                <a:cubicBezTo>
                  <a:pt x="49598" y="36445"/>
                  <a:pt x="48291" y="36548"/>
                  <a:pt x="47001" y="36548"/>
                </a:cubicBezTo>
                <a:cubicBezTo>
                  <a:pt x="38572" y="36548"/>
                  <a:pt x="30879" y="32171"/>
                  <a:pt x="22233" y="15274"/>
                </a:cubicBezTo>
                <a:cubicBezTo>
                  <a:pt x="15513" y="2141"/>
                  <a:pt x="7749" y="1"/>
                  <a:pt x="3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3"/>
          <p:cNvSpPr/>
          <p:nvPr/>
        </p:nvSpPr>
        <p:spPr>
          <a:xfrm>
            <a:off x="6184635" y="0"/>
            <a:ext cx="2959360" cy="1238782"/>
          </a:xfrm>
          <a:custGeom>
            <a:rect b="b" l="l" r="r" t="t"/>
            <a:pathLst>
              <a:path extrusionOk="0" h="22778" w="54415">
                <a:moveTo>
                  <a:pt x="1" y="1"/>
                </a:moveTo>
                <a:cubicBezTo>
                  <a:pt x="8129" y="521"/>
                  <a:pt x="14031" y="3075"/>
                  <a:pt x="17554" y="8487"/>
                </a:cubicBezTo>
                <a:cubicBezTo>
                  <a:pt x="24665" y="19420"/>
                  <a:pt x="34653" y="22777"/>
                  <a:pt x="42844" y="22777"/>
                </a:cubicBezTo>
                <a:cubicBezTo>
                  <a:pt x="47620" y="22777"/>
                  <a:pt x="51785" y="21636"/>
                  <a:pt x="54415" y="20190"/>
                </a:cubicBezTo>
                <a:lnTo>
                  <a:pt x="544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3"/>
          <p:cNvSpPr/>
          <p:nvPr/>
        </p:nvSpPr>
        <p:spPr>
          <a:xfrm>
            <a:off x="0" y="0"/>
            <a:ext cx="715089" cy="1043699"/>
          </a:xfrm>
          <a:custGeom>
            <a:rect b="b" l="l" r="r" t="t"/>
            <a:pathLst>
              <a:path extrusionOk="0" h="14230" w="9750">
                <a:moveTo>
                  <a:pt x="9514" y="1"/>
                </a:moveTo>
                <a:cubicBezTo>
                  <a:pt x="9495" y="2976"/>
                  <a:pt x="8470" y="5968"/>
                  <a:pt x="6716" y="8381"/>
                </a:cubicBezTo>
                <a:cubicBezTo>
                  <a:pt x="4969" y="10784"/>
                  <a:pt x="2623" y="12629"/>
                  <a:pt x="0" y="13955"/>
                </a:cubicBezTo>
                <a:lnTo>
                  <a:pt x="0" y="14230"/>
                </a:lnTo>
                <a:cubicBezTo>
                  <a:pt x="291" y="14084"/>
                  <a:pt x="580" y="13931"/>
                  <a:pt x="864" y="13771"/>
                </a:cubicBezTo>
                <a:cubicBezTo>
                  <a:pt x="3014" y="12568"/>
                  <a:pt x="4972" y="10986"/>
                  <a:pt x="6505" y="9048"/>
                </a:cubicBezTo>
                <a:cubicBezTo>
                  <a:pt x="8073" y="7064"/>
                  <a:pt x="9154" y="4732"/>
                  <a:pt x="9564" y="2231"/>
                </a:cubicBezTo>
                <a:cubicBezTo>
                  <a:pt x="9684" y="1495"/>
                  <a:pt x="9748" y="749"/>
                  <a:pt x="9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p:nvPr/>
        </p:nvSpPr>
        <p:spPr>
          <a:xfrm>
            <a:off x="8131929" y="4452349"/>
            <a:ext cx="1008658" cy="691151"/>
          </a:xfrm>
          <a:custGeom>
            <a:rect b="b" l="l" r="r" t="t"/>
            <a:pathLst>
              <a:path extrusionOk="0" h="9751" w="14230">
                <a:moveTo>
                  <a:pt x="14230" y="0"/>
                </a:moveTo>
                <a:cubicBezTo>
                  <a:pt x="13482" y="2"/>
                  <a:pt x="12735" y="67"/>
                  <a:pt x="11999" y="186"/>
                </a:cubicBezTo>
                <a:cubicBezTo>
                  <a:pt x="9498" y="596"/>
                  <a:pt x="7166" y="1677"/>
                  <a:pt x="5182" y="3246"/>
                </a:cubicBezTo>
                <a:cubicBezTo>
                  <a:pt x="3244" y="4777"/>
                  <a:pt x="1663" y="6735"/>
                  <a:pt x="458" y="8884"/>
                </a:cubicBezTo>
                <a:cubicBezTo>
                  <a:pt x="299" y="9170"/>
                  <a:pt x="146" y="9458"/>
                  <a:pt x="1" y="9750"/>
                </a:cubicBezTo>
                <a:lnTo>
                  <a:pt x="274" y="9750"/>
                </a:lnTo>
                <a:cubicBezTo>
                  <a:pt x="1601" y="7125"/>
                  <a:pt x="3446" y="4780"/>
                  <a:pt x="5850" y="3034"/>
                </a:cubicBezTo>
                <a:cubicBezTo>
                  <a:pt x="8263" y="1280"/>
                  <a:pt x="11254" y="256"/>
                  <a:pt x="14230" y="236"/>
                </a:cubicBezTo>
                <a:lnTo>
                  <a:pt x="142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2"/>
        </a:solidFill>
      </p:bgPr>
    </p:bg>
    <p:spTree>
      <p:nvGrpSpPr>
        <p:cNvPr id="230" name="Shape 230"/>
        <p:cNvGrpSpPr/>
        <p:nvPr/>
      </p:nvGrpSpPr>
      <p:grpSpPr>
        <a:xfrm>
          <a:off x="0" y="0"/>
          <a:ext cx="0" cy="0"/>
          <a:chOff x="0" y="0"/>
          <a:chExt cx="0" cy="0"/>
        </a:xfrm>
      </p:grpSpPr>
      <p:grpSp>
        <p:nvGrpSpPr>
          <p:cNvPr id="231" name="Google Shape;231;p34"/>
          <p:cNvGrpSpPr/>
          <p:nvPr/>
        </p:nvGrpSpPr>
        <p:grpSpPr>
          <a:xfrm flipH="1">
            <a:off x="-2" y="-25"/>
            <a:ext cx="9144005" cy="5143549"/>
            <a:chOff x="0" y="25"/>
            <a:chExt cx="9144005" cy="5143549"/>
          </a:xfrm>
        </p:grpSpPr>
        <p:sp>
          <p:nvSpPr>
            <p:cNvPr id="232" name="Google Shape;232;p34"/>
            <p:cNvSpPr/>
            <p:nvPr/>
          </p:nvSpPr>
          <p:spPr>
            <a:xfrm>
              <a:off x="0" y="2426243"/>
              <a:ext cx="3712582" cy="2717331"/>
            </a:xfrm>
            <a:custGeom>
              <a:rect b="b" l="l" r="r" t="t"/>
              <a:pathLst>
                <a:path extrusionOk="0" h="49118" w="67108">
                  <a:moveTo>
                    <a:pt x="8389" y="1"/>
                  </a:moveTo>
                  <a:cubicBezTo>
                    <a:pt x="4054" y="1"/>
                    <a:pt x="0" y="2152"/>
                    <a:pt x="0" y="2152"/>
                  </a:cubicBezTo>
                  <a:lnTo>
                    <a:pt x="0" y="49117"/>
                  </a:lnTo>
                  <a:lnTo>
                    <a:pt x="67108" y="49117"/>
                  </a:lnTo>
                  <a:cubicBezTo>
                    <a:pt x="58580" y="32150"/>
                    <a:pt x="31936" y="35403"/>
                    <a:pt x="20920" y="32057"/>
                  </a:cubicBezTo>
                  <a:cubicBezTo>
                    <a:pt x="9902" y="28710"/>
                    <a:pt x="22099" y="12463"/>
                    <a:pt x="16084" y="3793"/>
                  </a:cubicBezTo>
                  <a:cubicBezTo>
                    <a:pt x="14068" y="886"/>
                    <a:pt x="11170" y="1"/>
                    <a:pt x="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4"/>
            <p:cNvSpPr/>
            <p:nvPr/>
          </p:nvSpPr>
          <p:spPr>
            <a:xfrm>
              <a:off x="4490166" y="25"/>
              <a:ext cx="4653839" cy="2546605"/>
            </a:xfrm>
            <a:custGeom>
              <a:rect b="b" l="l" r="r" t="t"/>
              <a:pathLst>
                <a:path extrusionOk="0" h="46032" w="84122">
                  <a:moveTo>
                    <a:pt x="0" y="0"/>
                  </a:moveTo>
                  <a:cubicBezTo>
                    <a:pt x="3140" y="4954"/>
                    <a:pt x="13237" y="8242"/>
                    <a:pt x="29765" y="8242"/>
                  </a:cubicBezTo>
                  <a:cubicBezTo>
                    <a:pt x="30380" y="8242"/>
                    <a:pt x="31004" y="8237"/>
                    <a:pt x="31637" y="8228"/>
                  </a:cubicBezTo>
                  <a:cubicBezTo>
                    <a:pt x="31851" y="8225"/>
                    <a:pt x="32062" y="8224"/>
                    <a:pt x="32270" y="8224"/>
                  </a:cubicBezTo>
                  <a:cubicBezTo>
                    <a:pt x="57121" y="8224"/>
                    <a:pt x="46695" y="30052"/>
                    <a:pt x="65108" y="41560"/>
                  </a:cubicBezTo>
                  <a:cubicBezTo>
                    <a:pt x="70037" y="44641"/>
                    <a:pt x="76496" y="46031"/>
                    <a:pt x="81343" y="46031"/>
                  </a:cubicBezTo>
                  <a:cubicBezTo>
                    <a:pt x="82348" y="46031"/>
                    <a:pt x="83283" y="45971"/>
                    <a:pt x="84121" y="45855"/>
                  </a:cubicBezTo>
                  <a:lnTo>
                    <a:pt x="841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3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238" name="Shape 238"/>
        <p:cNvGrpSpPr/>
        <p:nvPr/>
      </p:nvGrpSpPr>
      <p:grpSpPr>
        <a:xfrm>
          <a:off x="0" y="0"/>
          <a:ext cx="0" cy="0"/>
          <a:chOff x="0" y="0"/>
          <a:chExt cx="0" cy="0"/>
        </a:xfrm>
      </p:grpSpPr>
      <p:grpSp>
        <p:nvGrpSpPr>
          <p:cNvPr id="239" name="Google Shape;239;p36"/>
          <p:cNvGrpSpPr/>
          <p:nvPr/>
        </p:nvGrpSpPr>
        <p:grpSpPr>
          <a:xfrm>
            <a:off x="0" y="0"/>
            <a:ext cx="9144044" cy="5143500"/>
            <a:chOff x="0" y="0"/>
            <a:chExt cx="9144044" cy="5143500"/>
          </a:xfrm>
        </p:grpSpPr>
        <p:sp>
          <p:nvSpPr>
            <p:cNvPr id="240" name="Google Shape;240;p36"/>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6"/>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6"/>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3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txBox="1"/>
          <p:nvPr>
            <p:ph type="ctrTitle"/>
          </p:nvPr>
        </p:nvSpPr>
        <p:spPr>
          <a:xfrm>
            <a:off x="844850" y="1490700"/>
            <a:ext cx="3795000" cy="216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246" name="Shape 246"/>
        <p:cNvGrpSpPr/>
        <p:nvPr/>
      </p:nvGrpSpPr>
      <p:grpSpPr>
        <a:xfrm>
          <a:off x="0" y="0"/>
          <a:ext cx="0" cy="0"/>
          <a:chOff x="0" y="0"/>
          <a:chExt cx="0" cy="0"/>
        </a:xfrm>
      </p:grpSpPr>
      <p:grpSp>
        <p:nvGrpSpPr>
          <p:cNvPr id="247" name="Google Shape;247;p37"/>
          <p:cNvGrpSpPr/>
          <p:nvPr/>
        </p:nvGrpSpPr>
        <p:grpSpPr>
          <a:xfrm>
            <a:off x="0" y="0"/>
            <a:ext cx="9144044" cy="5143500"/>
            <a:chOff x="0" y="0"/>
            <a:chExt cx="9144044" cy="5143500"/>
          </a:xfrm>
        </p:grpSpPr>
        <p:sp>
          <p:nvSpPr>
            <p:cNvPr id="248" name="Google Shape;248;p37"/>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3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txBox="1"/>
          <p:nvPr>
            <p:ph type="title"/>
          </p:nvPr>
        </p:nvSpPr>
        <p:spPr>
          <a:xfrm>
            <a:off x="1123613" y="2425500"/>
            <a:ext cx="27717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4" name="Google Shape;254;p37"/>
          <p:cNvSpPr txBox="1"/>
          <p:nvPr>
            <p:ph hasCustomPrompt="1" idx="2" type="title"/>
          </p:nvPr>
        </p:nvSpPr>
        <p:spPr>
          <a:xfrm>
            <a:off x="1123613" y="1196450"/>
            <a:ext cx="27717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55" name="Shape 255"/>
        <p:cNvGrpSpPr/>
        <p:nvPr/>
      </p:nvGrpSpPr>
      <p:grpSpPr>
        <a:xfrm>
          <a:off x="0" y="0"/>
          <a:ext cx="0" cy="0"/>
          <a:chOff x="0" y="0"/>
          <a:chExt cx="0" cy="0"/>
        </a:xfrm>
      </p:grpSpPr>
      <p:grpSp>
        <p:nvGrpSpPr>
          <p:cNvPr id="256" name="Google Shape;256;p38"/>
          <p:cNvGrpSpPr/>
          <p:nvPr/>
        </p:nvGrpSpPr>
        <p:grpSpPr>
          <a:xfrm>
            <a:off x="0" y="0"/>
            <a:ext cx="9144044" cy="5143500"/>
            <a:chOff x="0" y="0"/>
            <a:chExt cx="9144044" cy="5143500"/>
          </a:xfrm>
        </p:grpSpPr>
        <p:sp>
          <p:nvSpPr>
            <p:cNvPr id="257" name="Google Shape;257;p38"/>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8"/>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8"/>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3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63" name="Google Shape;263;p3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64" name="Shape 264"/>
        <p:cNvGrpSpPr/>
        <p:nvPr/>
      </p:nvGrpSpPr>
      <p:grpSpPr>
        <a:xfrm>
          <a:off x="0" y="0"/>
          <a:ext cx="0" cy="0"/>
          <a:chOff x="0" y="0"/>
          <a:chExt cx="0" cy="0"/>
        </a:xfrm>
      </p:grpSpPr>
      <p:grpSp>
        <p:nvGrpSpPr>
          <p:cNvPr id="265" name="Google Shape;265;p39"/>
          <p:cNvGrpSpPr/>
          <p:nvPr/>
        </p:nvGrpSpPr>
        <p:grpSpPr>
          <a:xfrm>
            <a:off x="0" y="0"/>
            <a:ext cx="9144044" cy="5143500"/>
            <a:chOff x="0" y="0"/>
            <a:chExt cx="9144044" cy="5143500"/>
          </a:xfrm>
        </p:grpSpPr>
        <p:sp>
          <p:nvSpPr>
            <p:cNvPr id="266" name="Google Shape;266;p39"/>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9"/>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3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2" name="Google Shape;272;p39"/>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3" name="Google Shape;273;p39"/>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74" name="Google Shape;274;p39"/>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75" name="Google Shape;27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276" name="Shape 276"/>
        <p:cNvGrpSpPr/>
        <p:nvPr/>
      </p:nvGrpSpPr>
      <p:grpSpPr>
        <a:xfrm>
          <a:off x="0" y="0"/>
          <a:ext cx="0" cy="0"/>
          <a:chOff x="0" y="0"/>
          <a:chExt cx="0" cy="0"/>
        </a:xfrm>
      </p:grpSpPr>
      <p:grpSp>
        <p:nvGrpSpPr>
          <p:cNvPr id="277" name="Google Shape;277;p40"/>
          <p:cNvGrpSpPr/>
          <p:nvPr/>
        </p:nvGrpSpPr>
        <p:grpSpPr>
          <a:xfrm flipH="1">
            <a:off x="-22" y="0"/>
            <a:ext cx="9144044" cy="5143500"/>
            <a:chOff x="0" y="0"/>
            <a:chExt cx="9144044" cy="5143500"/>
          </a:xfrm>
        </p:grpSpPr>
        <p:sp>
          <p:nvSpPr>
            <p:cNvPr id="278" name="Google Shape;278;p40"/>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0"/>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0"/>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0"/>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4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0"/>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284" name="Google Shape;284;p40"/>
          <p:cNvSpPr/>
          <p:nvPr/>
        </p:nvSpPr>
        <p:spPr>
          <a:xfrm rot="10800000">
            <a:off x="356223" y="41240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0"/>
          <p:cNvSpPr/>
          <p:nvPr/>
        </p:nvSpPr>
        <p:spPr>
          <a:xfrm>
            <a:off x="7499773" y="3389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286" name="Shape 286"/>
        <p:cNvGrpSpPr/>
        <p:nvPr/>
      </p:nvGrpSpPr>
      <p:grpSpPr>
        <a:xfrm>
          <a:off x="0" y="0"/>
          <a:ext cx="0" cy="0"/>
          <a:chOff x="0" y="0"/>
          <a:chExt cx="0" cy="0"/>
        </a:xfrm>
      </p:grpSpPr>
      <p:grpSp>
        <p:nvGrpSpPr>
          <p:cNvPr id="287" name="Google Shape;287;p41"/>
          <p:cNvGrpSpPr/>
          <p:nvPr/>
        </p:nvGrpSpPr>
        <p:grpSpPr>
          <a:xfrm>
            <a:off x="0" y="0"/>
            <a:ext cx="9144044" cy="5143500"/>
            <a:chOff x="0" y="0"/>
            <a:chExt cx="9144044" cy="5143500"/>
          </a:xfrm>
        </p:grpSpPr>
        <p:sp>
          <p:nvSpPr>
            <p:cNvPr id="288" name="Google Shape;288;p41"/>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1"/>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1"/>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1"/>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4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94" name="Google Shape;294;p41"/>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295" name="Shape 295"/>
        <p:cNvGrpSpPr/>
        <p:nvPr/>
      </p:nvGrpSpPr>
      <p:grpSpPr>
        <a:xfrm>
          <a:off x="0" y="0"/>
          <a:ext cx="0" cy="0"/>
          <a:chOff x="0" y="0"/>
          <a:chExt cx="0" cy="0"/>
        </a:xfrm>
      </p:grpSpPr>
      <p:grpSp>
        <p:nvGrpSpPr>
          <p:cNvPr id="296" name="Google Shape;296;p42"/>
          <p:cNvGrpSpPr/>
          <p:nvPr/>
        </p:nvGrpSpPr>
        <p:grpSpPr>
          <a:xfrm>
            <a:off x="0" y="0"/>
            <a:ext cx="9144044" cy="5143500"/>
            <a:chOff x="0" y="0"/>
            <a:chExt cx="9144044" cy="5143500"/>
          </a:xfrm>
        </p:grpSpPr>
        <p:sp>
          <p:nvSpPr>
            <p:cNvPr id="297" name="Google Shape;297;p42"/>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2"/>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2"/>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2"/>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4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2"/>
          <p:cNvSpPr txBox="1"/>
          <p:nvPr>
            <p:ph type="title"/>
          </p:nvPr>
        </p:nvSpPr>
        <p:spPr>
          <a:xfrm>
            <a:off x="1354350" y="1163250"/>
            <a:ext cx="6435300" cy="281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303" name="Shape 303"/>
        <p:cNvGrpSpPr/>
        <p:nvPr/>
      </p:nvGrpSpPr>
      <p:grpSpPr>
        <a:xfrm>
          <a:off x="0" y="0"/>
          <a:ext cx="0" cy="0"/>
          <a:chOff x="0" y="0"/>
          <a:chExt cx="0" cy="0"/>
        </a:xfrm>
      </p:grpSpPr>
      <p:grpSp>
        <p:nvGrpSpPr>
          <p:cNvPr id="304" name="Google Shape;304;p43"/>
          <p:cNvGrpSpPr/>
          <p:nvPr/>
        </p:nvGrpSpPr>
        <p:grpSpPr>
          <a:xfrm>
            <a:off x="0" y="0"/>
            <a:ext cx="9144044" cy="5143500"/>
            <a:chOff x="0" y="0"/>
            <a:chExt cx="9144044" cy="5143500"/>
          </a:xfrm>
        </p:grpSpPr>
        <p:sp>
          <p:nvSpPr>
            <p:cNvPr id="305" name="Google Shape;305;p43"/>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3"/>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3"/>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3"/>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4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3"/>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1" name="Google Shape;311;p43"/>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6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312" name="Shape 312"/>
        <p:cNvGrpSpPr/>
        <p:nvPr/>
      </p:nvGrpSpPr>
      <p:grpSpPr>
        <a:xfrm>
          <a:off x="0" y="0"/>
          <a:ext cx="0" cy="0"/>
          <a:chOff x="0" y="0"/>
          <a:chExt cx="0" cy="0"/>
        </a:xfrm>
      </p:grpSpPr>
      <p:grpSp>
        <p:nvGrpSpPr>
          <p:cNvPr id="313" name="Google Shape;313;p44"/>
          <p:cNvGrpSpPr/>
          <p:nvPr/>
        </p:nvGrpSpPr>
        <p:grpSpPr>
          <a:xfrm>
            <a:off x="0" y="0"/>
            <a:ext cx="9144044" cy="5143500"/>
            <a:chOff x="0" y="0"/>
            <a:chExt cx="9144044" cy="5143500"/>
          </a:xfrm>
        </p:grpSpPr>
        <p:sp>
          <p:nvSpPr>
            <p:cNvPr id="314" name="Google Shape;314;p44"/>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4"/>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4"/>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4"/>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4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4"/>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320" name="Shape 320"/>
        <p:cNvGrpSpPr/>
        <p:nvPr/>
      </p:nvGrpSpPr>
      <p:grpSpPr>
        <a:xfrm>
          <a:off x="0" y="0"/>
          <a:ext cx="0" cy="0"/>
          <a:chOff x="0" y="0"/>
          <a:chExt cx="0" cy="0"/>
        </a:xfrm>
      </p:grpSpPr>
      <p:grpSp>
        <p:nvGrpSpPr>
          <p:cNvPr id="321" name="Google Shape;321;p45"/>
          <p:cNvGrpSpPr/>
          <p:nvPr/>
        </p:nvGrpSpPr>
        <p:grpSpPr>
          <a:xfrm>
            <a:off x="0" y="0"/>
            <a:ext cx="9144044" cy="5143500"/>
            <a:chOff x="0" y="0"/>
            <a:chExt cx="9144044" cy="5143500"/>
          </a:xfrm>
        </p:grpSpPr>
        <p:sp>
          <p:nvSpPr>
            <p:cNvPr id="322" name="Google Shape;322;p45"/>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5"/>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5"/>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5"/>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4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5"/>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28" name="Google Shape;328;p45"/>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329" name="Shape 329"/>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2"/>
        </a:solidFill>
      </p:bgPr>
    </p:bg>
    <p:spTree>
      <p:nvGrpSpPr>
        <p:cNvPr id="330" name="Shape 330"/>
        <p:cNvGrpSpPr/>
        <p:nvPr/>
      </p:nvGrpSpPr>
      <p:grpSpPr>
        <a:xfrm>
          <a:off x="0" y="0"/>
          <a:ext cx="0" cy="0"/>
          <a:chOff x="0" y="0"/>
          <a:chExt cx="0" cy="0"/>
        </a:xfrm>
      </p:grpSpPr>
      <p:grpSp>
        <p:nvGrpSpPr>
          <p:cNvPr id="331" name="Google Shape;331;p47"/>
          <p:cNvGrpSpPr/>
          <p:nvPr/>
        </p:nvGrpSpPr>
        <p:grpSpPr>
          <a:xfrm flipH="1">
            <a:off x="-22" y="0"/>
            <a:ext cx="9144044" cy="5143500"/>
            <a:chOff x="0" y="0"/>
            <a:chExt cx="9144044" cy="5143500"/>
          </a:xfrm>
        </p:grpSpPr>
        <p:sp>
          <p:nvSpPr>
            <p:cNvPr id="332" name="Google Shape;332;p47"/>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7"/>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7"/>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7"/>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4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7"/>
          <p:cNvSpPr txBox="1"/>
          <p:nvPr>
            <p:ph hasCustomPrompt="1" type="title"/>
          </p:nvPr>
        </p:nvSpPr>
        <p:spPr>
          <a:xfrm>
            <a:off x="11327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8" name="Google Shape;338;p47"/>
          <p:cNvSpPr txBox="1"/>
          <p:nvPr>
            <p:ph idx="1" type="subTitle"/>
          </p:nvPr>
        </p:nvSpPr>
        <p:spPr>
          <a:xfrm>
            <a:off x="1132750"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9" name="Google Shape;339;p47"/>
          <p:cNvSpPr txBox="1"/>
          <p:nvPr>
            <p:ph idx="2"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340" name="Google Shape;340;p47"/>
          <p:cNvSpPr txBox="1"/>
          <p:nvPr>
            <p:ph hasCustomPrompt="1" idx="3" type="title"/>
          </p:nvPr>
        </p:nvSpPr>
        <p:spPr>
          <a:xfrm>
            <a:off x="34256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1" name="Google Shape;341;p47"/>
          <p:cNvSpPr txBox="1"/>
          <p:nvPr>
            <p:ph idx="4" type="subTitle"/>
          </p:nvPr>
        </p:nvSpPr>
        <p:spPr>
          <a:xfrm>
            <a:off x="3425563"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2" name="Google Shape;342;p47"/>
          <p:cNvSpPr txBox="1"/>
          <p:nvPr>
            <p:ph hasCustomPrompt="1" idx="5" type="title"/>
          </p:nvPr>
        </p:nvSpPr>
        <p:spPr>
          <a:xfrm>
            <a:off x="5718363"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3" name="Google Shape;343;p47"/>
          <p:cNvSpPr txBox="1"/>
          <p:nvPr>
            <p:ph idx="6" type="subTitle"/>
          </p:nvPr>
        </p:nvSpPr>
        <p:spPr>
          <a:xfrm>
            <a:off x="5718375"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bg>
      <p:bgPr>
        <a:solidFill>
          <a:schemeClr val="lt2"/>
        </a:solidFill>
      </p:bgPr>
    </p:bg>
    <p:spTree>
      <p:nvGrpSpPr>
        <p:cNvPr id="344" name="Shape 344"/>
        <p:cNvGrpSpPr/>
        <p:nvPr/>
      </p:nvGrpSpPr>
      <p:grpSpPr>
        <a:xfrm>
          <a:off x="0" y="0"/>
          <a:ext cx="0" cy="0"/>
          <a:chOff x="0" y="0"/>
          <a:chExt cx="0" cy="0"/>
        </a:xfrm>
      </p:grpSpPr>
      <p:grpSp>
        <p:nvGrpSpPr>
          <p:cNvPr id="345" name="Google Shape;345;p48"/>
          <p:cNvGrpSpPr/>
          <p:nvPr/>
        </p:nvGrpSpPr>
        <p:grpSpPr>
          <a:xfrm flipH="1">
            <a:off x="-22" y="0"/>
            <a:ext cx="9144044" cy="5143500"/>
            <a:chOff x="0" y="0"/>
            <a:chExt cx="9144044" cy="5143500"/>
          </a:xfrm>
        </p:grpSpPr>
        <p:sp>
          <p:nvSpPr>
            <p:cNvPr id="346" name="Google Shape;346;p48"/>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8"/>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8"/>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8"/>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4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8"/>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52" name="Google Shape;352;p48"/>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bg>
      <p:bgPr>
        <a:solidFill>
          <a:schemeClr val="lt2"/>
        </a:solidFill>
      </p:bgPr>
    </p:bg>
    <p:spTree>
      <p:nvGrpSpPr>
        <p:cNvPr id="353" name="Shape 353"/>
        <p:cNvGrpSpPr/>
        <p:nvPr/>
      </p:nvGrpSpPr>
      <p:grpSpPr>
        <a:xfrm>
          <a:off x="0" y="0"/>
          <a:ext cx="0" cy="0"/>
          <a:chOff x="0" y="0"/>
          <a:chExt cx="0" cy="0"/>
        </a:xfrm>
      </p:grpSpPr>
      <p:grpSp>
        <p:nvGrpSpPr>
          <p:cNvPr id="354" name="Google Shape;354;p49"/>
          <p:cNvGrpSpPr/>
          <p:nvPr/>
        </p:nvGrpSpPr>
        <p:grpSpPr>
          <a:xfrm flipH="1">
            <a:off x="-22" y="0"/>
            <a:ext cx="9144044" cy="5143500"/>
            <a:chOff x="0" y="0"/>
            <a:chExt cx="9144044" cy="5143500"/>
          </a:xfrm>
        </p:grpSpPr>
        <p:sp>
          <p:nvSpPr>
            <p:cNvPr id="355" name="Google Shape;355;p49"/>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9"/>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9"/>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9"/>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4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9"/>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1" name="Google Shape;361;p49"/>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2"/>
        </a:solidFill>
      </p:bgPr>
    </p:bg>
    <p:spTree>
      <p:nvGrpSpPr>
        <p:cNvPr id="362" name="Shape 362"/>
        <p:cNvGrpSpPr/>
        <p:nvPr/>
      </p:nvGrpSpPr>
      <p:grpSpPr>
        <a:xfrm>
          <a:off x="0" y="0"/>
          <a:ext cx="0" cy="0"/>
          <a:chOff x="0" y="0"/>
          <a:chExt cx="0" cy="0"/>
        </a:xfrm>
      </p:grpSpPr>
      <p:grpSp>
        <p:nvGrpSpPr>
          <p:cNvPr id="363" name="Google Shape;363;p50"/>
          <p:cNvGrpSpPr/>
          <p:nvPr/>
        </p:nvGrpSpPr>
        <p:grpSpPr>
          <a:xfrm flipH="1">
            <a:off x="-22" y="0"/>
            <a:ext cx="9144044" cy="5143500"/>
            <a:chOff x="0" y="0"/>
            <a:chExt cx="9144044" cy="5143500"/>
          </a:xfrm>
        </p:grpSpPr>
        <p:sp>
          <p:nvSpPr>
            <p:cNvPr id="364" name="Google Shape;364;p50"/>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0"/>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0"/>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0"/>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5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0"/>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370" name="Google Shape;370;p50"/>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spcBef>
                <a:spcPts val="0"/>
              </a:spcBef>
              <a:spcAft>
                <a:spcPts val="0"/>
              </a:spcAft>
              <a:buClr>
                <a:schemeClr val="accent1"/>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371" name="Google Shape;371;p50"/>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2"/>
        </a:solidFill>
      </p:bgPr>
    </p:bg>
    <p:spTree>
      <p:nvGrpSpPr>
        <p:cNvPr id="372" name="Shape 372"/>
        <p:cNvGrpSpPr/>
        <p:nvPr/>
      </p:nvGrpSpPr>
      <p:grpSpPr>
        <a:xfrm>
          <a:off x="0" y="0"/>
          <a:ext cx="0" cy="0"/>
          <a:chOff x="0" y="0"/>
          <a:chExt cx="0" cy="0"/>
        </a:xfrm>
      </p:grpSpPr>
      <p:grpSp>
        <p:nvGrpSpPr>
          <p:cNvPr id="373" name="Google Shape;373;p51"/>
          <p:cNvGrpSpPr/>
          <p:nvPr/>
        </p:nvGrpSpPr>
        <p:grpSpPr>
          <a:xfrm>
            <a:off x="0" y="0"/>
            <a:ext cx="9144044" cy="5143500"/>
            <a:chOff x="0" y="0"/>
            <a:chExt cx="9144044" cy="5143500"/>
          </a:xfrm>
        </p:grpSpPr>
        <p:sp>
          <p:nvSpPr>
            <p:cNvPr id="374" name="Google Shape;374;p51"/>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1"/>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1"/>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5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380" name="Google Shape;380;p51"/>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4"/>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381" name="Google Shape;381;p51"/>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2"/>
        </a:solidFill>
      </p:bgPr>
    </p:bg>
    <p:spTree>
      <p:nvGrpSpPr>
        <p:cNvPr id="382" name="Shape 382"/>
        <p:cNvGrpSpPr/>
        <p:nvPr/>
      </p:nvGrpSpPr>
      <p:grpSpPr>
        <a:xfrm>
          <a:off x="0" y="0"/>
          <a:ext cx="0" cy="0"/>
          <a:chOff x="0" y="0"/>
          <a:chExt cx="0" cy="0"/>
        </a:xfrm>
      </p:grpSpPr>
      <p:grpSp>
        <p:nvGrpSpPr>
          <p:cNvPr id="383" name="Google Shape;383;p52"/>
          <p:cNvGrpSpPr/>
          <p:nvPr/>
        </p:nvGrpSpPr>
        <p:grpSpPr>
          <a:xfrm>
            <a:off x="0" y="0"/>
            <a:ext cx="9144044" cy="5143500"/>
            <a:chOff x="0" y="0"/>
            <a:chExt cx="9144044" cy="5143500"/>
          </a:xfrm>
        </p:grpSpPr>
        <p:sp>
          <p:nvSpPr>
            <p:cNvPr id="384" name="Google Shape;384;p52"/>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2"/>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2"/>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2"/>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5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2"/>
          <p:cNvSpPr txBox="1"/>
          <p:nvPr>
            <p:ph type="title"/>
          </p:nvPr>
        </p:nvSpPr>
        <p:spPr>
          <a:xfrm>
            <a:off x="715100" y="1612750"/>
            <a:ext cx="3401400" cy="18948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390" name="Google Shape;390;p52"/>
          <p:cNvSpPr txBox="1"/>
          <p:nvPr>
            <p:ph idx="1" type="body"/>
          </p:nvPr>
        </p:nvSpPr>
        <p:spPr>
          <a:xfrm>
            <a:off x="4572000" y="535000"/>
            <a:ext cx="3699300" cy="40734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5"/>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100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bg>
      <p:bgPr>
        <a:solidFill>
          <a:schemeClr val="lt2"/>
        </a:solidFill>
      </p:bgPr>
    </p:bg>
    <p:spTree>
      <p:nvGrpSpPr>
        <p:cNvPr id="391" name="Shape 391"/>
        <p:cNvGrpSpPr/>
        <p:nvPr/>
      </p:nvGrpSpPr>
      <p:grpSpPr>
        <a:xfrm>
          <a:off x="0" y="0"/>
          <a:ext cx="0" cy="0"/>
          <a:chOff x="0" y="0"/>
          <a:chExt cx="0" cy="0"/>
        </a:xfrm>
      </p:grpSpPr>
      <p:grpSp>
        <p:nvGrpSpPr>
          <p:cNvPr id="392" name="Google Shape;392;p53"/>
          <p:cNvGrpSpPr/>
          <p:nvPr/>
        </p:nvGrpSpPr>
        <p:grpSpPr>
          <a:xfrm flipH="1">
            <a:off x="-22" y="0"/>
            <a:ext cx="9144044" cy="5143500"/>
            <a:chOff x="0" y="0"/>
            <a:chExt cx="9144044" cy="5143500"/>
          </a:xfrm>
        </p:grpSpPr>
        <p:sp>
          <p:nvSpPr>
            <p:cNvPr id="393" name="Google Shape;393;p53"/>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3"/>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3"/>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3"/>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5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3"/>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2"/>
        </a:solidFill>
      </p:bgPr>
    </p:bg>
    <p:spTree>
      <p:nvGrpSpPr>
        <p:cNvPr id="399" name="Shape 399"/>
        <p:cNvGrpSpPr/>
        <p:nvPr/>
      </p:nvGrpSpPr>
      <p:grpSpPr>
        <a:xfrm>
          <a:off x="0" y="0"/>
          <a:ext cx="0" cy="0"/>
          <a:chOff x="0" y="0"/>
          <a:chExt cx="0" cy="0"/>
        </a:xfrm>
      </p:grpSpPr>
      <p:grpSp>
        <p:nvGrpSpPr>
          <p:cNvPr id="400" name="Google Shape;400;p54"/>
          <p:cNvGrpSpPr/>
          <p:nvPr/>
        </p:nvGrpSpPr>
        <p:grpSpPr>
          <a:xfrm>
            <a:off x="0" y="0"/>
            <a:ext cx="9144044" cy="5143500"/>
            <a:chOff x="0" y="0"/>
            <a:chExt cx="9144044" cy="5143500"/>
          </a:xfrm>
        </p:grpSpPr>
        <p:sp>
          <p:nvSpPr>
            <p:cNvPr id="401" name="Google Shape;401;p54"/>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4"/>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4"/>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4"/>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5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4"/>
          <p:cNvSpPr txBox="1"/>
          <p:nvPr>
            <p:ph type="ctrTitle"/>
          </p:nvPr>
        </p:nvSpPr>
        <p:spPr>
          <a:xfrm>
            <a:off x="2533200" y="646650"/>
            <a:ext cx="40776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07" name="Google Shape;407;p54"/>
          <p:cNvSpPr txBox="1"/>
          <p:nvPr>
            <p:ph idx="1" type="subTitle"/>
          </p:nvPr>
        </p:nvSpPr>
        <p:spPr>
          <a:xfrm>
            <a:off x="2533200" y="1568250"/>
            <a:ext cx="4077600" cy="12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08" name="Google Shape;408;p54"/>
          <p:cNvSpPr txBox="1"/>
          <p:nvPr/>
        </p:nvSpPr>
        <p:spPr>
          <a:xfrm>
            <a:off x="2533200" y="3405825"/>
            <a:ext cx="4077600" cy="62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Poppins"/>
                <a:ea typeface="Poppins"/>
                <a:cs typeface="Poppins"/>
                <a:sym typeface="Poppins"/>
              </a:rPr>
              <a:t>CREDITS: This template has been created by </a:t>
            </a:r>
            <a:r>
              <a:rPr b="1" lang="en" sz="10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000">
                <a:solidFill>
                  <a:schemeClr val="dk1"/>
                </a:solidFill>
                <a:latin typeface="Poppins"/>
                <a:ea typeface="Poppins"/>
                <a:cs typeface="Poppins"/>
                <a:sym typeface="Poppins"/>
              </a:rPr>
              <a:t>, and includes icons by </a:t>
            </a:r>
            <a:r>
              <a:rPr b="1" lang="en" sz="10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infographics &amp; images by </a:t>
            </a:r>
            <a:r>
              <a:rPr b="1" lang="en" sz="10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b="1" lang="en" sz="1000">
                <a:solidFill>
                  <a:schemeClr val="dk1"/>
                </a:solidFill>
                <a:latin typeface="Poppins"/>
                <a:ea typeface="Poppins"/>
                <a:cs typeface="Poppins"/>
                <a:sym typeface="Poppins"/>
              </a:rPr>
              <a:t> </a:t>
            </a:r>
            <a:r>
              <a:rPr lang="en" sz="1000">
                <a:solidFill>
                  <a:schemeClr val="dk1"/>
                </a:solidFill>
                <a:latin typeface="Poppins"/>
                <a:ea typeface="Poppins"/>
                <a:cs typeface="Poppins"/>
                <a:sym typeface="Poppins"/>
              </a:rPr>
              <a:t>and content by </a:t>
            </a:r>
            <a:r>
              <a:rPr b="1" lang="en" sz="1000">
                <a:solidFill>
                  <a:schemeClr val="dk1"/>
                </a:solidFill>
                <a:latin typeface="Poppins"/>
                <a:ea typeface="Poppins"/>
                <a:cs typeface="Poppins"/>
                <a:sym typeface="Poppins"/>
              </a:rPr>
              <a:t>Sandra Medina</a:t>
            </a:r>
            <a:endParaRPr b="1" sz="1000">
              <a:solidFill>
                <a:schemeClr val="dk1"/>
              </a:solidFill>
              <a:latin typeface="Poppins"/>
              <a:ea typeface="Poppins"/>
              <a:cs typeface="Poppins"/>
              <a:sym typeface="Poppin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2"/>
        </a:solidFill>
      </p:bgPr>
    </p:bg>
    <p:spTree>
      <p:nvGrpSpPr>
        <p:cNvPr id="409" name="Shape 409"/>
        <p:cNvGrpSpPr/>
        <p:nvPr/>
      </p:nvGrpSpPr>
      <p:grpSpPr>
        <a:xfrm>
          <a:off x="0" y="0"/>
          <a:ext cx="0" cy="0"/>
          <a:chOff x="0" y="0"/>
          <a:chExt cx="0" cy="0"/>
        </a:xfrm>
      </p:grpSpPr>
      <p:sp>
        <p:nvSpPr>
          <p:cNvPr id="410" name="Google Shape;410;p55"/>
          <p:cNvSpPr/>
          <p:nvPr/>
        </p:nvSpPr>
        <p:spPr>
          <a:xfrm>
            <a:off x="0" y="2656374"/>
            <a:ext cx="3929963" cy="2487152"/>
          </a:xfrm>
          <a:custGeom>
            <a:rect b="b" l="l" r="r" t="t"/>
            <a:pathLst>
              <a:path extrusionOk="0" h="41520" w="65606">
                <a:moveTo>
                  <a:pt x="3403" y="1"/>
                </a:moveTo>
                <a:cubicBezTo>
                  <a:pt x="1302" y="1"/>
                  <a:pt x="0" y="501"/>
                  <a:pt x="0" y="501"/>
                </a:cubicBezTo>
                <a:lnTo>
                  <a:pt x="0" y="41519"/>
                </a:lnTo>
                <a:lnTo>
                  <a:pt x="65606" y="41519"/>
                </a:lnTo>
                <a:cubicBezTo>
                  <a:pt x="65606" y="41519"/>
                  <a:pt x="61764" y="36094"/>
                  <a:pt x="53544" y="36094"/>
                </a:cubicBezTo>
                <a:cubicBezTo>
                  <a:pt x="52716" y="36094"/>
                  <a:pt x="51844" y="36149"/>
                  <a:pt x="50928" y="36270"/>
                </a:cubicBezTo>
                <a:cubicBezTo>
                  <a:pt x="49598" y="36445"/>
                  <a:pt x="48291" y="36548"/>
                  <a:pt x="47001" y="36548"/>
                </a:cubicBezTo>
                <a:cubicBezTo>
                  <a:pt x="38572" y="36548"/>
                  <a:pt x="30879" y="32171"/>
                  <a:pt x="22233" y="15274"/>
                </a:cubicBezTo>
                <a:cubicBezTo>
                  <a:pt x="15513" y="2141"/>
                  <a:pt x="7749" y="1"/>
                  <a:pt x="3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5"/>
          <p:cNvSpPr/>
          <p:nvPr/>
        </p:nvSpPr>
        <p:spPr>
          <a:xfrm>
            <a:off x="6184635" y="0"/>
            <a:ext cx="2959360" cy="1238782"/>
          </a:xfrm>
          <a:custGeom>
            <a:rect b="b" l="l" r="r" t="t"/>
            <a:pathLst>
              <a:path extrusionOk="0" h="22778" w="54415">
                <a:moveTo>
                  <a:pt x="1" y="1"/>
                </a:moveTo>
                <a:cubicBezTo>
                  <a:pt x="8129" y="521"/>
                  <a:pt x="14031" y="3075"/>
                  <a:pt x="17554" y="8487"/>
                </a:cubicBezTo>
                <a:cubicBezTo>
                  <a:pt x="24665" y="19420"/>
                  <a:pt x="34653" y="22777"/>
                  <a:pt x="42844" y="22777"/>
                </a:cubicBezTo>
                <a:cubicBezTo>
                  <a:pt x="47620" y="22777"/>
                  <a:pt x="51785" y="21636"/>
                  <a:pt x="54415" y="20190"/>
                </a:cubicBezTo>
                <a:lnTo>
                  <a:pt x="544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5"/>
          <p:cNvSpPr/>
          <p:nvPr/>
        </p:nvSpPr>
        <p:spPr>
          <a:xfrm>
            <a:off x="0" y="0"/>
            <a:ext cx="715089" cy="1043699"/>
          </a:xfrm>
          <a:custGeom>
            <a:rect b="b" l="l" r="r" t="t"/>
            <a:pathLst>
              <a:path extrusionOk="0" h="14230" w="9750">
                <a:moveTo>
                  <a:pt x="9514" y="1"/>
                </a:moveTo>
                <a:cubicBezTo>
                  <a:pt x="9495" y="2976"/>
                  <a:pt x="8470" y="5968"/>
                  <a:pt x="6716" y="8381"/>
                </a:cubicBezTo>
                <a:cubicBezTo>
                  <a:pt x="4969" y="10784"/>
                  <a:pt x="2623" y="12629"/>
                  <a:pt x="0" y="13955"/>
                </a:cubicBezTo>
                <a:lnTo>
                  <a:pt x="0" y="14230"/>
                </a:lnTo>
                <a:cubicBezTo>
                  <a:pt x="291" y="14084"/>
                  <a:pt x="580" y="13931"/>
                  <a:pt x="864" y="13771"/>
                </a:cubicBezTo>
                <a:cubicBezTo>
                  <a:pt x="3014" y="12568"/>
                  <a:pt x="4972" y="10986"/>
                  <a:pt x="6505" y="9048"/>
                </a:cubicBezTo>
                <a:cubicBezTo>
                  <a:pt x="8073" y="7064"/>
                  <a:pt x="9154" y="4732"/>
                  <a:pt x="9564" y="2231"/>
                </a:cubicBezTo>
                <a:cubicBezTo>
                  <a:pt x="9684" y="1495"/>
                  <a:pt x="9748" y="749"/>
                  <a:pt x="9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5"/>
          <p:cNvSpPr/>
          <p:nvPr/>
        </p:nvSpPr>
        <p:spPr>
          <a:xfrm>
            <a:off x="8131929" y="4452349"/>
            <a:ext cx="1008658" cy="691151"/>
          </a:xfrm>
          <a:custGeom>
            <a:rect b="b" l="l" r="r" t="t"/>
            <a:pathLst>
              <a:path extrusionOk="0" h="9751" w="14230">
                <a:moveTo>
                  <a:pt x="14230" y="0"/>
                </a:moveTo>
                <a:cubicBezTo>
                  <a:pt x="13482" y="2"/>
                  <a:pt x="12735" y="67"/>
                  <a:pt x="11999" y="186"/>
                </a:cubicBezTo>
                <a:cubicBezTo>
                  <a:pt x="9498" y="596"/>
                  <a:pt x="7166" y="1677"/>
                  <a:pt x="5182" y="3246"/>
                </a:cubicBezTo>
                <a:cubicBezTo>
                  <a:pt x="3244" y="4777"/>
                  <a:pt x="1663" y="6735"/>
                  <a:pt x="458" y="8884"/>
                </a:cubicBezTo>
                <a:cubicBezTo>
                  <a:pt x="299" y="9170"/>
                  <a:pt x="146" y="9458"/>
                  <a:pt x="1" y="9750"/>
                </a:cubicBezTo>
                <a:lnTo>
                  <a:pt x="274" y="9750"/>
                </a:lnTo>
                <a:cubicBezTo>
                  <a:pt x="1601" y="7125"/>
                  <a:pt x="3446" y="4780"/>
                  <a:pt x="5850" y="3034"/>
                </a:cubicBezTo>
                <a:cubicBezTo>
                  <a:pt x="8263" y="1280"/>
                  <a:pt x="11254" y="256"/>
                  <a:pt x="14230" y="236"/>
                </a:cubicBezTo>
                <a:lnTo>
                  <a:pt x="142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2"/>
        </a:solidFill>
      </p:bgPr>
    </p:bg>
    <p:spTree>
      <p:nvGrpSpPr>
        <p:cNvPr id="415" name="Shape 415"/>
        <p:cNvGrpSpPr/>
        <p:nvPr/>
      </p:nvGrpSpPr>
      <p:grpSpPr>
        <a:xfrm>
          <a:off x="0" y="0"/>
          <a:ext cx="0" cy="0"/>
          <a:chOff x="0" y="0"/>
          <a:chExt cx="0" cy="0"/>
        </a:xfrm>
      </p:grpSpPr>
      <p:grpSp>
        <p:nvGrpSpPr>
          <p:cNvPr id="416" name="Google Shape;416;p56"/>
          <p:cNvGrpSpPr/>
          <p:nvPr/>
        </p:nvGrpSpPr>
        <p:grpSpPr>
          <a:xfrm flipH="1">
            <a:off x="-2" y="-25"/>
            <a:ext cx="9144005" cy="5143549"/>
            <a:chOff x="0" y="25"/>
            <a:chExt cx="9144005" cy="5143549"/>
          </a:xfrm>
        </p:grpSpPr>
        <p:sp>
          <p:nvSpPr>
            <p:cNvPr id="417" name="Google Shape;417;p56"/>
            <p:cNvSpPr/>
            <p:nvPr/>
          </p:nvSpPr>
          <p:spPr>
            <a:xfrm>
              <a:off x="0" y="2426243"/>
              <a:ext cx="3712582" cy="2717331"/>
            </a:xfrm>
            <a:custGeom>
              <a:rect b="b" l="l" r="r" t="t"/>
              <a:pathLst>
                <a:path extrusionOk="0" h="49118" w="67108">
                  <a:moveTo>
                    <a:pt x="8389" y="1"/>
                  </a:moveTo>
                  <a:cubicBezTo>
                    <a:pt x="4054" y="1"/>
                    <a:pt x="0" y="2152"/>
                    <a:pt x="0" y="2152"/>
                  </a:cubicBezTo>
                  <a:lnTo>
                    <a:pt x="0" y="49117"/>
                  </a:lnTo>
                  <a:lnTo>
                    <a:pt x="67108" y="49117"/>
                  </a:lnTo>
                  <a:cubicBezTo>
                    <a:pt x="58580" y="32150"/>
                    <a:pt x="31936" y="35403"/>
                    <a:pt x="20920" y="32057"/>
                  </a:cubicBezTo>
                  <a:cubicBezTo>
                    <a:pt x="9902" y="28710"/>
                    <a:pt x="22099" y="12463"/>
                    <a:pt x="16084" y="3793"/>
                  </a:cubicBezTo>
                  <a:cubicBezTo>
                    <a:pt x="14068" y="886"/>
                    <a:pt x="11170" y="1"/>
                    <a:pt x="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6"/>
            <p:cNvSpPr/>
            <p:nvPr/>
          </p:nvSpPr>
          <p:spPr>
            <a:xfrm>
              <a:off x="4490166" y="25"/>
              <a:ext cx="4653839" cy="2546605"/>
            </a:xfrm>
            <a:custGeom>
              <a:rect b="b" l="l" r="r" t="t"/>
              <a:pathLst>
                <a:path extrusionOk="0" h="46032" w="84122">
                  <a:moveTo>
                    <a:pt x="0" y="0"/>
                  </a:moveTo>
                  <a:cubicBezTo>
                    <a:pt x="3140" y="4954"/>
                    <a:pt x="13237" y="8242"/>
                    <a:pt x="29765" y="8242"/>
                  </a:cubicBezTo>
                  <a:cubicBezTo>
                    <a:pt x="30380" y="8242"/>
                    <a:pt x="31004" y="8237"/>
                    <a:pt x="31637" y="8228"/>
                  </a:cubicBezTo>
                  <a:cubicBezTo>
                    <a:pt x="31851" y="8225"/>
                    <a:pt x="32062" y="8224"/>
                    <a:pt x="32270" y="8224"/>
                  </a:cubicBezTo>
                  <a:cubicBezTo>
                    <a:pt x="57121" y="8224"/>
                    <a:pt x="46695" y="30052"/>
                    <a:pt x="65108" y="41560"/>
                  </a:cubicBezTo>
                  <a:cubicBezTo>
                    <a:pt x="70037" y="44641"/>
                    <a:pt x="76496" y="46031"/>
                    <a:pt x="81343" y="46031"/>
                  </a:cubicBezTo>
                  <a:cubicBezTo>
                    <a:pt x="82348" y="46031"/>
                    <a:pt x="83283" y="45971"/>
                    <a:pt x="84121" y="45855"/>
                  </a:cubicBezTo>
                  <a:lnTo>
                    <a:pt x="841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5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423" name="Shape 423"/>
        <p:cNvGrpSpPr/>
        <p:nvPr/>
      </p:nvGrpSpPr>
      <p:grpSpPr>
        <a:xfrm>
          <a:off x="0" y="0"/>
          <a:ext cx="0" cy="0"/>
          <a:chOff x="0" y="0"/>
          <a:chExt cx="0" cy="0"/>
        </a:xfrm>
      </p:grpSpPr>
      <p:grpSp>
        <p:nvGrpSpPr>
          <p:cNvPr id="424" name="Google Shape;424;p58"/>
          <p:cNvGrpSpPr/>
          <p:nvPr/>
        </p:nvGrpSpPr>
        <p:grpSpPr>
          <a:xfrm>
            <a:off x="0" y="0"/>
            <a:ext cx="9144044" cy="5143500"/>
            <a:chOff x="0" y="0"/>
            <a:chExt cx="9144044" cy="5143500"/>
          </a:xfrm>
        </p:grpSpPr>
        <p:sp>
          <p:nvSpPr>
            <p:cNvPr id="425" name="Google Shape;425;p58"/>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8"/>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8"/>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8"/>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5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8"/>
          <p:cNvSpPr txBox="1"/>
          <p:nvPr>
            <p:ph type="ctrTitle"/>
          </p:nvPr>
        </p:nvSpPr>
        <p:spPr>
          <a:xfrm>
            <a:off x="844850" y="1490700"/>
            <a:ext cx="3795000" cy="216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431" name="Shape 431"/>
        <p:cNvGrpSpPr/>
        <p:nvPr/>
      </p:nvGrpSpPr>
      <p:grpSpPr>
        <a:xfrm>
          <a:off x="0" y="0"/>
          <a:ext cx="0" cy="0"/>
          <a:chOff x="0" y="0"/>
          <a:chExt cx="0" cy="0"/>
        </a:xfrm>
      </p:grpSpPr>
      <p:grpSp>
        <p:nvGrpSpPr>
          <p:cNvPr id="432" name="Google Shape;432;p59"/>
          <p:cNvGrpSpPr/>
          <p:nvPr/>
        </p:nvGrpSpPr>
        <p:grpSpPr>
          <a:xfrm>
            <a:off x="0" y="0"/>
            <a:ext cx="9144044" cy="5143500"/>
            <a:chOff x="0" y="0"/>
            <a:chExt cx="9144044" cy="5143500"/>
          </a:xfrm>
        </p:grpSpPr>
        <p:sp>
          <p:nvSpPr>
            <p:cNvPr id="433" name="Google Shape;433;p59"/>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9"/>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9"/>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9"/>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5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9"/>
          <p:cNvSpPr txBox="1"/>
          <p:nvPr>
            <p:ph type="title"/>
          </p:nvPr>
        </p:nvSpPr>
        <p:spPr>
          <a:xfrm>
            <a:off x="1123613" y="2425500"/>
            <a:ext cx="27717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9" name="Google Shape;439;p59"/>
          <p:cNvSpPr txBox="1"/>
          <p:nvPr>
            <p:ph hasCustomPrompt="1" idx="2" type="title"/>
          </p:nvPr>
        </p:nvSpPr>
        <p:spPr>
          <a:xfrm>
            <a:off x="1123613" y="1196450"/>
            <a:ext cx="27717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440" name="Shape 440"/>
        <p:cNvGrpSpPr/>
        <p:nvPr/>
      </p:nvGrpSpPr>
      <p:grpSpPr>
        <a:xfrm>
          <a:off x="0" y="0"/>
          <a:ext cx="0" cy="0"/>
          <a:chOff x="0" y="0"/>
          <a:chExt cx="0" cy="0"/>
        </a:xfrm>
      </p:grpSpPr>
      <p:grpSp>
        <p:nvGrpSpPr>
          <p:cNvPr id="441" name="Google Shape;441;p60"/>
          <p:cNvGrpSpPr/>
          <p:nvPr/>
        </p:nvGrpSpPr>
        <p:grpSpPr>
          <a:xfrm>
            <a:off x="0" y="0"/>
            <a:ext cx="9144044" cy="5143500"/>
            <a:chOff x="0" y="0"/>
            <a:chExt cx="9144044" cy="5143500"/>
          </a:xfrm>
        </p:grpSpPr>
        <p:sp>
          <p:nvSpPr>
            <p:cNvPr id="442" name="Google Shape;442;p60"/>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0"/>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0"/>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0"/>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6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48" name="Google Shape;448;p6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449" name="Shape 449"/>
        <p:cNvGrpSpPr/>
        <p:nvPr/>
      </p:nvGrpSpPr>
      <p:grpSpPr>
        <a:xfrm>
          <a:off x="0" y="0"/>
          <a:ext cx="0" cy="0"/>
          <a:chOff x="0" y="0"/>
          <a:chExt cx="0" cy="0"/>
        </a:xfrm>
      </p:grpSpPr>
      <p:grpSp>
        <p:nvGrpSpPr>
          <p:cNvPr id="450" name="Google Shape;450;p61"/>
          <p:cNvGrpSpPr/>
          <p:nvPr/>
        </p:nvGrpSpPr>
        <p:grpSpPr>
          <a:xfrm>
            <a:off x="0" y="0"/>
            <a:ext cx="9144044" cy="5143500"/>
            <a:chOff x="0" y="0"/>
            <a:chExt cx="9144044" cy="5143500"/>
          </a:xfrm>
        </p:grpSpPr>
        <p:sp>
          <p:nvSpPr>
            <p:cNvPr id="451" name="Google Shape;451;p61"/>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1"/>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1"/>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1"/>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6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1"/>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7" name="Google Shape;457;p61"/>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8" name="Google Shape;458;p61"/>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459" name="Google Shape;459;p61"/>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460" name="Google Shape;460;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461" name="Shape 461"/>
        <p:cNvGrpSpPr/>
        <p:nvPr/>
      </p:nvGrpSpPr>
      <p:grpSpPr>
        <a:xfrm>
          <a:off x="0" y="0"/>
          <a:ext cx="0" cy="0"/>
          <a:chOff x="0" y="0"/>
          <a:chExt cx="0" cy="0"/>
        </a:xfrm>
      </p:grpSpPr>
      <p:grpSp>
        <p:nvGrpSpPr>
          <p:cNvPr id="462" name="Google Shape;462;p62"/>
          <p:cNvGrpSpPr/>
          <p:nvPr/>
        </p:nvGrpSpPr>
        <p:grpSpPr>
          <a:xfrm flipH="1">
            <a:off x="-22" y="0"/>
            <a:ext cx="9144044" cy="5143500"/>
            <a:chOff x="0" y="0"/>
            <a:chExt cx="9144044" cy="5143500"/>
          </a:xfrm>
        </p:grpSpPr>
        <p:sp>
          <p:nvSpPr>
            <p:cNvPr id="463" name="Google Shape;463;p62"/>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2"/>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2"/>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6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2"/>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469" name="Google Shape;469;p62"/>
          <p:cNvSpPr/>
          <p:nvPr/>
        </p:nvSpPr>
        <p:spPr>
          <a:xfrm rot="10800000">
            <a:off x="356223" y="41240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2"/>
          <p:cNvSpPr/>
          <p:nvPr/>
        </p:nvSpPr>
        <p:spPr>
          <a:xfrm>
            <a:off x="7499773" y="3389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471" name="Shape 471"/>
        <p:cNvGrpSpPr/>
        <p:nvPr/>
      </p:nvGrpSpPr>
      <p:grpSpPr>
        <a:xfrm>
          <a:off x="0" y="0"/>
          <a:ext cx="0" cy="0"/>
          <a:chOff x="0" y="0"/>
          <a:chExt cx="0" cy="0"/>
        </a:xfrm>
      </p:grpSpPr>
      <p:grpSp>
        <p:nvGrpSpPr>
          <p:cNvPr id="472" name="Google Shape;472;p63"/>
          <p:cNvGrpSpPr/>
          <p:nvPr/>
        </p:nvGrpSpPr>
        <p:grpSpPr>
          <a:xfrm>
            <a:off x="0" y="0"/>
            <a:ext cx="9144044" cy="5143500"/>
            <a:chOff x="0" y="0"/>
            <a:chExt cx="9144044" cy="5143500"/>
          </a:xfrm>
        </p:grpSpPr>
        <p:sp>
          <p:nvSpPr>
            <p:cNvPr id="473" name="Google Shape;473;p63"/>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3"/>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3"/>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3"/>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6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79" name="Google Shape;479;p63"/>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80" name="Shape 480"/>
        <p:cNvGrpSpPr/>
        <p:nvPr/>
      </p:nvGrpSpPr>
      <p:grpSpPr>
        <a:xfrm>
          <a:off x="0" y="0"/>
          <a:ext cx="0" cy="0"/>
          <a:chOff x="0" y="0"/>
          <a:chExt cx="0" cy="0"/>
        </a:xfrm>
      </p:grpSpPr>
      <p:grpSp>
        <p:nvGrpSpPr>
          <p:cNvPr id="481" name="Google Shape;481;p64"/>
          <p:cNvGrpSpPr/>
          <p:nvPr/>
        </p:nvGrpSpPr>
        <p:grpSpPr>
          <a:xfrm>
            <a:off x="0" y="0"/>
            <a:ext cx="9144044" cy="5143500"/>
            <a:chOff x="0" y="0"/>
            <a:chExt cx="9144044" cy="5143500"/>
          </a:xfrm>
        </p:grpSpPr>
        <p:sp>
          <p:nvSpPr>
            <p:cNvPr id="482" name="Google Shape;482;p64"/>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4"/>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4"/>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4"/>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6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4"/>
          <p:cNvSpPr txBox="1"/>
          <p:nvPr>
            <p:ph type="title"/>
          </p:nvPr>
        </p:nvSpPr>
        <p:spPr>
          <a:xfrm>
            <a:off x="1354350" y="1163250"/>
            <a:ext cx="6435300" cy="281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488" name="Shape 488"/>
        <p:cNvGrpSpPr/>
        <p:nvPr/>
      </p:nvGrpSpPr>
      <p:grpSpPr>
        <a:xfrm>
          <a:off x="0" y="0"/>
          <a:ext cx="0" cy="0"/>
          <a:chOff x="0" y="0"/>
          <a:chExt cx="0" cy="0"/>
        </a:xfrm>
      </p:grpSpPr>
      <p:grpSp>
        <p:nvGrpSpPr>
          <p:cNvPr id="489" name="Google Shape;489;p65"/>
          <p:cNvGrpSpPr/>
          <p:nvPr/>
        </p:nvGrpSpPr>
        <p:grpSpPr>
          <a:xfrm>
            <a:off x="0" y="0"/>
            <a:ext cx="9144044" cy="5143500"/>
            <a:chOff x="0" y="0"/>
            <a:chExt cx="9144044" cy="5143500"/>
          </a:xfrm>
        </p:grpSpPr>
        <p:sp>
          <p:nvSpPr>
            <p:cNvPr id="490" name="Google Shape;490;p65"/>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5"/>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5"/>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5"/>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6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5"/>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96" name="Google Shape;496;p65"/>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6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497" name="Shape 497"/>
        <p:cNvGrpSpPr/>
        <p:nvPr/>
      </p:nvGrpSpPr>
      <p:grpSpPr>
        <a:xfrm>
          <a:off x="0" y="0"/>
          <a:ext cx="0" cy="0"/>
          <a:chOff x="0" y="0"/>
          <a:chExt cx="0" cy="0"/>
        </a:xfrm>
      </p:grpSpPr>
      <p:grpSp>
        <p:nvGrpSpPr>
          <p:cNvPr id="498" name="Google Shape;498;p66"/>
          <p:cNvGrpSpPr/>
          <p:nvPr/>
        </p:nvGrpSpPr>
        <p:grpSpPr>
          <a:xfrm>
            <a:off x="0" y="0"/>
            <a:ext cx="9144044" cy="5143500"/>
            <a:chOff x="0" y="0"/>
            <a:chExt cx="9144044" cy="5143500"/>
          </a:xfrm>
        </p:grpSpPr>
        <p:sp>
          <p:nvSpPr>
            <p:cNvPr id="499" name="Google Shape;499;p66"/>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6"/>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6"/>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6"/>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6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6"/>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505" name="Shape 505"/>
        <p:cNvGrpSpPr/>
        <p:nvPr/>
      </p:nvGrpSpPr>
      <p:grpSpPr>
        <a:xfrm>
          <a:off x="0" y="0"/>
          <a:ext cx="0" cy="0"/>
          <a:chOff x="0" y="0"/>
          <a:chExt cx="0" cy="0"/>
        </a:xfrm>
      </p:grpSpPr>
      <p:grpSp>
        <p:nvGrpSpPr>
          <p:cNvPr id="506" name="Google Shape;506;p67"/>
          <p:cNvGrpSpPr/>
          <p:nvPr/>
        </p:nvGrpSpPr>
        <p:grpSpPr>
          <a:xfrm>
            <a:off x="0" y="0"/>
            <a:ext cx="9144044" cy="5143500"/>
            <a:chOff x="0" y="0"/>
            <a:chExt cx="9144044" cy="5143500"/>
          </a:xfrm>
        </p:grpSpPr>
        <p:sp>
          <p:nvSpPr>
            <p:cNvPr id="507" name="Google Shape;507;p67"/>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7"/>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7"/>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7"/>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6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7"/>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13" name="Google Shape;513;p67"/>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514" name="Shape 514"/>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2"/>
        </a:solidFill>
      </p:bgPr>
    </p:bg>
    <p:spTree>
      <p:nvGrpSpPr>
        <p:cNvPr id="515" name="Shape 515"/>
        <p:cNvGrpSpPr/>
        <p:nvPr/>
      </p:nvGrpSpPr>
      <p:grpSpPr>
        <a:xfrm>
          <a:off x="0" y="0"/>
          <a:ext cx="0" cy="0"/>
          <a:chOff x="0" y="0"/>
          <a:chExt cx="0" cy="0"/>
        </a:xfrm>
      </p:grpSpPr>
      <p:grpSp>
        <p:nvGrpSpPr>
          <p:cNvPr id="516" name="Google Shape;516;p69"/>
          <p:cNvGrpSpPr/>
          <p:nvPr/>
        </p:nvGrpSpPr>
        <p:grpSpPr>
          <a:xfrm flipH="1">
            <a:off x="-22" y="0"/>
            <a:ext cx="9144044" cy="5143500"/>
            <a:chOff x="0" y="0"/>
            <a:chExt cx="9144044" cy="5143500"/>
          </a:xfrm>
        </p:grpSpPr>
        <p:sp>
          <p:nvSpPr>
            <p:cNvPr id="517" name="Google Shape;517;p69"/>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9"/>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9"/>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9"/>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6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9"/>
          <p:cNvSpPr txBox="1"/>
          <p:nvPr>
            <p:ph hasCustomPrompt="1" type="title"/>
          </p:nvPr>
        </p:nvSpPr>
        <p:spPr>
          <a:xfrm>
            <a:off x="11327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3" name="Google Shape;523;p69"/>
          <p:cNvSpPr txBox="1"/>
          <p:nvPr>
            <p:ph idx="1" type="subTitle"/>
          </p:nvPr>
        </p:nvSpPr>
        <p:spPr>
          <a:xfrm>
            <a:off x="1132750"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24" name="Google Shape;524;p69"/>
          <p:cNvSpPr txBox="1"/>
          <p:nvPr>
            <p:ph idx="2"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525" name="Google Shape;525;p69"/>
          <p:cNvSpPr txBox="1"/>
          <p:nvPr>
            <p:ph hasCustomPrompt="1" idx="3" type="title"/>
          </p:nvPr>
        </p:nvSpPr>
        <p:spPr>
          <a:xfrm>
            <a:off x="34256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6" name="Google Shape;526;p69"/>
          <p:cNvSpPr txBox="1"/>
          <p:nvPr>
            <p:ph idx="4" type="subTitle"/>
          </p:nvPr>
        </p:nvSpPr>
        <p:spPr>
          <a:xfrm>
            <a:off x="3425563"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27" name="Google Shape;527;p69"/>
          <p:cNvSpPr txBox="1"/>
          <p:nvPr>
            <p:ph hasCustomPrompt="1" idx="5" type="title"/>
          </p:nvPr>
        </p:nvSpPr>
        <p:spPr>
          <a:xfrm>
            <a:off x="5718363"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8" name="Google Shape;528;p69"/>
          <p:cNvSpPr txBox="1"/>
          <p:nvPr>
            <p:ph idx="6" type="subTitle"/>
          </p:nvPr>
        </p:nvSpPr>
        <p:spPr>
          <a:xfrm>
            <a:off x="5718375"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bg>
      <p:bgPr>
        <a:solidFill>
          <a:schemeClr val="lt2"/>
        </a:solidFill>
      </p:bgPr>
    </p:bg>
    <p:spTree>
      <p:nvGrpSpPr>
        <p:cNvPr id="529" name="Shape 529"/>
        <p:cNvGrpSpPr/>
        <p:nvPr/>
      </p:nvGrpSpPr>
      <p:grpSpPr>
        <a:xfrm>
          <a:off x="0" y="0"/>
          <a:ext cx="0" cy="0"/>
          <a:chOff x="0" y="0"/>
          <a:chExt cx="0" cy="0"/>
        </a:xfrm>
      </p:grpSpPr>
      <p:grpSp>
        <p:nvGrpSpPr>
          <p:cNvPr id="530" name="Google Shape;530;p70"/>
          <p:cNvGrpSpPr/>
          <p:nvPr/>
        </p:nvGrpSpPr>
        <p:grpSpPr>
          <a:xfrm flipH="1">
            <a:off x="-22" y="0"/>
            <a:ext cx="9144044" cy="5143500"/>
            <a:chOff x="0" y="0"/>
            <a:chExt cx="9144044" cy="5143500"/>
          </a:xfrm>
        </p:grpSpPr>
        <p:sp>
          <p:nvSpPr>
            <p:cNvPr id="531" name="Google Shape;531;p70"/>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0"/>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0"/>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0"/>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7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0"/>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37" name="Google Shape;537;p70"/>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bg>
      <p:bgPr>
        <a:solidFill>
          <a:schemeClr val="lt2"/>
        </a:solidFill>
      </p:bgPr>
    </p:bg>
    <p:spTree>
      <p:nvGrpSpPr>
        <p:cNvPr id="538" name="Shape 538"/>
        <p:cNvGrpSpPr/>
        <p:nvPr/>
      </p:nvGrpSpPr>
      <p:grpSpPr>
        <a:xfrm>
          <a:off x="0" y="0"/>
          <a:ext cx="0" cy="0"/>
          <a:chOff x="0" y="0"/>
          <a:chExt cx="0" cy="0"/>
        </a:xfrm>
      </p:grpSpPr>
      <p:grpSp>
        <p:nvGrpSpPr>
          <p:cNvPr id="539" name="Google Shape;539;p71"/>
          <p:cNvGrpSpPr/>
          <p:nvPr/>
        </p:nvGrpSpPr>
        <p:grpSpPr>
          <a:xfrm flipH="1">
            <a:off x="-22" y="0"/>
            <a:ext cx="9144044" cy="5143500"/>
            <a:chOff x="0" y="0"/>
            <a:chExt cx="9144044" cy="5143500"/>
          </a:xfrm>
        </p:grpSpPr>
        <p:sp>
          <p:nvSpPr>
            <p:cNvPr id="540" name="Google Shape;540;p71"/>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1"/>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1"/>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1"/>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7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1"/>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46" name="Google Shape;546;p71"/>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2"/>
        </a:solidFill>
      </p:bgPr>
    </p:bg>
    <p:spTree>
      <p:nvGrpSpPr>
        <p:cNvPr id="547" name="Shape 547"/>
        <p:cNvGrpSpPr/>
        <p:nvPr/>
      </p:nvGrpSpPr>
      <p:grpSpPr>
        <a:xfrm>
          <a:off x="0" y="0"/>
          <a:ext cx="0" cy="0"/>
          <a:chOff x="0" y="0"/>
          <a:chExt cx="0" cy="0"/>
        </a:xfrm>
      </p:grpSpPr>
      <p:grpSp>
        <p:nvGrpSpPr>
          <p:cNvPr id="548" name="Google Shape;548;p72"/>
          <p:cNvGrpSpPr/>
          <p:nvPr/>
        </p:nvGrpSpPr>
        <p:grpSpPr>
          <a:xfrm flipH="1">
            <a:off x="-22" y="0"/>
            <a:ext cx="9144044" cy="5143500"/>
            <a:chOff x="0" y="0"/>
            <a:chExt cx="9144044" cy="5143500"/>
          </a:xfrm>
        </p:grpSpPr>
        <p:sp>
          <p:nvSpPr>
            <p:cNvPr id="549" name="Google Shape;549;p72"/>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2"/>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2"/>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2"/>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7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2"/>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555" name="Google Shape;555;p72"/>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spcBef>
                <a:spcPts val="0"/>
              </a:spcBef>
              <a:spcAft>
                <a:spcPts val="0"/>
              </a:spcAft>
              <a:buClr>
                <a:schemeClr val="accent1"/>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556" name="Google Shape;556;p72"/>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2"/>
        </a:solidFill>
      </p:bgPr>
    </p:bg>
    <p:spTree>
      <p:nvGrpSpPr>
        <p:cNvPr id="557" name="Shape 557"/>
        <p:cNvGrpSpPr/>
        <p:nvPr/>
      </p:nvGrpSpPr>
      <p:grpSpPr>
        <a:xfrm>
          <a:off x="0" y="0"/>
          <a:ext cx="0" cy="0"/>
          <a:chOff x="0" y="0"/>
          <a:chExt cx="0" cy="0"/>
        </a:xfrm>
      </p:grpSpPr>
      <p:grpSp>
        <p:nvGrpSpPr>
          <p:cNvPr id="558" name="Google Shape;558;p73"/>
          <p:cNvGrpSpPr/>
          <p:nvPr/>
        </p:nvGrpSpPr>
        <p:grpSpPr>
          <a:xfrm>
            <a:off x="0" y="0"/>
            <a:ext cx="9144044" cy="5143500"/>
            <a:chOff x="0" y="0"/>
            <a:chExt cx="9144044" cy="5143500"/>
          </a:xfrm>
        </p:grpSpPr>
        <p:sp>
          <p:nvSpPr>
            <p:cNvPr id="559" name="Google Shape;559;p73"/>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3"/>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3"/>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3"/>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7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3"/>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565" name="Google Shape;565;p73"/>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4"/>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566" name="Google Shape;566;p73"/>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2"/>
        </a:solidFill>
      </p:bgPr>
    </p:bg>
    <p:spTree>
      <p:nvGrpSpPr>
        <p:cNvPr id="567" name="Shape 567"/>
        <p:cNvGrpSpPr/>
        <p:nvPr/>
      </p:nvGrpSpPr>
      <p:grpSpPr>
        <a:xfrm>
          <a:off x="0" y="0"/>
          <a:ext cx="0" cy="0"/>
          <a:chOff x="0" y="0"/>
          <a:chExt cx="0" cy="0"/>
        </a:xfrm>
      </p:grpSpPr>
      <p:grpSp>
        <p:nvGrpSpPr>
          <p:cNvPr id="568" name="Google Shape;568;p74"/>
          <p:cNvGrpSpPr/>
          <p:nvPr/>
        </p:nvGrpSpPr>
        <p:grpSpPr>
          <a:xfrm>
            <a:off x="0" y="0"/>
            <a:ext cx="9144044" cy="5143500"/>
            <a:chOff x="0" y="0"/>
            <a:chExt cx="9144044" cy="5143500"/>
          </a:xfrm>
        </p:grpSpPr>
        <p:sp>
          <p:nvSpPr>
            <p:cNvPr id="569" name="Google Shape;569;p74"/>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4"/>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4"/>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4"/>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7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4"/>
          <p:cNvSpPr txBox="1"/>
          <p:nvPr>
            <p:ph type="title"/>
          </p:nvPr>
        </p:nvSpPr>
        <p:spPr>
          <a:xfrm>
            <a:off x="715100" y="1612750"/>
            <a:ext cx="3401400" cy="18948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575" name="Google Shape;575;p74"/>
          <p:cNvSpPr txBox="1"/>
          <p:nvPr>
            <p:ph idx="1" type="body"/>
          </p:nvPr>
        </p:nvSpPr>
        <p:spPr>
          <a:xfrm>
            <a:off x="4572000" y="535000"/>
            <a:ext cx="3699300" cy="40734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5"/>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100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bg>
      <p:bgPr>
        <a:solidFill>
          <a:schemeClr val="lt2"/>
        </a:solidFill>
      </p:bgPr>
    </p:bg>
    <p:spTree>
      <p:nvGrpSpPr>
        <p:cNvPr id="576" name="Shape 576"/>
        <p:cNvGrpSpPr/>
        <p:nvPr/>
      </p:nvGrpSpPr>
      <p:grpSpPr>
        <a:xfrm>
          <a:off x="0" y="0"/>
          <a:ext cx="0" cy="0"/>
          <a:chOff x="0" y="0"/>
          <a:chExt cx="0" cy="0"/>
        </a:xfrm>
      </p:grpSpPr>
      <p:grpSp>
        <p:nvGrpSpPr>
          <p:cNvPr id="577" name="Google Shape;577;p75"/>
          <p:cNvGrpSpPr/>
          <p:nvPr/>
        </p:nvGrpSpPr>
        <p:grpSpPr>
          <a:xfrm flipH="1">
            <a:off x="-22" y="0"/>
            <a:ext cx="9144044" cy="5143500"/>
            <a:chOff x="0" y="0"/>
            <a:chExt cx="9144044" cy="5143500"/>
          </a:xfrm>
        </p:grpSpPr>
        <p:sp>
          <p:nvSpPr>
            <p:cNvPr id="578" name="Google Shape;578;p75"/>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5"/>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5"/>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5"/>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7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5"/>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2"/>
        </a:solidFill>
      </p:bgPr>
    </p:bg>
    <p:spTree>
      <p:nvGrpSpPr>
        <p:cNvPr id="584" name="Shape 584"/>
        <p:cNvGrpSpPr/>
        <p:nvPr/>
      </p:nvGrpSpPr>
      <p:grpSpPr>
        <a:xfrm>
          <a:off x="0" y="0"/>
          <a:ext cx="0" cy="0"/>
          <a:chOff x="0" y="0"/>
          <a:chExt cx="0" cy="0"/>
        </a:xfrm>
      </p:grpSpPr>
      <p:grpSp>
        <p:nvGrpSpPr>
          <p:cNvPr id="585" name="Google Shape;585;p76"/>
          <p:cNvGrpSpPr/>
          <p:nvPr/>
        </p:nvGrpSpPr>
        <p:grpSpPr>
          <a:xfrm>
            <a:off x="0" y="0"/>
            <a:ext cx="9144044" cy="5143500"/>
            <a:chOff x="0" y="0"/>
            <a:chExt cx="9144044" cy="5143500"/>
          </a:xfrm>
        </p:grpSpPr>
        <p:sp>
          <p:nvSpPr>
            <p:cNvPr id="586" name="Google Shape;586;p76"/>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6"/>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6"/>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6"/>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7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6"/>
          <p:cNvSpPr txBox="1"/>
          <p:nvPr>
            <p:ph type="ctrTitle"/>
          </p:nvPr>
        </p:nvSpPr>
        <p:spPr>
          <a:xfrm>
            <a:off x="2533200" y="646650"/>
            <a:ext cx="40776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2" name="Google Shape;592;p76"/>
          <p:cNvSpPr txBox="1"/>
          <p:nvPr>
            <p:ph idx="1" type="subTitle"/>
          </p:nvPr>
        </p:nvSpPr>
        <p:spPr>
          <a:xfrm>
            <a:off x="2533200" y="1568250"/>
            <a:ext cx="4077600" cy="12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93" name="Google Shape;593;p76"/>
          <p:cNvSpPr txBox="1"/>
          <p:nvPr/>
        </p:nvSpPr>
        <p:spPr>
          <a:xfrm>
            <a:off x="2533200" y="3405825"/>
            <a:ext cx="4077600" cy="62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Poppins"/>
                <a:ea typeface="Poppins"/>
                <a:cs typeface="Poppins"/>
                <a:sym typeface="Poppins"/>
              </a:rPr>
              <a:t>CREDITS: This template has been created by </a:t>
            </a:r>
            <a:r>
              <a:rPr b="1" lang="en" sz="10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000">
                <a:solidFill>
                  <a:schemeClr val="dk1"/>
                </a:solidFill>
                <a:latin typeface="Poppins"/>
                <a:ea typeface="Poppins"/>
                <a:cs typeface="Poppins"/>
                <a:sym typeface="Poppins"/>
              </a:rPr>
              <a:t>, and includes icons by </a:t>
            </a:r>
            <a:r>
              <a:rPr b="1" lang="en" sz="10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infographics &amp; images by </a:t>
            </a:r>
            <a:r>
              <a:rPr b="1" lang="en" sz="10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b="1" lang="en" sz="1000">
                <a:solidFill>
                  <a:schemeClr val="dk1"/>
                </a:solidFill>
                <a:latin typeface="Poppins"/>
                <a:ea typeface="Poppins"/>
                <a:cs typeface="Poppins"/>
                <a:sym typeface="Poppins"/>
              </a:rPr>
              <a:t> </a:t>
            </a:r>
            <a:r>
              <a:rPr lang="en" sz="1000">
                <a:solidFill>
                  <a:schemeClr val="dk1"/>
                </a:solidFill>
                <a:latin typeface="Poppins"/>
                <a:ea typeface="Poppins"/>
                <a:cs typeface="Poppins"/>
                <a:sym typeface="Poppins"/>
              </a:rPr>
              <a:t>and content by </a:t>
            </a:r>
            <a:r>
              <a:rPr b="1" lang="en" sz="1000">
                <a:solidFill>
                  <a:schemeClr val="dk1"/>
                </a:solidFill>
                <a:latin typeface="Poppins"/>
                <a:ea typeface="Poppins"/>
                <a:cs typeface="Poppins"/>
                <a:sym typeface="Poppins"/>
              </a:rPr>
              <a:t>Sandra Medina</a:t>
            </a:r>
            <a:endParaRPr b="1" sz="1000">
              <a:solidFill>
                <a:schemeClr val="dk1"/>
              </a:solidFill>
              <a:latin typeface="Poppins"/>
              <a:ea typeface="Poppins"/>
              <a:cs typeface="Poppins"/>
              <a:sym typeface="Poppins"/>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2"/>
        </a:solidFill>
      </p:bgPr>
    </p:bg>
    <p:spTree>
      <p:nvGrpSpPr>
        <p:cNvPr id="594" name="Shape 594"/>
        <p:cNvGrpSpPr/>
        <p:nvPr/>
      </p:nvGrpSpPr>
      <p:grpSpPr>
        <a:xfrm>
          <a:off x="0" y="0"/>
          <a:ext cx="0" cy="0"/>
          <a:chOff x="0" y="0"/>
          <a:chExt cx="0" cy="0"/>
        </a:xfrm>
      </p:grpSpPr>
      <p:sp>
        <p:nvSpPr>
          <p:cNvPr id="595" name="Google Shape;595;p77"/>
          <p:cNvSpPr/>
          <p:nvPr/>
        </p:nvSpPr>
        <p:spPr>
          <a:xfrm>
            <a:off x="0" y="2656374"/>
            <a:ext cx="3929963" cy="2487152"/>
          </a:xfrm>
          <a:custGeom>
            <a:rect b="b" l="l" r="r" t="t"/>
            <a:pathLst>
              <a:path extrusionOk="0" h="41520" w="65606">
                <a:moveTo>
                  <a:pt x="3403" y="1"/>
                </a:moveTo>
                <a:cubicBezTo>
                  <a:pt x="1302" y="1"/>
                  <a:pt x="0" y="501"/>
                  <a:pt x="0" y="501"/>
                </a:cubicBezTo>
                <a:lnTo>
                  <a:pt x="0" y="41519"/>
                </a:lnTo>
                <a:lnTo>
                  <a:pt x="65606" y="41519"/>
                </a:lnTo>
                <a:cubicBezTo>
                  <a:pt x="65606" y="41519"/>
                  <a:pt x="61764" y="36094"/>
                  <a:pt x="53544" y="36094"/>
                </a:cubicBezTo>
                <a:cubicBezTo>
                  <a:pt x="52716" y="36094"/>
                  <a:pt x="51844" y="36149"/>
                  <a:pt x="50928" y="36270"/>
                </a:cubicBezTo>
                <a:cubicBezTo>
                  <a:pt x="49598" y="36445"/>
                  <a:pt x="48291" y="36548"/>
                  <a:pt x="47001" y="36548"/>
                </a:cubicBezTo>
                <a:cubicBezTo>
                  <a:pt x="38572" y="36548"/>
                  <a:pt x="30879" y="32171"/>
                  <a:pt x="22233" y="15274"/>
                </a:cubicBezTo>
                <a:cubicBezTo>
                  <a:pt x="15513" y="2141"/>
                  <a:pt x="7749" y="1"/>
                  <a:pt x="3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7"/>
          <p:cNvSpPr/>
          <p:nvPr/>
        </p:nvSpPr>
        <p:spPr>
          <a:xfrm>
            <a:off x="6184635" y="0"/>
            <a:ext cx="2959360" cy="1238782"/>
          </a:xfrm>
          <a:custGeom>
            <a:rect b="b" l="l" r="r" t="t"/>
            <a:pathLst>
              <a:path extrusionOk="0" h="22778" w="54415">
                <a:moveTo>
                  <a:pt x="1" y="1"/>
                </a:moveTo>
                <a:cubicBezTo>
                  <a:pt x="8129" y="521"/>
                  <a:pt x="14031" y="3075"/>
                  <a:pt x="17554" y="8487"/>
                </a:cubicBezTo>
                <a:cubicBezTo>
                  <a:pt x="24665" y="19420"/>
                  <a:pt x="34653" y="22777"/>
                  <a:pt x="42844" y="22777"/>
                </a:cubicBezTo>
                <a:cubicBezTo>
                  <a:pt x="47620" y="22777"/>
                  <a:pt x="51785" y="21636"/>
                  <a:pt x="54415" y="20190"/>
                </a:cubicBezTo>
                <a:lnTo>
                  <a:pt x="544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77"/>
          <p:cNvSpPr/>
          <p:nvPr/>
        </p:nvSpPr>
        <p:spPr>
          <a:xfrm>
            <a:off x="0" y="0"/>
            <a:ext cx="715089" cy="1043699"/>
          </a:xfrm>
          <a:custGeom>
            <a:rect b="b" l="l" r="r" t="t"/>
            <a:pathLst>
              <a:path extrusionOk="0" h="14230" w="9750">
                <a:moveTo>
                  <a:pt x="9514" y="1"/>
                </a:moveTo>
                <a:cubicBezTo>
                  <a:pt x="9495" y="2976"/>
                  <a:pt x="8470" y="5968"/>
                  <a:pt x="6716" y="8381"/>
                </a:cubicBezTo>
                <a:cubicBezTo>
                  <a:pt x="4969" y="10784"/>
                  <a:pt x="2623" y="12629"/>
                  <a:pt x="0" y="13955"/>
                </a:cubicBezTo>
                <a:lnTo>
                  <a:pt x="0" y="14230"/>
                </a:lnTo>
                <a:cubicBezTo>
                  <a:pt x="291" y="14084"/>
                  <a:pt x="580" y="13931"/>
                  <a:pt x="864" y="13771"/>
                </a:cubicBezTo>
                <a:cubicBezTo>
                  <a:pt x="3014" y="12568"/>
                  <a:pt x="4972" y="10986"/>
                  <a:pt x="6505" y="9048"/>
                </a:cubicBezTo>
                <a:cubicBezTo>
                  <a:pt x="8073" y="7064"/>
                  <a:pt x="9154" y="4732"/>
                  <a:pt x="9564" y="2231"/>
                </a:cubicBezTo>
                <a:cubicBezTo>
                  <a:pt x="9684" y="1495"/>
                  <a:pt x="9748" y="749"/>
                  <a:pt x="9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77"/>
          <p:cNvSpPr/>
          <p:nvPr/>
        </p:nvSpPr>
        <p:spPr>
          <a:xfrm>
            <a:off x="8131929" y="4452349"/>
            <a:ext cx="1008658" cy="691151"/>
          </a:xfrm>
          <a:custGeom>
            <a:rect b="b" l="l" r="r" t="t"/>
            <a:pathLst>
              <a:path extrusionOk="0" h="9751" w="14230">
                <a:moveTo>
                  <a:pt x="14230" y="0"/>
                </a:moveTo>
                <a:cubicBezTo>
                  <a:pt x="13482" y="2"/>
                  <a:pt x="12735" y="67"/>
                  <a:pt x="11999" y="186"/>
                </a:cubicBezTo>
                <a:cubicBezTo>
                  <a:pt x="9498" y="596"/>
                  <a:pt x="7166" y="1677"/>
                  <a:pt x="5182" y="3246"/>
                </a:cubicBezTo>
                <a:cubicBezTo>
                  <a:pt x="3244" y="4777"/>
                  <a:pt x="1663" y="6735"/>
                  <a:pt x="458" y="8884"/>
                </a:cubicBezTo>
                <a:cubicBezTo>
                  <a:pt x="299" y="9170"/>
                  <a:pt x="146" y="9458"/>
                  <a:pt x="1" y="9750"/>
                </a:cubicBezTo>
                <a:lnTo>
                  <a:pt x="274" y="9750"/>
                </a:lnTo>
                <a:cubicBezTo>
                  <a:pt x="1601" y="7125"/>
                  <a:pt x="3446" y="4780"/>
                  <a:pt x="5850" y="3034"/>
                </a:cubicBezTo>
                <a:cubicBezTo>
                  <a:pt x="8263" y="1280"/>
                  <a:pt x="11254" y="256"/>
                  <a:pt x="14230" y="236"/>
                </a:cubicBezTo>
                <a:lnTo>
                  <a:pt x="142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2"/>
        </a:solidFill>
      </p:bgPr>
    </p:bg>
    <p:spTree>
      <p:nvGrpSpPr>
        <p:cNvPr id="600" name="Shape 600"/>
        <p:cNvGrpSpPr/>
        <p:nvPr/>
      </p:nvGrpSpPr>
      <p:grpSpPr>
        <a:xfrm>
          <a:off x="0" y="0"/>
          <a:ext cx="0" cy="0"/>
          <a:chOff x="0" y="0"/>
          <a:chExt cx="0" cy="0"/>
        </a:xfrm>
      </p:grpSpPr>
      <p:grpSp>
        <p:nvGrpSpPr>
          <p:cNvPr id="601" name="Google Shape;601;p78"/>
          <p:cNvGrpSpPr/>
          <p:nvPr/>
        </p:nvGrpSpPr>
        <p:grpSpPr>
          <a:xfrm flipH="1">
            <a:off x="-2" y="-25"/>
            <a:ext cx="9144005" cy="5143549"/>
            <a:chOff x="0" y="25"/>
            <a:chExt cx="9144005" cy="5143549"/>
          </a:xfrm>
        </p:grpSpPr>
        <p:sp>
          <p:nvSpPr>
            <p:cNvPr id="602" name="Google Shape;602;p78"/>
            <p:cNvSpPr/>
            <p:nvPr/>
          </p:nvSpPr>
          <p:spPr>
            <a:xfrm>
              <a:off x="0" y="2426243"/>
              <a:ext cx="3712582" cy="2717331"/>
            </a:xfrm>
            <a:custGeom>
              <a:rect b="b" l="l" r="r" t="t"/>
              <a:pathLst>
                <a:path extrusionOk="0" h="49118" w="67108">
                  <a:moveTo>
                    <a:pt x="8389" y="1"/>
                  </a:moveTo>
                  <a:cubicBezTo>
                    <a:pt x="4054" y="1"/>
                    <a:pt x="0" y="2152"/>
                    <a:pt x="0" y="2152"/>
                  </a:cubicBezTo>
                  <a:lnTo>
                    <a:pt x="0" y="49117"/>
                  </a:lnTo>
                  <a:lnTo>
                    <a:pt x="67108" y="49117"/>
                  </a:lnTo>
                  <a:cubicBezTo>
                    <a:pt x="58580" y="32150"/>
                    <a:pt x="31936" y="35403"/>
                    <a:pt x="20920" y="32057"/>
                  </a:cubicBezTo>
                  <a:cubicBezTo>
                    <a:pt x="9902" y="28710"/>
                    <a:pt x="22099" y="12463"/>
                    <a:pt x="16084" y="3793"/>
                  </a:cubicBezTo>
                  <a:cubicBezTo>
                    <a:pt x="14068" y="886"/>
                    <a:pt x="11170" y="1"/>
                    <a:pt x="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78"/>
            <p:cNvSpPr/>
            <p:nvPr/>
          </p:nvSpPr>
          <p:spPr>
            <a:xfrm>
              <a:off x="4490166" y="25"/>
              <a:ext cx="4653839" cy="2546605"/>
            </a:xfrm>
            <a:custGeom>
              <a:rect b="b" l="l" r="r" t="t"/>
              <a:pathLst>
                <a:path extrusionOk="0" h="46032" w="84122">
                  <a:moveTo>
                    <a:pt x="0" y="0"/>
                  </a:moveTo>
                  <a:cubicBezTo>
                    <a:pt x="3140" y="4954"/>
                    <a:pt x="13237" y="8242"/>
                    <a:pt x="29765" y="8242"/>
                  </a:cubicBezTo>
                  <a:cubicBezTo>
                    <a:pt x="30380" y="8242"/>
                    <a:pt x="31004" y="8237"/>
                    <a:pt x="31637" y="8228"/>
                  </a:cubicBezTo>
                  <a:cubicBezTo>
                    <a:pt x="31851" y="8225"/>
                    <a:pt x="32062" y="8224"/>
                    <a:pt x="32270" y="8224"/>
                  </a:cubicBezTo>
                  <a:cubicBezTo>
                    <a:pt x="57121" y="8224"/>
                    <a:pt x="46695" y="30052"/>
                    <a:pt x="65108" y="41560"/>
                  </a:cubicBezTo>
                  <a:cubicBezTo>
                    <a:pt x="70037" y="44641"/>
                    <a:pt x="76496" y="46031"/>
                    <a:pt x="81343" y="46031"/>
                  </a:cubicBezTo>
                  <a:cubicBezTo>
                    <a:pt x="82348" y="46031"/>
                    <a:pt x="83283" y="45971"/>
                    <a:pt x="84121" y="45855"/>
                  </a:cubicBezTo>
                  <a:lnTo>
                    <a:pt x="841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7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608" name="Shape 608"/>
        <p:cNvGrpSpPr/>
        <p:nvPr/>
      </p:nvGrpSpPr>
      <p:grpSpPr>
        <a:xfrm>
          <a:off x="0" y="0"/>
          <a:ext cx="0" cy="0"/>
          <a:chOff x="0" y="0"/>
          <a:chExt cx="0" cy="0"/>
        </a:xfrm>
      </p:grpSpPr>
      <p:grpSp>
        <p:nvGrpSpPr>
          <p:cNvPr id="609" name="Google Shape;609;p80"/>
          <p:cNvGrpSpPr/>
          <p:nvPr/>
        </p:nvGrpSpPr>
        <p:grpSpPr>
          <a:xfrm>
            <a:off x="0" y="0"/>
            <a:ext cx="9144044" cy="5143500"/>
            <a:chOff x="0" y="0"/>
            <a:chExt cx="9144044" cy="5143500"/>
          </a:xfrm>
        </p:grpSpPr>
        <p:sp>
          <p:nvSpPr>
            <p:cNvPr id="610" name="Google Shape;610;p80"/>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0"/>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0"/>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0"/>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8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0"/>
          <p:cNvSpPr txBox="1"/>
          <p:nvPr>
            <p:ph type="ctrTitle"/>
          </p:nvPr>
        </p:nvSpPr>
        <p:spPr>
          <a:xfrm>
            <a:off x="844850" y="1490700"/>
            <a:ext cx="3795000" cy="216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616" name="Shape 616"/>
        <p:cNvGrpSpPr/>
        <p:nvPr/>
      </p:nvGrpSpPr>
      <p:grpSpPr>
        <a:xfrm>
          <a:off x="0" y="0"/>
          <a:ext cx="0" cy="0"/>
          <a:chOff x="0" y="0"/>
          <a:chExt cx="0" cy="0"/>
        </a:xfrm>
      </p:grpSpPr>
      <p:grpSp>
        <p:nvGrpSpPr>
          <p:cNvPr id="617" name="Google Shape;617;p81"/>
          <p:cNvGrpSpPr/>
          <p:nvPr/>
        </p:nvGrpSpPr>
        <p:grpSpPr>
          <a:xfrm>
            <a:off x="0" y="0"/>
            <a:ext cx="9144044" cy="5143500"/>
            <a:chOff x="0" y="0"/>
            <a:chExt cx="9144044" cy="5143500"/>
          </a:xfrm>
        </p:grpSpPr>
        <p:sp>
          <p:nvSpPr>
            <p:cNvPr id="618" name="Google Shape;618;p81"/>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1"/>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1"/>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1"/>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8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1"/>
          <p:cNvSpPr txBox="1"/>
          <p:nvPr>
            <p:ph type="title"/>
          </p:nvPr>
        </p:nvSpPr>
        <p:spPr>
          <a:xfrm>
            <a:off x="1123613" y="2425500"/>
            <a:ext cx="27717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4" name="Google Shape;624;p81"/>
          <p:cNvSpPr txBox="1"/>
          <p:nvPr>
            <p:ph hasCustomPrompt="1" idx="2" type="title"/>
          </p:nvPr>
        </p:nvSpPr>
        <p:spPr>
          <a:xfrm>
            <a:off x="1123613" y="1196450"/>
            <a:ext cx="27717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625" name="Shape 625"/>
        <p:cNvGrpSpPr/>
        <p:nvPr/>
      </p:nvGrpSpPr>
      <p:grpSpPr>
        <a:xfrm>
          <a:off x="0" y="0"/>
          <a:ext cx="0" cy="0"/>
          <a:chOff x="0" y="0"/>
          <a:chExt cx="0" cy="0"/>
        </a:xfrm>
      </p:grpSpPr>
      <p:grpSp>
        <p:nvGrpSpPr>
          <p:cNvPr id="626" name="Google Shape;626;p82"/>
          <p:cNvGrpSpPr/>
          <p:nvPr/>
        </p:nvGrpSpPr>
        <p:grpSpPr>
          <a:xfrm>
            <a:off x="0" y="0"/>
            <a:ext cx="9144044" cy="5143500"/>
            <a:chOff x="0" y="0"/>
            <a:chExt cx="9144044" cy="5143500"/>
          </a:xfrm>
        </p:grpSpPr>
        <p:sp>
          <p:nvSpPr>
            <p:cNvPr id="627" name="Google Shape;627;p82"/>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2"/>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82"/>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82"/>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8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633" name="Google Shape;633;p82"/>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634" name="Shape 634"/>
        <p:cNvGrpSpPr/>
        <p:nvPr/>
      </p:nvGrpSpPr>
      <p:grpSpPr>
        <a:xfrm>
          <a:off x="0" y="0"/>
          <a:ext cx="0" cy="0"/>
          <a:chOff x="0" y="0"/>
          <a:chExt cx="0" cy="0"/>
        </a:xfrm>
      </p:grpSpPr>
      <p:grpSp>
        <p:nvGrpSpPr>
          <p:cNvPr id="635" name="Google Shape;635;p83"/>
          <p:cNvGrpSpPr/>
          <p:nvPr/>
        </p:nvGrpSpPr>
        <p:grpSpPr>
          <a:xfrm>
            <a:off x="0" y="0"/>
            <a:ext cx="9144044" cy="5143500"/>
            <a:chOff x="0" y="0"/>
            <a:chExt cx="9144044" cy="5143500"/>
          </a:xfrm>
        </p:grpSpPr>
        <p:sp>
          <p:nvSpPr>
            <p:cNvPr id="636" name="Google Shape;636;p83"/>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3"/>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3"/>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3"/>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8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3"/>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2" name="Google Shape;642;p83"/>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3" name="Google Shape;643;p83"/>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644" name="Google Shape;644;p83"/>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645" name="Google Shape;645;p8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646" name="Shape 646"/>
        <p:cNvGrpSpPr/>
        <p:nvPr/>
      </p:nvGrpSpPr>
      <p:grpSpPr>
        <a:xfrm>
          <a:off x="0" y="0"/>
          <a:ext cx="0" cy="0"/>
          <a:chOff x="0" y="0"/>
          <a:chExt cx="0" cy="0"/>
        </a:xfrm>
      </p:grpSpPr>
      <p:grpSp>
        <p:nvGrpSpPr>
          <p:cNvPr id="647" name="Google Shape;647;p84"/>
          <p:cNvGrpSpPr/>
          <p:nvPr/>
        </p:nvGrpSpPr>
        <p:grpSpPr>
          <a:xfrm flipH="1">
            <a:off x="-22" y="0"/>
            <a:ext cx="9144044" cy="5143500"/>
            <a:chOff x="0" y="0"/>
            <a:chExt cx="9144044" cy="5143500"/>
          </a:xfrm>
        </p:grpSpPr>
        <p:sp>
          <p:nvSpPr>
            <p:cNvPr id="648" name="Google Shape;648;p84"/>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4"/>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4"/>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84"/>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8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4"/>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654" name="Google Shape;654;p84"/>
          <p:cNvSpPr/>
          <p:nvPr/>
        </p:nvSpPr>
        <p:spPr>
          <a:xfrm rot="10800000">
            <a:off x="356223" y="41240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4"/>
          <p:cNvSpPr/>
          <p:nvPr/>
        </p:nvSpPr>
        <p:spPr>
          <a:xfrm>
            <a:off x="7499773" y="3389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656" name="Shape 656"/>
        <p:cNvGrpSpPr/>
        <p:nvPr/>
      </p:nvGrpSpPr>
      <p:grpSpPr>
        <a:xfrm>
          <a:off x="0" y="0"/>
          <a:ext cx="0" cy="0"/>
          <a:chOff x="0" y="0"/>
          <a:chExt cx="0" cy="0"/>
        </a:xfrm>
      </p:grpSpPr>
      <p:grpSp>
        <p:nvGrpSpPr>
          <p:cNvPr id="657" name="Google Shape;657;p85"/>
          <p:cNvGrpSpPr/>
          <p:nvPr/>
        </p:nvGrpSpPr>
        <p:grpSpPr>
          <a:xfrm>
            <a:off x="0" y="0"/>
            <a:ext cx="9144044" cy="5143500"/>
            <a:chOff x="0" y="0"/>
            <a:chExt cx="9144044" cy="5143500"/>
          </a:xfrm>
        </p:grpSpPr>
        <p:sp>
          <p:nvSpPr>
            <p:cNvPr id="658" name="Google Shape;658;p85"/>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5"/>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5"/>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5"/>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8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664" name="Google Shape;664;p85"/>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665" name="Shape 665"/>
        <p:cNvGrpSpPr/>
        <p:nvPr/>
      </p:nvGrpSpPr>
      <p:grpSpPr>
        <a:xfrm>
          <a:off x="0" y="0"/>
          <a:ext cx="0" cy="0"/>
          <a:chOff x="0" y="0"/>
          <a:chExt cx="0" cy="0"/>
        </a:xfrm>
      </p:grpSpPr>
      <p:grpSp>
        <p:nvGrpSpPr>
          <p:cNvPr id="666" name="Google Shape;666;p86"/>
          <p:cNvGrpSpPr/>
          <p:nvPr/>
        </p:nvGrpSpPr>
        <p:grpSpPr>
          <a:xfrm>
            <a:off x="0" y="0"/>
            <a:ext cx="9144044" cy="5143500"/>
            <a:chOff x="0" y="0"/>
            <a:chExt cx="9144044" cy="5143500"/>
          </a:xfrm>
        </p:grpSpPr>
        <p:sp>
          <p:nvSpPr>
            <p:cNvPr id="667" name="Google Shape;667;p86"/>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6"/>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6"/>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6"/>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8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86"/>
          <p:cNvSpPr txBox="1"/>
          <p:nvPr>
            <p:ph type="title"/>
          </p:nvPr>
        </p:nvSpPr>
        <p:spPr>
          <a:xfrm>
            <a:off x="1354350" y="1163250"/>
            <a:ext cx="6435300" cy="281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673" name="Shape 673"/>
        <p:cNvGrpSpPr/>
        <p:nvPr/>
      </p:nvGrpSpPr>
      <p:grpSpPr>
        <a:xfrm>
          <a:off x="0" y="0"/>
          <a:ext cx="0" cy="0"/>
          <a:chOff x="0" y="0"/>
          <a:chExt cx="0" cy="0"/>
        </a:xfrm>
      </p:grpSpPr>
      <p:grpSp>
        <p:nvGrpSpPr>
          <p:cNvPr id="674" name="Google Shape;674;p87"/>
          <p:cNvGrpSpPr/>
          <p:nvPr/>
        </p:nvGrpSpPr>
        <p:grpSpPr>
          <a:xfrm>
            <a:off x="0" y="0"/>
            <a:ext cx="9144044" cy="5143500"/>
            <a:chOff x="0" y="0"/>
            <a:chExt cx="9144044" cy="5143500"/>
          </a:xfrm>
        </p:grpSpPr>
        <p:sp>
          <p:nvSpPr>
            <p:cNvPr id="675" name="Google Shape;675;p87"/>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7"/>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7"/>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87"/>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8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87"/>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1" name="Google Shape;681;p87"/>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6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682" name="Shape 682"/>
        <p:cNvGrpSpPr/>
        <p:nvPr/>
      </p:nvGrpSpPr>
      <p:grpSpPr>
        <a:xfrm>
          <a:off x="0" y="0"/>
          <a:ext cx="0" cy="0"/>
          <a:chOff x="0" y="0"/>
          <a:chExt cx="0" cy="0"/>
        </a:xfrm>
      </p:grpSpPr>
      <p:grpSp>
        <p:nvGrpSpPr>
          <p:cNvPr id="683" name="Google Shape;683;p88"/>
          <p:cNvGrpSpPr/>
          <p:nvPr/>
        </p:nvGrpSpPr>
        <p:grpSpPr>
          <a:xfrm>
            <a:off x="0" y="0"/>
            <a:ext cx="9144044" cy="5143500"/>
            <a:chOff x="0" y="0"/>
            <a:chExt cx="9144044" cy="5143500"/>
          </a:xfrm>
        </p:grpSpPr>
        <p:sp>
          <p:nvSpPr>
            <p:cNvPr id="684" name="Google Shape;684;p88"/>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88"/>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88"/>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88"/>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8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88"/>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690" name="Shape 690"/>
        <p:cNvGrpSpPr/>
        <p:nvPr/>
      </p:nvGrpSpPr>
      <p:grpSpPr>
        <a:xfrm>
          <a:off x="0" y="0"/>
          <a:ext cx="0" cy="0"/>
          <a:chOff x="0" y="0"/>
          <a:chExt cx="0" cy="0"/>
        </a:xfrm>
      </p:grpSpPr>
      <p:grpSp>
        <p:nvGrpSpPr>
          <p:cNvPr id="691" name="Google Shape;691;p89"/>
          <p:cNvGrpSpPr/>
          <p:nvPr/>
        </p:nvGrpSpPr>
        <p:grpSpPr>
          <a:xfrm>
            <a:off x="0" y="0"/>
            <a:ext cx="9144044" cy="5143500"/>
            <a:chOff x="0" y="0"/>
            <a:chExt cx="9144044" cy="5143500"/>
          </a:xfrm>
        </p:grpSpPr>
        <p:sp>
          <p:nvSpPr>
            <p:cNvPr id="692" name="Google Shape;692;p89"/>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89"/>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89"/>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89"/>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8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89"/>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98" name="Google Shape;698;p89"/>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699" name="Shape 699"/>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2"/>
        </a:solidFill>
      </p:bgPr>
    </p:bg>
    <p:spTree>
      <p:nvGrpSpPr>
        <p:cNvPr id="700" name="Shape 700"/>
        <p:cNvGrpSpPr/>
        <p:nvPr/>
      </p:nvGrpSpPr>
      <p:grpSpPr>
        <a:xfrm>
          <a:off x="0" y="0"/>
          <a:ext cx="0" cy="0"/>
          <a:chOff x="0" y="0"/>
          <a:chExt cx="0" cy="0"/>
        </a:xfrm>
      </p:grpSpPr>
      <p:grpSp>
        <p:nvGrpSpPr>
          <p:cNvPr id="701" name="Google Shape;701;p91"/>
          <p:cNvGrpSpPr/>
          <p:nvPr/>
        </p:nvGrpSpPr>
        <p:grpSpPr>
          <a:xfrm flipH="1">
            <a:off x="-22" y="0"/>
            <a:ext cx="9144044" cy="5143500"/>
            <a:chOff x="0" y="0"/>
            <a:chExt cx="9144044" cy="5143500"/>
          </a:xfrm>
        </p:grpSpPr>
        <p:sp>
          <p:nvSpPr>
            <p:cNvPr id="702" name="Google Shape;702;p91"/>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1"/>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1"/>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1"/>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91"/>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1"/>
          <p:cNvSpPr txBox="1"/>
          <p:nvPr>
            <p:ph hasCustomPrompt="1" type="title"/>
          </p:nvPr>
        </p:nvSpPr>
        <p:spPr>
          <a:xfrm>
            <a:off x="11327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8" name="Google Shape;708;p91"/>
          <p:cNvSpPr txBox="1"/>
          <p:nvPr>
            <p:ph idx="1" type="subTitle"/>
          </p:nvPr>
        </p:nvSpPr>
        <p:spPr>
          <a:xfrm>
            <a:off x="1132750"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09" name="Google Shape;709;p91"/>
          <p:cNvSpPr txBox="1"/>
          <p:nvPr>
            <p:ph idx="2"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
        <p:nvSpPr>
          <p:cNvPr id="710" name="Google Shape;710;p91"/>
          <p:cNvSpPr txBox="1"/>
          <p:nvPr>
            <p:ph hasCustomPrompt="1" idx="3" type="title"/>
          </p:nvPr>
        </p:nvSpPr>
        <p:spPr>
          <a:xfrm>
            <a:off x="3425638"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1" name="Google Shape;711;p91"/>
          <p:cNvSpPr txBox="1"/>
          <p:nvPr>
            <p:ph idx="4" type="subTitle"/>
          </p:nvPr>
        </p:nvSpPr>
        <p:spPr>
          <a:xfrm>
            <a:off x="3425563"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12" name="Google Shape;712;p91"/>
          <p:cNvSpPr txBox="1"/>
          <p:nvPr>
            <p:ph hasCustomPrompt="1" idx="5" type="title"/>
          </p:nvPr>
        </p:nvSpPr>
        <p:spPr>
          <a:xfrm>
            <a:off x="5718363" y="1955275"/>
            <a:ext cx="2292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3" name="Google Shape;713;p91"/>
          <p:cNvSpPr txBox="1"/>
          <p:nvPr>
            <p:ph idx="6" type="subTitle"/>
          </p:nvPr>
        </p:nvSpPr>
        <p:spPr>
          <a:xfrm>
            <a:off x="5718375" y="2755025"/>
            <a:ext cx="2292900" cy="8988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bg>
      <p:bgPr>
        <a:solidFill>
          <a:schemeClr val="lt2"/>
        </a:solidFill>
      </p:bgPr>
    </p:bg>
    <p:spTree>
      <p:nvGrpSpPr>
        <p:cNvPr id="714" name="Shape 714"/>
        <p:cNvGrpSpPr/>
        <p:nvPr/>
      </p:nvGrpSpPr>
      <p:grpSpPr>
        <a:xfrm>
          <a:off x="0" y="0"/>
          <a:ext cx="0" cy="0"/>
          <a:chOff x="0" y="0"/>
          <a:chExt cx="0" cy="0"/>
        </a:xfrm>
      </p:grpSpPr>
      <p:grpSp>
        <p:nvGrpSpPr>
          <p:cNvPr id="715" name="Google Shape;715;p92"/>
          <p:cNvGrpSpPr/>
          <p:nvPr/>
        </p:nvGrpSpPr>
        <p:grpSpPr>
          <a:xfrm flipH="1">
            <a:off x="-22" y="0"/>
            <a:ext cx="9144044" cy="5143500"/>
            <a:chOff x="0" y="0"/>
            <a:chExt cx="9144044" cy="5143500"/>
          </a:xfrm>
        </p:grpSpPr>
        <p:sp>
          <p:nvSpPr>
            <p:cNvPr id="716" name="Google Shape;716;p92"/>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2"/>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2"/>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2"/>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9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92"/>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2" name="Google Shape;722;p92"/>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bg>
      <p:bgPr>
        <a:solidFill>
          <a:schemeClr val="lt2"/>
        </a:solidFill>
      </p:bgPr>
    </p:bg>
    <p:spTree>
      <p:nvGrpSpPr>
        <p:cNvPr id="723" name="Shape 723"/>
        <p:cNvGrpSpPr/>
        <p:nvPr/>
      </p:nvGrpSpPr>
      <p:grpSpPr>
        <a:xfrm>
          <a:off x="0" y="0"/>
          <a:ext cx="0" cy="0"/>
          <a:chOff x="0" y="0"/>
          <a:chExt cx="0" cy="0"/>
        </a:xfrm>
      </p:grpSpPr>
      <p:grpSp>
        <p:nvGrpSpPr>
          <p:cNvPr id="724" name="Google Shape;724;p93"/>
          <p:cNvGrpSpPr/>
          <p:nvPr/>
        </p:nvGrpSpPr>
        <p:grpSpPr>
          <a:xfrm flipH="1">
            <a:off x="-22" y="0"/>
            <a:ext cx="9144044" cy="5143500"/>
            <a:chOff x="0" y="0"/>
            <a:chExt cx="9144044" cy="5143500"/>
          </a:xfrm>
        </p:grpSpPr>
        <p:sp>
          <p:nvSpPr>
            <p:cNvPr id="725" name="Google Shape;725;p93"/>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3"/>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3"/>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3"/>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9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3"/>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31" name="Google Shape;731;p93"/>
          <p:cNvSpPr txBox="1"/>
          <p:nvPr>
            <p:ph hasCustomPrompt="1" idx="2" type="title"/>
          </p:nvPr>
        </p:nvSpPr>
        <p:spPr>
          <a:xfrm>
            <a:off x="4572000" y="1196450"/>
            <a:ext cx="34482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2"/>
        </a:solidFill>
      </p:bgPr>
    </p:bg>
    <p:spTree>
      <p:nvGrpSpPr>
        <p:cNvPr id="732" name="Shape 732"/>
        <p:cNvGrpSpPr/>
        <p:nvPr/>
      </p:nvGrpSpPr>
      <p:grpSpPr>
        <a:xfrm>
          <a:off x="0" y="0"/>
          <a:ext cx="0" cy="0"/>
          <a:chOff x="0" y="0"/>
          <a:chExt cx="0" cy="0"/>
        </a:xfrm>
      </p:grpSpPr>
      <p:grpSp>
        <p:nvGrpSpPr>
          <p:cNvPr id="733" name="Google Shape;733;p94"/>
          <p:cNvGrpSpPr/>
          <p:nvPr/>
        </p:nvGrpSpPr>
        <p:grpSpPr>
          <a:xfrm flipH="1">
            <a:off x="-22" y="0"/>
            <a:ext cx="9144044" cy="5143500"/>
            <a:chOff x="0" y="0"/>
            <a:chExt cx="9144044" cy="5143500"/>
          </a:xfrm>
        </p:grpSpPr>
        <p:sp>
          <p:nvSpPr>
            <p:cNvPr id="734" name="Google Shape;734;p94"/>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94"/>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4"/>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4"/>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9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4"/>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740" name="Google Shape;740;p94"/>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spcBef>
                <a:spcPts val="0"/>
              </a:spcBef>
              <a:spcAft>
                <a:spcPts val="0"/>
              </a:spcAft>
              <a:buClr>
                <a:schemeClr val="accent1"/>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741" name="Google Shape;741;p94"/>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2"/>
        </a:solidFill>
      </p:bgPr>
    </p:bg>
    <p:spTree>
      <p:nvGrpSpPr>
        <p:cNvPr id="742" name="Shape 742"/>
        <p:cNvGrpSpPr/>
        <p:nvPr/>
      </p:nvGrpSpPr>
      <p:grpSpPr>
        <a:xfrm>
          <a:off x="0" y="0"/>
          <a:ext cx="0" cy="0"/>
          <a:chOff x="0" y="0"/>
          <a:chExt cx="0" cy="0"/>
        </a:xfrm>
      </p:grpSpPr>
      <p:grpSp>
        <p:nvGrpSpPr>
          <p:cNvPr id="743" name="Google Shape;743;p95"/>
          <p:cNvGrpSpPr/>
          <p:nvPr/>
        </p:nvGrpSpPr>
        <p:grpSpPr>
          <a:xfrm>
            <a:off x="0" y="0"/>
            <a:ext cx="9144044" cy="5143500"/>
            <a:chOff x="0" y="0"/>
            <a:chExt cx="9144044" cy="5143500"/>
          </a:xfrm>
        </p:grpSpPr>
        <p:sp>
          <p:nvSpPr>
            <p:cNvPr id="744" name="Google Shape;744;p95"/>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5"/>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5"/>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5"/>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8" name="Google Shape;748;p9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5"/>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750" name="Google Shape;750;p95"/>
          <p:cNvSpPr txBox="1"/>
          <p:nvPr>
            <p:ph idx="1" type="body"/>
          </p:nvPr>
        </p:nvSpPr>
        <p:spPr>
          <a:xfrm>
            <a:off x="715050" y="1245700"/>
            <a:ext cx="7713900" cy="33627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4"/>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
        <p:nvSpPr>
          <p:cNvPr id="751" name="Google Shape;751;p95"/>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2"/>
        </a:solidFill>
      </p:bgPr>
    </p:bg>
    <p:spTree>
      <p:nvGrpSpPr>
        <p:cNvPr id="752" name="Shape 752"/>
        <p:cNvGrpSpPr/>
        <p:nvPr/>
      </p:nvGrpSpPr>
      <p:grpSpPr>
        <a:xfrm>
          <a:off x="0" y="0"/>
          <a:ext cx="0" cy="0"/>
          <a:chOff x="0" y="0"/>
          <a:chExt cx="0" cy="0"/>
        </a:xfrm>
      </p:grpSpPr>
      <p:grpSp>
        <p:nvGrpSpPr>
          <p:cNvPr id="753" name="Google Shape;753;p96"/>
          <p:cNvGrpSpPr/>
          <p:nvPr/>
        </p:nvGrpSpPr>
        <p:grpSpPr>
          <a:xfrm>
            <a:off x="0" y="0"/>
            <a:ext cx="9144044" cy="5143500"/>
            <a:chOff x="0" y="0"/>
            <a:chExt cx="9144044" cy="5143500"/>
          </a:xfrm>
        </p:grpSpPr>
        <p:sp>
          <p:nvSpPr>
            <p:cNvPr id="754" name="Google Shape;754;p96"/>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6"/>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6"/>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6"/>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8" name="Google Shape;758;p96"/>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6"/>
          <p:cNvSpPr txBox="1"/>
          <p:nvPr>
            <p:ph type="title"/>
          </p:nvPr>
        </p:nvSpPr>
        <p:spPr>
          <a:xfrm>
            <a:off x="715100" y="1612750"/>
            <a:ext cx="3401400" cy="18948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760" name="Google Shape;760;p96"/>
          <p:cNvSpPr txBox="1"/>
          <p:nvPr>
            <p:ph idx="1" type="body"/>
          </p:nvPr>
        </p:nvSpPr>
        <p:spPr>
          <a:xfrm>
            <a:off x="4572000" y="535000"/>
            <a:ext cx="3699300" cy="4073400"/>
          </a:xfrm>
          <a:prstGeom prst="rect">
            <a:avLst/>
          </a:prstGeom>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5"/>
              </a:buClr>
              <a:buSzPts val="1300"/>
              <a:buFont typeface="Poppins"/>
              <a:buAutoNum type="arabicPeriod"/>
              <a:defRPr sz="1300">
                <a:solidFill>
                  <a:schemeClr val="dk1"/>
                </a:solidFill>
                <a:latin typeface="Poppins"/>
                <a:ea typeface="Poppins"/>
                <a:cs typeface="Poppins"/>
                <a:sym typeface="Poppins"/>
              </a:defRPr>
            </a:lvl1pPr>
            <a:lvl2pPr indent="-311150" lvl="1" marL="914400" rtl="0">
              <a:lnSpc>
                <a:spcPct val="115000"/>
              </a:lnSpc>
              <a:spcBef>
                <a:spcPts val="100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AutoNum type="arabicPeriod"/>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AutoNum type="alphaLcPeriod"/>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AutoNum type="romanLcPeriod"/>
              <a:defRPr sz="1300">
                <a:solidFill>
                  <a:schemeClr val="dk1"/>
                </a:solidFill>
                <a:latin typeface="Poppins"/>
                <a:ea typeface="Poppins"/>
                <a:cs typeface="Poppins"/>
                <a:sym typeface="Poppins"/>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bg>
      <p:bgPr>
        <a:solidFill>
          <a:schemeClr val="lt2"/>
        </a:solidFill>
      </p:bgPr>
    </p:bg>
    <p:spTree>
      <p:nvGrpSpPr>
        <p:cNvPr id="761" name="Shape 761"/>
        <p:cNvGrpSpPr/>
        <p:nvPr/>
      </p:nvGrpSpPr>
      <p:grpSpPr>
        <a:xfrm>
          <a:off x="0" y="0"/>
          <a:ext cx="0" cy="0"/>
          <a:chOff x="0" y="0"/>
          <a:chExt cx="0" cy="0"/>
        </a:xfrm>
      </p:grpSpPr>
      <p:grpSp>
        <p:nvGrpSpPr>
          <p:cNvPr id="762" name="Google Shape;762;p97"/>
          <p:cNvGrpSpPr/>
          <p:nvPr/>
        </p:nvGrpSpPr>
        <p:grpSpPr>
          <a:xfrm flipH="1">
            <a:off x="-22" y="0"/>
            <a:ext cx="9144044" cy="5143500"/>
            <a:chOff x="0" y="0"/>
            <a:chExt cx="9144044" cy="5143500"/>
          </a:xfrm>
        </p:grpSpPr>
        <p:sp>
          <p:nvSpPr>
            <p:cNvPr id="763" name="Google Shape;763;p97"/>
            <p:cNvSpPr/>
            <p:nvPr/>
          </p:nvSpPr>
          <p:spPr>
            <a:xfrm>
              <a:off x="46" y="0"/>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7"/>
            <p:cNvSpPr/>
            <p:nvPr/>
          </p:nvSpPr>
          <p:spPr>
            <a:xfrm rot="10800000">
              <a:off x="5864993" y="5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7"/>
            <p:cNvSpPr/>
            <p:nvPr/>
          </p:nvSpPr>
          <p:spPr>
            <a:xfrm rot="10800000">
              <a:off x="0" y="291048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7"/>
            <p:cNvSpPr/>
            <p:nvPr/>
          </p:nvSpPr>
          <p:spPr>
            <a:xfrm rot="10800000">
              <a:off x="8341755" y="3972706"/>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7" name="Google Shape;767;p97"/>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7"/>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2"/>
        </a:solidFill>
      </p:bgPr>
    </p:bg>
    <p:spTree>
      <p:nvGrpSpPr>
        <p:cNvPr id="769" name="Shape 769"/>
        <p:cNvGrpSpPr/>
        <p:nvPr/>
      </p:nvGrpSpPr>
      <p:grpSpPr>
        <a:xfrm>
          <a:off x="0" y="0"/>
          <a:ext cx="0" cy="0"/>
          <a:chOff x="0" y="0"/>
          <a:chExt cx="0" cy="0"/>
        </a:xfrm>
      </p:grpSpPr>
      <p:grpSp>
        <p:nvGrpSpPr>
          <p:cNvPr id="770" name="Google Shape;770;p98"/>
          <p:cNvGrpSpPr/>
          <p:nvPr/>
        </p:nvGrpSpPr>
        <p:grpSpPr>
          <a:xfrm>
            <a:off x="0" y="0"/>
            <a:ext cx="9144044" cy="5143500"/>
            <a:chOff x="0" y="0"/>
            <a:chExt cx="9144044" cy="5143500"/>
          </a:xfrm>
        </p:grpSpPr>
        <p:sp>
          <p:nvSpPr>
            <p:cNvPr id="771" name="Google Shape;771;p98"/>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8"/>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8"/>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98"/>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5" name="Google Shape;775;p98"/>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8"/>
          <p:cNvSpPr txBox="1"/>
          <p:nvPr>
            <p:ph type="ctrTitle"/>
          </p:nvPr>
        </p:nvSpPr>
        <p:spPr>
          <a:xfrm>
            <a:off x="2533200" y="646650"/>
            <a:ext cx="40776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77" name="Google Shape;777;p98"/>
          <p:cNvSpPr txBox="1"/>
          <p:nvPr>
            <p:ph idx="1" type="subTitle"/>
          </p:nvPr>
        </p:nvSpPr>
        <p:spPr>
          <a:xfrm>
            <a:off x="2533200" y="1568250"/>
            <a:ext cx="4077600" cy="12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78" name="Google Shape;778;p98"/>
          <p:cNvSpPr txBox="1"/>
          <p:nvPr/>
        </p:nvSpPr>
        <p:spPr>
          <a:xfrm>
            <a:off x="2533200" y="3405825"/>
            <a:ext cx="4077600" cy="62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Poppins"/>
                <a:ea typeface="Poppins"/>
                <a:cs typeface="Poppins"/>
                <a:sym typeface="Poppins"/>
              </a:rPr>
              <a:t>CREDITS: This template has been created by </a:t>
            </a:r>
            <a:r>
              <a:rPr b="1" lang="en" sz="10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000">
                <a:solidFill>
                  <a:schemeClr val="dk1"/>
                </a:solidFill>
                <a:latin typeface="Poppins"/>
                <a:ea typeface="Poppins"/>
                <a:cs typeface="Poppins"/>
                <a:sym typeface="Poppins"/>
              </a:rPr>
              <a:t>, and includes icons by </a:t>
            </a:r>
            <a:r>
              <a:rPr b="1" lang="en" sz="10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infographics &amp; images by </a:t>
            </a:r>
            <a:r>
              <a:rPr b="1" lang="en" sz="10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b="1" lang="en" sz="1000">
                <a:solidFill>
                  <a:schemeClr val="dk1"/>
                </a:solidFill>
                <a:latin typeface="Poppins"/>
                <a:ea typeface="Poppins"/>
                <a:cs typeface="Poppins"/>
                <a:sym typeface="Poppins"/>
              </a:rPr>
              <a:t> </a:t>
            </a:r>
            <a:r>
              <a:rPr lang="en" sz="1000">
                <a:solidFill>
                  <a:schemeClr val="dk1"/>
                </a:solidFill>
                <a:latin typeface="Poppins"/>
                <a:ea typeface="Poppins"/>
                <a:cs typeface="Poppins"/>
                <a:sym typeface="Poppins"/>
              </a:rPr>
              <a:t>and content by </a:t>
            </a:r>
            <a:r>
              <a:rPr b="1" lang="en" sz="1000">
                <a:solidFill>
                  <a:schemeClr val="dk1"/>
                </a:solidFill>
                <a:latin typeface="Poppins"/>
                <a:ea typeface="Poppins"/>
                <a:cs typeface="Poppins"/>
                <a:sym typeface="Poppins"/>
              </a:rPr>
              <a:t>Sandra Medina</a:t>
            </a:r>
            <a:endParaRPr b="1" sz="1000">
              <a:solidFill>
                <a:schemeClr val="dk1"/>
              </a:solidFill>
              <a:latin typeface="Poppins"/>
              <a:ea typeface="Poppins"/>
              <a:cs typeface="Poppins"/>
              <a:sym typeface="Poppins"/>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2"/>
        </a:solidFill>
      </p:bgPr>
    </p:bg>
    <p:spTree>
      <p:nvGrpSpPr>
        <p:cNvPr id="779" name="Shape 779"/>
        <p:cNvGrpSpPr/>
        <p:nvPr/>
      </p:nvGrpSpPr>
      <p:grpSpPr>
        <a:xfrm>
          <a:off x="0" y="0"/>
          <a:ext cx="0" cy="0"/>
          <a:chOff x="0" y="0"/>
          <a:chExt cx="0" cy="0"/>
        </a:xfrm>
      </p:grpSpPr>
      <p:sp>
        <p:nvSpPr>
          <p:cNvPr id="780" name="Google Shape;780;p99"/>
          <p:cNvSpPr/>
          <p:nvPr/>
        </p:nvSpPr>
        <p:spPr>
          <a:xfrm>
            <a:off x="0" y="2656374"/>
            <a:ext cx="3929963" cy="2487152"/>
          </a:xfrm>
          <a:custGeom>
            <a:rect b="b" l="l" r="r" t="t"/>
            <a:pathLst>
              <a:path extrusionOk="0" h="41520" w="65606">
                <a:moveTo>
                  <a:pt x="3403" y="1"/>
                </a:moveTo>
                <a:cubicBezTo>
                  <a:pt x="1302" y="1"/>
                  <a:pt x="0" y="501"/>
                  <a:pt x="0" y="501"/>
                </a:cubicBezTo>
                <a:lnTo>
                  <a:pt x="0" y="41519"/>
                </a:lnTo>
                <a:lnTo>
                  <a:pt x="65606" y="41519"/>
                </a:lnTo>
                <a:cubicBezTo>
                  <a:pt x="65606" y="41519"/>
                  <a:pt x="61764" y="36094"/>
                  <a:pt x="53544" y="36094"/>
                </a:cubicBezTo>
                <a:cubicBezTo>
                  <a:pt x="52716" y="36094"/>
                  <a:pt x="51844" y="36149"/>
                  <a:pt x="50928" y="36270"/>
                </a:cubicBezTo>
                <a:cubicBezTo>
                  <a:pt x="49598" y="36445"/>
                  <a:pt x="48291" y="36548"/>
                  <a:pt x="47001" y="36548"/>
                </a:cubicBezTo>
                <a:cubicBezTo>
                  <a:pt x="38572" y="36548"/>
                  <a:pt x="30879" y="32171"/>
                  <a:pt x="22233" y="15274"/>
                </a:cubicBezTo>
                <a:cubicBezTo>
                  <a:pt x="15513" y="2141"/>
                  <a:pt x="7749" y="1"/>
                  <a:pt x="3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99"/>
          <p:cNvSpPr/>
          <p:nvPr/>
        </p:nvSpPr>
        <p:spPr>
          <a:xfrm>
            <a:off x="6184635" y="0"/>
            <a:ext cx="2959360" cy="1238782"/>
          </a:xfrm>
          <a:custGeom>
            <a:rect b="b" l="l" r="r" t="t"/>
            <a:pathLst>
              <a:path extrusionOk="0" h="22778" w="54415">
                <a:moveTo>
                  <a:pt x="1" y="1"/>
                </a:moveTo>
                <a:cubicBezTo>
                  <a:pt x="8129" y="521"/>
                  <a:pt x="14031" y="3075"/>
                  <a:pt x="17554" y="8487"/>
                </a:cubicBezTo>
                <a:cubicBezTo>
                  <a:pt x="24665" y="19420"/>
                  <a:pt x="34653" y="22777"/>
                  <a:pt x="42844" y="22777"/>
                </a:cubicBezTo>
                <a:cubicBezTo>
                  <a:pt x="47620" y="22777"/>
                  <a:pt x="51785" y="21636"/>
                  <a:pt x="54415" y="20190"/>
                </a:cubicBezTo>
                <a:lnTo>
                  <a:pt x="544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99"/>
          <p:cNvSpPr/>
          <p:nvPr/>
        </p:nvSpPr>
        <p:spPr>
          <a:xfrm>
            <a:off x="0" y="0"/>
            <a:ext cx="715089" cy="1043699"/>
          </a:xfrm>
          <a:custGeom>
            <a:rect b="b" l="l" r="r" t="t"/>
            <a:pathLst>
              <a:path extrusionOk="0" h="14230" w="9750">
                <a:moveTo>
                  <a:pt x="9514" y="1"/>
                </a:moveTo>
                <a:cubicBezTo>
                  <a:pt x="9495" y="2976"/>
                  <a:pt x="8470" y="5968"/>
                  <a:pt x="6716" y="8381"/>
                </a:cubicBezTo>
                <a:cubicBezTo>
                  <a:pt x="4969" y="10784"/>
                  <a:pt x="2623" y="12629"/>
                  <a:pt x="0" y="13955"/>
                </a:cubicBezTo>
                <a:lnTo>
                  <a:pt x="0" y="14230"/>
                </a:lnTo>
                <a:cubicBezTo>
                  <a:pt x="291" y="14084"/>
                  <a:pt x="580" y="13931"/>
                  <a:pt x="864" y="13771"/>
                </a:cubicBezTo>
                <a:cubicBezTo>
                  <a:pt x="3014" y="12568"/>
                  <a:pt x="4972" y="10986"/>
                  <a:pt x="6505" y="9048"/>
                </a:cubicBezTo>
                <a:cubicBezTo>
                  <a:pt x="8073" y="7064"/>
                  <a:pt x="9154" y="4732"/>
                  <a:pt x="9564" y="2231"/>
                </a:cubicBezTo>
                <a:cubicBezTo>
                  <a:pt x="9684" y="1495"/>
                  <a:pt x="9748" y="749"/>
                  <a:pt x="9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99"/>
          <p:cNvSpPr/>
          <p:nvPr/>
        </p:nvSpPr>
        <p:spPr>
          <a:xfrm>
            <a:off x="8131929" y="4452349"/>
            <a:ext cx="1008658" cy="691151"/>
          </a:xfrm>
          <a:custGeom>
            <a:rect b="b" l="l" r="r" t="t"/>
            <a:pathLst>
              <a:path extrusionOk="0" h="9751" w="14230">
                <a:moveTo>
                  <a:pt x="14230" y="0"/>
                </a:moveTo>
                <a:cubicBezTo>
                  <a:pt x="13482" y="2"/>
                  <a:pt x="12735" y="67"/>
                  <a:pt x="11999" y="186"/>
                </a:cubicBezTo>
                <a:cubicBezTo>
                  <a:pt x="9498" y="596"/>
                  <a:pt x="7166" y="1677"/>
                  <a:pt x="5182" y="3246"/>
                </a:cubicBezTo>
                <a:cubicBezTo>
                  <a:pt x="3244" y="4777"/>
                  <a:pt x="1663" y="6735"/>
                  <a:pt x="458" y="8884"/>
                </a:cubicBezTo>
                <a:cubicBezTo>
                  <a:pt x="299" y="9170"/>
                  <a:pt x="146" y="9458"/>
                  <a:pt x="1" y="9750"/>
                </a:cubicBezTo>
                <a:lnTo>
                  <a:pt x="274" y="9750"/>
                </a:lnTo>
                <a:cubicBezTo>
                  <a:pt x="1601" y="7125"/>
                  <a:pt x="3446" y="4780"/>
                  <a:pt x="5850" y="3034"/>
                </a:cubicBezTo>
                <a:cubicBezTo>
                  <a:pt x="8263" y="1280"/>
                  <a:pt x="11254" y="256"/>
                  <a:pt x="14230" y="236"/>
                </a:cubicBezTo>
                <a:lnTo>
                  <a:pt x="142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99"/>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2"/>
        </a:solidFill>
      </p:bgPr>
    </p:bg>
    <p:spTree>
      <p:nvGrpSpPr>
        <p:cNvPr id="785" name="Shape 785"/>
        <p:cNvGrpSpPr/>
        <p:nvPr/>
      </p:nvGrpSpPr>
      <p:grpSpPr>
        <a:xfrm>
          <a:off x="0" y="0"/>
          <a:ext cx="0" cy="0"/>
          <a:chOff x="0" y="0"/>
          <a:chExt cx="0" cy="0"/>
        </a:xfrm>
      </p:grpSpPr>
      <p:grpSp>
        <p:nvGrpSpPr>
          <p:cNvPr id="786" name="Google Shape;786;p100"/>
          <p:cNvGrpSpPr/>
          <p:nvPr/>
        </p:nvGrpSpPr>
        <p:grpSpPr>
          <a:xfrm flipH="1">
            <a:off x="-2" y="-25"/>
            <a:ext cx="9144005" cy="5143549"/>
            <a:chOff x="0" y="25"/>
            <a:chExt cx="9144005" cy="5143549"/>
          </a:xfrm>
        </p:grpSpPr>
        <p:sp>
          <p:nvSpPr>
            <p:cNvPr id="787" name="Google Shape;787;p100"/>
            <p:cNvSpPr/>
            <p:nvPr/>
          </p:nvSpPr>
          <p:spPr>
            <a:xfrm>
              <a:off x="0" y="2426243"/>
              <a:ext cx="3712582" cy="2717331"/>
            </a:xfrm>
            <a:custGeom>
              <a:rect b="b" l="l" r="r" t="t"/>
              <a:pathLst>
                <a:path extrusionOk="0" h="49118" w="67108">
                  <a:moveTo>
                    <a:pt x="8389" y="1"/>
                  </a:moveTo>
                  <a:cubicBezTo>
                    <a:pt x="4054" y="1"/>
                    <a:pt x="0" y="2152"/>
                    <a:pt x="0" y="2152"/>
                  </a:cubicBezTo>
                  <a:lnTo>
                    <a:pt x="0" y="49117"/>
                  </a:lnTo>
                  <a:lnTo>
                    <a:pt x="67108" y="49117"/>
                  </a:lnTo>
                  <a:cubicBezTo>
                    <a:pt x="58580" y="32150"/>
                    <a:pt x="31936" y="35403"/>
                    <a:pt x="20920" y="32057"/>
                  </a:cubicBezTo>
                  <a:cubicBezTo>
                    <a:pt x="9902" y="28710"/>
                    <a:pt x="22099" y="12463"/>
                    <a:pt x="16084" y="3793"/>
                  </a:cubicBezTo>
                  <a:cubicBezTo>
                    <a:pt x="14068" y="886"/>
                    <a:pt x="11170" y="1"/>
                    <a:pt x="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00"/>
            <p:cNvSpPr/>
            <p:nvPr/>
          </p:nvSpPr>
          <p:spPr>
            <a:xfrm>
              <a:off x="4490166" y="25"/>
              <a:ext cx="4653839" cy="2546605"/>
            </a:xfrm>
            <a:custGeom>
              <a:rect b="b" l="l" r="r" t="t"/>
              <a:pathLst>
                <a:path extrusionOk="0" h="46032" w="84122">
                  <a:moveTo>
                    <a:pt x="0" y="0"/>
                  </a:moveTo>
                  <a:cubicBezTo>
                    <a:pt x="3140" y="4954"/>
                    <a:pt x="13237" y="8242"/>
                    <a:pt x="29765" y="8242"/>
                  </a:cubicBezTo>
                  <a:cubicBezTo>
                    <a:pt x="30380" y="8242"/>
                    <a:pt x="31004" y="8237"/>
                    <a:pt x="31637" y="8228"/>
                  </a:cubicBezTo>
                  <a:cubicBezTo>
                    <a:pt x="31851" y="8225"/>
                    <a:pt x="32062" y="8224"/>
                    <a:pt x="32270" y="8224"/>
                  </a:cubicBezTo>
                  <a:cubicBezTo>
                    <a:pt x="57121" y="8224"/>
                    <a:pt x="46695" y="30052"/>
                    <a:pt x="65108" y="41560"/>
                  </a:cubicBezTo>
                  <a:cubicBezTo>
                    <a:pt x="70037" y="44641"/>
                    <a:pt x="76496" y="46031"/>
                    <a:pt x="81343" y="46031"/>
                  </a:cubicBezTo>
                  <a:cubicBezTo>
                    <a:pt x="82348" y="46031"/>
                    <a:pt x="83283" y="45971"/>
                    <a:pt x="84121" y="45855"/>
                  </a:cubicBezTo>
                  <a:lnTo>
                    <a:pt x="841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9" name="Google Shape;789;p100"/>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793" name="Shape 793"/>
        <p:cNvGrpSpPr/>
        <p:nvPr/>
      </p:nvGrpSpPr>
      <p:grpSpPr>
        <a:xfrm>
          <a:off x="0" y="0"/>
          <a:ext cx="0" cy="0"/>
          <a:chOff x="0" y="0"/>
          <a:chExt cx="0" cy="0"/>
        </a:xfrm>
      </p:grpSpPr>
      <p:grpSp>
        <p:nvGrpSpPr>
          <p:cNvPr id="794" name="Google Shape;794;p102"/>
          <p:cNvGrpSpPr/>
          <p:nvPr/>
        </p:nvGrpSpPr>
        <p:grpSpPr>
          <a:xfrm>
            <a:off x="0" y="0"/>
            <a:ext cx="9144044" cy="5143500"/>
            <a:chOff x="0" y="0"/>
            <a:chExt cx="9144044" cy="5143500"/>
          </a:xfrm>
        </p:grpSpPr>
        <p:sp>
          <p:nvSpPr>
            <p:cNvPr id="795" name="Google Shape;795;p102"/>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02"/>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02"/>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02"/>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102"/>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02"/>
          <p:cNvSpPr txBox="1"/>
          <p:nvPr>
            <p:ph type="ctrTitle"/>
          </p:nvPr>
        </p:nvSpPr>
        <p:spPr>
          <a:xfrm>
            <a:off x="844850" y="1490700"/>
            <a:ext cx="3795000" cy="216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801" name="Shape 801"/>
        <p:cNvGrpSpPr/>
        <p:nvPr/>
      </p:nvGrpSpPr>
      <p:grpSpPr>
        <a:xfrm>
          <a:off x="0" y="0"/>
          <a:ext cx="0" cy="0"/>
          <a:chOff x="0" y="0"/>
          <a:chExt cx="0" cy="0"/>
        </a:xfrm>
      </p:grpSpPr>
      <p:grpSp>
        <p:nvGrpSpPr>
          <p:cNvPr id="802" name="Google Shape;802;p103"/>
          <p:cNvGrpSpPr/>
          <p:nvPr/>
        </p:nvGrpSpPr>
        <p:grpSpPr>
          <a:xfrm>
            <a:off x="0" y="0"/>
            <a:ext cx="9144044" cy="5143500"/>
            <a:chOff x="0" y="0"/>
            <a:chExt cx="9144044" cy="5143500"/>
          </a:xfrm>
        </p:grpSpPr>
        <p:sp>
          <p:nvSpPr>
            <p:cNvPr id="803" name="Google Shape;803;p103"/>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03"/>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03"/>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03"/>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103"/>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03"/>
          <p:cNvSpPr txBox="1"/>
          <p:nvPr>
            <p:ph type="title"/>
          </p:nvPr>
        </p:nvSpPr>
        <p:spPr>
          <a:xfrm>
            <a:off x="1123613" y="2425500"/>
            <a:ext cx="2771700" cy="14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09" name="Google Shape;809;p103"/>
          <p:cNvSpPr txBox="1"/>
          <p:nvPr>
            <p:ph hasCustomPrompt="1" idx="2" type="title"/>
          </p:nvPr>
        </p:nvSpPr>
        <p:spPr>
          <a:xfrm>
            <a:off x="1123613" y="1196450"/>
            <a:ext cx="27717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810" name="Shape 810"/>
        <p:cNvGrpSpPr/>
        <p:nvPr/>
      </p:nvGrpSpPr>
      <p:grpSpPr>
        <a:xfrm>
          <a:off x="0" y="0"/>
          <a:ext cx="0" cy="0"/>
          <a:chOff x="0" y="0"/>
          <a:chExt cx="0" cy="0"/>
        </a:xfrm>
      </p:grpSpPr>
      <p:grpSp>
        <p:nvGrpSpPr>
          <p:cNvPr id="811" name="Google Shape;811;p104"/>
          <p:cNvGrpSpPr/>
          <p:nvPr/>
        </p:nvGrpSpPr>
        <p:grpSpPr>
          <a:xfrm>
            <a:off x="0" y="0"/>
            <a:ext cx="9144044" cy="5143500"/>
            <a:chOff x="0" y="0"/>
            <a:chExt cx="9144044" cy="5143500"/>
          </a:xfrm>
        </p:grpSpPr>
        <p:sp>
          <p:nvSpPr>
            <p:cNvPr id="812" name="Google Shape;812;p104"/>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04"/>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04"/>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04"/>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p104"/>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0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818" name="Google Shape;818;p10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1150" lvl="1" marL="914400" rtl="0">
              <a:lnSpc>
                <a:spcPct val="115000"/>
              </a:lnSpc>
              <a:spcBef>
                <a:spcPts val="0"/>
              </a:spcBef>
              <a:spcAft>
                <a:spcPts val="0"/>
              </a:spcAft>
              <a:buSzPts val="1300"/>
              <a:buChar char="○"/>
              <a:defRPr/>
            </a:lvl2pPr>
            <a:lvl3pPr indent="-311150" lvl="2" marL="1371600" rtl="0">
              <a:lnSpc>
                <a:spcPct val="115000"/>
              </a:lnSpc>
              <a:spcBef>
                <a:spcPts val="0"/>
              </a:spcBef>
              <a:spcAft>
                <a:spcPts val="0"/>
              </a:spcAft>
              <a:buSzPts val="1300"/>
              <a:buChar char="■"/>
              <a:defRPr/>
            </a:lvl3pPr>
            <a:lvl4pPr indent="-311150" lvl="3" marL="1828800" rtl="0">
              <a:lnSpc>
                <a:spcPct val="115000"/>
              </a:lnSpc>
              <a:spcBef>
                <a:spcPts val="0"/>
              </a:spcBef>
              <a:spcAft>
                <a:spcPts val="0"/>
              </a:spcAft>
              <a:buSzPts val="1300"/>
              <a:buChar char="●"/>
              <a:defRPr/>
            </a:lvl4pPr>
            <a:lvl5pPr indent="-311150" lvl="4" marL="2286000" rtl="0">
              <a:lnSpc>
                <a:spcPct val="115000"/>
              </a:lnSpc>
              <a:spcBef>
                <a:spcPts val="0"/>
              </a:spcBef>
              <a:spcAft>
                <a:spcPts val="0"/>
              </a:spcAft>
              <a:buSzPts val="1300"/>
              <a:buChar char="○"/>
              <a:defRPr/>
            </a:lvl5pPr>
            <a:lvl6pPr indent="-311150" lvl="5" marL="2743200" rtl="0">
              <a:lnSpc>
                <a:spcPct val="115000"/>
              </a:lnSpc>
              <a:spcBef>
                <a:spcPts val="0"/>
              </a:spcBef>
              <a:spcAft>
                <a:spcPts val="0"/>
              </a:spcAft>
              <a:buSzPts val="1300"/>
              <a:buChar char="■"/>
              <a:defRPr/>
            </a:lvl6pPr>
            <a:lvl7pPr indent="-311150" lvl="6" marL="3200400" rtl="0">
              <a:lnSpc>
                <a:spcPct val="115000"/>
              </a:lnSpc>
              <a:spcBef>
                <a:spcPts val="0"/>
              </a:spcBef>
              <a:spcAft>
                <a:spcPts val="0"/>
              </a:spcAft>
              <a:buSzPts val="1300"/>
              <a:buChar char="●"/>
              <a:defRPr/>
            </a:lvl7pPr>
            <a:lvl8pPr indent="-311150" lvl="7" marL="3657600" rtl="0">
              <a:lnSpc>
                <a:spcPct val="115000"/>
              </a:lnSpc>
              <a:spcBef>
                <a:spcPts val="0"/>
              </a:spcBef>
              <a:spcAft>
                <a:spcPts val="0"/>
              </a:spcAft>
              <a:buSzPts val="1300"/>
              <a:buChar char="○"/>
              <a:defRPr/>
            </a:lvl8pPr>
            <a:lvl9pPr indent="-311150" lvl="8" marL="4114800" rtl="0">
              <a:lnSpc>
                <a:spcPct val="115000"/>
              </a:lnSpc>
              <a:spcBef>
                <a:spcPts val="0"/>
              </a:spcBef>
              <a:spcAft>
                <a:spcPts val="0"/>
              </a:spcAft>
              <a:buSzPts val="1300"/>
              <a:buChar char="■"/>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819" name="Shape 819"/>
        <p:cNvGrpSpPr/>
        <p:nvPr/>
      </p:nvGrpSpPr>
      <p:grpSpPr>
        <a:xfrm>
          <a:off x="0" y="0"/>
          <a:ext cx="0" cy="0"/>
          <a:chOff x="0" y="0"/>
          <a:chExt cx="0" cy="0"/>
        </a:xfrm>
      </p:grpSpPr>
      <p:grpSp>
        <p:nvGrpSpPr>
          <p:cNvPr id="820" name="Google Shape;820;p105"/>
          <p:cNvGrpSpPr/>
          <p:nvPr/>
        </p:nvGrpSpPr>
        <p:grpSpPr>
          <a:xfrm>
            <a:off x="0" y="0"/>
            <a:ext cx="9144044" cy="5143500"/>
            <a:chOff x="0" y="0"/>
            <a:chExt cx="9144044" cy="5143500"/>
          </a:xfrm>
        </p:grpSpPr>
        <p:sp>
          <p:nvSpPr>
            <p:cNvPr id="821" name="Google Shape;821;p105"/>
            <p:cNvSpPr/>
            <p:nvPr/>
          </p:nvSpPr>
          <p:spPr>
            <a:xfrm rot="10800000">
              <a:off x="8060822" y="3562803"/>
              <a:ext cx="1083176" cy="1580697"/>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05"/>
            <p:cNvSpPr/>
            <p:nvPr/>
          </p:nvSpPr>
          <p:spPr>
            <a:xfrm>
              <a:off x="0" y="2743600"/>
              <a:ext cx="3279051" cy="2399849"/>
            </a:xfrm>
            <a:custGeom>
              <a:rect b="b" l="l" r="r" t="t"/>
              <a:pathLst>
                <a:path extrusionOk="0" h="45592" w="62292">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05"/>
            <p:cNvSpPr/>
            <p:nvPr/>
          </p:nvSpPr>
          <p:spPr>
            <a:xfrm>
              <a:off x="5063126" y="0"/>
              <a:ext cx="4080917" cy="2233020"/>
            </a:xfrm>
            <a:custGeom>
              <a:rect b="b" l="l" r="r" t="t"/>
              <a:pathLst>
                <a:path extrusionOk="0" h="42727" w="78085">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05"/>
            <p:cNvSpPr/>
            <p:nvPr/>
          </p:nvSpPr>
          <p:spPr>
            <a:xfrm>
              <a:off x="0" y="1"/>
              <a:ext cx="802288" cy="1170793"/>
            </a:xfrm>
            <a:custGeom>
              <a:rect b="b" l="l" r="r" t="t"/>
              <a:pathLst>
                <a:path extrusionOk="0" h="12985" w="8898">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5" name="Google Shape;825;p105"/>
          <p:cNvSpPr/>
          <p:nvPr/>
        </p:nvSpPr>
        <p:spPr>
          <a:xfrm>
            <a:off x="356250" y="339000"/>
            <a:ext cx="8431500" cy="4465500"/>
          </a:xfrm>
          <a:prstGeom prst="roundRect">
            <a:avLst>
              <a:gd fmla="val 2595" name="adj"/>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05"/>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27" name="Google Shape;827;p105"/>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28" name="Google Shape;828;p105"/>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29" name="Google Shape;829;p105"/>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30" name="Google Shape;830;p10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7.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2.xml"/><Relationship Id="rId11" Type="http://schemas.openxmlformats.org/officeDocument/2006/relationships/slideLayout" Target="../slideLayouts/slideLayout43.xml"/><Relationship Id="rId22" Type="http://schemas.openxmlformats.org/officeDocument/2006/relationships/theme" Target="../theme/theme9.xml"/><Relationship Id="rId10" Type="http://schemas.openxmlformats.org/officeDocument/2006/relationships/slideLayout" Target="../slideLayouts/slideLayout42.xml"/><Relationship Id="rId21" Type="http://schemas.openxmlformats.org/officeDocument/2006/relationships/slideLayout" Target="../slideLayouts/slideLayout53.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7" Type="http://schemas.openxmlformats.org/officeDocument/2006/relationships/slideLayout" Target="../slideLayouts/slideLayout49.xml"/><Relationship Id="rId16" Type="http://schemas.openxmlformats.org/officeDocument/2006/relationships/slideLayout" Target="../slideLayouts/slideLayout48.xml"/><Relationship Id="rId5" Type="http://schemas.openxmlformats.org/officeDocument/2006/relationships/slideLayout" Target="../slideLayouts/slideLayout37.xml"/><Relationship Id="rId19" Type="http://schemas.openxmlformats.org/officeDocument/2006/relationships/slideLayout" Target="../slideLayouts/slideLayout51.xml"/><Relationship Id="rId6" Type="http://schemas.openxmlformats.org/officeDocument/2006/relationships/slideLayout" Target="../slideLayouts/slideLayout38.xml"/><Relationship Id="rId18" Type="http://schemas.openxmlformats.org/officeDocument/2006/relationships/slideLayout" Target="../slideLayouts/slideLayout50.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73.xml"/><Relationship Id="rId11" Type="http://schemas.openxmlformats.org/officeDocument/2006/relationships/slideLayout" Target="../slideLayouts/slideLayout64.xml"/><Relationship Id="rId22" Type="http://schemas.openxmlformats.org/officeDocument/2006/relationships/theme" Target="../theme/theme5.xml"/><Relationship Id="rId10" Type="http://schemas.openxmlformats.org/officeDocument/2006/relationships/slideLayout" Target="../slideLayouts/slideLayout63.xml"/><Relationship Id="rId21" Type="http://schemas.openxmlformats.org/officeDocument/2006/relationships/slideLayout" Target="../slideLayouts/slideLayout74.xml"/><Relationship Id="rId13" Type="http://schemas.openxmlformats.org/officeDocument/2006/relationships/slideLayout" Target="../slideLayouts/slideLayout66.xml"/><Relationship Id="rId12" Type="http://schemas.openxmlformats.org/officeDocument/2006/relationships/slideLayout" Target="../slideLayouts/slideLayout65.xml"/><Relationship Id="rId1" Type="http://schemas.openxmlformats.org/officeDocument/2006/relationships/slideLayout" Target="../slideLayouts/slideLayout54.xml"/><Relationship Id="rId2" Type="http://schemas.openxmlformats.org/officeDocument/2006/relationships/slideLayout" Target="../slideLayouts/slideLayout55.xml"/><Relationship Id="rId3" Type="http://schemas.openxmlformats.org/officeDocument/2006/relationships/slideLayout" Target="../slideLayouts/slideLayout56.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5" Type="http://schemas.openxmlformats.org/officeDocument/2006/relationships/slideLayout" Target="../slideLayouts/slideLayout68.xml"/><Relationship Id="rId14" Type="http://schemas.openxmlformats.org/officeDocument/2006/relationships/slideLayout" Target="../slideLayouts/slideLayout67.xml"/><Relationship Id="rId17" Type="http://schemas.openxmlformats.org/officeDocument/2006/relationships/slideLayout" Target="../slideLayouts/slideLayout70.xml"/><Relationship Id="rId16" Type="http://schemas.openxmlformats.org/officeDocument/2006/relationships/slideLayout" Target="../slideLayouts/slideLayout69.xml"/><Relationship Id="rId5" Type="http://schemas.openxmlformats.org/officeDocument/2006/relationships/slideLayout" Target="../slideLayouts/slideLayout58.xml"/><Relationship Id="rId19" Type="http://schemas.openxmlformats.org/officeDocument/2006/relationships/slideLayout" Target="../slideLayouts/slideLayout72.xml"/><Relationship Id="rId6" Type="http://schemas.openxmlformats.org/officeDocument/2006/relationships/slideLayout" Target="../slideLayouts/slideLayout59.xml"/><Relationship Id="rId18" Type="http://schemas.openxmlformats.org/officeDocument/2006/relationships/slideLayout" Target="../slideLayouts/slideLayout71.xml"/><Relationship Id="rId7" Type="http://schemas.openxmlformats.org/officeDocument/2006/relationships/slideLayout" Target="../slideLayouts/slideLayout60.xml"/><Relationship Id="rId8"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94.xml"/><Relationship Id="rId11" Type="http://schemas.openxmlformats.org/officeDocument/2006/relationships/slideLayout" Target="../slideLayouts/slideLayout85.xml"/><Relationship Id="rId22" Type="http://schemas.openxmlformats.org/officeDocument/2006/relationships/theme" Target="../theme/theme8.xml"/><Relationship Id="rId10" Type="http://schemas.openxmlformats.org/officeDocument/2006/relationships/slideLayout" Target="../slideLayouts/slideLayout84.xml"/><Relationship Id="rId21" Type="http://schemas.openxmlformats.org/officeDocument/2006/relationships/slideLayout" Target="../slideLayouts/slideLayout95.xml"/><Relationship Id="rId13" Type="http://schemas.openxmlformats.org/officeDocument/2006/relationships/slideLayout" Target="../slideLayouts/slideLayout87.xml"/><Relationship Id="rId12" Type="http://schemas.openxmlformats.org/officeDocument/2006/relationships/slideLayout" Target="../slideLayouts/slideLayout86.xml"/><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5" Type="http://schemas.openxmlformats.org/officeDocument/2006/relationships/slideLayout" Target="../slideLayouts/slideLayout89.xml"/><Relationship Id="rId14" Type="http://schemas.openxmlformats.org/officeDocument/2006/relationships/slideLayout" Target="../slideLayouts/slideLayout88.xml"/><Relationship Id="rId17" Type="http://schemas.openxmlformats.org/officeDocument/2006/relationships/slideLayout" Target="../slideLayouts/slideLayout91.xml"/><Relationship Id="rId16" Type="http://schemas.openxmlformats.org/officeDocument/2006/relationships/slideLayout" Target="../slideLayouts/slideLayout90.xml"/><Relationship Id="rId5" Type="http://schemas.openxmlformats.org/officeDocument/2006/relationships/slideLayout" Target="../slideLayouts/slideLayout79.xml"/><Relationship Id="rId19" Type="http://schemas.openxmlformats.org/officeDocument/2006/relationships/slideLayout" Target="../slideLayouts/slideLayout93.xml"/><Relationship Id="rId6" Type="http://schemas.openxmlformats.org/officeDocument/2006/relationships/slideLayout" Target="../slideLayouts/slideLayout80.xml"/><Relationship Id="rId18" Type="http://schemas.openxmlformats.org/officeDocument/2006/relationships/slideLayout" Target="../slideLayouts/slideLayout92.xml"/><Relationship Id="rId7" Type="http://schemas.openxmlformats.org/officeDocument/2006/relationships/slideLayout" Target="../slideLayouts/slideLayout81.xml"/><Relationship Id="rId8"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15.xml"/><Relationship Id="rId11" Type="http://schemas.openxmlformats.org/officeDocument/2006/relationships/slideLayout" Target="../slideLayouts/slideLayout106.xml"/><Relationship Id="rId22" Type="http://schemas.openxmlformats.org/officeDocument/2006/relationships/theme" Target="../theme/theme2.xml"/><Relationship Id="rId10" Type="http://schemas.openxmlformats.org/officeDocument/2006/relationships/slideLayout" Target="../slideLayouts/slideLayout105.xml"/><Relationship Id="rId21" Type="http://schemas.openxmlformats.org/officeDocument/2006/relationships/slideLayout" Target="../slideLayouts/slideLayout116.xml"/><Relationship Id="rId13" Type="http://schemas.openxmlformats.org/officeDocument/2006/relationships/slideLayout" Target="../slideLayouts/slideLayout108.xml"/><Relationship Id="rId12" Type="http://schemas.openxmlformats.org/officeDocument/2006/relationships/slideLayout" Target="../slideLayouts/slideLayout107.xml"/><Relationship Id="rId1" Type="http://schemas.openxmlformats.org/officeDocument/2006/relationships/slideLayout" Target="../slideLayouts/slideLayout96.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5" Type="http://schemas.openxmlformats.org/officeDocument/2006/relationships/slideLayout" Target="../slideLayouts/slideLayout110.xml"/><Relationship Id="rId14" Type="http://schemas.openxmlformats.org/officeDocument/2006/relationships/slideLayout" Target="../slideLayouts/slideLayout109.xml"/><Relationship Id="rId17" Type="http://schemas.openxmlformats.org/officeDocument/2006/relationships/slideLayout" Target="../slideLayouts/slideLayout112.xml"/><Relationship Id="rId16" Type="http://schemas.openxmlformats.org/officeDocument/2006/relationships/slideLayout" Target="../slideLayouts/slideLayout111.xml"/><Relationship Id="rId5" Type="http://schemas.openxmlformats.org/officeDocument/2006/relationships/slideLayout" Target="../slideLayouts/slideLayout100.xml"/><Relationship Id="rId19" Type="http://schemas.openxmlformats.org/officeDocument/2006/relationships/slideLayout" Target="../slideLayouts/slideLayout114.xml"/><Relationship Id="rId6" Type="http://schemas.openxmlformats.org/officeDocument/2006/relationships/slideLayout" Target="../slideLayouts/slideLayout101.xml"/><Relationship Id="rId18" Type="http://schemas.openxmlformats.org/officeDocument/2006/relationships/slideLayout" Target="../slideLayouts/slideLayout113.xml"/><Relationship Id="rId7" Type="http://schemas.openxmlformats.org/officeDocument/2006/relationships/slideLayout" Target="../slideLayouts/slideLayout102.xml"/><Relationship Id="rId8" Type="http://schemas.openxmlformats.org/officeDocument/2006/relationships/slideLayout" Target="../slideLayouts/slideLayout103.xml"/></Relationships>
</file>

<file path=ppt/slideMasters/_rels/slideMaster7.xml.rels><?xml version="1.0" encoding="UTF-8" standalone="yes"?><Relationships xmlns="http://schemas.openxmlformats.org/package/2006/relationships"><Relationship Id="rId20" Type="http://schemas.openxmlformats.org/officeDocument/2006/relationships/slideLayout" Target="../slideLayouts/slideLayout136.xml"/><Relationship Id="rId11" Type="http://schemas.openxmlformats.org/officeDocument/2006/relationships/slideLayout" Target="../slideLayouts/slideLayout127.xml"/><Relationship Id="rId22" Type="http://schemas.openxmlformats.org/officeDocument/2006/relationships/theme" Target="../theme/theme6.xml"/><Relationship Id="rId10" Type="http://schemas.openxmlformats.org/officeDocument/2006/relationships/slideLayout" Target="../slideLayouts/slideLayout126.xml"/><Relationship Id="rId21" Type="http://schemas.openxmlformats.org/officeDocument/2006/relationships/slideLayout" Target="../slideLayouts/slideLayout137.xml"/><Relationship Id="rId13" Type="http://schemas.openxmlformats.org/officeDocument/2006/relationships/slideLayout" Target="../slideLayouts/slideLayout129.xml"/><Relationship Id="rId12" Type="http://schemas.openxmlformats.org/officeDocument/2006/relationships/slideLayout" Target="../slideLayouts/slideLayout128.xml"/><Relationship Id="rId1" Type="http://schemas.openxmlformats.org/officeDocument/2006/relationships/slideLayout" Target="../slideLayouts/slideLayout117.xml"/><Relationship Id="rId2" Type="http://schemas.openxmlformats.org/officeDocument/2006/relationships/slideLayout" Target="../slideLayouts/slideLayout118.xml"/><Relationship Id="rId3" Type="http://schemas.openxmlformats.org/officeDocument/2006/relationships/slideLayout" Target="../slideLayouts/slideLayout119.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5" Type="http://schemas.openxmlformats.org/officeDocument/2006/relationships/slideLayout" Target="../slideLayouts/slideLayout131.xml"/><Relationship Id="rId14" Type="http://schemas.openxmlformats.org/officeDocument/2006/relationships/slideLayout" Target="../slideLayouts/slideLayout130.xml"/><Relationship Id="rId17" Type="http://schemas.openxmlformats.org/officeDocument/2006/relationships/slideLayout" Target="../slideLayouts/slideLayout133.xml"/><Relationship Id="rId16" Type="http://schemas.openxmlformats.org/officeDocument/2006/relationships/slideLayout" Target="../slideLayouts/slideLayout132.xml"/><Relationship Id="rId5" Type="http://schemas.openxmlformats.org/officeDocument/2006/relationships/slideLayout" Target="../slideLayouts/slideLayout121.xml"/><Relationship Id="rId19" Type="http://schemas.openxmlformats.org/officeDocument/2006/relationships/slideLayout" Target="../slideLayouts/slideLayout135.xml"/><Relationship Id="rId6" Type="http://schemas.openxmlformats.org/officeDocument/2006/relationships/slideLayout" Target="../slideLayouts/slideLayout122.xml"/><Relationship Id="rId18" Type="http://schemas.openxmlformats.org/officeDocument/2006/relationships/slideLayout" Target="../slideLayouts/slideLayout134.xml"/><Relationship Id="rId7" Type="http://schemas.openxmlformats.org/officeDocument/2006/relationships/slideLayout" Target="../slideLayouts/slideLayout123.xml"/><Relationship Id="rId8" Type="http://schemas.openxmlformats.org/officeDocument/2006/relationships/slideLayout" Target="../slideLayouts/slideLayout124.xml"/></Relationships>
</file>

<file path=ppt/slideMasters/_rels/slideMaster8.xml.rels><?xml version="1.0" encoding="UTF-8" standalone="yes"?><Relationships xmlns="http://schemas.openxmlformats.org/package/2006/relationships"><Relationship Id="rId20" Type="http://schemas.openxmlformats.org/officeDocument/2006/relationships/slideLayout" Target="../slideLayouts/slideLayout157.xml"/><Relationship Id="rId11" Type="http://schemas.openxmlformats.org/officeDocument/2006/relationships/slideLayout" Target="../slideLayouts/slideLayout148.xml"/><Relationship Id="rId22" Type="http://schemas.openxmlformats.org/officeDocument/2006/relationships/theme" Target="../theme/theme4.xml"/><Relationship Id="rId10" Type="http://schemas.openxmlformats.org/officeDocument/2006/relationships/slideLayout" Target="../slideLayouts/slideLayout147.xml"/><Relationship Id="rId21" Type="http://schemas.openxmlformats.org/officeDocument/2006/relationships/slideLayout" Target="../slideLayouts/slideLayout158.xml"/><Relationship Id="rId13" Type="http://schemas.openxmlformats.org/officeDocument/2006/relationships/slideLayout" Target="../slideLayouts/slideLayout150.xml"/><Relationship Id="rId12" Type="http://schemas.openxmlformats.org/officeDocument/2006/relationships/slideLayout" Target="../slideLayouts/slideLayout149.xml"/><Relationship Id="rId1" Type="http://schemas.openxmlformats.org/officeDocument/2006/relationships/slideLayout" Target="../slideLayouts/slideLayout138.xml"/><Relationship Id="rId2" Type="http://schemas.openxmlformats.org/officeDocument/2006/relationships/slideLayout" Target="../slideLayouts/slideLayout139.xml"/><Relationship Id="rId3" Type="http://schemas.openxmlformats.org/officeDocument/2006/relationships/slideLayout" Target="../slideLayouts/slideLayout140.xml"/><Relationship Id="rId4" Type="http://schemas.openxmlformats.org/officeDocument/2006/relationships/slideLayout" Target="../slideLayouts/slideLayout141.xml"/><Relationship Id="rId9" Type="http://schemas.openxmlformats.org/officeDocument/2006/relationships/slideLayout" Target="../slideLayouts/slideLayout146.xml"/><Relationship Id="rId15" Type="http://schemas.openxmlformats.org/officeDocument/2006/relationships/slideLayout" Target="../slideLayouts/slideLayout152.xml"/><Relationship Id="rId14" Type="http://schemas.openxmlformats.org/officeDocument/2006/relationships/slideLayout" Target="../slideLayouts/slideLayout151.xml"/><Relationship Id="rId17" Type="http://schemas.openxmlformats.org/officeDocument/2006/relationships/slideLayout" Target="../slideLayouts/slideLayout154.xml"/><Relationship Id="rId16" Type="http://schemas.openxmlformats.org/officeDocument/2006/relationships/slideLayout" Target="../slideLayouts/slideLayout153.xml"/><Relationship Id="rId5" Type="http://schemas.openxmlformats.org/officeDocument/2006/relationships/slideLayout" Target="../slideLayouts/slideLayout142.xml"/><Relationship Id="rId19" Type="http://schemas.openxmlformats.org/officeDocument/2006/relationships/slideLayout" Target="../slideLayouts/slideLayout156.xml"/><Relationship Id="rId6" Type="http://schemas.openxmlformats.org/officeDocument/2006/relationships/slideLayout" Target="../slideLayouts/slideLayout143.xml"/><Relationship Id="rId18" Type="http://schemas.openxmlformats.org/officeDocument/2006/relationships/slideLayout" Target="../slideLayouts/slideLayout155.xml"/><Relationship Id="rId7" Type="http://schemas.openxmlformats.org/officeDocument/2006/relationships/slideLayout" Target="../slideLayouts/slideLayout144.xml"/><Relationship Id="rId8"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535000"/>
            <a:ext cx="7713900" cy="710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52" name="Google Shape;52;p13"/>
          <p:cNvSpPr txBox="1"/>
          <p:nvPr>
            <p:ph idx="1" type="body"/>
          </p:nvPr>
        </p:nvSpPr>
        <p:spPr>
          <a:xfrm>
            <a:off x="715050" y="1245700"/>
            <a:ext cx="7713900" cy="33627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235" name="Shape 235"/>
        <p:cNvGrpSpPr/>
        <p:nvPr/>
      </p:nvGrpSpPr>
      <p:grpSpPr>
        <a:xfrm>
          <a:off x="0" y="0"/>
          <a:ext cx="0" cy="0"/>
          <a:chOff x="0" y="0"/>
          <a:chExt cx="0" cy="0"/>
        </a:xfrm>
      </p:grpSpPr>
      <p:sp>
        <p:nvSpPr>
          <p:cNvPr id="236" name="Google Shape;236;p35"/>
          <p:cNvSpPr txBox="1"/>
          <p:nvPr>
            <p:ph type="title"/>
          </p:nvPr>
        </p:nvSpPr>
        <p:spPr>
          <a:xfrm>
            <a:off x="715100" y="535000"/>
            <a:ext cx="7713900" cy="710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237" name="Google Shape;237;p35"/>
          <p:cNvSpPr txBox="1"/>
          <p:nvPr>
            <p:ph idx="1" type="body"/>
          </p:nvPr>
        </p:nvSpPr>
        <p:spPr>
          <a:xfrm>
            <a:off x="715050" y="1245700"/>
            <a:ext cx="7713900" cy="33627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420" name="Shape 420"/>
        <p:cNvGrpSpPr/>
        <p:nvPr/>
      </p:nvGrpSpPr>
      <p:grpSpPr>
        <a:xfrm>
          <a:off x="0" y="0"/>
          <a:ext cx="0" cy="0"/>
          <a:chOff x="0" y="0"/>
          <a:chExt cx="0" cy="0"/>
        </a:xfrm>
      </p:grpSpPr>
      <p:sp>
        <p:nvSpPr>
          <p:cNvPr id="421" name="Google Shape;421;p57"/>
          <p:cNvSpPr txBox="1"/>
          <p:nvPr>
            <p:ph type="title"/>
          </p:nvPr>
        </p:nvSpPr>
        <p:spPr>
          <a:xfrm>
            <a:off x="715100" y="535000"/>
            <a:ext cx="7713900" cy="710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422" name="Google Shape;422;p57"/>
          <p:cNvSpPr txBox="1"/>
          <p:nvPr>
            <p:ph idx="1" type="body"/>
          </p:nvPr>
        </p:nvSpPr>
        <p:spPr>
          <a:xfrm>
            <a:off x="715050" y="1245700"/>
            <a:ext cx="7713900" cy="33627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605" name="Shape 605"/>
        <p:cNvGrpSpPr/>
        <p:nvPr/>
      </p:nvGrpSpPr>
      <p:grpSpPr>
        <a:xfrm>
          <a:off x="0" y="0"/>
          <a:ext cx="0" cy="0"/>
          <a:chOff x="0" y="0"/>
          <a:chExt cx="0" cy="0"/>
        </a:xfrm>
      </p:grpSpPr>
      <p:sp>
        <p:nvSpPr>
          <p:cNvPr id="606" name="Google Shape;606;p79"/>
          <p:cNvSpPr txBox="1"/>
          <p:nvPr>
            <p:ph type="title"/>
          </p:nvPr>
        </p:nvSpPr>
        <p:spPr>
          <a:xfrm>
            <a:off x="715100" y="535000"/>
            <a:ext cx="7713900" cy="710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607" name="Google Shape;607;p79"/>
          <p:cNvSpPr txBox="1"/>
          <p:nvPr>
            <p:ph idx="1" type="body"/>
          </p:nvPr>
        </p:nvSpPr>
        <p:spPr>
          <a:xfrm>
            <a:off x="715050" y="1245700"/>
            <a:ext cx="7713900" cy="33627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790" name="Shape 790"/>
        <p:cNvGrpSpPr/>
        <p:nvPr/>
      </p:nvGrpSpPr>
      <p:grpSpPr>
        <a:xfrm>
          <a:off x="0" y="0"/>
          <a:ext cx="0" cy="0"/>
          <a:chOff x="0" y="0"/>
          <a:chExt cx="0" cy="0"/>
        </a:xfrm>
      </p:grpSpPr>
      <p:sp>
        <p:nvSpPr>
          <p:cNvPr id="791" name="Google Shape;791;p101"/>
          <p:cNvSpPr txBox="1"/>
          <p:nvPr>
            <p:ph type="title"/>
          </p:nvPr>
        </p:nvSpPr>
        <p:spPr>
          <a:xfrm>
            <a:off x="715100" y="535000"/>
            <a:ext cx="7713900" cy="710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792" name="Google Shape;792;p101"/>
          <p:cNvSpPr txBox="1"/>
          <p:nvPr>
            <p:ph idx="1" type="body"/>
          </p:nvPr>
        </p:nvSpPr>
        <p:spPr>
          <a:xfrm>
            <a:off x="715050" y="1245700"/>
            <a:ext cx="7713900" cy="33627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975" name="Shape 975"/>
        <p:cNvGrpSpPr/>
        <p:nvPr/>
      </p:nvGrpSpPr>
      <p:grpSpPr>
        <a:xfrm>
          <a:off x="0" y="0"/>
          <a:ext cx="0" cy="0"/>
          <a:chOff x="0" y="0"/>
          <a:chExt cx="0" cy="0"/>
        </a:xfrm>
      </p:grpSpPr>
      <p:sp>
        <p:nvSpPr>
          <p:cNvPr id="976" name="Google Shape;976;p123"/>
          <p:cNvSpPr txBox="1"/>
          <p:nvPr>
            <p:ph type="title"/>
          </p:nvPr>
        </p:nvSpPr>
        <p:spPr>
          <a:xfrm>
            <a:off x="715100" y="535000"/>
            <a:ext cx="7713900" cy="710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977" name="Google Shape;977;p123"/>
          <p:cNvSpPr txBox="1"/>
          <p:nvPr>
            <p:ph idx="1" type="body"/>
          </p:nvPr>
        </p:nvSpPr>
        <p:spPr>
          <a:xfrm>
            <a:off x="715050" y="1245700"/>
            <a:ext cx="7713900" cy="33627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1160" name="Shape 1160"/>
        <p:cNvGrpSpPr/>
        <p:nvPr/>
      </p:nvGrpSpPr>
      <p:grpSpPr>
        <a:xfrm>
          <a:off x="0" y="0"/>
          <a:ext cx="0" cy="0"/>
          <a:chOff x="0" y="0"/>
          <a:chExt cx="0" cy="0"/>
        </a:xfrm>
      </p:grpSpPr>
      <p:sp>
        <p:nvSpPr>
          <p:cNvPr id="1161" name="Google Shape;1161;p145"/>
          <p:cNvSpPr txBox="1"/>
          <p:nvPr>
            <p:ph type="title"/>
          </p:nvPr>
        </p:nvSpPr>
        <p:spPr>
          <a:xfrm>
            <a:off x="715100" y="535000"/>
            <a:ext cx="7713900" cy="710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rtl="0" algn="ctr">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p:txBody>
      </p:sp>
      <p:sp>
        <p:nvSpPr>
          <p:cNvPr id="1162" name="Google Shape;1162;p145"/>
          <p:cNvSpPr txBox="1"/>
          <p:nvPr>
            <p:ph idx="1" type="body"/>
          </p:nvPr>
        </p:nvSpPr>
        <p:spPr>
          <a:xfrm>
            <a:off x="715050" y="1245700"/>
            <a:ext cx="7713900" cy="33627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1pPr>
            <a:lvl2pPr indent="-311150" lvl="1" marL="914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2pPr>
            <a:lvl3pPr indent="-311150" lvl="2" marL="1371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3pPr>
            <a:lvl4pPr indent="-311150" lvl="3" marL="1828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4pPr>
            <a:lvl5pPr indent="-311150" lvl="4" marL="22860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5pPr>
            <a:lvl6pPr indent="-311150" lvl="5" marL="27432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6pPr>
            <a:lvl7pPr indent="-311150" lvl="6" marL="32004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7pPr>
            <a:lvl8pPr indent="-311150" lvl="7" marL="36576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8pPr>
            <a:lvl9pPr indent="-311150" lvl="8" marL="4114800" rtl="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 id="2147483803" r:id="rId19"/>
    <p:sldLayoutId id="2147483804" r:id="rId20"/>
    <p:sldLayoutId id="2147483805"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grpSp>
        <p:nvGrpSpPr>
          <p:cNvPr id="1349" name="Google Shape;1349;p167"/>
          <p:cNvGrpSpPr/>
          <p:nvPr/>
        </p:nvGrpSpPr>
        <p:grpSpPr>
          <a:xfrm>
            <a:off x="4716039" y="1424420"/>
            <a:ext cx="3715854" cy="2286606"/>
            <a:chOff x="5467825" y="2094550"/>
            <a:chExt cx="2061500" cy="1268575"/>
          </a:xfrm>
        </p:grpSpPr>
        <p:sp>
          <p:nvSpPr>
            <p:cNvPr id="1350" name="Google Shape;1350;p167"/>
            <p:cNvSpPr/>
            <p:nvPr/>
          </p:nvSpPr>
          <p:spPr>
            <a:xfrm>
              <a:off x="5467825" y="2094550"/>
              <a:ext cx="2061500" cy="1268575"/>
            </a:xfrm>
            <a:custGeom>
              <a:rect b="b" l="l" r="r" t="t"/>
              <a:pathLst>
                <a:path extrusionOk="0" h="50743" w="82460">
                  <a:moveTo>
                    <a:pt x="19385" y="1"/>
                  </a:moveTo>
                  <a:cubicBezTo>
                    <a:pt x="17341" y="1"/>
                    <a:pt x="15618" y="550"/>
                    <a:pt x="14182" y="2015"/>
                  </a:cubicBezTo>
                  <a:cubicBezTo>
                    <a:pt x="9797" y="6487"/>
                    <a:pt x="18316" y="15851"/>
                    <a:pt x="8645" y="24788"/>
                  </a:cubicBezTo>
                  <a:cubicBezTo>
                    <a:pt x="1" y="32773"/>
                    <a:pt x="7034" y="48410"/>
                    <a:pt x="14340" y="50742"/>
                  </a:cubicBezTo>
                  <a:lnTo>
                    <a:pt x="55177" y="50742"/>
                  </a:lnTo>
                  <a:lnTo>
                    <a:pt x="66004" y="50665"/>
                  </a:lnTo>
                  <a:cubicBezTo>
                    <a:pt x="82460" y="34600"/>
                    <a:pt x="79416" y="4079"/>
                    <a:pt x="58355" y="4079"/>
                  </a:cubicBezTo>
                  <a:cubicBezTo>
                    <a:pt x="57195" y="4079"/>
                    <a:pt x="55980" y="4171"/>
                    <a:pt x="54710" y="4364"/>
                  </a:cubicBezTo>
                  <a:cubicBezTo>
                    <a:pt x="52095" y="4762"/>
                    <a:pt x="49614" y="4929"/>
                    <a:pt x="47261" y="4929"/>
                  </a:cubicBezTo>
                  <a:cubicBezTo>
                    <a:pt x="34504" y="4929"/>
                    <a:pt x="25507" y="1"/>
                    <a:pt x="19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67"/>
            <p:cNvSpPr/>
            <p:nvPr/>
          </p:nvSpPr>
          <p:spPr>
            <a:xfrm>
              <a:off x="7030925" y="2165350"/>
              <a:ext cx="315075" cy="259175"/>
            </a:xfrm>
            <a:custGeom>
              <a:rect b="b" l="l" r="r" t="t"/>
              <a:pathLst>
                <a:path extrusionOk="0" h="10367" w="12603">
                  <a:moveTo>
                    <a:pt x="153" y="1"/>
                  </a:moveTo>
                  <a:cubicBezTo>
                    <a:pt x="43" y="1"/>
                    <a:pt x="1" y="172"/>
                    <a:pt x="119" y="191"/>
                  </a:cubicBezTo>
                  <a:cubicBezTo>
                    <a:pt x="5663" y="1104"/>
                    <a:pt x="10437" y="5028"/>
                    <a:pt x="12387" y="10300"/>
                  </a:cubicBezTo>
                  <a:cubicBezTo>
                    <a:pt x="12404" y="10346"/>
                    <a:pt x="12444" y="10366"/>
                    <a:pt x="12483" y="10366"/>
                  </a:cubicBezTo>
                  <a:cubicBezTo>
                    <a:pt x="12544" y="10366"/>
                    <a:pt x="12603" y="10319"/>
                    <a:pt x="12576" y="10248"/>
                  </a:cubicBezTo>
                  <a:cubicBezTo>
                    <a:pt x="10602" y="4914"/>
                    <a:pt x="5786" y="927"/>
                    <a:pt x="171" y="3"/>
                  </a:cubicBezTo>
                  <a:cubicBezTo>
                    <a:pt x="165" y="1"/>
                    <a:pt x="159"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67"/>
            <p:cNvSpPr/>
            <p:nvPr/>
          </p:nvSpPr>
          <p:spPr>
            <a:xfrm>
              <a:off x="5691900" y="2431450"/>
              <a:ext cx="94600" cy="233775"/>
            </a:xfrm>
            <a:custGeom>
              <a:rect b="b" l="l" r="r" t="t"/>
              <a:pathLst>
                <a:path extrusionOk="0" h="9351" w="3784">
                  <a:moveTo>
                    <a:pt x="3649" y="0"/>
                  </a:moveTo>
                  <a:cubicBezTo>
                    <a:pt x="3600" y="0"/>
                    <a:pt x="3552" y="32"/>
                    <a:pt x="3553" y="95"/>
                  </a:cubicBezTo>
                  <a:cubicBezTo>
                    <a:pt x="3586" y="3470"/>
                    <a:pt x="2350" y="6695"/>
                    <a:pt x="66" y="9181"/>
                  </a:cubicBezTo>
                  <a:cubicBezTo>
                    <a:pt x="0" y="9252"/>
                    <a:pt x="66" y="9350"/>
                    <a:pt x="139" y="9350"/>
                  </a:cubicBezTo>
                  <a:cubicBezTo>
                    <a:pt x="161" y="9350"/>
                    <a:pt x="183" y="9341"/>
                    <a:pt x="203" y="9320"/>
                  </a:cubicBezTo>
                  <a:cubicBezTo>
                    <a:pt x="2523" y="6796"/>
                    <a:pt x="3783" y="3521"/>
                    <a:pt x="3748" y="95"/>
                  </a:cubicBezTo>
                  <a:cubicBezTo>
                    <a:pt x="3748" y="32"/>
                    <a:pt x="3698" y="0"/>
                    <a:pt x="36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67"/>
            <p:cNvSpPr/>
            <p:nvPr/>
          </p:nvSpPr>
          <p:spPr>
            <a:xfrm>
              <a:off x="7190675" y="3091725"/>
              <a:ext cx="138250" cy="226575"/>
            </a:xfrm>
            <a:custGeom>
              <a:rect b="b" l="l" r="r" t="t"/>
              <a:pathLst>
                <a:path extrusionOk="0" h="9063" w="5530">
                  <a:moveTo>
                    <a:pt x="5411" y="1"/>
                  </a:moveTo>
                  <a:cubicBezTo>
                    <a:pt x="5371" y="1"/>
                    <a:pt x="5332" y="21"/>
                    <a:pt x="5316" y="68"/>
                  </a:cubicBezTo>
                  <a:cubicBezTo>
                    <a:pt x="4186" y="3351"/>
                    <a:pt x="2411" y="6332"/>
                    <a:pt x="66" y="8894"/>
                  </a:cubicBezTo>
                  <a:cubicBezTo>
                    <a:pt x="0" y="8965"/>
                    <a:pt x="65" y="9063"/>
                    <a:pt x="138" y="9063"/>
                  </a:cubicBezTo>
                  <a:cubicBezTo>
                    <a:pt x="160" y="9063"/>
                    <a:pt x="183" y="9053"/>
                    <a:pt x="203" y="9031"/>
                  </a:cubicBezTo>
                  <a:cubicBezTo>
                    <a:pt x="2570" y="6448"/>
                    <a:pt x="4364" y="3434"/>
                    <a:pt x="5504" y="121"/>
                  </a:cubicBezTo>
                  <a:cubicBezTo>
                    <a:pt x="5529" y="48"/>
                    <a:pt x="5470" y="1"/>
                    <a:pt x="5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167"/>
          <p:cNvSpPr txBox="1"/>
          <p:nvPr>
            <p:ph type="ctrTitle"/>
          </p:nvPr>
        </p:nvSpPr>
        <p:spPr>
          <a:xfrm>
            <a:off x="924000" y="1490700"/>
            <a:ext cx="3715800" cy="216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Generative AI and RAG?</a:t>
            </a:r>
            <a:endParaRPr/>
          </a:p>
        </p:txBody>
      </p:sp>
      <p:grpSp>
        <p:nvGrpSpPr>
          <p:cNvPr id="1355" name="Google Shape;1355;p167"/>
          <p:cNvGrpSpPr/>
          <p:nvPr/>
        </p:nvGrpSpPr>
        <p:grpSpPr>
          <a:xfrm>
            <a:off x="5300845" y="1493624"/>
            <a:ext cx="2546216" cy="2225457"/>
            <a:chOff x="3720050" y="2029925"/>
            <a:chExt cx="1529075" cy="1336450"/>
          </a:xfrm>
        </p:grpSpPr>
        <p:sp>
          <p:nvSpPr>
            <p:cNvPr id="1356" name="Google Shape;1356;p167"/>
            <p:cNvSpPr/>
            <p:nvPr/>
          </p:nvSpPr>
          <p:spPr>
            <a:xfrm>
              <a:off x="3760625" y="3361075"/>
              <a:ext cx="1438825" cy="5300"/>
            </a:xfrm>
            <a:custGeom>
              <a:rect b="b" l="l" r="r" t="t"/>
              <a:pathLst>
                <a:path extrusionOk="0" h="212" w="57553">
                  <a:moveTo>
                    <a:pt x="112" y="0"/>
                  </a:moveTo>
                  <a:cubicBezTo>
                    <a:pt x="50" y="0"/>
                    <a:pt x="0" y="48"/>
                    <a:pt x="0" y="106"/>
                  </a:cubicBezTo>
                  <a:cubicBezTo>
                    <a:pt x="0" y="164"/>
                    <a:pt x="50" y="212"/>
                    <a:pt x="112" y="212"/>
                  </a:cubicBezTo>
                  <a:lnTo>
                    <a:pt x="57441" y="212"/>
                  </a:lnTo>
                  <a:cubicBezTo>
                    <a:pt x="57503" y="212"/>
                    <a:pt x="57552" y="165"/>
                    <a:pt x="57552" y="106"/>
                  </a:cubicBezTo>
                  <a:cubicBezTo>
                    <a:pt x="57552" y="48"/>
                    <a:pt x="57502" y="0"/>
                    <a:pt x="574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67"/>
            <p:cNvSpPr/>
            <p:nvPr/>
          </p:nvSpPr>
          <p:spPr>
            <a:xfrm>
              <a:off x="4329600" y="2029925"/>
              <a:ext cx="674775" cy="926550"/>
            </a:xfrm>
            <a:custGeom>
              <a:rect b="b" l="l" r="r" t="t"/>
              <a:pathLst>
                <a:path extrusionOk="0" h="37062" w="26991">
                  <a:moveTo>
                    <a:pt x="496" y="0"/>
                  </a:moveTo>
                  <a:cubicBezTo>
                    <a:pt x="222" y="0"/>
                    <a:pt x="0" y="368"/>
                    <a:pt x="0" y="820"/>
                  </a:cubicBezTo>
                  <a:lnTo>
                    <a:pt x="0" y="37062"/>
                  </a:lnTo>
                  <a:lnTo>
                    <a:pt x="26991" y="37062"/>
                  </a:lnTo>
                  <a:lnTo>
                    <a:pt x="26991" y="820"/>
                  </a:lnTo>
                  <a:cubicBezTo>
                    <a:pt x="26991" y="367"/>
                    <a:pt x="26769" y="0"/>
                    <a:pt x="264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67"/>
            <p:cNvSpPr/>
            <p:nvPr/>
          </p:nvSpPr>
          <p:spPr>
            <a:xfrm>
              <a:off x="4802700" y="2723250"/>
              <a:ext cx="113175" cy="117250"/>
            </a:xfrm>
            <a:custGeom>
              <a:rect b="b" l="l" r="r" t="t"/>
              <a:pathLst>
                <a:path extrusionOk="0" h="4690" w="4527">
                  <a:moveTo>
                    <a:pt x="4441" y="0"/>
                  </a:moveTo>
                  <a:lnTo>
                    <a:pt x="0" y="4504"/>
                  </a:lnTo>
                  <a:cubicBezTo>
                    <a:pt x="3" y="4565"/>
                    <a:pt x="6" y="4628"/>
                    <a:pt x="11" y="4690"/>
                  </a:cubicBezTo>
                  <a:cubicBezTo>
                    <a:pt x="22" y="4687"/>
                    <a:pt x="32" y="4681"/>
                    <a:pt x="42" y="4671"/>
                  </a:cubicBezTo>
                  <a:lnTo>
                    <a:pt x="4526" y="125"/>
                  </a:lnTo>
                  <a:cubicBezTo>
                    <a:pt x="4497" y="83"/>
                    <a:pt x="4470" y="42"/>
                    <a:pt x="44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67"/>
            <p:cNvSpPr/>
            <p:nvPr/>
          </p:nvSpPr>
          <p:spPr>
            <a:xfrm>
              <a:off x="4888525" y="2704050"/>
              <a:ext cx="43850" cy="42900"/>
            </a:xfrm>
            <a:custGeom>
              <a:rect b="b" l="l" r="r" t="t"/>
              <a:pathLst>
                <a:path extrusionOk="0" h="1716" w="1754">
                  <a:moveTo>
                    <a:pt x="1754" y="1"/>
                  </a:moveTo>
                  <a:lnTo>
                    <a:pt x="1" y="361"/>
                  </a:lnTo>
                  <a:lnTo>
                    <a:pt x="1465" y="1716"/>
                  </a:lnTo>
                  <a:lnTo>
                    <a:pt x="17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67"/>
            <p:cNvSpPr/>
            <p:nvPr/>
          </p:nvSpPr>
          <p:spPr>
            <a:xfrm>
              <a:off x="4668950" y="2805900"/>
              <a:ext cx="77350" cy="80100"/>
            </a:xfrm>
            <a:custGeom>
              <a:rect b="b" l="l" r="r" t="t"/>
              <a:pathLst>
                <a:path extrusionOk="0" h="3204" w="3094">
                  <a:moveTo>
                    <a:pt x="2967" y="0"/>
                  </a:moveTo>
                  <a:lnTo>
                    <a:pt x="29" y="3079"/>
                  </a:lnTo>
                  <a:cubicBezTo>
                    <a:pt x="0" y="3108"/>
                    <a:pt x="2" y="3154"/>
                    <a:pt x="31" y="3183"/>
                  </a:cubicBezTo>
                  <a:cubicBezTo>
                    <a:pt x="45" y="3196"/>
                    <a:pt x="64" y="3203"/>
                    <a:pt x="83" y="3203"/>
                  </a:cubicBezTo>
                  <a:cubicBezTo>
                    <a:pt x="102" y="3203"/>
                    <a:pt x="122" y="3196"/>
                    <a:pt x="137" y="3180"/>
                  </a:cubicBezTo>
                  <a:lnTo>
                    <a:pt x="3093" y="80"/>
                  </a:lnTo>
                  <a:cubicBezTo>
                    <a:pt x="3056" y="50"/>
                    <a:pt x="3008" y="29"/>
                    <a:pt x="29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67"/>
            <p:cNvSpPr/>
            <p:nvPr/>
          </p:nvSpPr>
          <p:spPr>
            <a:xfrm>
              <a:off x="4656225" y="2869350"/>
              <a:ext cx="29600" cy="29575"/>
            </a:xfrm>
            <a:custGeom>
              <a:rect b="b" l="l" r="r" t="t"/>
              <a:pathLst>
                <a:path extrusionOk="0" h="1183" w="1184">
                  <a:moveTo>
                    <a:pt x="592" y="0"/>
                  </a:moveTo>
                  <a:cubicBezTo>
                    <a:pt x="265" y="0"/>
                    <a:pt x="1" y="266"/>
                    <a:pt x="1" y="592"/>
                  </a:cubicBezTo>
                  <a:cubicBezTo>
                    <a:pt x="1" y="917"/>
                    <a:pt x="265" y="1183"/>
                    <a:pt x="592" y="1183"/>
                  </a:cubicBezTo>
                  <a:cubicBezTo>
                    <a:pt x="918" y="1183"/>
                    <a:pt x="1183" y="917"/>
                    <a:pt x="1183" y="592"/>
                  </a:cubicBezTo>
                  <a:cubicBezTo>
                    <a:pt x="1183" y="266"/>
                    <a:pt x="918" y="0"/>
                    <a:pt x="5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67"/>
            <p:cNvSpPr/>
            <p:nvPr/>
          </p:nvSpPr>
          <p:spPr>
            <a:xfrm>
              <a:off x="4752500" y="2796525"/>
              <a:ext cx="47625" cy="47450"/>
            </a:xfrm>
            <a:custGeom>
              <a:rect b="b" l="l" r="r" t="t"/>
              <a:pathLst>
                <a:path extrusionOk="0" h="1898" w="1905">
                  <a:moveTo>
                    <a:pt x="98" y="0"/>
                  </a:moveTo>
                  <a:lnTo>
                    <a:pt x="1" y="97"/>
                  </a:lnTo>
                  <a:lnTo>
                    <a:pt x="1807" y="1898"/>
                  </a:lnTo>
                  <a:lnTo>
                    <a:pt x="1904" y="1801"/>
                  </a:lnTo>
                  <a:lnTo>
                    <a:pt x="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67"/>
            <p:cNvSpPr/>
            <p:nvPr/>
          </p:nvSpPr>
          <p:spPr>
            <a:xfrm>
              <a:off x="4738675" y="2783475"/>
              <a:ext cx="29575" cy="29575"/>
            </a:xfrm>
            <a:custGeom>
              <a:rect b="b" l="l" r="r" t="t"/>
              <a:pathLst>
                <a:path extrusionOk="0" h="1183" w="1183">
                  <a:moveTo>
                    <a:pt x="591" y="1"/>
                  </a:moveTo>
                  <a:cubicBezTo>
                    <a:pt x="265" y="1"/>
                    <a:pt x="0" y="264"/>
                    <a:pt x="0" y="592"/>
                  </a:cubicBezTo>
                  <a:cubicBezTo>
                    <a:pt x="0" y="918"/>
                    <a:pt x="265" y="1183"/>
                    <a:pt x="591" y="1183"/>
                  </a:cubicBezTo>
                  <a:cubicBezTo>
                    <a:pt x="919" y="1183"/>
                    <a:pt x="1182" y="918"/>
                    <a:pt x="1182" y="592"/>
                  </a:cubicBezTo>
                  <a:cubicBezTo>
                    <a:pt x="1182" y="264"/>
                    <a:pt x="919" y="1"/>
                    <a:pt x="5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67"/>
            <p:cNvSpPr/>
            <p:nvPr/>
          </p:nvSpPr>
          <p:spPr>
            <a:xfrm>
              <a:off x="4784550" y="2827775"/>
              <a:ext cx="29575" cy="29575"/>
            </a:xfrm>
            <a:custGeom>
              <a:rect b="b" l="l" r="r" t="t"/>
              <a:pathLst>
                <a:path extrusionOk="0" h="1183" w="1183">
                  <a:moveTo>
                    <a:pt x="592" y="0"/>
                  </a:moveTo>
                  <a:cubicBezTo>
                    <a:pt x="266" y="0"/>
                    <a:pt x="1" y="265"/>
                    <a:pt x="1" y="591"/>
                  </a:cubicBezTo>
                  <a:cubicBezTo>
                    <a:pt x="1" y="919"/>
                    <a:pt x="266" y="1182"/>
                    <a:pt x="592" y="1182"/>
                  </a:cubicBezTo>
                  <a:cubicBezTo>
                    <a:pt x="918" y="1182"/>
                    <a:pt x="1183" y="919"/>
                    <a:pt x="1183" y="591"/>
                  </a:cubicBezTo>
                  <a:cubicBezTo>
                    <a:pt x="1183" y="265"/>
                    <a:pt x="918" y="0"/>
                    <a:pt x="5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67"/>
            <p:cNvSpPr/>
            <p:nvPr/>
          </p:nvSpPr>
          <p:spPr>
            <a:xfrm>
              <a:off x="4413425" y="2883725"/>
              <a:ext cx="189450" cy="5125"/>
            </a:xfrm>
            <a:custGeom>
              <a:rect b="b" l="l" r="r" t="t"/>
              <a:pathLst>
                <a:path extrusionOk="0" h="205" w="7578">
                  <a:moveTo>
                    <a:pt x="104" y="1"/>
                  </a:moveTo>
                  <a:cubicBezTo>
                    <a:pt x="47" y="1"/>
                    <a:pt x="1" y="47"/>
                    <a:pt x="1" y="102"/>
                  </a:cubicBezTo>
                  <a:cubicBezTo>
                    <a:pt x="1" y="158"/>
                    <a:pt x="47" y="205"/>
                    <a:pt x="104" y="205"/>
                  </a:cubicBezTo>
                  <a:lnTo>
                    <a:pt x="7476" y="205"/>
                  </a:lnTo>
                  <a:cubicBezTo>
                    <a:pt x="7533" y="205"/>
                    <a:pt x="7578" y="158"/>
                    <a:pt x="7578" y="102"/>
                  </a:cubicBezTo>
                  <a:cubicBezTo>
                    <a:pt x="7578" y="47"/>
                    <a:pt x="7533" y="1"/>
                    <a:pt x="74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67"/>
            <p:cNvSpPr/>
            <p:nvPr/>
          </p:nvSpPr>
          <p:spPr>
            <a:xfrm>
              <a:off x="4413425" y="2852400"/>
              <a:ext cx="189450" cy="5100"/>
            </a:xfrm>
            <a:custGeom>
              <a:rect b="b" l="l" r="r" t="t"/>
              <a:pathLst>
                <a:path extrusionOk="0" h="204" w="7578">
                  <a:moveTo>
                    <a:pt x="104" y="0"/>
                  </a:moveTo>
                  <a:cubicBezTo>
                    <a:pt x="47" y="0"/>
                    <a:pt x="1" y="45"/>
                    <a:pt x="1" y="102"/>
                  </a:cubicBezTo>
                  <a:cubicBezTo>
                    <a:pt x="1" y="158"/>
                    <a:pt x="47" y="203"/>
                    <a:pt x="104" y="203"/>
                  </a:cubicBezTo>
                  <a:lnTo>
                    <a:pt x="7476" y="203"/>
                  </a:lnTo>
                  <a:cubicBezTo>
                    <a:pt x="7533" y="203"/>
                    <a:pt x="7578" y="158"/>
                    <a:pt x="7578" y="102"/>
                  </a:cubicBezTo>
                  <a:cubicBezTo>
                    <a:pt x="7578" y="45"/>
                    <a:pt x="7533" y="0"/>
                    <a:pt x="7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67"/>
            <p:cNvSpPr/>
            <p:nvPr/>
          </p:nvSpPr>
          <p:spPr>
            <a:xfrm>
              <a:off x="4413425" y="2821025"/>
              <a:ext cx="189450" cy="5150"/>
            </a:xfrm>
            <a:custGeom>
              <a:rect b="b" l="l" r="r" t="t"/>
              <a:pathLst>
                <a:path extrusionOk="0" h="206" w="7578">
                  <a:moveTo>
                    <a:pt x="104" y="1"/>
                  </a:moveTo>
                  <a:cubicBezTo>
                    <a:pt x="47" y="1"/>
                    <a:pt x="1" y="47"/>
                    <a:pt x="1" y="102"/>
                  </a:cubicBezTo>
                  <a:cubicBezTo>
                    <a:pt x="1" y="159"/>
                    <a:pt x="47" y="205"/>
                    <a:pt x="104" y="205"/>
                  </a:cubicBezTo>
                  <a:lnTo>
                    <a:pt x="7476" y="205"/>
                  </a:lnTo>
                  <a:cubicBezTo>
                    <a:pt x="7533" y="205"/>
                    <a:pt x="7578" y="159"/>
                    <a:pt x="7578" y="102"/>
                  </a:cubicBezTo>
                  <a:cubicBezTo>
                    <a:pt x="7578" y="47"/>
                    <a:pt x="7533" y="1"/>
                    <a:pt x="74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67"/>
            <p:cNvSpPr/>
            <p:nvPr/>
          </p:nvSpPr>
          <p:spPr>
            <a:xfrm>
              <a:off x="4413425" y="2789700"/>
              <a:ext cx="189450" cy="5100"/>
            </a:xfrm>
            <a:custGeom>
              <a:rect b="b" l="l" r="r" t="t"/>
              <a:pathLst>
                <a:path extrusionOk="0" h="204" w="7578">
                  <a:moveTo>
                    <a:pt x="104" y="1"/>
                  </a:moveTo>
                  <a:cubicBezTo>
                    <a:pt x="47" y="1"/>
                    <a:pt x="1" y="46"/>
                    <a:pt x="1" y="102"/>
                  </a:cubicBezTo>
                  <a:cubicBezTo>
                    <a:pt x="1" y="159"/>
                    <a:pt x="47" y="204"/>
                    <a:pt x="104" y="204"/>
                  </a:cubicBezTo>
                  <a:lnTo>
                    <a:pt x="7476" y="204"/>
                  </a:lnTo>
                  <a:cubicBezTo>
                    <a:pt x="7533" y="204"/>
                    <a:pt x="7578" y="159"/>
                    <a:pt x="7578" y="102"/>
                  </a:cubicBezTo>
                  <a:cubicBezTo>
                    <a:pt x="7578" y="46"/>
                    <a:pt x="7533" y="1"/>
                    <a:pt x="74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67"/>
            <p:cNvSpPr/>
            <p:nvPr/>
          </p:nvSpPr>
          <p:spPr>
            <a:xfrm>
              <a:off x="4413425" y="2758350"/>
              <a:ext cx="189450" cy="5125"/>
            </a:xfrm>
            <a:custGeom>
              <a:rect b="b" l="l" r="r" t="t"/>
              <a:pathLst>
                <a:path extrusionOk="0" h="205" w="7578">
                  <a:moveTo>
                    <a:pt x="104" y="0"/>
                  </a:moveTo>
                  <a:cubicBezTo>
                    <a:pt x="47" y="0"/>
                    <a:pt x="1" y="47"/>
                    <a:pt x="1" y="102"/>
                  </a:cubicBezTo>
                  <a:cubicBezTo>
                    <a:pt x="1" y="158"/>
                    <a:pt x="47" y="205"/>
                    <a:pt x="104" y="205"/>
                  </a:cubicBezTo>
                  <a:lnTo>
                    <a:pt x="7476" y="205"/>
                  </a:lnTo>
                  <a:cubicBezTo>
                    <a:pt x="7533" y="205"/>
                    <a:pt x="7578" y="158"/>
                    <a:pt x="7578" y="102"/>
                  </a:cubicBezTo>
                  <a:cubicBezTo>
                    <a:pt x="7578" y="47"/>
                    <a:pt x="7533" y="0"/>
                    <a:pt x="7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67"/>
            <p:cNvSpPr/>
            <p:nvPr/>
          </p:nvSpPr>
          <p:spPr>
            <a:xfrm>
              <a:off x="4721200" y="2180075"/>
              <a:ext cx="197675" cy="197650"/>
            </a:xfrm>
            <a:custGeom>
              <a:rect b="b" l="l" r="r" t="t"/>
              <a:pathLst>
                <a:path extrusionOk="0" h="7906" w="7907">
                  <a:moveTo>
                    <a:pt x="3953" y="0"/>
                  </a:moveTo>
                  <a:cubicBezTo>
                    <a:pt x="3899" y="0"/>
                    <a:pt x="3844" y="0"/>
                    <a:pt x="3791" y="3"/>
                  </a:cubicBezTo>
                  <a:cubicBezTo>
                    <a:pt x="1684" y="89"/>
                    <a:pt x="1" y="1824"/>
                    <a:pt x="1" y="3952"/>
                  </a:cubicBezTo>
                  <a:cubicBezTo>
                    <a:pt x="1" y="4588"/>
                    <a:pt x="152" y="5189"/>
                    <a:pt x="417" y="5721"/>
                  </a:cubicBezTo>
                  <a:cubicBezTo>
                    <a:pt x="1066" y="7016"/>
                    <a:pt x="2406" y="7906"/>
                    <a:pt x="3953" y="7906"/>
                  </a:cubicBezTo>
                  <a:cubicBezTo>
                    <a:pt x="5691" y="7906"/>
                    <a:pt x="7166" y="6784"/>
                    <a:pt x="7696" y="5227"/>
                  </a:cubicBezTo>
                  <a:cubicBezTo>
                    <a:pt x="7832" y="4827"/>
                    <a:pt x="7906" y="4398"/>
                    <a:pt x="7906" y="3952"/>
                  </a:cubicBezTo>
                  <a:cubicBezTo>
                    <a:pt x="7906" y="1918"/>
                    <a:pt x="6369" y="242"/>
                    <a:pt x="4393" y="23"/>
                  </a:cubicBezTo>
                  <a:cubicBezTo>
                    <a:pt x="4248" y="7"/>
                    <a:pt x="4102" y="0"/>
                    <a:pt x="39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67"/>
            <p:cNvSpPr/>
            <p:nvPr/>
          </p:nvSpPr>
          <p:spPr>
            <a:xfrm>
              <a:off x="4820000" y="2180075"/>
              <a:ext cx="98875" cy="130700"/>
            </a:xfrm>
            <a:custGeom>
              <a:rect b="b" l="l" r="r" t="t"/>
              <a:pathLst>
                <a:path extrusionOk="0" h="5228" w="3955">
                  <a:moveTo>
                    <a:pt x="1" y="0"/>
                  </a:moveTo>
                  <a:lnTo>
                    <a:pt x="1" y="3952"/>
                  </a:lnTo>
                  <a:cubicBezTo>
                    <a:pt x="1" y="3952"/>
                    <a:pt x="2543" y="4752"/>
                    <a:pt x="3744" y="5227"/>
                  </a:cubicBezTo>
                  <a:cubicBezTo>
                    <a:pt x="3880" y="4827"/>
                    <a:pt x="3954" y="4398"/>
                    <a:pt x="3954" y="3952"/>
                  </a:cubicBezTo>
                  <a:cubicBezTo>
                    <a:pt x="3954" y="1769"/>
                    <a:pt x="2186"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67"/>
            <p:cNvSpPr/>
            <p:nvPr/>
          </p:nvSpPr>
          <p:spPr>
            <a:xfrm>
              <a:off x="4721200" y="2180075"/>
              <a:ext cx="109850" cy="143050"/>
            </a:xfrm>
            <a:custGeom>
              <a:rect b="b" l="l" r="r" t="t"/>
              <a:pathLst>
                <a:path extrusionOk="0" h="5722" w="4394">
                  <a:moveTo>
                    <a:pt x="3953" y="0"/>
                  </a:moveTo>
                  <a:cubicBezTo>
                    <a:pt x="3899" y="0"/>
                    <a:pt x="3844" y="0"/>
                    <a:pt x="3791" y="3"/>
                  </a:cubicBezTo>
                  <a:cubicBezTo>
                    <a:pt x="1684" y="89"/>
                    <a:pt x="1" y="1824"/>
                    <a:pt x="1" y="3952"/>
                  </a:cubicBezTo>
                  <a:cubicBezTo>
                    <a:pt x="1" y="4588"/>
                    <a:pt x="152" y="5189"/>
                    <a:pt x="417" y="5721"/>
                  </a:cubicBezTo>
                  <a:lnTo>
                    <a:pt x="3953" y="3952"/>
                  </a:lnTo>
                  <a:lnTo>
                    <a:pt x="4393" y="23"/>
                  </a:lnTo>
                  <a:cubicBezTo>
                    <a:pt x="4248" y="7"/>
                    <a:pt x="4102" y="0"/>
                    <a:pt x="39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67"/>
            <p:cNvSpPr/>
            <p:nvPr/>
          </p:nvSpPr>
          <p:spPr>
            <a:xfrm>
              <a:off x="4356650" y="2097500"/>
              <a:ext cx="5050" cy="859000"/>
            </a:xfrm>
            <a:custGeom>
              <a:rect b="b" l="l" r="r" t="t"/>
              <a:pathLst>
                <a:path extrusionOk="0" h="34360" w="202">
                  <a:moveTo>
                    <a:pt x="0" y="0"/>
                  </a:moveTo>
                  <a:lnTo>
                    <a:pt x="0" y="34360"/>
                  </a:lnTo>
                  <a:lnTo>
                    <a:pt x="202" y="34360"/>
                  </a:lnTo>
                  <a:lnTo>
                    <a:pt x="2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67"/>
            <p:cNvSpPr/>
            <p:nvPr/>
          </p:nvSpPr>
          <p:spPr>
            <a:xfrm>
              <a:off x="4974800" y="2097500"/>
              <a:ext cx="5100" cy="859000"/>
            </a:xfrm>
            <a:custGeom>
              <a:rect b="b" l="l" r="r" t="t"/>
              <a:pathLst>
                <a:path extrusionOk="0" h="34360" w="204">
                  <a:moveTo>
                    <a:pt x="1" y="0"/>
                  </a:moveTo>
                  <a:lnTo>
                    <a:pt x="1" y="34360"/>
                  </a:lnTo>
                  <a:lnTo>
                    <a:pt x="203" y="34360"/>
                  </a:lnTo>
                  <a:lnTo>
                    <a:pt x="2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67"/>
            <p:cNvSpPr/>
            <p:nvPr/>
          </p:nvSpPr>
          <p:spPr>
            <a:xfrm>
              <a:off x="4329600" y="2029925"/>
              <a:ext cx="674775" cy="75750"/>
            </a:xfrm>
            <a:custGeom>
              <a:rect b="b" l="l" r="r" t="t"/>
              <a:pathLst>
                <a:path extrusionOk="0" h="3030" w="26991">
                  <a:moveTo>
                    <a:pt x="561" y="0"/>
                  </a:moveTo>
                  <a:cubicBezTo>
                    <a:pt x="251" y="0"/>
                    <a:pt x="0" y="252"/>
                    <a:pt x="0" y="561"/>
                  </a:cubicBezTo>
                  <a:lnTo>
                    <a:pt x="0" y="3029"/>
                  </a:lnTo>
                  <a:lnTo>
                    <a:pt x="26991" y="3029"/>
                  </a:lnTo>
                  <a:lnTo>
                    <a:pt x="26991" y="413"/>
                  </a:lnTo>
                  <a:cubicBezTo>
                    <a:pt x="26991" y="185"/>
                    <a:pt x="26807" y="1"/>
                    <a:pt x="26578" y="1"/>
                  </a:cubicBezTo>
                  <a:lnTo>
                    <a:pt x="265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67"/>
            <p:cNvSpPr/>
            <p:nvPr/>
          </p:nvSpPr>
          <p:spPr>
            <a:xfrm>
              <a:off x="4951400" y="2055050"/>
              <a:ext cx="23425" cy="23425"/>
            </a:xfrm>
            <a:custGeom>
              <a:rect b="b" l="l" r="r" t="t"/>
              <a:pathLst>
                <a:path extrusionOk="0" h="937" w="937">
                  <a:moveTo>
                    <a:pt x="469" y="0"/>
                  </a:moveTo>
                  <a:cubicBezTo>
                    <a:pt x="211" y="0"/>
                    <a:pt x="1" y="209"/>
                    <a:pt x="1" y="468"/>
                  </a:cubicBezTo>
                  <a:cubicBezTo>
                    <a:pt x="1" y="726"/>
                    <a:pt x="211" y="936"/>
                    <a:pt x="469" y="936"/>
                  </a:cubicBezTo>
                  <a:cubicBezTo>
                    <a:pt x="728" y="936"/>
                    <a:pt x="937" y="726"/>
                    <a:pt x="937" y="468"/>
                  </a:cubicBezTo>
                  <a:cubicBezTo>
                    <a:pt x="937" y="209"/>
                    <a:pt x="728" y="0"/>
                    <a:pt x="4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67"/>
            <p:cNvSpPr/>
            <p:nvPr/>
          </p:nvSpPr>
          <p:spPr>
            <a:xfrm>
              <a:off x="4913475" y="2055050"/>
              <a:ext cx="23425" cy="23425"/>
            </a:xfrm>
            <a:custGeom>
              <a:rect b="b" l="l" r="r" t="t"/>
              <a:pathLst>
                <a:path extrusionOk="0" h="937" w="937">
                  <a:moveTo>
                    <a:pt x="469" y="0"/>
                  </a:moveTo>
                  <a:cubicBezTo>
                    <a:pt x="211" y="0"/>
                    <a:pt x="1" y="209"/>
                    <a:pt x="1" y="468"/>
                  </a:cubicBezTo>
                  <a:cubicBezTo>
                    <a:pt x="1" y="726"/>
                    <a:pt x="211" y="936"/>
                    <a:pt x="469" y="936"/>
                  </a:cubicBezTo>
                  <a:cubicBezTo>
                    <a:pt x="728" y="936"/>
                    <a:pt x="937" y="726"/>
                    <a:pt x="937" y="468"/>
                  </a:cubicBezTo>
                  <a:cubicBezTo>
                    <a:pt x="937" y="209"/>
                    <a:pt x="728" y="0"/>
                    <a:pt x="4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67"/>
            <p:cNvSpPr/>
            <p:nvPr/>
          </p:nvSpPr>
          <p:spPr>
            <a:xfrm>
              <a:off x="4877425" y="2055050"/>
              <a:ext cx="23400" cy="23425"/>
            </a:xfrm>
            <a:custGeom>
              <a:rect b="b" l="l" r="r" t="t"/>
              <a:pathLst>
                <a:path extrusionOk="0" h="937" w="936">
                  <a:moveTo>
                    <a:pt x="468" y="0"/>
                  </a:moveTo>
                  <a:cubicBezTo>
                    <a:pt x="210" y="0"/>
                    <a:pt x="0" y="209"/>
                    <a:pt x="0" y="468"/>
                  </a:cubicBezTo>
                  <a:cubicBezTo>
                    <a:pt x="0" y="726"/>
                    <a:pt x="210" y="936"/>
                    <a:pt x="468" y="936"/>
                  </a:cubicBezTo>
                  <a:cubicBezTo>
                    <a:pt x="727" y="936"/>
                    <a:pt x="936" y="726"/>
                    <a:pt x="936" y="468"/>
                  </a:cubicBezTo>
                  <a:cubicBezTo>
                    <a:pt x="936" y="209"/>
                    <a:pt x="72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67"/>
            <p:cNvSpPr/>
            <p:nvPr/>
          </p:nvSpPr>
          <p:spPr>
            <a:xfrm>
              <a:off x="4311775" y="2956450"/>
              <a:ext cx="710425" cy="14250"/>
            </a:xfrm>
            <a:custGeom>
              <a:rect b="b" l="l" r="r" t="t"/>
              <a:pathLst>
                <a:path extrusionOk="0" h="570" w="28417">
                  <a:moveTo>
                    <a:pt x="286" y="1"/>
                  </a:moveTo>
                  <a:cubicBezTo>
                    <a:pt x="128" y="1"/>
                    <a:pt x="1" y="128"/>
                    <a:pt x="1" y="286"/>
                  </a:cubicBezTo>
                  <a:cubicBezTo>
                    <a:pt x="1" y="442"/>
                    <a:pt x="128" y="570"/>
                    <a:pt x="286" y="570"/>
                  </a:cubicBezTo>
                  <a:lnTo>
                    <a:pt x="28131" y="570"/>
                  </a:lnTo>
                  <a:cubicBezTo>
                    <a:pt x="28289" y="570"/>
                    <a:pt x="28416" y="442"/>
                    <a:pt x="28416" y="286"/>
                  </a:cubicBezTo>
                  <a:cubicBezTo>
                    <a:pt x="28416" y="128"/>
                    <a:pt x="28289" y="1"/>
                    <a:pt x="28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67"/>
            <p:cNvSpPr/>
            <p:nvPr/>
          </p:nvSpPr>
          <p:spPr>
            <a:xfrm>
              <a:off x="4415900" y="2402525"/>
              <a:ext cx="45725" cy="288050"/>
            </a:xfrm>
            <a:custGeom>
              <a:rect b="b" l="l" r="r" t="t"/>
              <a:pathLst>
                <a:path extrusionOk="0" h="11522" w="1829">
                  <a:moveTo>
                    <a:pt x="0" y="0"/>
                  </a:moveTo>
                  <a:lnTo>
                    <a:pt x="0" y="11521"/>
                  </a:lnTo>
                  <a:lnTo>
                    <a:pt x="1829" y="11521"/>
                  </a:lnTo>
                  <a:lnTo>
                    <a:pt x="18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67"/>
            <p:cNvSpPr/>
            <p:nvPr/>
          </p:nvSpPr>
          <p:spPr>
            <a:xfrm>
              <a:off x="4498625" y="2509825"/>
              <a:ext cx="45725" cy="180750"/>
            </a:xfrm>
            <a:custGeom>
              <a:rect b="b" l="l" r="r" t="t"/>
              <a:pathLst>
                <a:path extrusionOk="0" h="7230" w="1829">
                  <a:moveTo>
                    <a:pt x="0" y="0"/>
                  </a:moveTo>
                  <a:lnTo>
                    <a:pt x="0" y="7229"/>
                  </a:lnTo>
                  <a:lnTo>
                    <a:pt x="1829" y="7229"/>
                  </a:lnTo>
                  <a:lnTo>
                    <a:pt x="18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67"/>
            <p:cNvSpPr/>
            <p:nvPr/>
          </p:nvSpPr>
          <p:spPr>
            <a:xfrm>
              <a:off x="4581350" y="2436675"/>
              <a:ext cx="45725" cy="253850"/>
            </a:xfrm>
            <a:custGeom>
              <a:rect b="b" l="l" r="r" t="t"/>
              <a:pathLst>
                <a:path extrusionOk="0" h="10154" w="1829">
                  <a:moveTo>
                    <a:pt x="0" y="0"/>
                  </a:moveTo>
                  <a:lnTo>
                    <a:pt x="0" y="10154"/>
                  </a:lnTo>
                  <a:lnTo>
                    <a:pt x="1828" y="10154"/>
                  </a:lnTo>
                  <a:lnTo>
                    <a:pt x="18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67"/>
            <p:cNvSpPr/>
            <p:nvPr/>
          </p:nvSpPr>
          <p:spPr>
            <a:xfrm>
              <a:off x="4662475" y="2509825"/>
              <a:ext cx="45725" cy="180750"/>
            </a:xfrm>
            <a:custGeom>
              <a:rect b="b" l="l" r="r" t="t"/>
              <a:pathLst>
                <a:path extrusionOk="0" h="7230" w="1829">
                  <a:moveTo>
                    <a:pt x="0" y="0"/>
                  </a:moveTo>
                  <a:lnTo>
                    <a:pt x="0" y="7229"/>
                  </a:lnTo>
                  <a:lnTo>
                    <a:pt x="1828" y="7229"/>
                  </a:lnTo>
                  <a:lnTo>
                    <a:pt x="18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67"/>
            <p:cNvSpPr/>
            <p:nvPr/>
          </p:nvSpPr>
          <p:spPr>
            <a:xfrm>
              <a:off x="4415900" y="2573600"/>
              <a:ext cx="45725" cy="116975"/>
            </a:xfrm>
            <a:custGeom>
              <a:rect b="b" l="l" r="r" t="t"/>
              <a:pathLst>
                <a:path extrusionOk="0" h="4679" w="1829">
                  <a:moveTo>
                    <a:pt x="0" y="1"/>
                  </a:moveTo>
                  <a:lnTo>
                    <a:pt x="0" y="4678"/>
                  </a:lnTo>
                  <a:lnTo>
                    <a:pt x="1829" y="4678"/>
                  </a:lnTo>
                  <a:lnTo>
                    <a:pt x="1829" y="1"/>
                  </a:ln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67"/>
            <p:cNvSpPr/>
            <p:nvPr/>
          </p:nvSpPr>
          <p:spPr>
            <a:xfrm>
              <a:off x="4498625" y="2620825"/>
              <a:ext cx="45725" cy="69750"/>
            </a:xfrm>
            <a:custGeom>
              <a:rect b="b" l="l" r="r" t="t"/>
              <a:pathLst>
                <a:path extrusionOk="0" h="2790" w="1829">
                  <a:moveTo>
                    <a:pt x="0" y="1"/>
                  </a:moveTo>
                  <a:lnTo>
                    <a:pt x="0" y="2789"/>
                  </a:lnTo>
                  <a:lnTo>
                    <a:pt x="1829" y="2789"/>
                  </a:lnTo>
                  <a:lnTo>
                    <a:pt x="1829" y="1"/>
                  </a:ln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67"/>
            <p:cNvSpPr/>
            <p:nvPr/>
          </p:nvSpPr>
          <p:spPr>
            <a:xfrm>
              <a:off x="4581350" y="2573600"/>
              <a:ext cx="45725" cy="116975"/>
            </a:xfrm>
            <a:custGeom>
              <a:rect b="b" l="l" r="r" t="t"/>
              <a:pathLst>
                <a:path extrusionOk="0" h="4679" w="1829">
                  <a:moveTo>
                    <a:pt x="0" y="1"/>
                  </a:moveTo>
                  <a:lnTo>
                    <a:pt x="0" y="4678"/>
                  </a:lnTo>
                  <a:lnTo>
                    <a:pt x="1828" y="4678"/>
                  </a:lnTo>
                  <a:lnTo>
                    <a:pt x="1828" y="1"/>
                  </a:ln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67"/>
            <p:cNvSpPr/>
            <p:nvPr/>
          </p:nvSpPr>
          <p:spPr>
            <a:xfrm>
              <a:off x="4662475" y="2546500"/>
              <a:ext cx="45725" cy="144075"/>
            </a:xfrm>
            <a:custGeom>
              <a:rect b="b" l="l" r="r" t="t"/>
              <a:pathLst>
                <a:path extrusionOk="0" h="5763" w="1829">
                  <a:moveTo>
                    <a:pt x="0" y="1"/>
                  </a:moveTo>
                  <a:lnTo>
                    <a:pt x="0" y="5762"/>
                  </a:lnTo>
                  <a:lnTo>
                    <a:pt x="1828" y="5762"/>
                  </a:lnTo>
                  <a:lnTo>
                    <a:pt x="1828" y="1"/>
                  </a:ln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67"/>
            <p:cNvSpPr/>
            <p:nvPr/>
          </p:nvSpPr>
          <p:spPr>
            <a:xfrm>
              <a:off x="4395700" y="2690550"/>
              <a:ext cx="327200" cy="3075"/>
            </a:xfrm>
            <a:custGeom>
              <a:rect b="b" l="l" r="r" t="t"/>
              <a:pathLst>
                <a:path extrusionOk="0" h="123" w="13088">
                  <a:moveTo>
                    <a:pt x="62" y="0"/>
                  </a:moveTo>
                  <a:cubicBezTo>
                    <a:pt x="28" y="0"/>
                    <a:pt x="0" y="28"/>
                    <a:pt x="0" y="61"/>
                  </a:cubicBezTo>
                  <a:cubicBezTo>
                    <a:pt x="0" y="94"/>
                    <a:pt x="28" y="122"/>
                    <a:pt x="62" y="122"/>
                  </a:cubicBezTo>
                  <a:lnTo>
                    <a:pt x="13027" y="122"/>
                  </a:lnTo>
                  <a:cubicBezTo>
                    <a:pt x="13060" y="122"/>
                    <a:pt x="13088" y="94"/>
                    <a:pt x="13088" y="61"/>
                  </a:cubicBezTo>
                  <a:cubicBezTo>
                    <a:pt x="13088" y="28"/>
                    <a:pt x="13060" y="0"/>
                    <a:pt x="130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67"/>
            <p:cNvSpPr/>
            <p:nvPr/>
          </p:nvSpPr>
          <p:spPr>
            <a:xfrm>
              <a:off x="4426800" y="2193625"/>
              <a:ext cx="216900" cy="141575"/>
            </a:xfrm>
            <a:custGeom>
              <a:rect b="b" l="l" r="r" t="t"/>
              <a:pathLst>
                <a:path extrusionOk="0" h="5663" w="8676">
                  <a:moveTo>
                    <a:pt x="1427" y="0"/>
                  </a:moveTo>
                  <a:cubicBezTo>
                    <a:pt x="179" y="0"/>
                    <a:pt x="1" y="5663"/>
                    <a:pt x="1" y="5663"/>
                  </a:cubicBezTo>
                  <a:lnTo>
                    <a:pt x="8675" y="5663"/>
                  </a:lnTo>
                  <a:cubicBezTo>
                    <a:pt x="8675" y="5663"/>
                    <a:pt x="8611" y="2987"/>
                    <a:pt x="7954" y="2987"/>
                  </a:cubicBezTo>
                  <a:cubicBezTo>
                    <a:pt x="7942" y="2987"/>
                    <a:pt x="7929" y="2988"/>
                    <a:pt x="7916" y="2990"/>
                  </a:cubicBezTo>
                  <a:cubicBezTo>
                    <a:pt x="7225" y="3096"/>
                    <a:pt x="7563" y="4013"/>
                    <a:pt x="6760" y="4066"/>
                  </a:cubicBezTo>
                  <a:cubicBezTo>
                    <a:pt x="6753" y="4067"/>
                    <a:pt x="6746" y="4067"/>
                    <a:pt x="6739" y="4067"/>
                  </a:cubicBezTo>
                  <a:cubicBezTo>
                    <a:pt x="5955" y="4067"/>
                    <a:pt x="5893" y="1245"/>
                    <a:pt x="5055" y="1147"/>
                  </a:cubicBezTo>
                  <a:cubicBezTo>
                    <a:pt x="5028" y="1144"/>
                    <a:pt x="5001" y="1143"/>
                    <a:pt x="4975" y="1143"/>
                  </a:cubicBezTo>
                  <a:cubicBezTo>
                    <a:pt x="3948" y="1143"/>
                    <a:pt x="4306" y="3682"/>
                    <a:pt x="3479" y="3907"/>
                  </a:cubicBezTo>
                  <a:cubicBezTo>
                    <a:pt x="3456" y="3913"/>
                    <a:pt x="3434" y="3916"/>
                    <a:pt x="3412" y="3916"/>
                  </a:cubicBezTo>
                  <a:cubicBezTo>
                    <a:pt x="2633" y="3916"/>
                    <a:pt x="2642" y="0"/>
                    <a:pt x="1427" y="0"/>
                  </a:cubicBezTo>
                  <a:close/>
                </a:path>
              </a:pathLst>
            </a:custGeom>
            <a:solidFill>
              <a:srgbClr val="5C9D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67"/>
            <p:cNvSpPr/>
            <p:nvPr/>
          </p:nvSpPr>
          <p:spPr>
            <a:xfrm>
              <a:off x="4415900" y="2335175"/>
              <a:ext cx="240225" cy="3075"/>
            </a:xfrm>
            <a:custGeom>
              <a:rect b="b" l="l" r="r" t="t"/>
              <a:pathLst>
                <a:path extrusionOk="0" h="123" w="9609">
                  <a:moveTo>
                    <a:pt x="61" y="1"/>
                  </a:moveTo>
                  <a:cubicBezTo>
                    <a:pt x="28" y="1"/>
                    <a:pt x="0" y="28"/>
                    <a:pt x="0" y="62"/>
                  </a:cubicBezTo>
                  <a:cubicBezTo>
                    <a:pt x="0" y="95"/>
                    <a:pt x="28" y="123"/>
                    <a:pt x="61" y="123"/>
                  </a:cubicBezTo>
                  <a:lnTo>
                    <a:pt x="9547" y="123"/>
                  </a:lnTo>
                  <a:cubicBezTo>
                    <a:pt x="9581" y="123"/>
                    <a:pt x="9608" y="95"/>
                    <a:pt x="9608" y="62"/>
                  </a:cubicBezTo>
                  <a:cubicBezTo>
                    <a:pt x="9608" y="28"/>
                    <a:pt x="9581" y="1"/>
                    <a:pt x="9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67"/>
            <p:cNvSpPr/>
            <p:nvPr/>
          </p:nvSpPr>
          <p:spPr>
            <a:xfrm>
              <a:off x="4767025" y="2514975"/>
              <a:ext cx="41375" cy="41375"/>
            </a:xfrm>
            <a:custGeom>
              <a:rect b="b" l="l" r="r" t="t"/>
              <a:pathLst>
                <a:path extrusionOk="0" h="1655" w="1655">
                  <a:moveTo>
                    <a:pt x="0" y="0"/>
                  </a:moveTo>
                  <a:lnTo>
                    <a:pt x="0" y="1655"/>
                  </a:lnTo>
                  <a:lnTo>
                    <a:pt x="1655" y="1655"/>
                  </a:lnTo>
                  <a:lnTo>
                    <a:pt x="16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67"/>
            <p:cNvSpPr/>
            <p:nvPr/>
          </p:nvSpPr>
          <p:spPr>
            <a:xfrm>
              <a:off x="4767025" y="2612350"/>
              <a:ext cx="41375" cy="41400"/>
            </a:xfrm>
            <a:custGeom>
              <a:rect b="b" l="l" r="r" t="t"/>
              <a:pathLst>
                <a:path extrusionOk="0" h="1656" w="1655">
                  <a:moveTo>
                    <a:pt x="0" y="1"/>
                  </a:moveTo>
                  <a:lnTo>
                    <a:pt x="0" y="1655"/>
                  </a:lnTo>
                  <a:lnTo>
                    <a:pt x="1655" y="1655"/>
                  </a:lnTo>
                  <a:lnTo>
                    <a:pt x="16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67"/>
            <p:cNvSpPr/>
            <p:nvPr/>
          </p:nvSpPr>
          <p:spPr>
            <a:xfrm>
              <a:off x="4835775" y="2525975"/>
              <a:ext cx="109075" cy="5125"/>
            </a:xfrm>
            <a:custGeom>
              <a:rect b="b" l="l" r="r" t="t"/>
              <a:pathLst>
                <a:path extrusionOk="0" h="205" w="4363">
                  <a:moveTo>
                    <a:pt x="9" y="1"/>
                  </a:moveTo>
                  <a:cubicBezTo>
                    <a:pt x="3" y="1"/>
                    <a:pt x="0" y="5"/>
                    <a:pt x="0" y="9"/>
                  </a:cubicBezTo>
                  <a:lnTo>
                    <a:pt x="0" y="195"/>
                  </a:lnTo>
                  <a:cubicBezTo>
                    <a:pt x="0" y="200"/>
                    <a:pt x="3" y="205"/>
                    <a:pt x="9" y="205"/>
                  </a:cubicBezTo>
                  <a:lnTo>
                    <a:pt x="4353" y="205"/>
                  </a:lnTo>
                  <a:cubicBezTo>
                    <a:pt x="4358" y="205"/>
                    <a:pt x="4362" y="200"/>
                    <a:pt x="4362" y="195"/>
                  </a:cubicBezTo>
                  <a:lnTo>
                    <a:pt x="4362" y="9"/>
                  </a:lnTo>
                  <a:cubicBezTo>
                    <a:pt x="4362" y="5"/>
                    <a:pt x="4358" y="1"/>
                    <a:pt x="43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67"/>
            <p:cNvSpPr/>
            <p:nvPr/>
          </p:nvSpPr>
          <p:spPr>
            <a:xfrm>
              <a:off x="4835775" y="2540250"/>
              <a:ext cx="109075" cy="5100"/>
            </a:xfrm>
            <a:custGeom>
              <a:rect b="b" l="l" r="r" t="t"/>
              <a:pathLst>
                <a:path extrusionOk="0" h="204" w="4363">
                  <a:moveTo>
                    <a:pt x="9" y="0"/>
                  </a:moveTo>
                  <a:cubicBezTo>
                    <a:pt x="3" y="0"/>
                    <a:pt x="0" y="5"/>
                    <a:pt x="0" y="9"/>
                  </a:cubicBezTo>
                  <a:lnTo>
                    <a:pt x="0" y="194"/>
                  </a:lnTo>
                  <a:cubicBezTo>
                    <a:pt x="0" y="199"/>
                    <a:pt x="3" y="203"/>
                    <a:pt x="9" y="203"/>
                  </a:cubicBezTo>
                  <a:lnTo>
                    <a:pt x="4353" y="203"/>
                  </a:lnTo>
                  <a:cubicBezTo>
                    <a:pt x="4358" y="203"/>
                    <a:pt x="4362" y="199"/>
                    <a:pt x="4362" y="194"/>
                  </a:cubicBezTo>
                  <a:lnTo>
                    <a:pt x="4362" y="9"/>
                  </a:lnTo>
                  <a:cubicBezTo>
                    <a:pt x="4362" y="5"/>
                    <a:pt x="4358" y="0"/>
                    <a:pt x="43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67"/>
            <p:cNvSpPr/>
            <p:nvPr/>
          </p:nvSpPr>
          <p:spPr>
            <a:xfrm>
              <a:off x="4835775" y="2623375"/>
              <a:ext cx="109075" cy="5125"/>
            </a:xfrm>
            <a:custGeom>
              <a:rect b="b" l="l" r="r" t="t"/>
              <a:pathLst>
                <a:path extrusionOk="0" h="205" w="4363">
                  <a:moveTo>
                    <a:pt x="9" y="0"/>
                  </a:moveTo>
                  <a:cubicBezTo>
                    <a:pt x="3" y="0"/>
                    <a:pt x="0" y="4"/>
                    <a:pt x="0" y="9"/>
                  </a:cubicBezTo>
                  <a:lnTo>
                    <a:pt x="0" y="194"/>
                  </a:lnTo>
                  <a:cubicBezTo>
                    <a:pt x="0" y="200"/>
                    <a:pt x="3" y="204"/>
                    <a:pt x="9" y="204"/>
                  </a:cubicBezTo>
                  <a:lnTo>
                    <a:pt x="4353" y="204"/>
                  </a:lnTo>
                  <a:cubicBezTo>
                    <a:pt x="4358" y="204"/>
                    <a:pt x="4362" y="200"/>
                    <a:pt x="4362" y="194"/>
                  </a:cubicBezTo>
                  <a:lnTo>
                    <a:pt x="4362" y="9"/>
                  </a:lnTo>
                  <a:cubicBezTo>
                    <a:pt x="4362" y="4"/>
                    <a:pt x="4358" y="0"/>
                    <a:pt x="43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67"/>
            <p:cNvSpPr/>
            <p:nvPr/>
          </p:nvSpPr>
          <p:spPr>
            <a:xfrm>
              <a:off x="4835775" y="2637625"/>
              <a:ext cx="109075" cy="5100"/>
            </a:xfrm>
            <a:custGeom>
              <a:rect b="b" l="l" r="r" t="t"/>
              <a:pathLst>
                <a:path extrusionOk="0" h="204" w="4363">
                  <a:moveTo>
                    <a:pt x="9" y="1"/>
                  </a:moveTo>
                  <a:cubicBezTo>
                    <a:pt x="3" y="1"/>
                    <a:pt x="0" y="5"/>
                    <a:pt x="0" y="10"/>
                  </a:cubicBezTo>
                  <a:lnTo>
                    <a:pt x="0" y="195"/>
                  </a:lnTo>
                  <a:cubicBezTo>
                    <a:pt x="0" y="199"/>
                    <a:pt x="3" y="204"/>
                    <a:pt x="9" y="204"/>
                  </a:cubicBezTo>
                  <a:lnTo>
                    <a:pt x="4353" y="204"/>
                  </a:lnTo>
                  <a:cubicBezTo>
                    <a:pt x="4358" y="204"/>
                    <a:pt x="4362" y="199"/>
                    <a:pt x="4362" y="195"/>
                  </a:cubicBezTo>
                  <a:lnTo>
                    <a:pt x="4362" y="10"/>
                  </a:lnTo>
                  <a:cubicBezTo>
                    <a:pt x="4362" y="5"/>
                    <a:pt x="4358" y="1"/>
                    <a:pt x="43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67"/>
            <p:cNvSpPr/>
            <p:nvPr/>
          </p:nvSpPr>
          <p:spPr>
            <a:xfrm>
              <a:off x="3989725" y="2056700"/>
              <a:ext cx="74675" cy="62175"/>
            </a:xfrm>
            <a:custGeom>
              <a:rect b="b" l="l" r="r" t="t"/>
              <a:pathLst>
                <a:path extrusionOk="0" h="2487" w="2987">
                  <a:moveTo>
                    <a:pt x="1797" y="1"/>
                  </a:moveTo>
                  <a:cubicBezTo>
                    <a:pt x="1003" y="1"/>
                    <a:pt x="989" y="930"/>
                    <a:pt x="989" y="930"/>
                  </a:cubicBezTo>
                  <a:cubicBezTo>
                    <a:pt x="989" y="930"/>
                    <a:pt x="1" y="1161"/>
                    <a:pt x="173" y="1854"/>
                  </a:cubicBezTo>
                  <a:cubicBezTo>
                    <a:pt x="319" y="2443"/>
                    <a:pt x="1181" y="2487"/>
                    <a:pt x="1435" y="2487"/>
                  </a:cubicBezTo>
                  <a:cubicBezTo>
                    <a:pt x="1480" y="2487"/>
                    <a:pt x="1506" y="2486"/>
                    <a:pt x="1506" y="2486"/>
                  </a:cubicBezTo>
                  <a:cubicBezTo>
                    <a:pt x="1506" y="2486"/>
                    <a:pt x="2468" y="2106"/>
                    <a:pt x="2716" y="1347"/>
                  </a:cubicBezTo>
                  <a:cubicBezTo>
                    <a:pt x="2716" y="1347"/>
                    <a:pt x="2987" y="184"/>
                    <a:pt x="1996" y="18"/>
                  </a:cubicBezTo>
                  <a:cubicBezTo>
                    <a:pt x="1925" y="6"/>
                    <a:pt x="1859" y="1"/>
                    <a:pt x="1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67"/>
            <p:cNvSpPr/>
            <p:nvPr/>
          </p:nvSpPr>
          <p:spPr>
            <a:xfrm>
              <a:off x="3998250" y="2077025"/>
              <a:ext cx="174550" cy="194575"/>
            </a:xfrm>
            <a:custGeom>
              <a:rect b="b" l="l" r="r" t="t"/>
              <a:pathLst>
                <a:path extrusionOk="0" h="7783" w="6982">
                  <a:moveTo>
                    <a:pt x="3118" y="0"/>
                  </a:moveTo>
                  <a:cubicBezTo>
                    <a:pt x="2132" y="0"/>
                    <a:pt x="1541" y="664"/>
                    <a:pt x="1346" y="984"/>
                  </a:cubicBezTo>
                  <a:cubicBezTo>
                    <a:pt x="916" y="1694"/>
                    <a:pt x="875" y="2290"/>
                    <a:pt x="826" y="3211"/>
                  </a:cubicBezTo>
                  <a:cubicBezTo>
                    <a:pt x="684" y="5920"/>
                    <a:pt x="0" y="7167"/>
                    <a:pt x="0" y="7167"/>
                  </a:cubicBezTo>
                  <a:cubicBezTo>
                    <a:pt x="0" y="7167"/>
                    <a:pt x="1434" y="7394"/>
                    <a:pt x="2665" y="7394"/>
                  </a:cubicBezTo>
                  <a:cubicBezTo>
                    <a:pt x="2726" y="7394"/>
                    <a:pt x="2786" y="7393"/>
                    <a:pt x="2845" y="7392"/>
                  </a:cubicBezTo>
                  <a:cubicBezTo>
                    <a:pt x="2845" y="7392"/>
                    <a:pt x="3037" y="7384"/>
                    <a:pt x="3312" y="7384"/>
                  </a:cubicBezTo>
                  <a:cubicBezTo>
                    <a:pt x="3828" y="7384"/>
                    <a:pt x="4641" y="7411"/>
                    <a:pt x="5050" y="7563"/>
                  </a:cubicBezTo>
                  <a:cubicBezTo>
                    <a:pt x="5335" y="7668"/>
                    <a:pt x="5614" y="7782"/>
                    <a:pt x="5868" y="7782"/>
                  </a:cubicBezTo>
                  <a:cubicBezTo>
                    <a:pt x="6175" y="7782"/>
                    <a:pt x="6443" y="7614"/>
                    <a:pt x="6634" y="7056"/>
                  </a:cubicBezTo>
                  <a:cubicBezTo>
                    <a:pt x="6981" y="6036"/>
                    <a:pt x="6130" y="5200"/>
                    <a:pt x="6130" y="5200"/>
                  </a:cubicBezTo>
                  <a:cubicBezTo>
                    <a:pt x="6130" y="5200"/>
                    <a:pt x="5743" y="4708"/>
                    <a:pt x="5573" y="3860"/>
                  </a:cubicBezTo>
                  <a:cubicBezTo>
                    <a:pt x="5433" y="3157"/>
                    <a:pt x="5995" y="1690"/>
                    <a:pt x="5526" y="947"/>
                  </a:cubicBezTo>
                  <a:cubicBezTo>
                    <a:pt x="5146" y="346"/>
                    <a:pt x="4684" y="254"/>
                    <a:pt x="4438" y="254"/>
                  </a:cubicBezTo>
                  <a:cubicBezTo>
                    <a:pt x="4331" y="254"/>
                    <a:pt x="4265" y="272"/>
                    <a:pt x="4265" y="272"/>
                  </a:cubicBezTo>
                  <a:cubicBezTo>
                    <a:pt x="3837" y="78"/>
                    <a:pt x="3455" y="0"/>
                    <a:pt x="3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67"/>
            <p:cNvSpPr/>
            <p:nvPr/>
          </p:nvSpPr>
          <p:spPr>
            <a:xfrm>
              <a:off x="4022800" y="2078900"/>
              <a:ext cx="36400" cy="39800"/>
            </a:xfrm>
            <a:custGeom>
              <a:rect b="b" l="l" r="r" t="t"/>
              <a:pathLst>
                <a:path extrusionOk="0" h="1592" w="1456">
                  <a:moveTo>
                    <a:pt x="1405" y="1"/>
                  </a:moveTo>
                  <a:cubicBezTo>
                    <a:pt x="1402" y="1"/>
                    <a:pt x="1398" y="1"/>
                    <a:pt x="1394" y="3"/>
                  </a:cubicBezTo>
                  <a:cubicBezTo>
                    <a:pt x="664" y="211"/>
                    <a:pt x="135" y="796"/>
                    <a:pt x="5" y="1545"/>
                  </a:cubicBezTo>
                  <a:cubicBezTo>
                    <a:pt x="0" y="1573"/>
                    <a:pt x="24" y="1592"/>
                    <a:pt x="46" y="1592"/>
                  </a:cubicBezTo>
                  <a:cubicBezTo>
                    <a:pt x="60" y="1592"/>
                    <a:pt x="73" y="1583"/>
                    <a:pt x="76" y="1564"/>
                  </a:cubicBezTo>
                  <a:cubicBezTo>
                    <a:pt x="200" y="840"/>
                    <a:pt x="706" y="275"/>
                    <a:pt x="1414" y="74"/>
                  </a:cubicBezTo>
                  <a:cubicBezTo>
                    <a:pt x="1456" y="62"/>
                    <a:pt x="1443" y="1"/>
                    <a:pt x="1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67"/>
            <p:cNvSpPr/>
            <p:nvPr/>
          </p:nvSpPr>
          <p:spPr>
            <a:xfrm>
              <a:off x="4131375" y="2169500"/>
              <a:ext cx="2025" cy="33200"/>
            </a:xfrm>
            <a:custGeom>
              <a:rect b="b" l="l" r="r" t="t"/>
              <a:pathLst>
                <a:path extrusionOk="0" h="1328" w="81">
                  <a:moveTo>
                    <a:pt x="41" y="0"/>
                  </a:moveTo>
                  <a:cubicBezTo>
                    <a:pt x="19" y="0"/>
                    <a:pt x="1" y="19"/>
                    <a:pt x="1" y="41"/>
                  </a:cubicBezTo>
                  <a:lnTo>
                    <a:pt x="1" y="1287"/>
                  </a:lnTo>
                  <a:cubicBezTo>
                    <a:pt x="1" y="1308"/>
                    <a:pt x="19" y="1327"/>
                    <a:pt x="41" y="1327"/>
                  </a:cubicBezTo>
                  <a:cubicBezTo>
                    <a:pt x="63" y="1327"/>
                    <a:pt x="80" y="1308"/>
                    <a:pt x="80" y="1287"/>
                  </a:cubicBezTo>
                  <a:lnTo>
                    <a:pt x="80" y="41"/>
                  </a:lnTo>
                  <a:cubicBezTo>
                    <a:pt x="80" y="19"/>
                    <a:pt x="63" y="0"/>
                    <a:pt x="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67"/>
            <p:cNvSpPr/>
            <p:nvPr/>
          </p:nvSpPr>
          <p:spPr>
            <a:xfrm>
              <a:off x="4123675" y="2192150"/>
              <a:ext cx="17475" cy="23375"/>
            </a:xfrm>
            <a:custGeom>
              <a:rect b="b" l="l" r="r" t="t"/>
              <a:pathLst>
                <a:path extrusionOk="0" h="935" w="699">
                  <a:moveTo>
                    <a:pt x="349" y="0"/>
                  </a:moveTo>
                  <a:cubicBezTo>
                    <a:pt x="304" y="0"/>
                    <a:pt x="259" y="22"/>
                    <a:pt x="233" y="66"/>
                  </a:cubicBezTo>
                  <a:lnTo>
                    <a:pt x="26" y="418"/>
                  </a:lnTo>
                  <a:cubicBezTo>
                    <a:pt x="0" y="462"/>
                    <a:pt x="2" y="518"/>
                    <a:pt x="29" y="560"/>
                  </a:cubicBezTo>
                  <a:lnTo>
                    <a:pt x="238" y="875"/>
                  </a:lnTo>
                  <a:cubicBezTo>
                    <a:pt x="264" y="914"/>
                    <a:pt x="307" y="934"/>
                    <a:pt x="349" y="934"/>
                  </a:cubicBezTo>
                  <a:cubicBezTo>
                    <a:pt x="392" y="934"/>
                    <a:pt x="434" y="914"/>
                    <a:pt x="461" y="875"/>
                  </a:cubicBezTo>
                  <a:lnTo>
                    <a:pt x="669" y="560"/>
                  </a:lnTo>
                  <a:cubicBezTo>
                    <a:pt x="697" y="517"/>
                    <a:pt x="698" y="462"/>
                    <a:pt x="672" y="418"/>
                  </a:cubicBezTo>
                  <a:lnTo>
                    <a:pt x="464" y="66"/>
                  </a:lnTo>
                  <a:cubicBezTo>
                    <a:pt x="438" y="22"/>
                    <a:pt x="394" y="0"/>
                    <a:pt x="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67"/>
            <p:cNvSpPr/>
            <p:nvPr/>
          </p:nvSpPr>
          <p:spPr>
            <a:xfrm>
              <a:off x="4262200" y="2300500"/>
              <a:ext cx="63150" cy="59200"/>
            </a:xfrm>
            <a:custGeom>
              <a:rect b="b" l="l" r="r" t="t"/>
              <a:pathLst>
                <a:path extrusionOk="0" h="2368" w="2526">
                  <a:moveTo>
                    <a:pt x="504" y="0"/>
                  </a:moveTo>
                  <a:lnTo>
                    <a:pt x="504" y="0"/>
                  </a:lnTo>
                  <a:cubicBezTo>
                    <a:pt x="504" y="0"/>
                    <a:pt x="0" y="1720"/>
                    <a:pt x="2262" y="2366"/>
                  </a:cubicBezTo>
                  <a:lnTo>
                    <a:pt x="2262" y="2367"/>
                  </a:lnTo>
                  <a:cubicBezTo>
                    <a:pt x="2262" y="2367"/>
                    <a:pt x="2525" y="2283"/>
                    <a:pt x="2043" y="1633"/>
                  </a:cubicBezTo>
                  <a:cubicBezTo>
                    <a:pt x="1561" y="982"/>
                    <a:pt x="505" y="0"/>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67"/>
            <p:cNvSpPr/>
            <p:nvPr/>
          </p:nvSpPr>
          <p:spPr>
            <a:xfrm>
              <a:off x="4269725" y="2261225"/>
              <a:ext cx="64200" cy="86875"/>
            </a:xfrm>
            <a:custGeom>
              <a:rect b="b" l="l" r="r" t="t"/>
              <a:pathLst>
                <a:path extrusionOk="0" h="3475" w="2568">
                  <a:moveTo>
                    <a:pt x="1600" y="1"/>
                  </a:moveTo>
                  <a:lnTo>
                    <a:pt x="1" y="2401"/>
                  </a:lnTo>
                  <a:lnTo>
                    <a:pt x="1175" y="3475"/>
                  </a:lnTo>
                  <a:lnTo>
                    <a:pt x="2568" y="444"/>
                  </a:lnTo>
                  <a:lnTo>
                    <a:pt x="1600"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67"/>
            <p:cNvSpPr/>
            <p:nvPr/>
          </p:nvSpPr>
          <p:spPr>
            <a:xfrm>
              <a:off x="4134025" y="2245650"/>
              <a:ext cx="184725" cy="220725"/>
            </a:xfrm>
            <a:custGeom>
              <a:rect b="b" l="l" r="r" t="t"/>
              <a:pathLst>
                <a:path extrusionOk="0" h="8829" w="7389">
                  <a:moveTo>
                    <a:pt x="1437" y="1"/>
                  </a:moveTo>
                  <a:lnTo>
                    <a:pt x="829" y="1438"/>
                  </a:lnTo>
                  <a:lnTo>
                    <a:pt x="0" y="3392"/>
                  </a:lnTo>
                  <a:cubicBezTo>
                    <a:pt x="0" y="3392"/>
                    <a:pt x="584" y="5191"/>
                    <a:pt x="1227" y="6672"/>
                  </a:cubicBezTo>
                  <a:cubicBezTo>
                    <a:pt x="1526" y="7359"/>
                    <a:pt x="1837" y="7977"/>
                    <a:pt x="2108" y="8316"/>
                  </a:cubicBezTo>
                  <a:cubicBezTo>
                    <a:pt x="2199" y="8429"/>
                    <a:pt x="2298" y="8523"/>
                    <a:pt x="2401" y="8599"/>
                  </a:cubicBezTo>
                  <a:cubicBezTo>
                    <a:pt x="2616" y="8755"/>
                    <a:pt x="2855" y="8828"/>
                    <a:pt x="3107" y="8828"/>
                  </a:cubicBezTo>
                  <a:cubicBezTo>
                    <a:pt x="3658" y="8828"/>
                    <a:pt x="4270" y="8475"/>
                    <a:pt x="4827" y="7851"/>
                  </a:cubicBezTo>
                  <a:cubicBezTo>
                    <a:pt x="5043" y="7609"/>
                    <a:pt x="5250" y="7327"/>
                    <a:pt x="5443" y="7008"/>
                  </a:cubicBezTo>
                  <a:cubicBezTo>
                    <a:pt x="6470" y="5315"/>
                    <a:pt x="7389" y="4561"/>
                    <a:pt x="7389" y="4561"/>
                  </a:cubicBezTo>
                  <a:lnTo>
                    <a:pt x="7389" y="4560"/>
                  </a:lnTo>
                  <a:cubicBezTo>
                    <a:pt x="6934" y="4324"/>
                    <a:pt x="6548" y="3989"/>
                    <a:pt x="6250" y="3588"/>
                  </a:cubicBezTo>
                  <a:cubicBezTo>
                    <a:pt x="5952" y="3188"/>
                    <a:pt x="5742" y="2721"/>
                    <a:pt x="5637" y="2220"/>
                  </a:cubicBezTo>
                  <a:cubicBezTo>
                    <a:pt x="5636" y="2211"/>
                    <a:pt x="5633" y="2203"/>
                    <a:pt x="5631" y="2194"/>
                  </a:cubicBezTo>
                  <a:lnTo>
                    <a:pt x="3515" y="5180"/>
                  </a:lnTo>
                  <a:lnTo>
                    <a:pt x="2415" y="2440"/>
                  </a:lnTo>
                  <a:lnTo>
                    <a:pt x="1672" y="586"/>
                  </a:lnTo>
                  <a:lnTo>
                    <a:pt x="14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67"/>
            <p:cNvSpPr/>
            <p:nvPr/>
          </p:nvSpPr>
          <p:spPr>
            <a:xfrm>
              <a:off x="4194025" y="2438150"/>
              <a:ext cx="60700" cy="28225"/>
            </a:xfrm>
            <a:custGeom>
              <a:rect b="b" l="l" r="r" t="t"/>
              <a:pathLst>
                <a:path extrusionOk="0" h="1129" w="2428">
                  <a:moveTo>
                    <a:pt x="1841" y="1"/>
                  </a:moveTo>
                  <a:cubicBezTo>
                    <a:pt x="1108" y="1"/>
                    <a:pt x="368" y="568"/>
                    <a:pt x="1" y="899"/>
                  </a:cubicBezTo>
                  <a:cubicBezTo>
                    <a:pt x="216" y="1055"/>
                    <a:pt x="455" y="1128"/>
                    <a:pt x="707" y="1128"/>
                  </a:cubicBezTo>
                  <a:cubicBezTo>
                    <a:pt x="1258" y="1128"/>
                    <a:pt x="1870" y="775"/>
                    <a:pt x="2427" y="151"/>
                  </a:cubicBezTo>
                  <a:cubicBezTo>
                    <a:pt x="2372" y="115"/>
                    <a:pt x="2309" y="85"/>
                    <a:pt x="2232" y="60"/>
                  </a:cubicBezTo>
                  <a:cubicBezTo>
                    <a:pt x="2103" y="19"/>
                    <a:pt x="1972" y="1"/>
                    <a:pt x="18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67"/>
            <p:cNvSpPr/>
            <p:nvPr/>
          </p:nvSpPr>
          <p:spPr>
            <a:xfrm>
              <a:off x="4203625" y="2374000"/>
              <a:ext cx="19325" cy="42875"/>
            </a:xfrm>
            <a:custGeom>
              <a:rect b="b" l="l" r="r" t="t"/>
              <a:pathLst>
                <a:path extrusionOk="0" h="1715" w="773">
                  <a:moveTo>
                    <a:pt x="719" y="1"/>
                  </a:moveTo>
                  <a:cubicBezTo>
                    <a:pt x="707" y="1"/>
                    <a:pt x="695" y="7"/>
                    <a:pt x="687" y="21"/>
                  </a:cubicBezTo>
                  <a:cubicBezTo>
                    <a:pt x="401" y="543"/>
                    <a:pt x="175" y="1093"/>
                    <a:pt x="8" y="1665"/>
                  </a:cubicBezTo>
                  <a:cubicBezTo>
                    <a:pt x="0" y="1695"/>
                    <a:pt x="25" y="1715"/>
                    <a:pt x="49" y="1715"/>
                  </a:cubicBezTo>
                  <a:cubicBezTo>
                    <a:pt x="65" y="1715"/>
                    <a:pt x="80" y="1707"/>
                    <a:pt x="85" y="1687"/>
                  </a:cubicBezTo>
                  <a:cubicBezTo>
                    <a:pt x="248" y="1121"/>
                    <a:pt x="473" y="577"/>
                    <a:pt x="756" y="60"/>
                  </a:cubicBezTo>
                  <a:cubicBezTo>
                    <a:pt x="772" y="29"/>
                    <a:pt x="745" y="1"/>
                    <a:pt x="7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67"/>
            <p:cNvSpPr/>
            <p:nvPr/>
          </p:nvSpPr>
          <p:spPr>
            <a:xfrm>
              <a:off x="4200900" y="2387725"/>
              <a:ext cx="15400" cy="13100"/>
            </a:xfrm>
            <a:custGeom>
              <a:rect b="b" l="l" r="r" t="t"/>
              <a:pathLst>
                <a:path extrusionOk="0" h="524" w="616">
                  <a:moveTo>
                    <a:pt x="554" y="0"/>
                  </a:moveTo>
                  <a:cubicBezTo>
                    <a:pt x="545" y="0"/>
                    <a:pt x="537" y="3"/>
                    <a:pt x="528" y="10"/>
                  </a:cubicBezTo>
                  <a:cubicBezTo>
                    <a:pt x="356" y="153"/>
                    <a:pt x="204" y="315"/>
                    <a:pt x="32" y="457"/>
                  </a:cubicBezTo>
                  <a:cubicBezTo>
                    <a:pt x="1" y="483"/>
                    <a:pt x="29" y="524"/>
                    <a:pt x="62" y="524"/>
                  </a:cubicBezTo>
                  <a:cubicBezTo>
                    <a:pt x="70" y="524"/>
                    <a:pt x="80" y="521"/>
                    <a:pt x="88" y="514"/>
                  </a:cubicBezTo>
                  <a:cubicBezTo>
                    <a:pt x="259" y="372"/>
                    <a:pt x="413" y="210"/>
                    <a:pt x="583" y="66"/>
                  </a:cubicBezTo>
                  <a:cubicBezTo>
                    <a:pt x="616" y="41"/>
                    <a:pt x="587" y="0"/>
                    <a:pt x="5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67"/>
            <p:cNvSpPr/>
            <p:nvPr/>
          </p:nvSpPr>
          <p:spPr>
            <a:xfrm>
              <a:off x="4231375" y="3227425"/>
              <a:ext cx="51675" cy="86825"/>
            </a:xfrm>
            <a:custGeom>
              <a:rect b="b" l="l" r="r" t="t"/>
              <a:pathLst>
                <a:path extrusionOk="0" h="3473" w="2067">
                  <a:moveTo>
                    <a:pt x="0" y="1"/>
                  </a:moveTo>
                  <a:lnTo>
                    <a:pt x="780" y="3473"/>
                  </a:lnTo>
                  <a:lnTo>
                    <a:pt x="1979" y="3453"/>
                  </a:lnTo>
                  <a:lnTo>
                    <a:pt x="2066"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67"/>
            <p:cNvSpPr/>
            <p:nvPr/>
          </p:nvSpPr>
          <p:spPr>
            <a:xfrm>
              <a:off x="4226750" y="3225075"/>
              <a:ext cx="69775" cy="37225"/>
            </a:xfrm>
            <a:custGeom>
              <a:rect b="b" l="l" r="r" t="t"/>
              <a:pathLst>
                <a:path extrusionOk="0" h="1489" w="2791">
                  <a:moveTo>
                    <a:pt x="2331" y="0"/>
                  </a:moveTo>
                  <a:lnTo>
                    <a:pt x="133" y="167"/>
                  </a:lnTo>
                  <a:cubicBezTo>
                    <a:pt x="133" y="167"/>
                    <a:pt x="0" y="487"/>
                    <a:pt x="83" y="849"/>
                  </a:cubicBezTo>
                  <a:cubicBezTo>
                    <a:pt x="190" y="1320"/>
                    <a:pt x="468" y="1488"/>
                    <a:pt x="468" y="1488"/>
                  </a:cubicBezTo>
                  <a:lnTo>
                    <a:pt x="2208" y="1379"/>
                  </a:lnTo>
                  <a:cubicBezTo>
                    <a:pt x="2208" y="1379"/>
                    <a:pt x="2790" y="843"/>
                    <a:pt x="2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67"/>
            <p:cNvSpPr/>
            <p:nvPr/>
          </p:nvSpPr>
          <p:spPr>
            <a:xfrm>
              <a:off x="4242200" y="3287700"/>
              <a:ext cx="117775" cy="73400"/>
            </a:xfrm>
            <a:custGeom>
              <a:rect b="b" l="l" r="r" t="t"/>
              <a:pathLst>
                <a:path extrusionOk="0" h="2936" w="4711">
                  <a:moveTo>
                    <a:pt x="1704" y="1"/>
                  </a:moveTo>
                  <a:cubicBezTo>
                    <a:pt x="1494" y="1"/>
                    <a:pt x="1313" y="162"/>
                    <a:pt x="1284" y="375"/>
                  </a:cubicBezTo>
                  <a:lnTo>
                    <a:pt x="1207" y="920"/>
                  </a:lnTo>
                  <a:lnTo>
                    <a:pt x="673" y="839"/>
                  </a:lnTo>
                  <a:cubicBezTo>
                    <a:pt x="673" y="839"/>
                    <a:pt x="192" y="390"/>
                    <a:pt x="46" y="390"/>
                  </a:cubicBezTo>
                  <a:cubicBezTo>
                    <a:pt x="16" y="390"/>
                    <a:pt x="0" y="409"/>
                    <a:pt x="5" y="454"/>
                  </a:cubicBezTo>
                  <a:cubicBezTo>
                    <a:pt x="19" y="606"/>
                    <a:pt x="266" y="1662"/>
                    <a:pt x="327" y="2199"/>
                  </a:cubicBezTo>
                  <a:cubicBezTo>
                    <a:pt x="371" y="2600"/>
                    <a:pt x="409" y="2935"/>
                    <a:pt x="409" y="2935"/>
                  </a:cubicBezTo>
                  <a:lnTo>
                    <a:pt x="1364" y="2929"/>
                  </a:lnTo>
                  <a:cubicBezTo>
                    <a:pt x="1408" y="2891"/>
                    <a:pt x="1673" y="2662"/>
                    <a:pt x="1845" y="2662"/>
                  </a:cubicBezTo>
                  <a:cubicBezTo>
                    <a:pt x="1862" y="2662"/>
                    <a:pt x="1877" y="2664"/>
                    <a:pt x="1891" y="2669"/>
                  </a:cubicBezTo>
                  <a:cubicBezTo>
                    <a:pt x="2048" y="2716"/>
                    <a:pt x="2152" y="2882"/>
                    <a:pt x="2177" y="2925"/>
                  </a:cubicBezTo>
                  <a:lnTo>
                    <a:pt x="4710" y="2911"/>
                  </a:lnTo>
                  <a:cubicBezTo>
                    <a:pt x="4662" y="2674"/>
                    <a:pt x="4596" y="2498"/>
                    <a:pt x="4513" y="2364"/>
                  </a:cubicBezTo>
                  <a:cubicBezTo>
                    <a:pt x="4354" y="2109"/>
                    <a:pt x="4139" y="2020"/>
                    <a:pt x="3906" y="2005"/>
                  </a:cubicBezTo>
                  <a:cubicBezTo>
                    <a:pt x="3551" y="1986"/>
                    <a:pt x="2431" y="1246"/>
                    <a:pt x="2431" y="1246"/>
                  </a:cubicBezTo>
                  <a:lnTo>
                    <a:pt x="2430" y="1246"/>
                  </a:lnTo>
                  <a:cubicBezTo>
                    <a:pt x="2430" y="1246"/>
                    <a:pt x="2000" y="677"/>
                    <a:pt x="1975" y="245"/>
                  </a:cubicBezTo>
                  <a:cubicBezTo>
                    <a:pt x="1966" y="84"/>
                    <a:pt x="1872" y="20"/>
                    <a:pt x="1759" y="4"/>
                  </a:cubicBezTo>
                  <a:cubicBezTo>
                    <a:pt x="1741" y="2"/>
                    <a:pt x="1722" y="1"/>
                    <a:pt x="17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67"/>
            <p:cNvSpPr/>
            <p:nvPr/>
          </p:nvSpPr>
          <p:spPr>
            <a:xfrm>
              <a:off x="4311700" y="3325450"/>
              <a:ext cx="5650" cy="5900"/>
            </a:xfrm>
            <a:custGeom>
              <a:rect b="b" l="l" r="r" t="t"/>
              <a:pathLst>
                <a:path extrusionOk="0" h="236" w="226">
                  <a:moveTo>
                    <a:pt x="186" y="1"/>
                  </a:moveTo>
                  <a:cubicBezTo>
                    <a:pt x="178" y="1"/>
                    <a:pt x="171" y="3"/>
                    <a:pt x="164" y="7"/>
                  </a:cubicBezTo>
                  <a:cubicBezTo>
                    <a:pt x="102" y="49"/>
                    <a:pt x="50" y="108"/>
                    <a:pt x="14" y="182"/>
                  </a:cubicBezTo>
                  <a:cubicBezTo>
                    <a:pt x="1" y="209"/>
                    <a:pt x="25" y="235"/>
                    <a:pt x="47" y="235"/>
                  </a:cubicBezTo>
                  <a:cubicBezTo>
                    <a:pt x="57" y="235"/>
                    <a:pt x="66" y="230"/>
                    <a:pt x="72" y="218"/>
                  </a:cubicBezTo>
                  <a:cubicBezTo>
                    <a:pt x="103" y="153"/>
                    <a:pt x="148" y="101"/>
                    <a:pt x="203" y="63"/>
                  </a:cubicBezTo>
                  <a:cubicBezTo>
                    <a:pt x="222" y="52"/>
                    <a:pt x="225" y="26"/>
                    <a:pt x="209" y="11"/>
                  </a:cubicBezTo>
                  <a:lnTo>
                    <a:pt x="208" y="10"/>
                  </a:lnTo>
                  <a:cubicBezTo>
                    <a:pt x="202" y="4"/>
                    <a:pt x="194" y="1"/>
                    <a:pt x="1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7"/>
            <p:cNvSpPr/>
            <p:nvPr/>
          </p:nvSpPr>
          <p:spPr>
            <a:xfrm>
              <a:off x="4306675" y="3322500"/>
              <a:ext cx="5600" cy="5900"/>
            </a:xfrm>
            <a:custGeom>
              <a:rect b="b" l="l" r="r" t="t"/>
              <a:pathLst>
                <a:path extrusionOk="0" h="236" w="224">
                  <a:moveTo>
                    <a:pt x="184" y="1"/>
                  </a:moveTo>
                  <a:cubicBezTo>
                    <a:pt x="177" y="1"/>
                    <a:pt x="170" y="3"/>
                    <a:pt x="164" y="8"/>
                  </a:cubicBezTo>
                  <a:cubicBezTo>
                    <a:pt x="100" y="50"/>
                    <a:pt x="48" y="109"/>
                    <a:pt x="13" y="183"/>
                  </a:cubicBezTo>
                  <a:cubicBezTo>
                    <a:pt x="0" y="210"/>
                    <a:pt x="24" y="236"/>
                    <a:pt x="45" y="236"/>
                  </a:cubicBezTo>
                  <a:cubicBezTo>
                    <a:pt x="55" y="236"/>
                    <a:pt x="64" y="231"/>
                    <a:pt x="70" y="219"/>
                  </a:cubicBezTo>
                  <a:cubicBezTo>
                    <a:pt x="102" y="154"/>
                    <a:pt x="148" y="102"/>
                    <a:pt x="202" y="64"/>
                  </a:cubicBezTo>
                  <a:cubicBezTo>
                    <a:pt x="220" y="52"/>
                    <a:pt x="223" y="26"/>
                    <a:pt x="207" y="10"/>
                  </a:cubicBezTo>
                  <a:cubicBezTo>
                    <a:pt x="201" y="4"/>
                    <a:pt x="192" y="1"/>
                    <a:pt x="1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7"/>
            <p:cNvSpPr/>
            <p:nvPr/>
          </p:nvSpPr>
          <p:spPr>
            <a:xfrm>
              <a:off x="4301450" y="3319775"/>
              <a:ext cx="5600" cy="5900"/>
            </a:xfrm>
            <a:custGeom>
              <a:rect b="b" l="l" r="r" t="t"/>
              <a:pathLst>
                <a:path extrusionOk="0" h="236" w="224">
                  <a:moveTo>
                    <a:pt x="184" y="1"/>
                  </a:moveTo>
                  <a:cubicBezTo>
                    <a:pt x="177" y="1"/>
                    <a:pt x="170" y="3"/>
                    <a:pt x="164" y="6"/>
                  </a:cubicBezTo>
                  <a:cubicBezTo>
                    <a:pt x="102" y="48"/>
                    <a:pt x="48" y="108"/>
                    <a:pt x="14" y="182"/>
                  </a:cubicBezTo>
                  <a:cubicBezTo>
                    <a:pt x="0" y="209"/>
                    <a:pt x="24" y="236"/>
                    <a:pt x="46" y="236"/>
                  </a:cubicBezTo>
                  <a:cubicBezTo>
                    <a:pt x="56" y="236"/>
                    <a:pt x="65" y="231"/>
                    <a:pt x="70" y="219"/>
                  </a:cubicBezTo>
                  <a:cubicBezTo>
                    <a:pt x="102" y="153"/>
                    <a:pt x="148" y="101"/>
                    <a:pt x="202" y="64"/>
                  </a:cubicBezTo>
                  <a:cubicBezTo>
                    <a:pt x="221" y="51"/>
                    <a:pt x="224" y="25"/>
                    <a:pt x="208" y="11"/>
                  </a:cubicBezTo>
                  <a:lnTo>
                    <a:pt x="208" y="9"/>
                  </a:lnTo>
                  <a:cubicBezTo>
                    <a:pt x="201" y="4"/>
                    <a:pt x="193" y="1"/>
                    <a:pt x="1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7"/>
            <p:cNvSpPr/>
            <p:nvPr/>
          </p:nvSpPr>
          <p:spPr>
            <a:xfrm>
              <a:off x="4243550" y="3338650"/>
              <a:ext cx="123800" cy="22450"/>
            </a:xfrm>
            <a:custGeom>
              <a:rect b="b" l="l" r="r" t="t"/>
              <a:pathLst>
                <a:path extrusionOk="0" h="898" w="4952">
                  <a:moveTo>
                    <a:pt x="1670" y="1"/>
                  </a:moveTo>
                  <a:cubicBezTo>
                    <a:pt x="1422" y="1"/>
                    <a:pt x="1174" y="62"/>
                    <a:pt x="956" y="180"/>
                  </a:cubicBezTo>
                  <a:lnTo>
                    <a:pt x="273" y="161"/>
                  </a:lnTo>
                  <a:cubicBezTo>
                    <a:pt x="273" y="161"/>
                    <a:pt x="0" y="215"/>
                    <a:pt x="120" y="576"/>
                  </a:cubicBezTo>
                  <a:cubicBezTo>
                    <a:pt x="196" y="802"/>
                    <a:pt x="355" y="897"/>
                    <a:pt x="355" y="897"/>
                  </a:cubicBezTo>
                  <a:lnTo>
                    <a:pt x="1304" y="897"/>
                  </a:lnTo>
                  <a:cubicBezTo>
                    <a:pt x="1304" y="897"/>
                    <a:pt x="1305" y="896"/>
                    <a:pt x="1310" y="891"/>
                  </a:cubicBezTo>
                  <a:cubicBezTo>
                    <a:pt x="1358" y="849"/>
                    <a:pt x="1614" y="680"/>
                    <a:pt x="1788" y="680"/>
                  </a:cubicBezTo>
                  <a:cubicBezTo>
                    <a:pt x="1981" y="680"/>
                    <a:pt x="2098" y="844"/>
                    <a:pt x="2123" y="887"/>
                  </a:cubicBezTo>
                  <a:cubicBezTo>
                    <a:pt x="2125" y="893"/>
                    <a:pt x="2127" y="897"/>
                    <a:pt x="2127" y="897"/>
                  </a:cubicBezTo>
                  <a:lnTo>
                    <a:pt x="4656" y="897"/>
                  </a:lnTo>
                  <a:cubicBezTo>
                    <a:pt x="4656" y="897"/>
                    <a:pt x="4952" y="654"/>
                    <a:pt x="4656" y="425"/>
                  </a:cubicBezTo>
                  <a:cubicBezTo>
                    <a:pt x="4595" y="377"/>
                    <a:pt x="4529" y="347"/>
                    <a:pt x="4459" y="326"/>
                  </a:cubicBezTo>
                  <a:cubicBezTo>
                    <a:pt x="4377" y="302"/>
                    <a:pt x="4293" y="294"/>
                    <a:pt x="4215" y="294"/>
                  </a:cubicBezTo>
                  <a:cubicBezTo>
                    <a:pt x="4041" y="294"/>
                    <a:pt x="3902" y="336"/>
                    <a:pt x="3902" y="336"/>
                  </a:cubicBezTo>
                  <a:cubicBezTo>
                    <a:pt x="3902" y="336"/>
                    <a:pt x="3389" y="575"/>
                    <a:pt x="2985" y="575"/>
                  </a:cubicBezTo>
                  <a:cubicBezTo>
                    <a:pt x="2931" y="575"/>
                    <a:pt x="2879" y="571"/>
                    <a:pt x="2831" y="561"/>
                  </a:cubicBezTo>
                  <a:cubicBezTo>
                    <a:pt x="2490" y="494"/>
                    <a:pt x="2302" y="99"/>
                    <a:pt x="1962" y="29"/>
                  </a:cubicBezTo>
                  <a:cubicBezTo>
                    <a:pt x="1866" y="10"/>
                    <a:pt x="1768" y="1"/>
                    <a:pt x="16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7"/>
            <p:cNvSpPr/>
            <p:nvPr/>
          </p:nvSpPr>
          <p:spPr>
            <a:xfrm>
              <a:off x="4036175" y="3227425"/>
              <a:ext cx="52600" cy="92225"/>
            </a:xfrm>
            <a:custGeom>
              <a:rect b="b" l="l" r="r" t="t"/>
              <a:pathLst>
                <a:path extrusionOk="0" h="3689" w="2104">
                  <a:moveTo>
                    <a:pt x="2076" y="1"/>
                  </a:moveTo>
                  <a:lnTo>
                    <a:pt x="0" y="192"/>
                  </a:lnTo>
                  <a:lnTo>
                    <a:pt x="904" y="3689"/>
                  </a:lnTo>
                  <a:lnTo>
                    <a:pt x="2104" y="3628"/>
                  </a:lnTo>
                  <a:lnTo>
                    <a:pt x="2076"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7"/>
            <p:cNvSpPr/>
            <p:nvPr/>
          </p:nvSpPr>
          <p:spPr>
            <a:xfrm>
              <a:off x="4033125" y="3229275"/>
              <a:ext cx="69775" cy="37225"/>
            </a:xfrm>
            <a:custGeom>
              <a:rect b="b" l="l" r="r" t="t"/>
              <a:pathLst>
                <a:path extrusionOk="0" h="1489" w="2791">
                  <a:moveTo>
                    <a:pt x="2331" y="0"/>
                  </a:moveTo>
                  <a:lnTo>
                    <a:pt x="134" y="167"/>
                  </a:lnTo>
                  <a:cubicBezTo>
                    <a:pt x="134" y="167"/>
                    <a:pt x="0" y="487"/>
                    <a:pt x="83" y="849"/>
                  </a:cubicBezTo>
                  <a:cubicBezTo>
                    <a:pt x="190" y="1320"/>
                    <a:pt x="468" y="1488"/>
                    <a:pt x="468" y="1488"/>
                  </a:cubicBezTo>
                  <a:lnTo>
                    <a:pt x="2208" y="1381"/>
                  </a:lnTo>
                  <a:cubicBezTo>
                    <a:pt x="2208" y="1381"/>
                    <a:pt x="2791" y="844"/>
                    <a:pt x="2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7"/>
            <p:cNvSpPr/>
            <p:nvPr/>
          </p:nvSpPr>
          <p:spPr>
            <a:xfrm>
              <a:off x="4032250" y="3283850"/>
              <a:ext cx="70300" cy="77250"/>
            </a:xfrm>
            <a:custGeom>
              <a:rect b="b" l="l" r="r" t="t"/>
              <a:pathLst>
                <a:path extrusionOk="0" h="3090" w="2812">
                  <a:moveTo>
                    <a:pt x="1402" y="0"/>
                  </a:moveTo>
                  <a:cubicBezTo>
                    <a:pt x="1361" y="0"/>
                    <a:pt x="1319" y="9"/>
                    <a:pt x="1277" y="28"/>
                  </a:cubicBezTo>
                  <a:cubicBezTo>
                    <a:pt x="816" y="238"/>
                    <a:pt x="1000" y="1264"/>
                    <a:pt x="1000" y="1264"/>
                  </a:cubicBezTo>
                  <a:cubicBezTo>
                    <a:pt x="1000" y="1264"/>
                    <a:pt x="955" y="1617"/>
                    <a:pt x="606" y="1929"/>
                  </a:cubicBezTo>
                  <a:cubicBezTo>
                    <a:pt x="350" y="2158"/>
                    <a:pt x="95" y="2326"/>
                    <a:pt x="27" y="2655"/>
                  </a:cubicBezTo>
                  <a:cubicBezTo>
                    <a:pt x="1" y="2775"/>
                    <a:pt x="1" y="2915"/>
                    <a:pt x="34" y="3089"/>
                  </a:cubicBezTo>
                  <a:lnTo>
                    <a:pt x="2733" y="3089"/>
                  </a:lnTo>
                  <a:cubicBezTo>
                    <a:pt x="2733" y="3089"/>
                    <a:pt x="2811" y="2937"/>
                    <a:pt x="2682" y="2518"/>
                  </a:cubicBezTo>
                  <a:cubicBezTo>
                    <a:pt x="2657" y="2434"/>
                    <a:pt x="2627" y="2329"/>
                    <a:pt x="2595" y="2214"/>
                  </a:cubicBezTo>
                  <a:cubicBezTo>
                    <a:pt x="2472" y="1762"/>
                    <a:pt x="2326" y="1171"/>
                    <a:pt x="2326" y="1171"/>
                  </a:cubicBezTo>
                  <a:cubicBezTo>
                    <a:pt x="2326" y="1171"/>
                    <a:pt x="1882" y="0"/>
                    <a:pt x="1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7"/>
            <p:cNvSpPr/>
            <p:nvPr/>
          </p:nvSpPr>
          <p:spPr>
            <a:xfrm>
              <a:off x="4046025" y="3299050"/>
              <a:ext cx="51050" cy="29700"/>
            </a:xfrm>
            <a:custGeom>
              <a:rect b="b" l="l" r="r" t="t"/>
              <a:pathLst>
                <a:path extrusionOk="0" h="1188" w="2042">
                  <a:moveTo>
                    <a:pt x="290" y="1"/>
                  </a:moveTo>
                  <a:cubicBezTo>
                    <a:pt x="260" y="1"/>
                    <a:pt x="149" y="14"/>
                    <a:pt x="80" y="202"/>
                  </a:cubicBezTo>
                  <a:cubicBezTo>
                    <a:pt x="0" y="420"/>
                    <a:pt x="556" y="1187"/>
                    <a:pt x="556" y="1187"/>
                  </a:cubicBezTo>
                  <a:lnTo>
                    <a:pt x="1934" y="1187"/>
                  </a:lnTo>
                  <a:cubicBezTo>
                    <a:pt x="1934" y="1187"/>
                    <a:pt x="2041" y="631"/>
                    <a:pt x="1985" y="317"/>
                  </a:cubicBezTo>
                  <a:cubicBezTo>
                    <a:pt x="1928" y="2"/>
                    <a:pt x="1710" y="1"/>
                    <a:pt x="1710" y="1"/>
                  </a:cubicBezTo>
                  <a:cubicBezTo>
                    <a:pt x="1587" y="184"/>
                    <a:pt x="1389" y="245"/>
                    <a:pt x="1180" y="245"/>
                  </a:cubicBezTo>
                  <a:cubicBezTo>
                    <a:pt x="761" y="245"/>
                    <a:pt x="297" y="1"/>
                    <a:pt x="297" y="1"/>
                  </a:cubicBezTo>
                  <a:cubicBezTo>
                    <a:pt x="297" y="1"/>
                    <a:pt x="294" y="1"/>
                    <a:pt x="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7"/>
            <p:cNvSpPr/>
            <p:nvPr/>
          </p:nvSpPr>
          <p:spPr>
            <a:xfrm>
              <a:off x="4057775" y="3315225"/>
              <a:ext cx="16525" cy="5050"/>
            </a:xfrm>
            <a:custGeom>
              <a:rect b="b" l="l" r="r" t="t"/>
              <a:pathLst>
                <a:path extrusionOk="0" h="202" w="661">
                  <a:moveTo>
                    <a:pt x="318" y="1"/>
                  </a:moveTo>
                  <a:cubicBezTo>
                    <a:pt x="219" y="1"/>
                    <a:pt x="119" y="35"/>
                    <a:pt x="31" y="103"/>
                  </a:cubicBezTo>
                  <a:cubicBezTo>
                    <a:pt x="0" y="128"/>
                    <a:pt x="29" y="169"/>
                    <a:pt x="62" y="169"/>
                  </a:cubicBezTo>
                  <a:cubicBezTo>
                    <a:pt x="71" y="169"/>
                    <a:pt x="80" y="166"/>
                    <a:pt x="88" y="159"/>
                  </a:cubicBezTo>
                  <a:cubicBezTo>
                    <a:pt x="157" y="106"/>
                    <a:pt x="236" y="79"/>
                    <a:pt x="314" y="79"/>
                  </a:cubicBezTo>
                  <a:cubicBezTo>
                    <a:pt x="408" y="79"/>
                    <a:pt x="502" y="117"/>
                    <a:pt x="576" y="190"/>
                  </a:cubicBezTo>
                  <a:cubicBezTo>
                    <a:pt x="584" y="198"/>
                    <a:pt x="593" y="202"/>
                    <a:pt x="602" y="202"/>
                  </a:cubicBezTo>
                  <a:cubicBezTo>
                    <a:pt x="633" y="202"/>
                    <a:pt x="661" y="161"/>
                    <a:pt x="633" y="133"/>
                  </a:cubicBezTo>
                  <a:cubicBezTo>
                    <a:pt x="542" y="45"/>
                    <a:pt x="430" y="1"/>
                    <a:pt x="3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7"/>
            <p:cNvSpPr/>
            <p:nvPr/>
          </p:nvSpPr>
          <p:spPr>
            <a:xfrm>
              <a:off x="4055850" y="3321525"/>
              <a:ext cx="16525" cy="5050"/>
            </a:xfrm>
            <a:custGeom>
              <a:rect b="b" l="l" r="r" t="t"/>
              <a:pathLst>
                <a:path extrusionOk="0" h="202" w="661">
                  <a:moveTo>
                    <a:pt x="319" y="1"/>
                  </a:moveTo>
                  <a:cubicBezTo>
                    <a:pt x="220" y="1"/>
                    <a:pt x="121" y="35"/>
                    <a:pt x="33" y="103"/>
                  </a:cubicBezTo>
                  <a:cubicBezTo>
                    <a:pt x="1" y="128"/>
                    <a:pt x="30" y="168"/>
                    <a:pt x="64" y="168"/>
                  </a:cubicBezTo>
                  <a:cubicBezTo>
                    <a:pt x="72" y="168"/>
                    <a:pt x="81" y="166"/>
                    <a:pt x="89" y="160"/>
                  </a:cubicBezTo>
                  <a:cubicBezTo>
                    <a:pt x="158" y="106"/>
                    <a:pt x="237" y="79"/>
                    <a:pt x="315" y="79"/>
                  </a:cubicBezTo>
                  <a:cubicBezTo>
                    <a:pt x="409" y="79"/>
                    <a:pt x="502" y="117"/>
                    <a:pt x="576" y="190"/>
                  </a:cubicBezTo>
                  <a:cubicBezTo>
                    <a:pt x="585" y="198"/>
                    <a:pt x="594" y="202"/>
                    <a:pt x="603" y="202"/>
                  </a:cubicBezTo>
                  <a:cubicBezTo>
                    <a:pt x="634" y="202"/>
                    <a:pt x="661" y="161"/>
                    <a:pt x="633" y="133"/>
                  </a:cubicBezTo>
                  <a:cubicBezTo>
                    <a:pt x="542" y="45"/>
                    <a:pt x="431" y="1"/>
                    <a:pt x="3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7"/>
            <p:cNvSpPr/>
            <p:nvPr/>
          </p:nvSpPr>
          <p:spPr>
            <a:xfrm>
              <a:off x="4053950" y="3327325"/>
              <a:ext cx="16550" cy="5050"/>
            </a:xfrm>
            <a:custGeom>
              <a:rect b="b" l="l" r="r" t="t"/>
              <a:pathLst>
                <a:path extrusionOk="0" h="202" w="662">
                  <a:moveTo>
                    <a:pt x="319" y="1"/>
                  </a:moveTo>
                  <a:cubicBezTo>
                    <a:pt x="220" y="1"/>
                    <a:pt x="120" y="35"/>
                    <a:pt x="32" y="103"/>
                  </a:cubicBezTo>
                  <a:cubicBezTo>
                    <a:pt x="0" y="128"/>
                    <a:pt x="29" y="169"/>
                    <a:pt x="62" y="169"/>
                  </a:cubicBezTo>
                  <a:cubicBezTo>
                    <a:pt x="71" y="169"/>
                    <a:pt x="80" y="166"/>
                    <a:pt x="89" y="159"/>
                  </a:cubicBezTo>
                  <a:cubicBezTo>
                    <a:pt x="158" y="105"/>
                    <a:pt x="236" y="79"/>
                    <a:pt x="314" y="79"/>
                  </a:cubicBezTo>
                  <a:cubicBezTo>
                    <a:pt x="408" y="79"/>
                    <a:pt x="501" y="117"/>
                    <a:pt x="575" y="190"/>
                  </a:cubicBezTo>
                  <a:cubicBezTo>
                    <a:pt x="584" y="198"/>
                    <a:pt x="594" y="201"/>
                    <a:pt x="603" y="201"/>
                  </a:cubicBezTo>
                  <a:cubicBezTo>
                    <a:pt x="634" y="201"/>
                    <a:pt x="661" y="161"/>
                    <a:pt x="632" y="133"/>
                  </a:cubicBezTo>
                  <a:cubicBezTo>
                    <a:pt x="542" y="45"/>
                    <a:pt x="431" y="1"/>
                    <a:pt x="3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67"/>
            <p:cNvSpPr/>
            <p:nvPr/>
          </p:nvSpPr>
          <p:spPr>
            <a:xfrm>
              <a:off x="4032250" y="3339075"/>
              <a:ext cx="70300" cy="22025"/>
            </a:xfrm>
            <a:custGeom>
              <a:rect b="b" l="l" r="r" t="t"/>
              <a:pathLst>
                <a:path extrusionOk="0" h="881" w="2812">
                  <a:moveTo>
                    <a:pt x="2542" y="0"/>
                  </a:moveTo>
                  <a:cubicBezTo>
                    <a:pt x="2462" y="0"/>
                    <a:pt x="2370" y="36"/>
                    <a:pt x="2318" y="170"/>
                  </a:cubicBezTo>
                  <a:cubicBezTo>
                    <a:pt x="2221" y="423"/>
                    <a:pt x="2030" y="477"/>
                    <a:pt x="1852" y="477"/>
                  </a:cubicBezTo>
                  <a:cubicBezTo>
                    <a:pt x="1834" y="477"/>
                    <a:pt x="1817" y="477"/>
                    <a:pt x="1800" y="476"/>
                  </a:cubicBezTo>
                  <a:cubicBezTo>
                    <a:pt x="1620" y="468"/>
                    <a:pt x="1323" y="157"/>
                    <a:pt x="855" y="157"/>
                  </a:cubicBezTo>
                  <a:cubicBezTo>
                    <a:pt x="830" y="157"/>
                    <a:pt x="804" y="158"/>
                    <a:pt x="777" y="160"/>
                  </a:cubicBezTo>
                  <a:cubicBezTo>
                    <a:pt x="383" y="190"/>
                    <a:pt x="344" y="458"/>
                    <a:pt x="118" y="458"/>
                  </a:cubicBezTo>
                  <a:cubicBezTo>
                    <a:pt x="91" y="458"/>
                    <a:pt x="60" y="454"/>
                    <a:pt x="27" y="446"/>
                  </a:cubicBezTo>
                  <a:lnTo>
                    <a:pt x="27" y="446"/>
                  </a:lnTo>
                  <a:cubicBezTo>
                    <a:pt x="1" y="566"/>
                    <a:pt x="1" y="706"/>
                    <a:pt x="34" y="880"/>
                  </a:cubicBezTo>
                  <a:lnTo>
                    <a:pt x="2733" y="880"/>
                  </a:lnTo>
                  <a:cubicBezTo>
                    <a:pt x="2733" y="880"/>
                    <a:pt x="2811" y="728"/>
                    <a:pt x="2682" y="309"/>
                  </a:cubicBezTo>
                  <a:cubicBezTo>
                    <a:pt x="2657" y="225"/>
                    <a:pt x="2627" y="120"/>
                    <a:pt x="2595" y="5"/>
                  </a:cubicBezTo>
                  <a:cubicBezTo>
                    <a:pt x="2578" y="2"/>
                    <a:pt x="2561" y="0"/>
                    <a:pt x="25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67"/>
            <p:cNvSpPr/>
            <p:nvPr/>
          </p:nvSpPr>
          <p:spPr>
            <a:xfrm>
              <a:off x="4019150" y="2407000"/>
              <a:ext cx="134200" cy="53925"/>
            </a:xfrm>
            <a:custGeom>
              <a:rect b="b" l="l" r="r" t="t"/>
              <a:pathLst>
                <a:path extrusionOk="0" h="2157" w="5368">
                  <a:moveTo>
                    <a:pt x="120" y="1"/>
                  </a:moveTo>
                  <a:cubicBezTo>
                    <a:pt x="120" y="1"/>
                    <a:pt x="125" y="69"/>
                    <a:pt x="128" y="176"/>
                  </a:cubicBezTo>
                  <a:cubicBezTo>
                    <a:pt x="133" y="357"/>
                    <a:pt x="136" y="650"/>
                    <a:pt x="109" y="921"/>
                  </a:cubicBezTo>
                  <a:cubicBezTo>
                    <a:pt x="90" y="1110"/>
                    <a:pt x="57" y="1289"/>
                    <a:pt x="0" y="1412"/>
                  </a:cubicBezTo>
                  <a:cubicBezTo>
                    <a:pt x="0" y="1412"/>
                    <a:pt x="1225" y="2157"/>
                    <a:pt x="2963" y="2157"/>
                  </a:cubicBezTo>
                  <a:cubicBezTo>
                    <a:pt x="3622" y="2157"/>
                    <a:pt x="4356" y="2050"/>
                    <a:pt x="5124" y="1754"/>
                  </a:cubicBezTo>
                  <a:lnTo>
                    <a:pt x="5269" y="921"/>
                  </a:lnTo>
                  <a:lnTo>
                    <a:pt x="5346" y="486"/>
                  </a:lnTo>
                  <a:lnTo>
                    <a:pt x="5368" y="358"/>
                  </a:lnTo>
                  <a:lnTo>
                    <a:pt x="120"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7"/>
            <p:cNvSpPr/>
            <p:nvPr/>
          </p:nvSpPr>
          <p:spPr>
            <a:xfrm>
              <a:off x="4021850" y="2411375"/>
              <a:ext cx="130950" cy="22425"/>
            </a:xfrm>
            <a:custGeom>
              <a:rect b="b" l="l" r="r" t="t"/>
              <a:pathLst>
                <a:path extrusionOk="0" h="897" w="5238">
                  <a:moveTo>
                    <a:pt x="20" y="1"/>
                  </a:moveTo>
                  <a:cubicBezTo>
                    <a:pt x="25" y="182"/>
                    <a:pt x="28" y="475"/>
                    <a:pt x="1" y="746"/>
                  </a:cubicBezTo>
                  <a:cubicBezTo>
                    <a:pt x="1030" y="843"/>
                    <a:pt x="1991" y="896"/>
                    <a:pt x="2871" y="896"/>
                  </a:cubicBezTo>
                  <a:cubicBezTo>
                    <a:pt x="3711" y="896"/>
                    <a:pt x="4478" y="848"/>
                    <a:pt x="5161" y="746"/>
                  </a:cubicBezTo>
                  <a:lnTo>
                    <a:pt x="5238" y="311"/>
                  </a:lnTo>
                  <a:lnTo>
                    <a:pt x="20" y="1"/>
                  </a:ln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7"/>
            <p:cNvSpPr/>
            <p:nvPr/>
          </p:nvSpPr>
          <p:spPr>
            <a:xfrm>
              <a:off x="3965625" y="2454850"/>
              <a:ext cx="154975" cy="782200"/>
            </a:xfrm>
            <a:custGeom>
              <a:rect b="b" l="l" r="r" t="t"/>
              <a:pathLst>
                <a:path extrusionOk="0" h="31288" w="6199">
                  <a:moveTo>
                    <a:pt x="2967" y="0"/>
                  </a:moveTo>
                  <a:cubicBezTo>
                    <a:pt x="2967" y="0"/>
                    <a:pt x="236" y="1007"/>
                    <a:pt x="119" y="4041"/>
                  </a:cubicBezTo>
                  <a:cubicBezTo>
                    <a:pt x="0" y="7073"/>
                    <a:pt x="1039" y="18545"/>
                    <a:pt x="1181" y="20757"/>
                  </a:cubicBezTo>
                  <a:cubicBezTo>
                    <a:pt x="1317" y="22891"/>
                    <a:pt x="1707" y="27880"/>
                    <a:pt x="1888" y="30166"/>
                  </a:cubicBezTo>
                  <a:cubicBezTo>
                    <a:pt x="1938" y="30803"/>
                    <a:pt x="2469" y="31288"/>
                    <a:pt x="3101" y="31288"/>
                  </a:cubicBezTo>
                  <a:cubicBezTo>
                    <a:pt x="3123" y="31288"/>
                    <a:pt x="3145" y="31287"/>
                    <a:pt x="3167" y="31286"/>
                  </a:cubicBezTo>
                  <a:lnTo>
                    <a:pt x="5017" y="31185"/>
                  </a:lnTo>
                  <a:cubicBezTo>
                    <a:pt x="5686" y="31148"/>
                    <a:pt x="6199" y="30578"/>
                    <a:pt x="6166" y="29908"/>
                  </a:cubicBezTo>
                  <a:cubicBezTo>
                    <a:pt x="5914" y="24944"/>
                    <a:pt x="4978" y="6318"/>
                    <a:pt x="5034" y="4782"/>
                  </a:cubicBezTo>
                  <a:cubicBezTo>
                    <a:pt x="5098" y="3008"/>
                    <a:pt x="4969" y="846"/>
                    <a:pt x="4969" y="846"/>
                  </a:cubicBezTo>
                  <a:lnTo>
                    <a:pt x="29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7"/>
            <p:cNvSpPr/>
            <p:nvPr/>
          </p:nvSpPr>
          <p:spPr>
            <a:xfrm>
              <a:off x="4036275" y="3234300"/>
              <a:ext cx="57300" cy="3825"/>
            </a:xfrm>
            <a:custGeom>
              <a:rect b="b" l="l" r="r" t="t"/>
              <a:pathLst>
                <a:path extrusionOk="0" h="153" w="2292">
                  <a:moveTo>
                    <a:pt x="2245" y="0"/>
                  </a:moveTo>
                  <a:cubicBezTo>
                    <a:pt x="2244" y="0"/>
                    <a:pt x="2242" y="0"/>
                    <a:pt x="2240" y="1"/>
                  </a:cubicBezTo>
                  <a:cubicBezTo>
                    <a:pt x="1842" y="69"/>
                    <a:pt x="1435" y="93"/>
                    <a:pt x="1029" y="93"/>
                  </a:cubicBezTo>
                  <a:cubicBezTo>
                    <a:pt x="698" y="93"/>
                    <a:pt x="367" y="77"/>
                    <a:pt x="39" y="57"/>
                  </a:cubicBezTo>
                  <a:cubicBezTo>
                    <a:pt x="39" y="57"/>
                    <a:pt x="38" y="57"/>
                    <a:pt x="37" y="57"/>
                  </a:cubicBezTo>
                  <a:cubicBezTo>
                    <a:pt x="0" y="57"/>
                    <a:pt x="1" y="114"/>
                    <a:pt x="39" y="117"/>
                  </a:cubicBezTo>
                  <a:cubicBezTo>
                    <a:pt x="365" y="137"/>
                    <a:pt x="693" y="153"/>
                    <a:pt x="1022" y="153"/>
                  </a:cubicBezTo>
                  <a:cubicBezTo>
                    <a:pt x="1436" y="153"/>
                    <a:pt x="1850" y="128"/>
                    <a:pt x="2256" y="59"/>
                  </a:cubicBezTo>
                  <a:cubicBezTo>
                    <a:pt x="2292" y="52"/>
                    <a:pt x="2279" y="0"/>
                    <a:pt x="22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7"/>
            <p:cNvSpPr/>
            <p:nvPr/>
          </p:nvSpPr>
          <p:spPr>
            <a:xfrm>
              <a:off x="4028550" y="2867100"/>
              <a:ext cx="54750" cy="8275"/>
            </a:xfrm>
            <a:custGeom>
              <a:rect b="b" l="l" r="r" t="t"/>
              <a:pathLst>
                <a:path extrusionOk="0" h="331" w="2190">
                  <a:moveTo>
                    <a:pt x="2127" y="1"/>
                  </a:moveTo>
                  <a:cubicBezTo>
                    <a:pt x="2121" y="1"/>
                    <a:pt x="2115" y="2"/>
                    <a:pt x="2109" y="5"/>
                  </a:cubicBezTo>
                  <a:cubicBezTo>
                    <a:pt x="1768" y="169"/>
                    <a:pt x="1397" y="251"/>
                    <a:pt x="1026" y="251"/>
                  </a:cubicBezTo>
                  <a:cubicBezTo>
                    <a:pt x="698" y="251"/>
                    <a:pt x="371" y="187"/>
                    <a:pt x="63" y="60"/>
                  </a:cubicBezTo>
                  <a:cubicBezTo>
                    <a:pt x="58" y="58"/>
                    <a:pt x="53" y="57"/>
                    <a:pt x="49" y="57"/>
                  </a:cubicBezTo>
                  <a:cubicBezTo>
                    <a:pt x="12" y="57"/>
                    <a:pt x="0" y="120"/>
                    <a:pt x="41" y="137"/>
                  </a:cubicBezTo>
                  <a:cubicBezTo>
                    <a:pt x="356" y="266"/>
                    <a:pt x="690" y="331"/>
                    <a:pt x="1023" y="331"/>
                  </a:cubicBezTo>
                  <a:cubicBezTo>
                    <a:pt x="1409" y="331"/>
                    <a:pt x="1795" y="245"/>
                    <a:pt x="2149" y="75"/>
                  </a:cubicBezTo>
                  <a:cubicBezTo>
                    <a:pt x="2189" y="54"/>
                    <a:pt x="2164" y="1"/>
                    <a:pt x="21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7"/>
            <p:cNvSpPr/>
            <p:nvPr/>
          </p:nvSpPr>
          <p:spPr>
            <a:xfrm>
              <a:off x="4072675" y="2450825"/>
              <a:ext cx="239775" cy="782650"/>
            </a:xfrm>
            <a:custGeom>
              <a:rect b="b" l="l" r="r" t="t"/>
              <a:pathLst>
                <a:path extrusionOk="0" h="31306" w="9591">
                  <a:moveTo>
                    <a:pt x="481" y="1"/>
                  </a:moveTo>
                  <a:cubicBezTo>
                    <a:pt x="184" y="450"/>
                    <a:pt x="0" y="1255"/>
                    <a:pt x="9" y="2588"/>
                  </a:cubicBezTo>
                  <a:lnTo>
                    <a:pt x="5146" y="30566"/>
                  </a:lnTo>
                  <a:cubicBezTo>
                    <a:pt x="5224" y="30989"/>
                    <a:pt x="5591" y="31299"/>
                    <a:pt x="6021" y="31304"/>
                  </a:cubicBezTo>
                  <a:cubicBezTo>
                    <a:pt x="6125" y="31305"/>
                    <a:pt x="6238" y="31305"/>
                    <a:pt x="6356" y="31305"/>
                  </a:cubicBezTo>
                  <a:cubicBezTo>
                    <a:pt x="7100" y="31305"/>
                    <a:pt x="8079" y="31277"/>
                    <a:pt x="8787" y="31153"/>
                  </a:cubicBezTo>
                  <a:cubicBezTo>
                    <a:pt x="9266" y="31069"/>
                    <a:pt x="9591" y="30621"/>
                    <a:pt x="9523" y="30139"/>
                  </a:cubicBezTo>
                  <a:cubicBezTo>
                    <a:pt x="9015" y="26591"/>
                    <a:pt x="6747" y="10857"/>
                    <a:pt x="6060" y="8226"/>
                  </a:cubicBezTo>
                  <a:lnTo>
                    <a:pt x="6062" y="8226"/>
                  </a:lnTo>
                  <a:cubicBezTo>
                    <a:pt x="5623" y="6546"/>
                    <a:pt x="5566" y="5713"/>
                    <a:pt x="5224" y="4474"/>
                  </a:cubicBezTo>
                  <a:cubicBezTo>
                    <a:pt x="4936" y="4358"/>
                    <a:pt x="4287" y="2649"/>
                    <a:pt x="4013" y="2498"/>
                  </a:cubicBezTo>
                  <a:cubicBezTo>
                    <a:pt x="3631" y="2285"/>
                    <a:pt x="3257" y="2053"/>
                    <a:pt x="2872" y="1840"/>
                  </a:cubicBezTo>
                  <a:cubicBezTo>
                    <a:pt x="2583" y="1681"/>
                    <a:pt x="2298" y="1516"/>
                    <a:pt x="2020" y="1341"/>
                  </a:cubicBezTo>
                  <a:cubicBezTo>
                    <a:pt x="1455" y="983"/>
                    <a:pt x="867" y="566"/>
                    <a:pt x="4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7"/>
            <p:cNvSpPr/>
            <p:nvPr/>
          </p:nvSpPr>
          <p:spPr>
            <a:xfrm>
              <a:off x="4229600" y="3229400"/>
              <a:ext cx="55175" cy="4675"/>
            </a:xfrm>
            <a:custGeom>
              <a:rect b="b" l="l" r="r" t="t"/>
              <a:pathLst>
                <a:path extrusionOk="0" h="187" w="2207">
                  <a:moveTo>
                    <a:pt x="2173" y="1"/>
                  </a:moveTo>
                  <a:cubicBezTo>
                    <a:pt x="2172" y="1"/>
                    <a:pt x="2170" y="1"/>
                    <a:pt x="2169" y="1"/>
                  </a:cubicBezTo>
                  <a:cubicBezTo>
                    <a:pt x="1541" y="85"/>
                    <a:pt x="910" y="126"/>
                    <a:pt x="277" y="126"/>
                  </a:cubicBezTo>
                  <a:cubicBezTo>
                    <a:pt x="198" y="126"/>
                    <a:pt x="119" y="126"/>
                    <a:pt x="40" y="124"/>
                  </a:cubicBezTo>
                  <a:cubicBezTo>
                    <a:pt x="39" y="124"/>
                    <a:pt x="39" y="124"/>
                    <a:pt x="38" y="124"/>
                  </a:cubicBezTo>
                  <a:cubicBezTo>
                    <a:pt x="0" y="124"/>
                    <a:pt x="1" y="182"/>
                    <a:pt x="40" y="184"/>
                  </a:cubicBezTo>
                  <a:cubicBezTo>
                    <a:pt x="124" y="185"/>
                    <a:pt x="209" y="186"/>
                    <a:pt x="293" y="186"/>
                  </a:cubicBezTo>
                  <a:cubicBezTo>
                    <a:pt x="921" y="186"/>
                    <a:pt x="1546" y="144"/>
                    <a:pt x="2169" y="61"/>
                  </a:cubicBezTo>
                  <a:cubicBezTo>
                    <a:pt x="2205" y="56"/>
                    <a:pt x="2207" y="1"/>
                    <a:pt x="21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7"/>
            <p:cNvSpPr/>
            <p:nvPr/>
          </p:nvSpPr>
          <p:spPr>
            <a:xfrm>
              <a:off x="4205600" y="2857250"/>
              <a:ext cx="48950" cy="10200"/>
            </a:xfrm>
            <a:custGeom>
              <a:rect b="b" l="l" r="r" t="t"/>
              <a:pathLst>
                <a:path extrusionOk="0" h="408" w="1958">
                  <a:moveTo>
                    <a:pt x="1901" y="0"/>
                  </a:moveTo>
                  <a:cubicBezTo>
                    <a:pt x="1894" y="0"/>
                    <a:pt x="1887" y="2"/>
                    <a:pt x="1880" y="6"/>
                  </a:cubicBezTo>
                  <a:cubicBezTo>
                    <a:pt x="1546" y="219"/>
                    <a:pt x="1166" y="328"/>
                    <a:pt x="782" y="328"/>
                  </a:cubicBezTo>
                  <a:cubicBezTo>
                    <a:pt x="540" y="328"/>
                    <a:pt x="297" y="285"/>
                    <a:pt x="64" y="198"/>
                  </a:cubicBezTo>
                  <a:cubicBezTo>
                    <a:pt x="59" y="196"/>
                    <a:pt x="54" y="195"/>
                    <a:pt x="50" y="195"/>
                  </a:cubicBezTo>
                  <a:cubicBezTo>
                    <a:pt x="13" y="195"/>
                    <a:pt x="0" y="259"/>
                    <a:pt x="42" y="274"/>
                  </a:cubicBezTo>
                  <a:cubicBezTo>
                    <a:pt x="282" y="364"/>
                    <a:pt x="531" y="408"/>
                    <a:pt x="780" y="408"/>
                  </a:cubicBezTo>
                  <a:cubicBezTo>
                    <a:pt x="1179" y="408"/>
                    <a:pt x="1575" y="295"/>
                    <a:pt x="1921" y="76"/>
                  </a:cubicBezTo>
                  <a:cubicBezTo>
                    <a:pt x="1957" y="53"/>
                    <a:pt x="1935" y="0"/>
                    <a:pt x="19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7"/>
            <p:cNvSpPr/>
            <p:nvPr/>
          </p:nvSpPr>
          <p:spPr>
            <a:xfrm>
              <a:off x="4098500" y="2604425"/>
              <a:ext cx="119125" cy="617625"/>
            </a:xfrm>
            <a:custGeom>
              <a:rect b="b" l="l" r="r" t="t"/>
              <a:pathLst>
                <a:path extrusionOk="0" h="24705" w="4765">
                  <a:moveTo>
                    <a:pt x="78" y="0"/>
                  </a:moveTo>
                  <a:lnTo>
                    <a:pt x="0" y="16"/>
                  </a:lnTo>
                  <a:lnTo>
                    <a:pt x="4687" y="24705"/>
                  </a:lnTo>
                  <a:lnTo>
                    <a:pt x="4765" y="24690"/>
                  </a:lnTo>
                  <a:lnTo>
                    <a:pt x="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7"/>
            <p:cNvSpPr/>
            <p:nvPr/>
          </p:nvSpPr>
          <p:spPr>
            <a:xfrm>
              <a:off x="3997700" y="2435975"/>
              <a:ext cx="205600" cy="126725"/>
            </a:xfrm>
            <a:custGeom>
              <a:rect b="b" l="l" r="r" t="t"/>
              <a:pathLst>
                <a:path extrusionOk="0" h="5069" w="8224">
                  <a:moveTo>
                    <a:pt x="858" y="1"/>
                  </a:moveTo>
                  <a:cubicBezTo>
                    <a:pt x="525" y="1112"/>
                    <a:pt x="1" y="1939"/>
                    <a:pt x="1" y="1939"/>
                  </a:cubicBezTo>
                  <a:cubicBezTo>
                    <a:pt x="721" y="3285"/>
                    <a:pt x="8223" y="5068"/>
                    <a:pt x="8223" y="5068"/>
                  </a:cubicBezTo>
                  <a:cubicBezTo>
                    <a:pt x="7240" y="2269"/>
                    <a:pt x="6099" y="400"/>
                    <a:pt x="6099" y="400"/>
                  </a:cubicBezTo>
                  <a:cubicBezTo>
                    <a:pt x="5379" y="518"/>
                    <a:pt x="4721" y="564"/>
                    <a:pt x="4132" y="564"/>
                  </a:cubicBezTo>
                  <a:cubicBezTo>
                    <a:pt x="2066" y="564"/>
                    <a:pt x="858" y="1"/>
                    <a:pt x="8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7"/>
            <p:cNvSpPr/>
            <p:nvPr/>
          </p:nvSpPr>
          <p:spPr>
            <a:xfrm>
              <a:off x="4131325" y="2470000"/>
              <a:ext cx="70750" cy="86650"/>
            </a:xfrm>
            <a:custGeom>
              <a:rect b="b" l="l" r="r" t="t"/>
              <a:pathLst>
                <a:path extrusionOk="0" h="3466" w="2830">
                  <a:moveTo>
                    <a:pt x="39" y="1"/>
                  </a:moveTo>
                  <a:cubicBezTo>
                    <a:pt x="19" y="1"/>
                    <a:pt x="0" y="14"/>
                    <a:pt x="3" y="39"/>
                  </a:cubicBezTo>
                  <a:cubicBezTo>
                    <a:pt x="117" y="1615"/>
                    <a:pt x="1331" y="2920"/>
                    <a:pt x="2767" y="3462"/>
                  </a:cubicBezTo>
                  <a:cubicBezTo>
                    <a:pt x="2772" y="3464"/>
                    <a:pt x="2777" y="3465"/>
                    <a:pt x="2781" y="3465"/>
                  </a:cubicBezTo>
                  <a:cubicBezTo>
                    <a:pt x="2818" y="3465"/>
                    <a:pt x="2830" y="3402"/>
                    <a:pt x="2788" y="3385"/>
                  </a:cubicBezTo>
                  <a:cubicBezTo>
                    <a:pt x="1388" y="2857"/>
                    <a:pt x="194" y="1576"/>
                    <a:pt x="82" y="39"/>
                  </a:cubicBezTo>
                  <a:cubicBezTo>
                    <a:pt x="80" y="14"/>
                    <a:pt x="59" y="1"/>
                    <a:pt x="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7"/>
            <p:cNvSpPr/>
            <p:nvPr/>
          </p:nvSpPr>
          <p:spPr>
            <a:xfrm>
              <a:off x="3970000" y="2467950"/>
              <a:ext cx="77025" cy="72575"/>
            </a:xfrm>
            <a:custGeom>
              <a:rect b="b" l="l" r="r" t="t"/>
              <a:pathLst>
                <a:path extrusionOk="0" h="2903" w="3081">
                  <a:moveTo>
                    <a:pt x="3041" y="0"/>
                  </a:moveTo>
                  <a:cubicBezTo>
                    <a:pt x="3022" y="0"/>
                    <a:pt x="3001" y="13"/>
                    <a:pt x="3001" y="38"/>
                  </a:cubicBezTo>
                  <a:cubicBezTo>
                    <a:pt x="2982" y="787"/>
                    <a:pt x="2669" y="1516"/>
                    <a:pt x="2127" y="2036"/>
                  </a:cubicBezTo>
                  <a:cubicBezTo>
                    <a:pt x="1597" y="2545"/>
                    <a:pt x="876" y="2823"/>
                    <a:pt x="144" y="2823"/>
                  </a:cubicBezTo>
                  <a:cubicBezTo>
                    <a:pt x="113" y="2823"/>
                    <a:pt x="82" y="2822"/>
                    <a:pt x="51" y="2821"/>
                  </a:cubicBezTo>
                  <a:cubicBezTo>
                    <a:pt x="51" y="2821"/>
                    <a:pt x="50" y="2821"/>
                    <a:pt x="50" y="2821"/>
                  </a:cubicBezTo>
                  <a:cubicBezTo>
                    <a:pt x="0" y="2821"/>
                    <a:pt x="1" y="2900"/>
                    <a:pt x="51" y="2901"/>
                  </a:cubicBezTo>
                  <a:cubicBezTo>
                    <a:pt x="83" y="2902"/>
                    <a:pt x="116" y="2903"/>
                    <a:pt x="148" y="2903"/>
                  </a:cubicBezTo>
                  <a:cubicBezTo>
                    <a:pt x="899" y="2903"/>
                    <a:pt x="1640" y="2613"/>
                    <a:pt x="2183" y="2093"/>
                  </a:cubicBezTo>
                  <a:cubicBezTo>
                    <a:pt x="2740" y="1558"/>
                    <a:pt x="3061" y="808"/>
                    <a:pt x="3080" y="38"/>
                  </a:cubicBezTo>
                  <a:cubicBezTo>
                    <a:pt x="3081" y="13"/>
                    <a:pt x="3061" y="0"/>
                    <a:pt x="30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7"/>
            <p:cNvSpPr/>
            <p:nvPr/>
          </p:nvSpPr>
          <p:spPr>
            <a:xfrm>
              <a:off x="4081925" y="2525850"/>
              <a:ext cx="10300" cy="92350"/>
            </a:xfrm>
            <a:custGeom>
              <a:rect b="b" l="l" r="r" t="t"/>
              <a:pathLst>
                <a:path extrusionOk="0" h="3694" w="412">
                  <a:moveTo>
                    <a:pt x="39" y="0"/>
                  </a:moveTo>
                  <a:cubicBezTo>
                    <a:pt x="19" y="0"/>
                    <a:pt x="0" y="13"/>
                    <a:pt x="3" y="39"/>
                  </a:cubicBezTo>
                  <a:cubicBezTo>
                    <a:pt x="101" y="1244"/>
                    <a:pt x="232" y="2448"/>
                    <a:pt x="330" y="3655"/>
                  </a:cubicBezTo>
                  <a:cubicBezTo>
                    <a:pt x="332" y="3680"/>
                    <a:pt x="354" y="3693"/>
                    <a:pt x="374" y="3693"/>
                  </a:cubicBezTo>
                  <a:cubicBezTo>
                    <a:pt x="393" y="3693"/>
                    <a:pt x="412" y="3681"/>
                    <a:pt x="410" y="3655"/>
                  </a:cubicBezTo>
                  <a:cubicBezTo>
                    <a:pt x="311" y="2448"/>
                    <a:pt x="181" y="1244"/>
                    <a:pt x="82" y="39"/>
                  </a:cubicBezTo>
                  <a:cubicBezTo>
                    <a:pt x="80" y="13"/>
                    <a:pt x="59" y="0"/>
                    <a:pt x="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7"/>
            <p:cNvSpPr/>
            <p:nvPr/>
          </p:nvSpPr>
          <p:spPr>
            <a:xfrm>
              <a:off x="4086150" y="2527825"/>
              <a:ext cx="13200" cy="50800"/>
            </a:xfrm>
            <a:custGeom>
              <a:rect b="b" l="l" r="r" t="t"/>
              <a:pathLst>
                <a:path extrusionOk="0" h="2032" w="528">
                  <a:moveTo>
                    <a:pt x="358" y="0"/>
                  </a:moveTo>
                  <a:cubicBezTo>
                    <a:pt x="335" y="0"/>
                    <a:pt x="309" y="20"/>
                    <a:pt x="315" y="50"/>
                  </a:cubicBezTo>
                  <a:cubicBezTo>
                    <a:pt x="374" y="406"/>
                    <a:pt x="415" y="765"/>
                    <a:pt x="435" y="1126"/>
                  </a:cubicBezTo>
                  <a:cubicBezTo>
                    <a:pt x="444" y="1278"/>
                    <a:pt x="455" y="1433"/>
                    <a:pt x="445" y="1585"/>
                  </a:cubicBezTo>
                  <a:cubicBezTo>
                    <a:pt x="435" y="1732"/>
                    <a:pt x="346" y="1957"/>
                    <a:pt x="183" y="1957"/>
                  </a:cubicBezTo>
                  <a:cubicBezTo>
                    <a:pt x="152" y="1957"/>
                    <a:pt x="118" y="1949"/>
                    <a:pt x="81" y="1930"/>
                  </a:cubicBezTo>
                  <a:cubicBezTo>
                    <a:pt x="75" y="1927"/>
                    <a:pt x="69" y="1925"/>
                    <a:pt x="62" y="1925"/>
                  </a:cubicBezTo>
                  <a:cubicBezTo>
                    <a:pt x="25" y="1925"/>
                    <a:pt x="1" y="1980"/>
                    <a:pt x="41" y="2000"/>
                  </a:cubicBezTo>
                  <a:cubicBezTo>
                    <a:pt x="84" y="2021"/>
                    <a:pt x="128" y="2032"/>
                    <a:pt x="172" y="2032"/>
                  </a:cubicBezTo>
                  <a:cubicBezTo>
                    <a:pt x="256" y="2032"/>
                    <a:pt x="338" y="1994"/>
                    <a:pt x="402" y="1929"/>
                  </a:cubicBezTo>
                  <a:cubicBezTo>
                    <a:pt x="516" y="1811"/>
                    <a:pt x="528" y="1635"/>
                    <a:pt x="528" y="1480"/>
                  </a:cubicBezTo>
                  <a:cubicBezTo>
                    <a:pt x="525" y="994"/>
                    <a:pt x="471" y="507"/>
                    <a:pt x="391" y="29"/>
                  </a:cubicBezTo>
                  <a:cubicBezTo>
                    <a:pt x="388" y="9"/>
                    <a:pt x="374" y="0"/>
                    <a:pt x="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7"/>
            <p:cNvSpPr/>
            <p:nvPr/>
          </p:nvSpPr>
          <p:spPr>
            <a:xfrm>
              <a:off x="4014250" y="2457550"/>
              <a:ext cx="145100" cy="17625"/>
            </a:xfrm>
            <a:custGeom>
              <a:rect b="b" l="l" r="r" t="t"/>
              <a:pathLst>
                <a:path extrusionOk="0" h="705" w="5804">
                  <a:moveTo>
                    <a:pt x="58" y="1"/>
                  </a:moveTo>
                  <a:cubicBezTo>
                    <a:pt x="28" y="1"/>
                    <a:pt x="0" y="41"/>
                    <a:pt x="28" y="69"/>
                  </a:cubicBezTo>
                  <a:cubicBezTo>
                    <a:pt x="335" y="381"/>
                    <a:pt x="867" y="421"/>
                    <a:pt x="1274" y="495"/>
                  </a:cubicBezTo>
                  <a:cubicBezTo>
                    <a:pt x="1796" y="589"/>
                    <a:pt x="2321" y="662"/>
                    <a:pt x="2852" y="691"/>
                  </a:cubicBezTo>
                  <a:cubicBezTo>
                    <a:pt x="3017" y="700"/>
                    <a:pt x="3184" y="704"/>
                    <a:pt x="3351" y="704"/>
                  </a:cubicBezTo>
                  <a:cubicBezTo>
                    <a:pt x="4174" y="704"/>
                    <a:pt x="5004" y="586"/>
                    <a:pt x="5763" y="260"/>
                  </a:cubicBezTo>
                  <a:cubicBezTo>
                    <a:pt x="5804" y="243"/>
                    <a:pt x="5778" y="187"/>
                    <a:pt x="5740" y="187"/>
                  </a:cubicBezTo>
                  <a:cubicBezTo>
                    <a:pt x="5734" y="187"/>
                    <a:pt x="5729" y="188"/>
                    <a:pt x="5723" y="191"/>
                  </a:cubicBezTo>
                  <a:cubicBezTo>
                    <a:pt x="4977" y="511"/>
                    <a:pt x="4161" y="625"/>
                    <a:pt x="3352" y="625"/>
                  </a:cubicBezTo>
                  <a:cubicBezTo>
                    <a:pt x="3202" y="625"/>
                    <a:pt x="3053" y="621"/>
                    <a:pt x="2904" y="614"/>
                  </a:cubicBezTo>
                  <a:cubicBezTo>
                    <a:pt x="2389" y="588"/>
                    <a:pt x="1878" y="521"/>
                    <a:pt x="1372" y="431"/>
                  </a:cubicBezTo>
                  <a:cubicBezTo>
                    <a:pt x="1141" y="391"/>
                    <a:pt x="907" y="350"/>
                    <a:pt x="679" y="294"/>
                  </a:cubicBezTo>
                  <a:cubicBezTo>
                    <a:pt x="464" y="241"/>
                    <a:pt x="243" y="173"/>
                    <a:pt x="85" y="13"/>
                  </a:cubicBezTo>
                  <a:cubicBezTo>
                    <a:pt x="76" y="4"/>
                    <a:pt x="67" y="1"/>
                    <a:pt x="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7"/>
            <p:cNvSpPr/>
            <p:nvPr/>
          </p:nvSpPr>
          <p:spPr>
            <a:xfrm>
              <a:off x="3983975" y="2221125"/>
              <a:ext cx="195100" cy="204950"/>
            </a:xfrm>
            <a:custGeom>
              <a:rect b="b" l="l" r="r" t="t"/>
              <a:pathLst>
                <a:path extrusionOk="0" h="8198" w="7804">
                  <a:moveTo>
                    <a:pt x="5984" y="0"/>
                  </a:moveTo>
                  <a:cubicBezTo>
                    <a:pt x="5877" y="0"/>
                    <a:pt x="5766" y="2"/>
                    <a:pt x="5652" y="7"/>
                  </a:cubicBezTo>
                  <a:cubicBezTo>
                    <a:pt x="4570" y="49"/>
                    <a:pt x="3206" y="268"/>
                    <a:pt x="3206" y="268"/>
                  </a:cubicBezTo>
                  <a:cubicBezTo>
                    <a:pt x="3206" y="268"/>
                    <a:pt x="3147" y="294"/>
                    <a:pt x="3043" y="340"/>
                  </a:cubicBezTo>
                  <a:cubicBezTo>
                    <a:pt x="2644" y="512"/>
                    <a:pt x="1593" y="957"/>
                    <a:pt x="664" y="1245"/>
                  </a:cubicBezTo>
                  <a:cubicBezTo>
                    <a:pt x="410" y="1324"/>
                    <a:pt x="244" y="1466"/>
                    <a:pt x="141" y="1651"/>
                  </a:cubicBezTo>
                  <a:cubicBezTo>
                    <a:pt x="35" y="1847"/>
                    <a:pt x="0" y="2089"/>
                    <a:pt x="15" y="2357"/>
                  </a:cubicBezTo>
                  <a:cubicBezTo>
                    <a:pt x="50" y="3019"/>
                    <a:pt x="383" y="3836"/>
                    <a:pt x="664" y="4459"/>
                  </a:cubicBezTo>
                  <a:cubicBezTo>
                    <a:pt x="790" y="4741"/>
                    <a:pt x="893" y="5105"/>
                    <a:pt x="975" y="5490"/>
                  </a:cubicBezTo>
                  <a:cubicBezTo>
                    <a:pt x="1220" y="6630"/>
                    <a:pt x="1287" y="7962"/>
                    <a:pt x="1287" y="7962"/>
                  </a:cubicBezTo>
                  <a:cubicBezTo>
                    <a:pt x="2992" y="8036"/>
                    <a:pt x="4841" y="8198"/>
                    <a:pt x="6040" y="8198"/>
                  </a:cubicBezTo>
                  <a:cubicBezTo>
                    <a:pt x="6545" y="8198"/>
                    <a:pt x="6934" y="8169"/>
                    <a:pt x="7150" y="8093"/>
                  </a:cubicBezTo>
                  <a:cubicBezTo>
                    <a:pt x="7150" y="8093"/>
                    <a:pt x="7182" y="7915"/>
                    <a:pt x="7229" y="7653"/>
                  </a:cubicBezTo>
                  <a:cubicBezTo>
                    <a:pt x="7306" y="7228"/>
                    <a:pt x="7424" y="6587"/>
                    <a:pt x="7510" y="6136"/>
                  </a:cubicBezTo>
                  <a:cubicBezTo>
                    <a:pt x="7635" y="5490"/>
                    <a:pt x="7770" y="4388"/>
                    <a:pt x="7797" y="3268"/>
                  </a:cubicBezTo>
                  <a:cubicBezTo>
                    <a:pt x="7802" y="3127"/>
                    <a:pt x="7803" y="2987"/>
                    <a:pt x="7803" y="2848"/>
                  </a:cubicBezTo>
                  <a:cubicBezTo>
                    <a:pt x="7803" y="2394"/>
                    <a:pt x="7760" y="1957"/>
                    <a:pt x="7674" y="1567"/>
                  </a:cubicBezTo>
                  <a:cubicBezTo>
                    <a:pt x="7522" y="875"/>
                    <a:pt x="7241" y="333"/>
                    <a:pt x="6847" y="118"/>
                  </a:cubicBezTo>
                  <a:cubicBezTo>
                    <a:pt x="6689" y="32"/>
                    <a:pt x="6370" y="0"/>
                    <a:pt x="59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7"/>
            <p:cNvSpPr/>
            <p:nvPr/>
          </p:nvSpPr>
          <p:spPr>
            <a:xfrm>
              <a:off x="4015550" y="2410850"/>
              <a:ext cx="149825" cy="7475"/>
            </a:xfrm>
            <a:custGeom>
              <a:rect b="b" l="l" r="r" t="t"/>
              <a:pathLst>
                <a:path extrusionOk="0" h="299" w="5993">
                  <a:moveTo>
                    <a:pt x="49" y="0"/>
                  </a:moveTo>
                  <a:cubicBezTo>
                    <a:pt x="1" y="0"/>
                    <a:pt x="2" y="77"/>
                    <a:pt x="51" y="80"/>
                  </a:cubicBezTo>
                  <a:cubicBezTo>
                    <a:pt x="1042" y="147"/>
                    <a:pt x="2035" y="178"/>
                    <a:pt x="3026" y="238"/>
                  </a:cubicBezTo>
                  <a:cubicBezTo>
                    <a:pt x="3580" y="271"/>
                    <a:pt x="4130" y="299"/>
                    <a:pt x="4680" y="299"/>
                  </a:cubicBezTo>
                  <a:cubicBezTo>
                    <a:pt x="5100" y="299"/>
                    <a:pt x="5520" y="283"/>
                    <a:pt x="5942" y="242"/>
                  </a:cubicBezTo>
                  <a:cubicBezTo>
                    <a:pt x="5990" y="238"/>
                    <a:pt x="5992" y="162"/>
                    <a:pt x="5946" y="162"/>
                  </a:cubicBezTo>
                  <a:cubicBezTo>
                    <a:pt x="5944" y="162"/>
                    <a:pt x="5943" y="162"/>
                    <a:pt x="5942" y="162"/>
                  </a:cubicBezTo>
                  <a:cubicBezTo>
                    <a:pt x="5520" y="203"/>
                    <a:pt x="5100" y="219"/>
                    <a:pt x="4680" y="219"/>
                  </a:cubicBezTo>
                  <a:cubicBezTo>
                    <a:pt x="4130" y="219"/>
                    <a:pt x="3580" y="192"/>
                    <a:pt x="3026" y="158"/>
                  </a:cubicBezTo>
                  <a:cubicBezTo>
                    <a:pt x="2035" y="99"/>
                    <a:pt x="1042" y="67"/>
                    <a:pt x="51" y="0"/>
                  </a:cubicBezTo>
                  <a:cubicBezTo>
                    <a:pt x="51" y="0"/>
                    <a:pt x="50" y="0"/>
                    <a:pt x="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7"/>
            <p:cNvSpPr/>
            <p:nvPr/>
          </p:nvSpPr>
          <p:spPr>
            <a:xfrm>
              <a:off x="4125250" y="2221125"/>
              <a:ext cx="69175" cy="85550"/>
            </a:xfrm>
            <a:custGeom>
              <a:rect b="b" l="l" r="r" t="t"/>
              <a:pathLst>
                <a:path extrusionOk="0" h="3422" w="2767">
                  <a:moveTo>
                    <a:pt x="333" y="0"/>
                  </a:moveTo>
                  <a:cubicBezTo>
                    <a:pt x="226" y="0"/>
                    <a:pt x="115" y="2"/>
                    <a:pt x="1" y="7"/>
                  </a:cubicBezTo>
                  <a:cubicBezTo>
                    <a:pt x="141" y="450"/>
                    <a:pt x="540" y="1579"/>
                    <a:pt x="1180" y="2419"/>
                  </a:cubicBezTo>
                  <a:cubicBezTo>
                    <a:pt x="1457" y="2782"/>
                    <a:pt x="1780" y="3093"/>
                    <a:pt x="2146" y="3268"/>
                  </a:cubicBezTo>
                  <a:cubicBezTo>
                    <a:pt x="2340" y="3361"/>
                    <a:pt x="2548" y="3416"/>
                    <a:pt x="2766" y="3421"/>
                  </a:cubicBezTo>
                  <a:lnTo>
                    <a:pt x="2023" y="1567"/>
                  </a:lnTo>
                  <a:cubicBezTo>
                    <a:pt x="1871" y="875"/>
                    <a:pt x="1590" y="333"/>
                    <a:pt x="1196" y="118"/>
                  </a:cubicBezTo>
                  <a:cubicBezTo>
                    <a:pt x="1038" y="32"/>
                    <a:pt x="719" y="0"/>
                    <a:pt x="333"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7"/>
            <p:cNvSpPr/>
            <p:nvPr/>
          </p:nvSpPr>
          <p:spPr>
            <a:xfrm>
              <a:off x="4023300" y="2336275"/>
              <a:ext cx="12625" cy="84775"/>
            </a:xfrm>
            <a:custGeom>
              <a:rect b="b" l="l" r="r" t="t"/>
              <a:pathLst>
                <a:path extrusionOk="0" h="3391" w="505">
                  <a:moveTo>
                    <a:pt x="49" y="0"/>
                  </a:moveTo>
                  <a:cubicBezTo>
                    <a:pt x="25" y="0"/>
                    <a:pt x="0" y="20"/>
                    <a:pt x="8" y="50"/>
                  </a:cubicBezTo>
                  <a:cubicBezTo>
                    <a:pt x="295" y="1126"/>
                    <a:pt x="424" y="2237"/>
                    <a:pt x="393" y="3351"/>
                  </a:cubicBezTo>
                  <a:cubicBezTo>
                    <a:pt x="393" y="3377"/>
                    <a:pt x="412" y="3390"/>
                    <a:pt x="432" y="3390"/>
                  </a:cubicBezTo>
                  <a:cubicBezTo>
                    <a:pt x="452" y="3390"/>
                    <a:pt x="472" y="3377"/>
                    <a:pt x="473" y="3351"/>
                  </a:cubicBezTo>
                  <a:cubicBezTo>
                    <a:pt x="505" y="2231"/>
                    <a:pt x="373" y="1112"/>
                    <a:pt x="85" y="28"/>
                  </a:cubicBezTo>
                  <a:cubicBezTo>
                    <a:pt x="80" y="8"/>
                    <a:pt x="65" y="0"/>
                    <a:pt x="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7"/>
            <p:cNvSpPr/>
            <p:nvPr/>
          </p:nvSpPr>
          <p:spPr>
            <a:xfrm>
              <a:off x="4077350" y="2240475"/>
              <a:ext cx="48500" cy="29350"/>
            </a:xfrm>
            <a:custGeom>
              <a:rect b="b" l="l" r="r" t="t"/>
              <a:pathLst>
                <a:path extrusionOk="0" h="1174" w="1940">
                  <a:moveTo>
                    <a:pt x="1900" y="0"/>
                  </a:moveTo>
                  <a:cubicBezTo>
                    <a:pt x="1880" y="0"/>
                    <a:pt x="1860" y="13"/>
                    <a:pt x="1860" y="38"/>
                  </a:cubicBezTo>
                  <a:cubicBezTo>
                    <a:pt x="1859" y="453"/>
                    <a:pt x="1613" y="850"/>
                    <a:pt x="1227" y="1015"/>
                  </a:cubicBezTo>
                  <a:cubicBezTo>
                    <a:pt x="1101" y="1069"/>
                    <a:pt x="966" y="1095"/>
                    <a:pt x="832" y="1095"/>
                  </a:cubicBezTo>
                  <a:cubicBezTo>
                    <a:pt x="559" y="1095"/>
                    <a:pt x="287" y="989"/>
                    <a:pt x="86" y="797"/>
                  </a:cubicBezTo>
                  <a:cubicBezTo>
                    <a:pt x="78" y="790"/>
                    <a:pt x="69" y="787"/>
                    <a:pt x="60" y="787"/>
                  </a:cubicBezTo>
                  <a:cubicBezTo>
                    <a:pt x="29" y="787"/>
                    <a:pt x="1" y="827"/>
                    <a:pt x="29" y="854"/>
                  </a:cubicBezTo>
                  <a:cubicBezTo>
                    <a:pt x="245" y="1059"/>
                    <a:pt x="538" y="1173"/>
                    <a:pt x="832" y="1173"/>
                  </a:cubicBezTo>
                  <a:cubicBezTo>
                    <a:pt x="977" y="1173"/>
                    <a:pt x="1123" y="1146"/>
                    <a:pt x="1259" y="1087"/>
                  </a:cubicBezTo>
                  <a:cubicBezTo>
                    <a:pt x="1672" y="912"/>
                    <a:pt x="1939" y="483"/>
                    <a:pt x="1940" y="38"/>
                  </a:cubicBezTo>
                  <a:cubicBezTo>
                    <a:pt x="1940" y="13"/>
                    <a:pt x="1920" y="0"/>
                    <a:pt x="19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7"/>
            <p:cNvSpPr/>
            <p:nvPr/>
          </p:nvSpPr>
          <p:spPr>
            <a:xfrm>
              <a:off x="4162925" y="2264175"/>
              <a:ext cx="31925" cy="148650"/>
            </a:xfrm>
            <a:custGeom>
              <a:rect b="b" l="l" r="r" t="t"/>
              <a:pathLst>
                <a:path extrusionOk="0" h="5946" w="1277">
                  <a:moveTo>
                    <a:pt x="178" y="0"/>
                  </a:moveTo>
                  <a:cubicBezTo>
                    <a:pt x="158" y="0"/>
                    <a:pt x="137" y="13"/>
                    <a:pt x="134" y="38"/>
                  </a:cubicBezTo>
                  <a:cubicBezTo>
                    <a:pt x="15" y="937"/>
                    <a:pt x="747" y="1601"/>
                    <a:pt x="1036" y="2385"/>
                  </a:cubicBezTo>
                  <a:cubicBezTo>
                    <a:pt x="1190" y="2800"/>
                    <a:pt x="1198" y="3258"/>
                    <a:pt x="1043" y="3675"/>
                  </a:cubicBezTo>
                  <a:cubicBezTo>
                    <a:pt x="887" y="4095"/>
                    <a:pt x="571" y="4416"/>
                    <a:pt x="300" y="4763"/>
                  </a:cubicBezTo>
                  <a:cubicBezTo>
                    <a:pt x="37" y="5099"/>
                    <a:pt x="0" y="5493"/>
                    <a:pt x="21" y="5908"/>
                  </a:cubicBezTo>
                  <a:cubicBezTo>
                    <a:pt x="22" y="5933"/>
                    <a:pt x="43" y="5946"/>
                    <a:pt x="63" y="5946"/>
                  </a:cubicBezTo>
                  <a:cubicBezTo>
                    <a:pt x="83" y="5946"/>
                    <a:pt x="102" y="5933"/>
                    <a:pt x="100" y="5908"/>
                  </a:cubicBezTo>
                  <a:cubicBezTo>
                    <a:pt x="90" y="5701"/>
                    <a:pt x="87" y="5491"/>
                    <a:pt x="132" y="5288"/>
                  </a:cubicBezTo>
                  <a:cubicBezTo>
                    <a:pt x="182" y="5070"/>
                    <a:pt x="289" y="4901"/>
                    <a:pt x="428" y="4730"/>
                  </a:cubicBezTo>
                  <a:cubicBezTo>
                    <a:pt x="674" y="4424"/>
                    <a:pt x="946" y="4129"/>
                    <a:pt x="1096" y="3759"/>
                  </a:cubicBezTo>
                  <a:cubicBezTo>
                    <a:pt x="1243" y="3396"/>
                    <a:pt x="1277" y="2989"/>
                    <a:pt x="1187" y="2606"/>
                  </a:cubicBezTo>
                  <a:cubicBezTo>
                    <a:pt x="1091" y="2202"/>
                    <a:pt x="865" y="1847"/>
                    <a:pt x="657" y="1494"/>
                  </a:cubicBezTo>
                  <a:cubicBezTo>
                    <a:pt x="394" y="1052"/>
                    <a:pt x="144" y="568"/>
                    <a:pt x="213" y="38"/>
                  </a:cubicBezTo>
                  <a:cubicBezTo>
                    <a:pt x="216" y="13"/>
                    <a:pt x="198" y="0"/>
                    <a:pt x="1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67"/>
            <p:cNvSpPr/>
            <p:nvPr/>
          </p:nvSpPr>
          <p:spPr>
            <a:xfrm>
              <a:off x="4164400" y="2264150"/>
              <a:ext cx="16150" cy="39400"/>
            </a:xfrm>
            <a:custGeom>
              <a:rect b="b" l="l" r="r" t="t"/>
              <a:pathLst>
                <a:path extrusionOk="0" h="1576" w="646">
                  <a:moveTo>
                    <a:pt x="119" y="1"/>
                  </a:moveTo>
                  <a:cubicBezTo>
                    <a:pt x="99" y="1"/>
                    <a:pt x="78" y="13"/>
                    <a:pt x="75" y="39"/>
                  </a:cubicBezTo>
                  <a:cubicBezTo>
                    <a:pt x="1" y="594"/>
                    <a:pt x="251" y="1059"/>
                    <a:pt x="522" y="1516"/>
                  </a:cubicBezTo>
                  <a:cubicBezTo>
                    <a:pt x="541" y="1527"/>
                    <a:pt x="561" y="1537"/>
                    <a:pt x="580" y="1547"/>
                  </a:cubicBezTo>
                  <a:cubicBezTo>
                    <a:pt x="602" y="1557"/>
                    <a:pt x="624" y="1567"/>
                    <a:pt x="645" y="1576"/>
                  </a:cubicBezTo>
                  <a:cubicBezTo>
                    <a:pt x="630" y="1548"/>
                    <a:pt x="614" y="1522"/>
                    <a:pt x="598" y="1495"/>
                  </a:cubicBezTo>
                  <a:cubicBezTo>
                    <a:pt x="592" y="1486"/>
                    <a:pt x="588" y="1479"/>
                    <a:pt x="582" y="1470"/>
                  </a:cubicBezTo>
                  <a:cubicBezTo>
                    <a:pt x="325" y="1034"/>
                    <a:pt x="85" y="559"/>
                    <a:pt x="154" y="39"/>
                  </a:cubicBezTo>
                  <a:cubicBezTo>
                    <a:pt x="157" y="13"/>
                    <a:pt x="139" y="1"/>
                    <a:pt x="119" y="1"/>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67"/>
            <p:cNvSpPr/>
            <p:nvPr/>
          </p:nvSpPr>
          <p:spPr>
            <a:xfrm>
              <a:off x="4060000" y="2170250"/>
              <a:ext cx="56275" cy="84150"/>
            </a:xfrm>
            <a:custGeom>
              <a:rect b="b" l="l" r="r" t="t"/>
              <a:pathLst>
                <a:path extrusionOk="0" h="3366" w="2251">
                  <a:moveTo>
                    <a:pt x="254" y="1"/>
                  </a:moveTo>
                  <a:lnTo>
                    <a:pt x="2" y="2637"/>
                  </a:lnTo>
                  <a:lnTo>
                    <a:pt x="0" y="2637"/>
                  </a:lnTo>
                  <a:cubicBezTo>
                    <a:pt x="241" y="2935"/>
                    <a:pt x="1011" y="3366"/>
                    <a:pt x="1583" y="3366"/>
                  </a:cubicBezTo>
                  <a:cubicBezTo>
                    <a:pt x="1944" y="3366"/>
                    <a:pt x="2226" y="3195"/>
                    <a:pt x="2250" y="2714"/>
                  </a:cubicBezTo>
                  <a:lnTo>
                    <a:pt x="2104" y="2053"/>
                  </a:lnTo>
                  <a:lnTo>
                    <a:pt x="1946" y="1332"/>
                  </a:lnTo>
                  <a:lnTo>
                    <a:pt x="1834" y="828"/>
                  </a:lnTo>
                  <a:lnTo>
                    <a:pt x="254"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67"/>
            <p:cNvSpPr/>
            <p:nvPr/>
          </p:nvSpPr>
          <p:spPr>
            <a:xfrm>
              <a:off x="4075600" y="2190750"/>
              <a:ext cx="39100" cy="40400"/>
            </a:xfrm>
            <a:custGeom>
              <a:rect b="b" l="l" r="r" t="t"/>
              <a:pathLst>
                <a:path extrusionOk="0" h="1616" w="1564">
                  <a:moveTo>
                    <a:pt x="1" y="1"/>
                  </a:moveTo>
                  <a:cubicBezTo>
                    <a:pt x="676" y="1181"/>
                    <a:pt x="1305" y="1615"/>
                    <a:pt x="1537" y="1615"/>
                  </a:cubicBezTo>
                  <a:cubicBezTo>
                    <a:pt x="1546" y="1615"/>
                    <a:pt x="1555" y="1614"/>
                    <a:pt x="1564" y="1613"/>
                  </a:cubicBezTo>
                  <a:lnTo>
                    <a:pt x="1318" y="497"/>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7"/>
            <p:cNvSpPr/>
            <p:nvPr/>
          </p:nvSpPr>
          <p:spPr>
            <a:xfrm>
              <a:off x="4027475" y="2100575"/>
              <a:ext cx="114175" cy="102875"/>
            </a:xfrm>
            <a:custGeom>
              <a:rect b="b" l="l" r="r" t="t"/>
              <a:pathLst>
                <a:path extrusionOk="0" h="4115" w="4567">
                  <a:moveTo>
                    <a:pt x="2755" y="1"/>
                  </a:moveTo>
                  <a:cubicBezTo>
                    <a:pt x="2692" y="1"/>
                    <a:pt x="2630" y="3"/>
                    <a:pt x="2567" y="9"/>
                  </a:cubicBezTo>
                  <a:cubicBezTo>
                    <a:pt x="0" y="241"/>
                    <a:pt x="741" y="1761"/>
                    <a:pt x="1022" y="2462"/>
                  </a:cubicBezTo>
                  <a:cubicBezTo>
                    <a:pt x="1217" y="2950"/>
                    <a:pt x="1377" y="3102"/>
                    <a:pt x="1797" y="3553"/>
                  </a:cubicBezTo>
                  <a:cubicBezTo>
                    <a:pt x="2166" y="3950"/>
                    <a:pt x="2743" y="4115"/>
                    <a:pt x="3040" y="4115"/>
                  </a:cubicBezTo>
                  <a:cubicBezTo>
                    <a:pt x="3046" y="4115"/>
                    <a:pt x="3051" y="4115"/>
                    <a:pt x="3056" y="4115"/>
                  </a:cubicBezTo>
                  <a:cubicBezTo>
                    <a:pt x="4119" y="4093"/>
                    <a:pt x="4567" y="3616"/>
                    <a:pt x="4294" y="2198"/>
                  </a:cubicBezTo>
                  <a:cubicBezTo>
                    <a:pt x="4123" y="1317"/>
                    <a:pt x="4320" y="796"/>
                    <a:pt x="4060" y="476"/>
                  </a:cubicBezTo>
                  <a:cubicBezTo>
                    <a:pt x="4042" y="461"/>
                    <a:pt x="4026" y="447"/>
                    <a:pt x="4009" y="434"/>
                  </a:cubicBezTo>
                  <a:cubicBezTo>
                    <a:pt x="3654" y="148"/>
                    <a:pt x="3209" y="1"/>
                    <a:pt x="2755" y="1"/>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7"/>
            <p:cNvSpPr/>
            <p:nvPr/>
          </p:nvSpPr>
          <p:spPr>
            <a:xfrm>
              <a:off x="4032650" y="2096450"/>
              <a:ext cx="103325" cy="62350"/>
            </a:xfrm>
            <a:custGeom>
              <a:rect b="b" l="l" r="r" t="t"/>
              <a:pathLst>
                <a:path extrusionOk="0" h="2494" w="4133">
                  <a:moveTo>
                    <a:pt x="2383" y="0"/>
                  </a:moveTo>
                  <a:cubicBezTo>
                    <a:pt x="1591" y="0"/>
                    <a:pt x="678" y="249"/>
                    <a:pt x="390" y="591"/>
                  </a:cubicBezTo>
                  <a:cubicBezTo>
                    <a:pt x="1" y="1053"/>
                    <a:pt x="589" y="2472"/>
                    <a:pt x="589" y="2472"/>
                  </a:cubicBezTo>
                  <a:cubicBezTo>
                    <a:pt x="589" y="2472"/>
                    <a:pt x="716" y="2493"/>
                    <a:pt x="880" y="2493"/>
                  </a:cubicBezTo>
                  <a:cubicBezTo>
                    <a:pt x="1069" y="2493"/>
                    <a:pt x="1307" y="2465"/>
                    <a:pt x="1455" y="2341"/>
                  </a:cubicBezTo>
                  <a:cubicBezTo>
                    <a:pt x="1729" y="2111"/>
                    <a:pt x="1462" y="1692"/>
                    <a:pt x="1712" y="1692"/>
                  </a:cubicBezTo>
                  <a:cubicBezTo>
                    <a:pt x="1714" y="1692"/>
                    <a:pt x="1716" y="1692"/>
                    <a:pt x="1719" y="1692"/>
                  </a:cubicBezTo>
                  <a:cubicBezTo>
                    <a:pt x="1733" y="1693"/>
                    <a:pt x="1747" y="1693"/>
                    <a:pt x="1761" y="1693"/>
                  </a:cubicBezTo>
                  <a:cubicBezTo>
                    <a:pt x="2580" y="1693"/>
                    <a:pt x="1723" y="955"/>
                    <a:pt x="2025" y="955"/>
                  </a:cubicBezTo>
                  <a:cubicBezTo>
                    <a:pt x="2032" y="955"/>
                    <a:pt x="2040" y="956"/>
                    <a:pt x="2049" y="956"/>
                  </a:cubicBezTo>
                  <a:cubicBezTo>
                    <a:pt x="2380" y="989"/>
                    <a:pt x="2791" y="1167"/>
                    <a:pt x="3121" y="1167"/>
                  </a:cubicBezTo>
                  <a:cubicBezTo>
                    <a:pt x="3162" y="1167"/>
                    <a:pt x="3202" y="1164"/>
                    <a:pt x="3240" y="1158"/>
                  </a:cubicBezTo>
                  <a:cubicBezTo>
                    <a:pt x="3240" y="1158"/>
                    <a:pt x="2920" y="962"/>
                    <a:pt x="2917" y="736"/>
                  </a:cubicBezTo>
                  <a:lnTo>
                    <a:pt x="2917" y="736"/>
                  </a:lnTo>
                  <a:cubicBezTo>
                    <a:pt x="2917" y="736"/>
                    <a:pt x="3623" y="1234"/>
                    <a:pt x="4045" y="1234"/>
                  </a:cubicBezTo>
                  <a:cubicBezTo>
                    <a:pt x="4076" y="1234"/>
                    <a:pt x="4105" y="1231"/>
                    <a:pt x="4132" y="1226"/>
                  </a:cubicBezTo>
                  <a:cubicBezTo>
                    <a:pt x="4132" y="1226"/>
                    <a:pt x="3971" y="355"/>
                    <a:pt x="3137" y="97"/>
                  </a:cubicBezTo>
                  <a:cubicBezTo>
                    <a:pt x="2922" y="30"/>
                    <a:pt x="2660" y="0"/>
                    <a:pt x="2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7"/>
            <p:cNvSpPr/>
            <p:nvPr/>
          </p:nvSpPr>
          <p:spPr>
            <a:xfrm>
              <a:off x="4110525" y="2183325"/>
              <a:ext cx="9825" cy="3300"/>
            </a:xfrm>
            <a:custGeom>
              <a:rect b="b" l="l" r="r" t="t"/>
              <a:pathLst>
                <a:path extrusionOk="0" h="132" w="393">
                  <a:moveTo>
                    <a:pt x="329" y="0"/>
                  </a:moveTo>
                  <a:cubicBezTo>
                    <a:pt x="323" y="0"/>
                    <a:pt x="317" y="2"/>
                    <a:pt x="310" y="5"/>
                  </a:cubicBezTo>
                  <a:cubicBezTo>
                    <a:pt x="270" y="24"/>
                    <a:pt x="226" y="40"/>
                    <a:pt x="183" y="40"/>
                  </a:cubicBezTo>
                  <a:cubicBezTo>
                    <a:pt x="153" y="40"/>
                    <a:pt x="124" y="32"/>
                    <a:pt x="96" y="12"/>
                  </a:cubicBezTo>
                  <a:cubicBezTo>
                    <a:pt x="87" y="6"/>
                    <a:pt x="78" y="3"/>
                    <a:pt x="69" y="3"/>
                  </a:cubicBezTo>
                  <a:cubicBezTo>
                    <a:pt x="31" y="3"/>
                    <a:pt x="0" y="56"/>
                    <a:pt x="39" y="85"/>
                  </a:cubicBezTo>
                  <a:cubicBezTo>
                    <a:pt x="85" y="117"/>
                    <a:pt x="134" y="131"/>
                    <a:pt x="184" y="131"/>
                  </a:cubicBezTo>
                  <a:cubicBezTo>
                    <a:pt x="239" y="131"/>
                    <a:pt x="294" y="115"/>
                    <a:pt x="346" y="90"/>
                  </a:cubicBezTo>
                  <a:cubicBezTo>
                    <a:pt x="392" y="68"/>
                    <a:pt x="371" y="0"/>
                    <a:pt x="329" y="0"/>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7"/>
            <p:cNvSpPr/>
            <p:nvPr/>
          </p:nvSpPr>
          <p:spPr>
            <a:xfrm>
              <a:off x="4085950" y="2157825"/>
              <a:ext cx="13775" cy="7125"/>
            </a:xfrm>
            <a:custGeom>
              <a:rect b="b" l="l" r="r" t="t"/>
              <a:pathLst>
                <a:path extrusionOk="0" h="285" w="551">
                  <a:moveTo>
                    <a:pt x="322" y="1"/>
                  </a:moveTo>
                  <a:cubicBezTo>
                    <a:pt x="301" y="1"/>
                    <a:pt x="279" y="2"/>
                    <a:pt x="257" y="5"/>
                  </a:cubicBezTo>
                  <a:cubicBezTo>
                    <a:pt x="113" y="24"/>
                    <a:pt x="1" y="101"/>
                    <a:pt x="11" y="177"/>
                  </a:cubicBezTo>
                  <a:cubicBezTo>
                    <a:pt x="20" y="241"/>
                    <a:pt x="112" y="285"/>
                    <a:pt x="229" y="285"/>
                  </a:cubicBezTo>
                  <a:cubicBezTo>
                    <a:pt x="250" y="285"/>
                    <a:pt x="272" y="283"/>
                    <a:pt x="294" y="280"/>
                  </a:cubicBezTo>
                  <a:cubicBezTo>
                    <a:pt x="438" y="262"/>
                    <a:pt x="550" y="185"/>
                    <a:pt x="540" y="109"/>
                  </a:cubicBezTo>
                  <a:cubicBezTo>
                    <a:pt x="531" y="44"/>
                    <a:pt x="439" y="1"/>
                    <a:pt x="322" y="1"/>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7"/>
            <p:cNvSpPr/>
            <p:nvPr/>
          </p:nvSpPr>
          <p:spPr>
            <a:xfrm>
              <a:off x="4124050" y="2154950"/>
              <a:ext cx="11675" cy="7100"/>
            </a:xfrm>
            <a:custGeom>
              <a:rect b="b" l="l" r="r" t="t"/>
              <a:pathLst>
                <a:path extrusionOk="0" h="284" w="467">
                  <a:moveTo>
                    <a:pt x="318" y="1"/>
                  </a:moveTo>
                  <a:cubicBezTo>
                    <a:pt x="299" y="1"/>
                    <a:pt x="278" y="2"/>
                    <a:pt x="257" y="4"/>
                  </a:cubicBezTo>
                  <a:cubicBezTo>
                    <a:pt x="111" y="23"/>
                    <a:pt x="1" y="100"/>
                    <a:pt x="10" y="177"/>
                  </a:cubicBezTo>
                  <a:cubicBezTo>
                    <a:pt x="18" y="241"/>
                    <a:pt x="110" y="284"/>
                    <a:pt x="228" y="284"/>
                  </a:cubicBezTo>
                  <a:cubicBezTo>
                    <a:pt x="249" y="284"/>
                    <a:pt x="270" y="282"/>
                    <a:pt x="292" y="279"/>
                  </a:cubicBezTo>
                  <a:cubicBezTo>
                    <a:pt x="360" y="271"/>
                    <a:pt x="421" y="249"/>
                    <a:pt x="466" y="222"/>
                  </a:cubicBezTo>
                  <a:cubicBezTo>
                    <a:pt x="456" y="156"/>
                    <a:pt x="444" y="91"/>
                    <a:pt x="431" y="23"/>
                  </a:cubicBezTo>
                  <a:cubicBezTo>
                    <a:pt x="431" y="20"/>
                    <a:pt x="430" y="17"/>
                    <a:pt x="430" y="14"/>
                  </a:cubicBezTo>
                  <a:cubicBezTo>
                    <a:pt x="398" y="6"/>
                    <a:pt x="359" y="1"/>
                    <a:pt x="318" y="1"/>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7"/>
            <p:cNvSpPr/>
            <p:nvPr/>
          </p:nvSpPr>
          <p:spPr>
            <a:xfrm>
              <a:off x="4098200" y="2144900"/>
              <a:ext cx="5350" cy="6525"/>
            </a:xfrm>
            <a:custGeom>
              <a:rect b="b" l="l" r="r" t="t"/>
              <a:pathLst>
                <a:path extrusionOk="0" h="261" w="214">
                  <a:moveTo>
                    <a:pt x="99" y="0"/>
                  </a:moveTo>
                  <a:cubicBezTo>
                    <a:pt x="96" y="0"/>
                    <a:pt x="93" y="0"/>
                    <a:pt x="90" y="1"/>
                  </a:cubicBezTo>
                  <a:cubicBezTo>
                    <a:pt x="37" y="8"/>
                    <a:pt x="1" y="72"/>
                    <a:pt x="9" y="143"/>
                  </a:cubicBezTo>
                  <a:cubicBezTo>
                    <a:pt x="19" y="210"/>
                    <a:pt x="64" y="261"/>
                    <a:pt x="114" y="261"/>
                  </a:cubicBezTo>
                  <a:cubicBezTo>
                    <a:pt x="117" y="261"/>
                    <a:pt x="120" y="260"/>
                    <a:pt x="124" y="260"/>
                  </a:cubicBezTo>
                  <a:cubicBezTo>
                    <a:pt x="177" y="254"/>
                    <a:pt x="214" y="190"/>
                    <a:pt x="203" y="118"/>
                  </a:cubicBezTo>
                  <a:cubicBezTo>
                    <a:pt x="195" y="51"/>
                    <a:pt x="149" y="0"/>
                    <a:pt x="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7"/>
            <p:cNvSpPr/>
            <p:nvPr/>
          </p:nvSpPr>
          <p:spPr>
            <a:xfrm>
              <a:off x="4120125" y="2143100"/>
              <a:ext cx="5300" cy="6550"/>
            </a:xfrm>
            <a:custGeom>
              <a:rect b="b" l="l" r="r" t="t"/>
              <a:pathLst>
                <a:path extrusionOk="0" h="262" w="212">
                  <a:moveTo>
                    <a:pt x="100" y="1"/>
                  </a:moveTo>
                  <a:cubicBezTo>
                    <a:pt x="97" y="1"/>
                    <a:pt x="93" y="1"/>
                    <a:pt x="90" y="2"/>
                  </a:cubicBezTo>
                  <a:cubicBezTo>
                    <a:pt x="36" y="7"/>
                    <a:pt x="0" y="71"/>
                    <a:pt x="9" y="144"/>
                  </a:cubicBezTo>
                  <a:cubicBezTo>
                    <a:pt x="17" y="211"/>
                    <a:pt x="64" y="261"/>
                    <a:pt x="115" y="261"/>
                  </a:cubicBezTo>
                  <a:cubicBezTo>
                    <a:pt x="118" y="261"/>
                    <a:pt x="120" y="261"/>
                    <a:pt x="123" y="261"/>
                  </a:cubicBezTo>
                  <a:cubicBezTo>
                    <a:pt x="177" y="254"/>
                    <a:pt x="212" y="190"/>
                    <a:pt x="203" y="119"/>
                  </a:cubicBezTo>
                  <a:cubicBezTo>
                    <a:pt x="195" y="51"/>
                    <a:pt x="150" y="1"/>
                    <a:pt x="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7"/>
            <p:cNvSpPr/>
            <p:nvPr/>
          </p:nvSpPr>
          <p:spPr>
            <a:xfrm>
              <a:off x="4089325" y="2133950"/>
              <a:ext cx="15100" cy="9975"/>
            </a:xfrm>
            <a:custGeom>
              <a:rect b="b" l="l" r="r" t="t"/>
              <a:pathLst>
                <a:path extrusionOk="0" h="399" w="604">
                  <a:moveTo>
                    <a:pt x="400" y="1"/>
                  </a:moveTo>
                  <a:cubicBezTo>
                    <a:pt x="222" y="1"/>
                    <a:pt x="62" y="118"/>
                    <a:pt x="17" y="299"/>
                  </a:cubicBezTo>
                  <a:cubicBezTo>
                    <a:pt x="1" y="363"/>
                    <a:pt x="50" y="399"/>
                    <a:pt x="101" y="399"/>
                  </a:cubicBezTo>
                  <a:cubicBezTo>
                    <a:pt x="143" y="399"/>
                    <a:pt x="185" y="376"/>
                    <a:pt x="198" y="326"/>
                  </a:cubicBezTo>
                  <a:cubicBezTo>
                    <a:pt x="222" y="228"/>
                    <a:pt x="314" y="186"/>
                    <a:pt x="405" y="186"/>
                  </a:cubicBezTo>
                  <a:cubicBezTo>
                    <a:pt x="428" y="186"/>
                    <a:pt x="451" y="188"/>
                    <a:pt x="473" y="194"/>
                  </a:cubicBezTo>
                  <a:lnTo>
                    <a:pt x="472" y="194"/>
                  </a:lnTo>
                  <a:cubicBezTo>
                    <a:pt x="480" y="196"/>
                    <a:pt x="488" y="197"/>
                    <a:pt x="495" y="197"/>
                  </a:cubicBezTo>
                  <a:cubicBezTo>
                    <a:pt x="590" y="197"/>
                    <a:pt x="604" y="38"/>
                    <a:pt x="498" y="13"/>
                  </a:cubicBezTo>
                  <a:cubicBezTo>
                    <a:pt x="465" y="5"/>
                    <a:pt x="432" y="1"/>
                    <a:pt x="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7"/>
            <p:cNvSpPr/>
            <p:nvPr/>
          </p:nvSpPr>
          <p:spPr>
            <a:xfrm>
              <a:off x="4115550" y="2130975"/>
              <a:ext cx="16425" cy="9050"/>
            </a:xfrm>
            <a:custGeom>
              <a:rect b="b" l="l" r="r" t="t"/>
              <a:pathLst>
                <a:path extrusionOk="0" h="362" w="657">
                  <a:moveTo>
                    <a:pt x="225" y="0"/>
                  </a:moveTo>
                  <a:cubicBezTo>
                    <a:pt x="185" y="0"/>
                    <a:pt x="143" y="8"/>
                    <a:pt x="99" y="24"/>
                  </a:cubicBezTo>
                  <a:cubicBezTo>
                    <a:pt x="1" y="62"/>
                    <a:pt x="47" y="201"/>
                    <a:pt x="136" y="201"/>
                  </a:cubicBezTo>
                  <a:cubicBezTo>
                    <a:pt x="147" y="201"/>
                    <a:pt x="158" y="199"/>
                    <a:pt x="170" y="194"/>
                  </a:cubicBezTo>
                  <a:cubicBezTo>
                    <a:pt x="190" y="186"/>
                    <a:pt x="210" y="183"/>
                    <a:pt x="229" y="183"/>
                  </a:cubicBezTo>
                  <a:cubicBezTo>
                    <a:pt x="327" y="183"/>
                    <a:pt x="409" y="272"/>
                    <a:pt x="477" y="337"/>
                  </a:cubicBezTo>
                  <a:cubicBezTo>
                    <a:pt x="495" y="354"/>
                    <a:pt x="513" y="361"/>
                    <a:pt x="531" y="361"/>
                  </a:cubicBezTo>
                  <a:cubicBezTo>
                    <a:pt x="600" y="361"/>
                    <a:pt x="657" y="256"/>
                    <a:pt x="590" y="191"/>
                  </a:cubicBezTo>
                  <a:cubicBezTo>
                    <a:pt x="483" y="90"/>
                    <a:pt x="364"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7"/>
            <p:cNvSpPr/>
            <p:nvPr/>
          </p:nvSpPr>
          <p:spPr>
            <a:xfrm>
              <a:off x="4111100" y="2151350"/>
              <a:ext cx="8775" cy="12825"/>
            </a:xfrm>
            <a:custGeom>
              <a:rect b="b" l="l" r="r" t="t"/>
              <a:pathLst>
                <a:path extrusionOk="0" h="513" w="351">
                  <a:moveTo>
                    <a:pt x="62" y="0"/>
                  </a:moveTo>
                  <a:cubicBezTo>
                    <a:pt x="57" y="0"/>
                    <a:pt x="52" y="1"/>
                    <a:pt x="47" y="3"/>
                  </a:cubicBezTo>
                  <a:cubicBezTo>
                    <a:pt x="24" y="12"/>
                    <a:pt x="11" y="38"/>
                    <a:pt x="19" y="61"/>
                  </a:cubicBezTo>
                  <a:cubicBezTo>
                    <a:pt x="22" y="70"/>
                    <a:pt x="89" y="248"/>
                    <a:pt x="229" y="367"/>
                  </a:cubicBezTo>
                  <a:cubicBezTo>
                    <a:pt x="192" y="389"/>
                    <a:pt x="129" y="416"/>
                    <a:pt x="44" y="422"/>
                  </a:cubicBezTo>
                  <a:cubicBezTo>
                    <a:pt x="19" y="425"/>
                    <a:pt x="0" y="447"/>
                    <a:pt x="2" y="471"/>
                  </a:cubicBezTo>
                  <a:cubicBezTo>
                    <a:pt x="3" y="494"/>
                    <a:pt x="22" y="512"/>
                    <a:pt x="45" y="512"/>
                  </a:cubicBezTo>
                  <a:cubicBezTo>
                    <a:pt x="46" y="512"/>
                    <a:pt x="48" y="512"/>
                    <a:pt x="50" y="512"/>
                  </a:cubicBezTo>
                  <a:cubicBezTo>
                    <a:pt x="105" y="509"/>
                    <a:pt x="152" y="497"/>
                    <a:pt x="192" y="483"/>
                  </a:cubicBezTo>
                  <a:lnTo>
                    <a:pt x="190" y="483"/>
                  </a:lnTo>
                  <a:cubicBezTo>
                    <a:pt x="286" y="450"/>
                    <a:pt x="334" y="402"/>
                    <a:pt x="336" y="399"/>
                  </a:cubicBezTo>
                  <a:cubicBezTo>
                    <a:pt x="347" y="389"/>
                    <a:pt x="351" y="376"/>
                    <a:pt x="349" y="363"/>
                  </a:cubicBezTo>
                  <a:cubicBezTo>
                    <a:pt x="348" y="348"/>
                    <a:pt x="341" y="337"/>
                    <a:pt x="329" y="329"/>
                  </a:cubicBezTo>
                  <a:cubicBezTo>
                    <a:pt x="180" y="234"/>
                    <a:pt x="105" y="32"/>
                    <a:pt x="105" y="31"/>
                  </a:cubicBezTo>
                  <a:cubicBezTo>
                    <a:pt x="98" y="12"/>
                    <a:pt x="80"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7"/>
            <p:cNvSpPr/>
            <p:nvPr/>
          </p:nvSpPr>
          <p:spPr>
            <a:xfrm>
              <a:off x="4101350" y="2167650"/>
              <a:ext cx="24575" cy="13325"/>
            </a:xfrm>
            <a:custGeom>
              <a:rect b="b" l="l" r="r" t="t"/>
              <a:pathLst>
                <a:path extrusionOk="0" h="533" w="983">
                  <a:moveTo>
                    <a:pt x="977" y="0"/>
                  </a:moveTo>
                  <a:lnTo>
                    <a:pt x="977" y="0"/>
                  </a:lnTo>
                  <a:cubicBezTo>
                    <a:pt x="977" y="0"/>
                    <a:pt x="801" y="55"/>
                    <a:pt x="465" y="55"/>
                  </a:cubicBezTo>
                  <a:cubicBezTo>
                    <a:pt x="335" y="55"/>
                    <a:pt x="179" y="47"/>
                    <a:pt x="1" y="24"/>
                  </a:cubicBezTo>
                  <a:lnTo>
                    <a:pt x="1" y="24"/>
                  </a:lnTo>
                  <a:cubicBezTo>
                    <a:pt x="1" y="24"/>
                    <a:pt x="111" y="532"/>
                    <a:pt x="519" y="532"/>
                  </a:cubicBezTo>
                  <a:cubicBezTo>
                    <a:pt x="541" y="532"/>
                    <a:pt x="565" y="531"/>
                    <a:pt x="589" y="528"/>
                  </a:cubicBezTo>
                  <a:cubicBezTo>
                    <a:pt x="983" y="474"/>
                    <a:pt x="977" y="0"/>
                    <a:pt x="9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7"/>
            <p:cNvSpPr/>
            <p:nvPr/>
          </p:nvSpPr>
          <p:spPr>
            <a:xfrm>
              <a:off x="4049125" y="2144750"/>
              <a:ext cx="31175" cy="34300"/>
            </a:xfrm>
            <a:custGeom>
              <a:rect b="b" l="l" r="r" t="t"/>
              <a:pathLst>
                <a:path extrusionOk="0" h="1372" w="1247">
                  <a:moveTo>
                    <a:pt x="429" y="0"/>
                  </a:moveTo>
                  <a:cubicBezTo>
                    <a:pt x="404" y="0"/>
                    <a:pt x="380" y="3"/>
                    <a:pt x="357" y="9"/>
                  </a:cubicBezTo>
                  <a:cubicBezTo>
                    <a:pt x="4" y="105"/>
                    <a:pt x="1" y="431"/>
                    <a:pt x="77" y="751"/>
                  </a:cubicBezTo>
                  <a:cubicBezTo>
                    <a:pt x="143" y="1032"/>
                    <a:pt x="355" y="1371"/>
                    <a:pt x="700" y="1371"/>
                  </a:cubicBezTo>
                  <a:cubicBezTo>
                    <a:pt x="751" y="1371"/>
                    <a:pt x="805" y="1364"/>
                    <a:pt x="861" y="1348"/>
                  </a:cubicBezTo>
                  <a:cubicBezTo>
                    <a:pt x="1081" y="1286"/>
                    <a:pt x="1176" y="1128"/>
                    <a:pt x="1207" y="971"/>
                  </a:cubicBezTo>
                  <a:cubicBezTo>
                    <a:pt x="1247" y="779"/>
                    <a:pt x="1186" y="580"/>
                    <a:pt x="1058" y="431"/>
                  </a:cubicBezTo>
                  <a:cubicBezTo>
                    <a:pt x="910" y="256"/>
                    <a:pt x="654" y="0"/>
                    <a:pt x="429"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7"/>
            <p:cNvSpPr/>
            <p:nvPr/>
          </p:nvSpPr>
          <p:spPr>
            <a:xfrm>
              <a:off x="4054600" y="2152125"/>
              <a:ext cx="14500" cy="18350"/>
            </a:xfrm>
            <a:custGeom>
              <a:rect b="b" l="l" r="r" t="t"/>
              <a:pathLst>
                <a:path extrusionOk="0" h="734" w="580">
                  <a:moveTo>
                    <a:pt x="149" y="0"/>
                  </a:moveTo>
                  <a:cubicBezTo>
                    <a:pt x="114" y="0"/>
                    <a:pt x="78" y="7"/>
                    <a:pt x="42" y="23"/>
                  </a:cubicBezTo>
                  <a:cubicBezTo>
                    <a:pt x="1" y="42"/>
                    <a:pt x="27" y="98"/>
                    <a:pt x="66" y="98"/>
                  </a:cubicBezTo>
                  <a:cubicBezTo>
                    <a:pt x="72" y="98"/>
                    <a:pt x="78" y="97"/>
                    <a:pt x="84" y="94"/>
                  </a:cubicBezTo>
                  <a:cubicBezTo>
                    <a:pt x="108" y="84"/>
                    <a:pt x="131" y="79"/>
                    <a:pt x="153" y="79"/>
                  </a:cubicBezTo>
                  <a:cubicBezTo>
                    <a:pt x="271" y="79"/>
                    <a:pt x="380" y="202"/>
                    <a:pt x="428" y="294"/>
                  </a:cubicBezTo>
                  <a:cubicBezTo>
                    <a:pt x="490" y="417"/>
                    <a:pt x="496" y="558"/>
                    <a:pt x="492" y="694"/>
                  </a:cubicBezTo>
                  <a:cubicBezTo>
                    <a:pt x="491" y="720"/>
                    <a:pt x="511" y="733"/>
                    <a:pt x="532" y="733"/>
                  </a:cubicBezTo>
                  <a:cubicBezTo>
                    <a:pt x="553" y="733"/>
                    <a:pt x="573" y="720"/>
                    <a:pt x="574" y="694"/>
                  </a:cubicBezTo>
                  <a:cubicBezTo>
                    <a:pt x="580" y="498"/>
                    <a:pt x="557" y="290"/>
                    <a:pt x="419" y="137"/>
                  </a:cubicBezTo>
                  <a:cubicBezTo>
                    <a:pt x="348" y="59"/>
                    <a:pt x="251" y="0"/>
                    <a:pt x="1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7"/>
            <p:cNvSpPr/>
            <p:nvPr/>
          </p:nvSpPr>
          <p:spPr>
            <a:xfrm>
              <a:off x="3864450" y="2152325"/>
              <a:ext cx="643650" cy="397300"/>
            </a:xfrm>
            <a:custGeom>
              <a:rect b="b" l="l" r="r" t="t"/>
              <a:pathLst>
                <a:path extrusionOk="0" h="15892" w="25746">
                  <a:moveTo>
                    <a:pt x="24591" y="1"/>
                  </a:moveTo>
                  <a:lnTo>
                    <a:pt x="1" y="13840"/>
                  </a:lnTo>
                  <a:lnTo>
                    <a:pt x="1154" y="15891"/>
                  </a:lnTo>
                  <a:lnTo>
                    <a:pt x="25745" y="2052"/>
                  </a:lnTo>
                  <a:lnTo>
                    <a:pt x="24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7"/>
            <p:cNvSpPr/>
            <p:nvPr/>
          </p:nvSpPr>
          <p:spPr>
            <a:xfrm>
              <a:off x="3821550" y="2492800"/>
              <a:ext cx="81800" cy="77675"/>
            </a:xfrm>
            <a:custGeom>
              <a:rect b="b" l="l" r="r" t="t"/>
              <a:pathLst>
                <a:path extrusionOk="0" h="3107" w="3272">
                  <a:moveTo>
                    <a:pt x="2228" y="1"/>
                  </a:moveTo>
                  <a:lnTo>
                    <a:pt x="0" y="1255"/>
                  </a:lnTo>
                  <a:lnTo>
                    <a:pt x="1043" y="3107"/>
                  </a:lnTo>
                  <a:lnTo>
                    <a:pt x="3271" y="1853"/>
                  </a:lnTo>
                  <a:lnTo>
                    <a:pt x="22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7"/>
            <p:cNvSpPr/>
            <p:nvPr/>
          </p:nvSpPr>
          <p:spPr>
            <a:xfrm>
              <a:off x="3944825" y="2451950"/>
              <a:ext cx="119600" cy="68900"/>
            </a:xfrm>
            <a:custGeom>
              <a:rect b="b" l="l" r="r" t="t"/>
              <a:pathLst>
                <a:path extrusionOk="0" h="2756" w="4784">
                  <a:moveTo>
                    <a:pt x="4052" y="0"/>
                  </a:moveTo>
                  <a:cubicBezTo>
                    <a:pt x="4015" y="0"/>
                    <a:pt x="3978" y="1"/>
                    <a:pt x="3941" y="2"/>
                  </a:cubicBezTo>
                  <a:cubicBezTo>
                    <a:pt x="2937" y="27"/>
                    <a:pt x="1958" y="390"/>
                    <a:pt x="1200" y="1052"/>
                  </a:cubicBezTo>
                  <a:cubicBezTo>
                    <a:pt x="670" y="1516"/>
                    <a:pt x="258" y="2104"/>
                    <a:pt x="0" y="2756"/>
                  </a:cubicBezTo>
                  <a:lnTo>
                    <a:pt x="150" y="2672"/>
                  </a:lnTo>
                  <a:cubicBezTo>
                    <a:pt x="232" y="2479"/>
                    <a:pt x="329" y="2292"/>
                    <a:pt x="441" y="2113"/>
                  </a:cubicBezTo>
                  <a:cubicBezTo>
                    <a:pt x="964" y="1268"/>
                    <a:pt x="1772" y="616"/>
                    <a:pt x="2720" y="313"/>
                  </a:cubicBezTo>
                  <a:cubicBezTo>
                    <a:pt x="3147" y="177"/>
                    <a:pt x="3593" y="109"/>
                    <a:pt x="4038" y="109"/>
                  </a:cubicBezTo>
                  <a:cubicBezTo>
                    <a:pt x="4237" y="109"/>
                    <a:pt x="4435" y="122"/>
                    <a:pt x="4632" y="150"/>
                  </a:cubicBezTo>
                  <a:lnTo>
                    <a:pt x="4784" y="63"/>
                  </a:lnTo>
                  <a:cubicBezTo>
                    <a:pt x="4542" y="21"/>
                    <a:pt x="4298" y="0"/>
                    <a:pt x="4052"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7"/>
            <p:cNvSpPr/>
            <p:nvPr/>
          </p:nvSpPr>
          <p:spPr>
            <a:xfrm>
              <a:off x="3947350" y="2396825"/>
              <a:ext cx="191150" cy="57400"/>
            </a:xfrm>
            <a:custGeom>
              <a:rect b="b" l="l" r="r" t="t"/>
              <a:pathLst>
                <a:path extrusionOk="0" h="2296" w="7646">
                  <a:moveTo>
                    <a:pt x="5931" y="0"/>
                  </a:moveTo>
                  <a:cubicBezTo>
                    <a:pt x="5590" y="0"/>
                    <a:pt x="5250" y="65"/>
                    <a:pt x="4935" y="199"/>
                  </a:cubicBezTo>
                  <a:cubicBezTo>
                    <a:pt x="4247" y="492"/>
                    <a:pt x="3731" y="1057"/>
                    <a:pt x="3127" y="1478"/>
                  </a:cubicBezTo>
                  <a:cubicBezTo>
                    <a:pt x="2459" y="1945"/>
                    <a:pt x="1657" y="2187"/>
                    <a:pt x="854" y="2187"/>
                  </a:cubicBezTo>
                  <a:cubicBezTo>
                    <a:pt x="616" y="2187"/>
                    <a:pt x="378" y="2166"/>
                    <a:pt x="143" y="2123"/>
                  </a:cubicBezTo>
                  <a:lnTo>
                    <a:pt x="1" y="2203"/>
                  </a:lnTo>
                  <a:cubicBezTo>
                    <a:pt x="284" y="2264"/>
                    <a:pt x="574" y="2295"/>
                    <a:pt x="864" y="2295"/>
                  </a:cubicBezTo>
                  <a:cubicBezTo>
                    <a:pt x="995" y="2295"/>
                    <a:pt x="1126" y="2289"/>
                    <a:pt x="1257" y="2276"/>
                  </a:cubicBezTo>
                  <a:cubicBezTo>
                    <a:pt x="1842" y="2218"/>
                    <a:pt x="2417" y="2040"/>
                    <a:pt x="2923" y="1739"/>
                  </a:cubicBezTo>
                  <a:cubicBezTo>
                    <a:pt x="3556" y="1361"/>
                    <a:pt x="4054" y="799"/>
                    <a:pt x="4696" y="435"/>
                  </a:cubicBezTo>
                  <a:cubicBezTo>
                    <a:pt x="5082" y="218"/>
                    <a:pt x="5511" y="113"/>
                    <a:pt x="5939" y="113"/>
                  </a:cubicBezTo>
                  <a:cubicBezTo>
                    <a:pt x="6514" y="113"/>
                    <a:pt x="7086" y="302"/>
                    <a:pt x="7544" y="658"/>
                  </a:cubicBezTo>
                  <a:lnTo>
                    <a:pt x="7646" y="602"/>
                  </a:lnTo>
                  <a:cubicBezTo>
                    <a:pt x="7312" y="332"/>
                    <a:pt x="6915" y="147"/>
                    <a:pt x="6492" y="59"/>
                  </a:cubicBezTo>
                  <a:cubicBezTo>
                    <a:pt x="6308" y="20"/>
                    <a:pt x="6119" y="0"/>
                    <a:pt x="5931"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7"/>
            <p:cNvSpPr/>
            <p:nvPr/>
          </p:nvSpPr>
          <p:spPr>
            <a:xfrm>
              <a:off x="4089375" y="2315275"/>
              <a:ext cx="100800" cy="63475"/>
            </a:xfrm>
            <a:custGeom>
              <a:rect b="b" l="l" r="r" t="t"/>
              <a:pathLst>
                <a:path extrusionOk="0" h="2539" w="4032">
                  <a:moveTo>
                    <a:pt x="4032" y="0"/>
                  </a:moveTo>
                  <a:lnTo>
                    <a:pt x="3916" y="65"/>
                  </a:lnTo>
                  <a:cubicBezTo>
                    <a:pt x="3797" y="907"/>
                    <a:pt x="3292" y="1689"/>
                    <a:pt x="2537" y="2105"/>
                  </a:cubicBezTo>
                  <a:cubicBezTo>
                    <a:pt x="2138" y="2325"/>
                    <a:pt x="1689" y="2432"/>
                    <a:pt x="1241" y="2432"/>
                  </a:cubicBezTo>
                  <a:cubicBezTo>
                    <a:pt x="856" y="2432"/>
                    <a:pt x="472" y="2354"/>
                    <a:pt x="119" y="2202"/>
                  </a:cubicBezTo>
                  <a:lnTo>
                    <a:pt x="0" y="2269"/>
                  </a:lnTo>
                  <a:cubicBezTo>
                    <a:pt x="271" y="2393"/>
                    <a:pt x="559" y="2477"/>
                    <a:pt x="858" y="2515"/>
                  </a:cubicBezTo>
                  <a:cubicBezTo>
                    <a:pt x="981" y="2531"/>
                    <a:pt x="1105" y="2539"/>
                    <a:pt x="1228" y="2539"/>
                  </a:cubicBezTo>
                  <a:cubicBezTo>
                    <a:pt x="1941" y="2539"/>
                    <a:pt x="2641" y="2276"/>
                    <a:pt x="3161" y="1775"/>
                  </a:cubicBezTo>
                  <a:cubicBezTo>
                    <a:pt x="3648" y="1305"/>
                    <a:pt x="3959" y="668"/>
                    <a:pt x="4032"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7"/>
            <p:cNvSpPr/>
            <p:nvPr/>
          </p:nvSpPr>
          <p:spPr>
            <a:xfrm>
              <a:off x="4180450" y="2287500"/>
              <a:ext cx="62325" cy="100450"/>
            </a:xfrm>
            <a:custGeom>
              <a:rect b="b" l="l" r="r" t="t"/>
              <a:pathLst>
                <a:path extrusionOk="0" h="4018" w="2493">
                  <a:moveTo>
                    <a:pt x="2363" y="0"/>
                  </a:moveTo>
                  <a:lnTo>
                    <a:pt x="2261" y="58"/>
                  </a:lnTo>
                  <a:cubicBezTo>
                    <a:pt x="2291" y="181"/>
                    <a:pt x="2303" y="309"/>
                    <a:pt x="2292" y="435"/>
                  </a:cubicBezTo>
                  <a:cubicBezTo>
                    <a:pt x="2239" y="1066"/>
                    <a:pt x="1791" y="1557"/>
                    <a:pt x="1349" y="1970"/>
                  </a:cubicBezTo>
                  <a:cubicBezTo>
                    <a:pt x="916" y="2373"/>
                    <a:pt x="427" y="2761"/>
                    <a:pt x="164" y="3307"/>
                  </a:cubicBezTo>
                  <a:cubicBezTo>
                    <a:pt x="59" y="3528"/>
                    <a:pt x="1" y="3780"/>
                    <a:pt x="24" y="4017"/>
                  </a:cubicBezTo>
                  <a:lnTo>
                    <a:pt x="116" y="3965"/>
                  </a:lnTo>
                  <a:cubicBezTo>
                    <a:pt x="102" y="3525"/>
                    <a:pt x="419" y="3039"/>
                    <a:pt x="702" y="2732"/>
                  </a:cubicBezTo>
                  <a:cubicBezTo>
                    <a:pt x="1126" y="2272"/>
                    <a:pt x="1652" y="1908"/>
                    <a:pt x="2022" y="1395"/>
                  </a:cubicBezTo>
                  <a:cubicBezTo>
                    <a:pt x="2303" y="1001"/>
                    <a:pt x="2492" y="484"/>
                    <a:pt x="2363"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7"/>
            <p:cNvSpPr/>
            <p:nvPr/>
          </p:nvSpPr>
          <p:spPr>
            <a:xfrm>
              <a:off x="4258825" y="2290200"/>
              <a:ext cx="81050" cy="53800"/>
            </a:xfrm>
            <a:custGeom>
              <a:rect b="b" l="l" r="r" t="t"/>
              <a:pathLst>
                <a:path extrusionOk="0" h="2152" w="3242">
                  <a:moveTo>
                    <a:pt x="2074" y="0"/>
                  </a:moveTo>
                  <a:cubicBezTo>
                    <a:pt x="1724" y="0"/>
                    <a:pt x="1373" y="85"/>
                    <a:pt x="1062" y="261"/>
                  </a:cubicBezTo>
                  <a:cubicBezTo>
                    <a:pt x="395" y="641"/>
                    <a:pt x="1" y="1396"/>
                    <a:pt x="11" y="2152"/>
                  </a:cubicBezTo>
                  <a:lnTo>
                    <a:pt x="118" y="2093"/>
                  </a:lnTo>
                  <a:cubicBezTo>
                    <a:pt x="127" y="1394"/>
                    <a:pt x="499" y="703"/>
                    <a:pt x="1116" y="354"/>
                  </a:cubicBezTo>
                  <a:cubicBezTo>
                    <a:pt x="1411" y="187"/>
                    <a:pt x="1743" y="106"/>
                    <a:pt x="2077" y="106"/>
                  </a:cubicBezTo>
                  <a:cubicBezTo>
                    <a:pt x="2446" y="106"/>
                    <a:pt x="2816" y="205"/>
                    <a:pt x="3135" y="393"/>
                  </a:cubicBezTo>
                  <a:lnTo>
                    <a:pt x="3241" y="334"/>
                  </a:lnTo>
                  <a:cubicBezTo>
                    <a:pt x="2893" y="115"/>
                    <a:pt x="2484" y="0"/>
                    <a:pt x="2074"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7"/>
            <p:cNvSpPr/>
            <p:nvPr/>
          </p:nvSpPr>
          <p:spPr>
            <a:xfrm>
              <a:off x="4281925" y="2244950"/>
              <a:ext cx="112225" cy="24300"/>
            </a:xfrm>
            <a:custGeom>
              <a:rect b="b" l="l" r="r" t="t"/>
              <a:pathLst>
                <a:path extrusionOk="0" h="972" w="4489">
                  <a:moveTo>
                    <a:pt x="3072" y="1"/>
                  </a:moveTo>
                  <a:cubicBezTo>
                    <a:pt x="2976" y="1"/>
                    <a:pt x="2878" y="10"/>
                    <a:pt x="2779" y="29"/>
                  </a:cubicBezTo>
                  <a:cubicBezTo>
                    <a:pt x="2190" y="142"/>
                    <a:pt x="1704" y="540"/>
                    <a:pt x="1113" y="658"/>
                  </a:cubicBezTo>
                  <a:cubicBezTo>
                    <a:pt x="938" y="693"/>
                    <a:pt x="759" y="711"/>
                    <a:pt x="580" y="711"/>
                  </a:cubicBezTo>
                  <a:cubicBezTo>
                    <a:pt x="464" y="711"/>
                    <a:pt x="348" y="703"/>
                    <a:pt x="234" y="688"/>
                  </a:cubicBezTo>
                  <a:cubicBezTo>
                    <a:pt x="202" y="684"/>
                    <a:pt x="169" y="678"/>
                    <a:pt x="136" y="672"/>
                  </a:cubicBezTo>
                  <a:lnTo>
                    <a:pt x="1" y="747"/>
                  </a:lnTo>
                  <a:cubicBezTo>
                    <a:pt x="118" y="779"/>
                    <a:pt x="240" y="798"/>
                    <a:pt x="351" y="807"/>
                  </a:cubicBezTo>
                  <a:cubicBezTo>
                    <a:pt x="425" y="813"/>
                    <a:pt x="498" y="816"/>
                    <a:pt x="571" y="816"/>
                  </a:cubicBezTo>
                  <a:cubicBezTo>
                    <a:pt x="1047" y="816"/>
                    <a:pt x="1501" y="688"/>
                    <a:pt x="1933" y="479"/>
                  </a:cubicBezTo>
                  <a:cubicBezTo>
                    <a:pt x="2324" y="291"/>
                    <a:pt x="2711" y="116"/>
                    <a:pt x="3117" y="116"/>
                  </a:cubicBezTo>
                  <a:cubicBezTo>
                    <a:pt x="3298" y="116"/>
                    <a:pt x="3484" y="151"/>
                    <a:pt x="3675" y="236"/>
                  </a:cubicBezTo>
                  <a:cubicBezTo>
                    <a:pt x="4008" y="385"/>
                    <a:pt x="4258" y="653"/>
                    <a:pt x="4399" y="972"/>
                  </a:cubicBezTo>
                  <a:lnTo>
                    <a:pt x="4489" y="923"/>
                  </a:lnTo>
                  <a:cubicBezTo>
                    <a:pt x="4238" y="381"/>
                    <a:pt x="3692" y="1"/>
                    <a:pt x="3072"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7"/>
            <p:cNvSpPr/>
            <p:nvPr/>
          </p:nvSpPr>
          <p:spPr>
            <a:xfrm>
              <a:off x="4356975" y="2220050"/>
              <a:ext cx="57475" cy="14000"/>
            </a:xfrm>
            <a:custGeom>
              <a:rect b="b" l="l" r="r" t="t"/>
              <a:pathLst>
                <a:path extrusionOk="0" h="560" w="2299">
                  <a:moveTo>
                    <a:pt x="96" y="1"/>
                  </a:moveTo>
                  <a:lnTo>
                    <a:pt x="0" y="54"/>
                  </a:lnTo>
                  <a:cubicBezTo>
                    <a:pt x="184" y="244"/>
                    <a:pt x="412" y="392"/>
                    <a:pt x="668" y="477"/>
                  </a:cubicBezTo>
                  <a:cubicBezTo>
                    <a:pt x="836" y="533"/>
                    <a:pt x="1010" y="560"/>
                    <a:pt x="1183" y="560"/>
                  </a:cubicBezTo>
                  <a:cubicBezTo>
                    <a:pt x="1566" y="560"/>
                    <a:pt x="1947" y="428"/>
                    <a:pt x="2255" y="190"/>
                  </a:cubicBezTo>
                  <a:cubicBezTo>
                    <a:pt x="2298" y="157"/>
                    <a:pt x="2260" y="103"/>
                    <a:pt x="2215" y="103"/>
                  </a:cubicBezTo>
                  <a:cubicBezTo>
                    <a:pt x="2203" y="103"/>
                    <a:pt x="2191" y="106"/>
                    <a:pt x="2179" y="115"/>
                  </a:cubicBezTo>
                  <a:cubicBezTo>
                    <a:pt x="1896" y="335"/>
                    <a:pt x="1542" y="453"/>
                    <a:pt x="1187" y="453"/>
                  </a:cubicBezTo>
                  <a:cubicBezTo>
                    <a:pt x="1022" y="453"/>
                    <a:pt x="856" y="427"/>
                    <a:pt x="697" y="374"/>
                  </a:cubicBezTo>
                  <a:cubicBezTo>
                    <a:pt x="467" y="299"/>
                    <a:pt x="263" y="169"/>
                    <a:pt x="96"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7"/>
            <p:cNvSpPr/>
            <p:nvPr/>
          </p:nvSpPr>
          <p:spPr>
            <a:xfrm>
              <a:off x="3905675" y="2467550"/>
              <a:ext cx="26900" cy="59375"/>
            </a:xfrm>
            <a:custGeom>
              <a:rect b="b" l="l" r="r" t="t"/>
              <a:pathLst>
                <a:path extrusionOk="0" h="2375" w="1076">
                  <a:moveTo>
                    <a:pt x="554" y="1"/>
                  </a:moveTo>
                  <a:lnTo>
                    <a:pt x="461" y="53"/>
                  </a:lnTo>
                  <a:cubicBezTo>
                    <a:pt x="571" y="192"/>
                    <a:pt x="660" y="349"/>
                    <a:pt x="722" y="524"/>
                  </a:cubicBezTo>
                  <a:cubicBezTo>
                    <a:pt x="957" y="1190"/>
                    <a:pt x="700" y="1954"/>
                    <a:pt x="54" y="2275"/>
                  </a:cubicBezTo>
                  <a:cubicBezTo>
                    <a:pt x="0" y="2301"/>
                    <a:pt x="32" y="2374"/>
                    <a:pt x="81" y="2374"/>
                  </a:cubicBezTo>
                  <a:cubicBezTo>
                    <a:pt x="89" y="2374"/>
                    <a:pt x="98" y="2372"/>
                    <a:pt x="106" y="2368"/>
                  </a:cubicBezTo>
                  <a:cubicBezTo>
                    <a:pt x="791" y="2028"/>
                    <a:pt x="1075" y="1208"/>
                    <a:pt x="825" y="498"/>
                  </a:cubicBezTo>
                  <a:cubicBezTo>
                    <a:pt x="760" y="314"/>
                    <a:pt x="667" y="147"/>
                    <a:pt x="554"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7"/>
            <p:cNvSpPr/>
            <p:nvPr/>
          </p:nvSpPr>
          <p:spPr>
            <a:xfrm>
              <a:off x="3903350" y="2324825"/>
              <a:ext cx="251775" cy="151850"/>
            </a:xfrm>
            <a:custGeom>
              <a:rect b="b" l="l" r="r" t="t"/>
              <a:pathLst>
                <a:path extrusionOk="0" h="6074" w="10071">
                  <a:moveTo>
                    <a:pt x="8487" y="1"/>
                  </a:moveTo>
                  <a:lnTo>
                    <a:pt x="432" y="4534"/>
                  </a:lnTo>
                  <a:lnTo>
                    <a:pt x="1" y="6073"/>
                  </a:lnTo>
                  <a:lnTo>
                    <a:pt x="1239" y="5377"/>
                  </a:lnTo>
                  <a:lnTo>
                    <a:pt x="1487" y="4491"/>
                  </a:lnTo>
                  <a:lnTo>
                    <a:pt x="8473" y="560"/>
                  </a:lnTo>
                  <a:lnTo>
                    <a:pt x="9401" y="784"/>
                  </a:lnTo>
                  <a:lnTo>
                    <a:pt x="10071" y="408"/>
                  </a:lnTo>
                  <a:lnTo>
                    <a:pt x="84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7"/>
            <p:cNvSpPr/>
            <p:nvPr/>
          </p:nvSpPr>
          <p:spPr>
            <a:xfrm>
              <a:off x="3855800" y="2478825"/>
              <a:ext cx="68400" cy="78325"/>
            </a:xfrm>
            <a:custGeom>
              <a:rect b="b" l="l" r="r" t="t"/>
              <a:pathLst>
                <a:path extrusionOk="0" h="3133" w="2736">
                  <a:moveTo>
                    <a:pt x="1423" y="0"/>
                  </a:moveTo>
                  <a:lnTo>
                    <a:pt x="1" y="800"/>
                  </a:lnTo>
                  <a:lnTo>
                    <a:pt x="1313" y="3132"/>
                  </a:lnTo>
                  <a:lnTo>
                    <a:pt x="2736" y="2331"/>
                  </a:lnTo>
                  <a:lnTo>
                    <a:pt x="14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7"/>
            <p:cNvSpPr/>
            <p:nvPr/>
          </p:nvSpPr>
          <p:spPr>
            <a:xfrm>
              <a:off x="4424350" y="2152475"/>
              <a:ext cx="84025" cy="82350"/>
            </a:xfrm>
            <a:custGeom>
              <a:rect b="b" l="l" r="r" t="t"/>
              <a:pathLst>
                <a:path extrusionOk="0" h="3294" w="3361">
                  <a:moveTo>
                    <a:pt x="2208" y="0"/>
                  </a:moveTo>
                  <a:lnTo>
                    <a:pt x="0" y="1242"/>
                  </a:lnTo>
                  <a:lnTo>
                    <a:pt x="1153" y="3293"/>
                  </a:lnTo>
                  <a:lnTo>
                    <a:pt x="3361" y="2050"/>
                  </a:lnTo>
                  <a:lnTo>
                    <a:pt x="22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7"/>
            <p:cNvSpPr/>
            <p:nvPr/>
          </p:nvSpPr>
          <p:spPr>
            <a:xfrm>
              <a:off x="4395625" y="2193975"/>
              <a:ext cx="38975" cy="57000"/>
            </a:xfrm>
            <a:custGeom>
              <a:rect b="b" l="l" r="r" t="t"/>
              <a:pathLst>
                <a:path extrusionOk="0" h="2280" w="1559">
                  <a:moveTo>
                    <a:pt x="404" y="1"/>
                  </a:moveTo>
                  <a:lnTo>
                    <a:pt x="0" y="228"/>
                  </a:lnTo>
                  <a:lnTo>
                    <a:pt x="1155" y="2279"/>
                  </a:lnTo>
                  <a:lnTo>
                    <a:pt x="1559" y="2052"/>
                  </a:lnTo>
                  <a:lnTo>
                    <a:pt x="4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7"/>
            <p:cNvSpPr/>
            <p:nvPr/>
          </p:nvSpPr>
          <p:spPr>
            <a:xfrm>
              <a:off x="4479325" y="2132350"/>
              <a:ext cx="94925" cy="71500"/>
            </a:xfrm>
            <a:custGeom>
              <a:rect b="b" l="l" r="r" t="t"/>
              <a:pathLst>
                <a:path extrusionOk="0" h="2860" w="3797">
                  <a:moveTo>
                    <a:pt x="3681" y="1"/>
                  </a:moveTo>
                  <a:cubicBezTo>
                    <a:pt x="3675" y="1"/>
                    <a:pt x="3669" y="1"/>
                    <a:pt x="3662" y="3"/>
                  </a:cubicBezTo>
                  <a:lnTo>
                    <a:pt x="2886" y="174"/>
                  </a:lnTo>
                  <a:lnTo>
                    <a:pt x="0" y="808"/>
                  </a:lnTo>
                  <a:lnTo>
                    <a:pt x="1153" y="2860"/>
                  </a:lnTo>
                  <a:lnTo>
                    <a:pt x="3189" y="727"/>
                  </a:lnTo>
                  <a:lnTo>
                    <a:pt x="3744" y="146"/>
                  </a:lnTo>
                  <a:cubicBezTo>
                    <a:pt x="3797" y="90"/>
                    <a:pt x="3753" y="1"/>
                    <a:pt x="36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7"/>
            <p:cNvSpPr/>
            <p:nvPr/>
          </p:nvSpPr>
          <p:spPr>
            <a:xfrm>
              <a:off x="4551450" y="2132350"/>
              <a:ext cx="22800" cy="18200"/>
            </a:xfrm>
            <a:custGeom>
              <a:rect b="b" l="l" r="r" t="t"/>
              <a:pathLst>
                <a:path extrusionOk="0" h="728" w="912">
                  <a:moveTo>
                    <a:pt x="796" y="1"/>
                  </a:moveTo>
                  <a:cubicBezTo>
                    <a:pt x="790" y="1"/>
                    <a:pt x="784" y="1"/>
                    <a:pt x="777" y="3"/>
                  </a:cubicBezTo>
                  <a:lnTo>
                    <a:pt x="1" y="174"/>
                  </a:lnTo>
                  <a:cubicBezTo>
                    <a:pt x="91" y="358"/>
                    <a:pt x="195" y="549"/>
                    <a:pt x="304" y="727"/>
                  </a:cubicBezTo>
                  <a:lnTo>
                    <a:pt x="859" y="146"/>
                  </a:lnTo>
                  <a:cubicBezTo>
                    <a:pt x="912" y="90"/>
                    <a:pt x="868" y="1"/>
                    <a:pt x="7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7"/>
            <p:cNvSpPr/>
            <p:nvPr/>
          </p:nvSpPr>
          <p:spPr>
            <a:xfrm>
              <a:off x="3954200" y="2410525"/>
              <a:ext cx="47100" cy="53250"/>
            </a:xfrm>
            <a:custGeom>
              <a:rect b="b" l="l" r="r" t="t"/>
              <a:pathLst>
                <a:path extrusionOk="0" h="2130" w="1884">
                  <a:moveTo>
                    <a:pt x="431" y="0"/>
                  </a:moveTo>
                  <a:lnTo>
                    <a:pt x="1" y="1452"/>
                  </a:lnTo>
                  <a:lnTo>
                    <a:pt x="1561" y="2130"/>
                  </a:lnTo>
                  <a:lnTo>
                    <a:pt x="1884" y="1090"/>
                  </a:lnTo>
                  <a:lnTo>
                    <a:pt x="431" y="0"/>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7"/>
            <p:cNvSpPr/>
            <p:nvPr/>
          </p:nvSpPr>
          <p:spPr>
            <a:xfrm>
              <a:off x="3978750" y="2437000"/>
              <a:ext cx="69175" cy="49500"/>
            </a:xfrm>
            <a:custGeom>
              <a:rect b="b" l="l" r="r" t="t"/>
              <a:pathLst>
                <a:path extrusionOk="0" h="1980" w="2767">
                  <a:moveTo>
                    <a:pt x="1192" y="0"/>
                  </a:moveTo>
                  <a:cubicBezTo>
                    <a:pt x="845" y="0"/>
                    <a:pt x="659" y="109"/>
                    <a:pt x="450" y="236"/>
                  </a:cubicBezTo>
                  <a:cubicBezTo>
                    <a:pt x="238" y="365"/>
                    <a:pt x="85" y="578"/>
                    <a:pt x="43" y="823"/>
                  </a:cubicBezTo>
                  <a:cubicBezTo>
                    <a:pt x="1" y="1065"/>
                    <a:pt x="60" y="1350"/>
                    <a:pt x="467" y="1515"/>
                  </a:cubicBezTo>
                  <a:cubicBezTo>
                    <a:pt x="670" y="1598"/>
                    <a:pt x="1147" y="1721"/>
                    <a:pt x="1121" y="1750"/>
                  </a:cubicBezTo>
                  <a:cubicBezTo>
                    <a:pt x="1096" y="1779"/>
                    <a:pt x="858" y="1731"/>
                    <a:pt x="858" y="1888"/>
                  </a:cubicBezTo>
                  <a:cubicBezTo>
                    <a:pt x="858" y="1952"/>
                    <a:pt x="1011" y="1979"/>
                    <a:pt x="1179" y="1979"/>
                  </a:cubicBezTo>
                  <a:cubicBezTo>
                    <a:pt x="1369" y="1979"/>
                    <a:pt x="1580" y="1944"/>
                    <a:pt x="1609" y="1883"/>
                  </a:cubicBezTo>
                  <a:cubicBezTo>
                    <a:pt x="1663" y="1770"/>
                    <a:pt x="1247" y="1304"/>
                    <a:pt x="1247" y="1304"/>
                  </a:cubicBezTo>
                  <a:lnTo>
                    <a:pt x="1247" y="1304"/>
                  </a:lnTo>
                  <a:cubicBezTo>
                    <a:pt x="1247" y="1304"/>
                    <a:pt x="1840" y="1495"/>
                    <a:pt x="2092" y="1495"/>
                  </a:cubicBezTo>
                  <a:cubicBezTo>
                    <a:pt x="2174" y="1495"/>
                    <a:pt x="2221" y="1475"/>
                    <a:pt x="2199" y="1421"/>
                  </a:cubicBezTo>
                  <a:cubicBezTo>
                    <a:pt x="2143" y="1289"/>
                    <a:pt x="1525" y="974"/>
                    <a:pt x="1525" y="974"/>
                  </a:cubicBezTo>
                  <a:lnTo>
                    <a:pt x="1525" y="974"/>
                  </a:lnTo>
                  <a:cubicBezTo>
                    <a:pt x="1525" y="974"/>
                    <a:pt x="2125" y="1121"/>
                    <a:pt x="2448" y="1121"/>
                  </a:cubicBezTo>
                  <a:cubicBezTo>
                    <a:pt x="2546" y="1121"/>
                    <a:pt x="2618" y="1107"/>
                    <a:pt x="2640" y="1072"/>
                  </a:cubicBezTo>
                  <a:cubicBezTo>
                    <a:pt x="2736" y="920"/>
                    <a:pt x="1790" y="577"/>
                    <a:pt x="1790" y="577"/>
                  </a:cubicBezTo>
                  <a:lnTo>
                    <a:pt x="1790" y="577"/>
                  </a:lnTo>
                  <a:cubicBezTo>
                    <a:pt x="1790" y="577"/>
                    <a:pt x="2090" y="607"/>
                    <a:pt x="2348" y="607"/>
                  </a:cubicBezTo>
                  <a:cubicBezTo>
                    <a:pt x="2573" y="607"/>
                    <a:pt x="2766" y="584"/>
                    <a:pt x="2703" y="498"/>
                  </a:cubicBezTo>
                  <a:cubicBezTo>
                    <a:pt x="2566" y="315"/>
                    <a:pt x="1406" y="3"/>
                    <a:pt x="1206" y="0"/>
                  </a:cubicBezTo>
                  <a:cubicBezTo>
                    <a:pt x="1202" y="0"/>
                    <a:pt x="1197" y="0"/>
                    <a:pt x="1192"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7"/>
            <p:cNvSpPr/>
            <p:nvPr/>
          </p:nvSpPr>
          <p:spPr>
            <a:xfrm>
              <a:off x="3870250" y="2262400"/>
              <a:ext cx="142825" cy="212800"/>
            </a:xfrm>
            <a:custGeom>
              <a:rect b="b" l="l" r="r" t="t"/>
              <a:pathLst>
                <a:path extrusionOk="0" h="8512" w="5713">
                  <a:moveTo>
                    <a:pt x="4690" y="0"/>
                  </a:moveTo>
                  <a:cubicBezTo>
                    <a:pt x="4690" y="0"/>
                    <a:pt x="4503" y="170"/>
                    <a:pt x="4212" y="443"/>
                  </a:cubicBezTo>
                  <a:cubicBezTo>
                    <a:pt x="3559" y="1062"/>
                    <a:pt x="2382" y="2212"/>
                    <a:pt x="1645" y="3151"/>
                  </a:cubicBezTo>
                  <a:cubicBezTo>
                    <a:pt x="582" y="4505"/>
                    <a:pt x="1" y="5215"/>
                    <a:pt x="1355" y="6635"/>
                  </a:cubicBezTo>
                  <a:cubicBezTo>
                    <a:pt x="2068" y="7381"/>
                    <a:pt x="2708" y="8046"/>
                    <a:pt x="3156" y="8511"/>
                  </a:cubicBezTo>
                  <a:cubicBezTo>
                    <a:pt x="3689" y="7690"/>
                    <a:pt x="4277" y="6904"/>
                    <a:pt x="4825" y="6093"/>
                  </a:cubicBezTo>
                  <a:lnTo>
                    <a:pt x="4066" y="5505"/>
                  </a:lnTo>
                  <a:lnTo>
                    <a:pt x="5526" y="3839"/>
                  </a:lnTo>
                  <a:lnTo>
                    <a:pt x="5524" y="3839"/>
                  </a:lnTo>
                  <a:lnTo>
                    <a:pt x="5713" y="3625"/>
                  </a:lnTo>
                  <a:lnTo>
                    <a:pt x="4961" y="962"/>
                  </a:lnTo>
                  <a:lnTo>
                    <a:pt x="46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7"/>
            <p:cNvSpPr/>
            <p:nvPr/>
          </p:nvSpPr>
          <p:spPr>
            <a:xfrm>
              <a:off x="3975575" y="2229575"/>
              <a:ext cx="120525" cy="70800"/>
            </a:xfrm>
            <a:custGeom>
              <a:rect b="b" l="l" r="r" t="t"/>
              <a:pathLst>
                <a:path extrusionOk="0" h="2832" w="4821">
                  <a:moveTo>
                    <a:pt x="3379" y="1"/>
                  </a:moveTo>
                  <a:lnTo>
                    <a:pt x="3379" y="1"/>
                  </a:lnTo>
                  <a:cubicBezTo>
                    <a:pt x="2980" y="174"/>
                    <a:pt x="1929" y="619"/>
                    <a:pt x="1000" y="907"/>
                  </a:cubicBezTo>
                  <a:cubicBezTo>
                    <a:pt x="746" y="986"/>
                    <a:pt x="580" y="1128"/>
                    <a:pt x="478" y="1313"/>
                  </a:cubicBezTo>
                  <a:lnTo>
                    <a:pt x="477" y="1312"/>
                  </a:lnTo>
                  <a:cubicBezTo>
                    <a:pt x="477" y="1312"/>
                    <a:pt x="290" y="1483"/>
                    <a:pt x="0" y="1756"/>
                  </a:cubicBezTo>
                  <a:cubicBezTo>
                    <a:pt x="102" y="1837"/>
                    <a:pt x="221" y="1927"/>
                    <a:pt x="351" y="2019"/>
                  </a:cubicBezTo>
                  <a:cubicBezTo>
                    <a:pt x="473" y="2104"/>
                    <a:pt x="607" y="2191"/>
                    <a:pt x="749" y="2275"/>
                  </a:cubicBezTo>
                  <a:cubicBezTo>
                    <a:pt x="1256" y="2573"/>
                    <a:pt x="1872" y="2831"/>
                    <a:pt x="2488" y="2831"/>
                  </a:cubicBezTo>
                  <a:cubicBezTo>
                    <a:pt x="2722" y="2831"/>
                    <a:pt x="2955" y="2794"/>
                    <a:pt x="3183" y="2708"/>
                  </a:cubicBezTo>
                  <a:lnTo>
                    <a:pt x="3183" y="2707"/>
                  </a:lnTo>
                  <a:cubicBezTo>
                    <a:pt x="4820" y="2087"/>
                    <a:pt x="3406" y="43"/>
                    <a:pt x="3379" y="1"/>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7"/>
            <p:cNvSpPr/>
            <p:nvPr/>
          </p:nvSpPr>
          <p:spPr>
            <a:xfrm>
              <a:off x="3934850" y="2366900"/>
              <a:ext cx="37775" cy="33025"/>
            </a:xfrm>
            <a:custGeom>
              <a:rect b="b" l="l" r="r" t="t"/>
              <a:pathLst>
                <a:path extrusionOk="0" h="1321" w="1511">
                  <a:moveTo>
                    <a:pt x="61" y="1"/>
                  </a:moveTo>
                  <a:cubicBezTo>
                    <a:pt x="29" y="1"/>
                    <a:pt x="1" y="40"/>
                    <a:pt x="31" y="68"/>
                  </a:cubicBezTo>
                  <a:cubicBezTo>
                    <a:pt x="495" y="482"/>
                    <a:pt x="960" y="896"/>
                    <a:pt x="1424" y="1311"/>
                  </a:cubicBezTo>
                  <a:cubicBezTo>
                    <a:pt x="1432" y="1318"/>
                    <a:pt x="1441" y="1321"/>
                    <a:pt x="1450" y="1321"/>
                  </a:cubicBezTo>
                  <a:cubicBezTo>
                    <a:pt x="1483" y="1321"/>
                    <a:pt x="1511" y="1280"/>
                    <a:pt x="1480" y="1254"/>
                  </a:cubicBezTo>
                  <a:cubicBezTo>
                    <a:pt x="1017" y="840"/>
                    <a:pt x="552" y="425"/>
                    <a:pt x="88" y="11"/>
                  </a:cubicBezTo>
                  <a:cubicBezTo>
                    <a:pt x="79" y="4"/>
                    <a:pt x="70" y="1"/>
                    <a:pt x="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7"/>
            <p:cNvSpPr/>
            <p:nvPr/>
          </p:nvSpPr>
          <p:spPr>
            <a:xfrm>
              <a:off x="4007150" y="2313625"/>
              <a:ext cx="37725" cy="45825"/>
            </a:xfrm>
            <a:custGeom>
              <a:rect b="b" l="l" r="r" t="t"/>
              <a:pathLst>
                <a:path extrusionOk="0" h="1833" w="1509">
                  <a:moveTo>
                    <a:pt x="1453" y="1"/>
                  </a:moveTo>
                  <a:cubicBezTo>
                    <a:pt x="1444" y="1"/>
                    <a:pt x="1435" y="5"/>
                    <a:pt x="1428" y="14"/>
                  </a:cubicBezTo>
                  <a:cubicBezTo>
                    <a:pt x="960" y="596"/>
                    <a:pt x="492" y="1180"/>
                    <a:pt x="25" y="1763"/>
                  </a:cubicBezTo>
                  <a:cubicBezTo>
                    <a:pt x="1" y="1792"/>
                    <a:pt x="27" y="1832"/>
                    <a:pt x="55" y="1832"/>
                  </a:cubicBezTo>
                  <a:cubicBezTo>
                    <a:pt x="64" y="1832"/>
                    <a:pt x="73" y="1828"/>
                    <a:pt x="80" y="1819"/>
                  </a:cubicBezTo>
                  <a:cubicBezTo>
                    <a:pt x="548" y="1237"/>
                    <a:pt x="1016" y="653"/>
                    <a:pt x="1484" y="70"/>
                  </a:cubicBezTo>
                  <a:cubicBezTo>
                    <a:pt x="1508" y="41"/>
                    <a:pt x="1481" y="1"/>
                    <a:pt x="1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7"/>
            <p:cNvSpPr/>
            <p:nvPr/>
          </p:nvSpPr>
          <p:spPr>
            <a:xfrm>
              <a:off x="4033550" y="2324600"/>
              <a:ext cx="9400" cy="2025"/>
            </a:xfrm>
            <a:custGeom>
              <a:rect b="b" l="l" r="r" t="t"/>
              <a:pathLst>
                <a:path extrusionOk="0" h="81" w="376">
                  <a:moveTo>
                    <a:pt x="53" y="1"/>
                  </a:moveTo>
                  <a:cubicBezTo>
                    <a:pt x="1" y="1"/>
                    <a:pt x="1" y="81"/>
                    <a:pt x="53" y="81"/>
                  </a:cubicBezTo>
                  <a:lnTo>
                    <a:pt x="325" y="81"/>
                  </a:lnTo>
                  <a:cubicBezTo>
                    <a:pt x="376" y="81"/>
                    <a:pt x="376" y="1"/>
                    <a:pt x="3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7"/>
            <p:cNvSpPr/>
            <p:nvPr/>
          </p:nvSpPr>
          <p:spPr>
            <a:xfrm>
              <a:off x="3988400" y="2183225"/>
              <a:ext cx="106925" cy="127075"/>
            </a:xfrm>
            <a:custGeom>
              <a:rect b="b" l="l" r="r" t="t"/>
              <a:pathLst>
                <a:path extrusionOk="0" h="5083" w="4277">
                  <a:moveTo>
                    <a:pt x="3057" y="0"/>
                  </a:moveTo>
                  <a:lnTo>
                    <a:pt x="1340" y="1320"/>
                  </a:lnTo>
                  <a:cubicBezTo>
                    <a:pt x="1226" y="1953"/>
                    <a:pt x="0" y="2811"/>
                    <a:pt x="619" y="2822"/>
                  </a:cubicBezTo>
                  <a:cubicBezTo>
                    <a:pt x="1239" y="2834"/>
                    <a:pt x="1610" y="4380"/>
                    <a:pt x="2283" y="4839"/>
                  </a:cubicBezTo>
                  <a:cubicBezTo>
                    <a:pt x="2523" y="5003"/>
                    <a:pt x="2815" y="5083"/>
                    <a:pt x="3096" y="5083"/>
                  </a:cubicBezTo>
                  <a:cubicBezTo>
                    <a:pt x="3603" y="5083"/>
                    <a:pt x="4078" y="4823"/>
                    <a:pt x="4155" y="4333"/>
                  </a:cubicBezTo>
                  <a:cubicBezTo>
                    <a:pt x="4277" y="3571"/>
                    <a:pt x="3522" y="2845"/>
                    <a:pt x="3095" y="2121"/>
                  </a:cubicBezTo>
                  <a:cubicBezTo>
                    <a:pt x="2667" y="1395"/>
                    <a:pt x="3057" y="0"/>
                    <a:pt x="3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7"/>
            <p:cNvSpPr/>
            <p:nvPr/>
          </p:nvSpPr>
          <p:spPr>
            <a:xfrm>
              <a:off x="4063800" y="2169275"/>
              <a:ext cx="2050" cy="33175"/>
            </a:xfrm>
            <a:custGeom>
              <a:rect b="b" l="l" r="r" t="t"/>
              <a:pathLst>
                <a:path extrusionOk="0" h="1327" w="82">
                  <a:moveTo>
                    <a:pt x="41" y="1"/>
                  </a:moveTo>
                  <a:cubicBezTo>
                    <a:pt x="19" y="1"/>
                    <a:pt x="0" y="18"/>
                    <a:pt x="0" y="40"/>
                  </a:cubicBezTo>
                  <a:lnTo>
                    <a:pt x="0" y="1287"/>
                  </a:lnTo>
                  <a:cubicBezTo>
                    <a:pt x="0" y="1309"/>
                    <a:pt x="19" y="1326"/>
                    <a:pt x="41" y="1326"/>
                  </a:cubicBezTo>
                  <a:cubicBezTo>
                    <a:pt x="63" y="1326"/>
                    <a:pt x="82" y="1309"/>
                    <a:pt x="82" y="1287"/>
                  </a:cubicBezTo>
                  <a:lnTo>
                    <a:pt x="82" y="40"/>
                  </a:lnTo>
                  <a:cubicBezTo>
                    <a:pt x="82" y="18"/>
                    <a:pt x="63" y="1"/>
                    <a:pt x="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7"/>
            <p:cNvSpPr/>
            <p:nvPr/>
          </p:nvSpPr>
          <p:spPr>
            <a:xfrm>
              <a:off x="4056075" y="2194050"/>
              <a:ext cx="17500" cy="23400"/>
            </a:xfrm>
            <a:custGeom>
              <a:rect b="b" l="l" r="r" t="t"/>
              <a:pathLst>
                <a:path extrusionOk="0" h="936" w="700">
                  <a:moveTo>
                    <a:pt x="350" y="1"/>
                  </a:moveTo>
                  <a:cubicBezTo>
                    <a:pt x="305" y="1"/>
                    <a:pt x="261" y="23"/>
                    <a:pt x="236" y="67"/>
                  </a:cubicBezTo>
                  <a:lnTo>
                    <a:pt x="27" y="419"/>
                  </a:lnTo>
                  <a:cubicBezTo>
                    <a:pt x="1" y="463"/>
                    <a:pt x="2" y="518"/>
                    <a:pt x="30" y="561"/>
                  </a:cubicBezTo>
                  <a:lnTo>
                    <a:pt x="238" y="875"/>
                  </a:lnTo>
                  <a:cubicBezTo>
                    <a:pt x="265" y="915"/>
                    <a:pt x="308" y="935"/>
                    <a:pt x="350" y="935"/>
                  </a:cubicBezTo>
                  <a:cubicBezTo>
                    <a:pt x="392" y="935"/>
                    <a:pt x="435" y="915"/>
                    <a:pt x="461" y="875"/>
                  </a:cubicBezTo>
                  <a:lnTo>
                    <a:pt x="670" y="561"/>
                  </a:lnTo>
                  <a:cubicBezTo>
                    <a:pt x="698" y="518"/>
                    <a:pt x="699" y="463"/>
                    <a:pt x="673" y="419"/>
                  </a:cubicBezTo>
                  <a:lnTo>
                    <a:pt x="464" y="67"/>
                  </a:lnTo>
                  <a:cubicBezTo>
                    <a:pt x="439" y="23"/>
                    <a:pt x="394" y="1"/>
                    <a:pt x="3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7"/>
            <p:cNvSpPr/>
            <p:nvPr/>
          </p:nvSpPr>
          <p:spPr>
            <a:xfrm>
              <a:off x="4310825" y="2277375"/>
              <a:ext cx="57950" cy="41775"/>
            </a:xfrm>
            <a:custGeom>
              <a:rect b="b" l="l" r="r" t="t"/>
              <a:pathLst>
                <a:path extrusionOk="0" h="1671" w="2318">
                  <a:moveTo>
                    <a:pt x="1290" y="0"/>
                  </a:moveTo>
                  <a:cubicBezTo>
                    <a:pt x="1243" y="0"/>
                    <a:pt x="1155" y="18"/>
                    <a:pt x="1189" y="160"/>
                  </a:cubicBezTo>
                  <a:cubicBezTo>
                    <a:pt x="1234" y="351"/>
                    <a:pt x="1600" y="456"/>
                    <a:pt x="1652" y="509"/>
                  </a:cubicBezTo>
                  <a:cubicBezTo>
                    <a:pt x="1703" y="564"/>
                    <a:pt x="1471" y="688"/>
                    <a:pt x="1471" y="688"/>
                  </a:cubicBezTo>
                  <a:cubicBezTo>
                    <a:pt x="1471" y="688"/>
                    <a:pt x="881" y="96"/>
                    <a:pt x="639" y="96"/>
                  </a:cubicBezTo>
                  <a:cubicBezTo>
                    <a:pt x="631" y="96"/>
                    <a:pt x="624" y="97"/>
                    <a:pt x="617" y="98"/>
                  </a:cubicBezTo>
                  <a:cubicBezTo>
                    <a:pt x="391" y="140"/>
                    <a:pt x="935" y="867"/>
                    <a:pt x="935" y="867"/>
                  </a:cubicBezTo>
                  <a:cubicBezTo>
                    <a:pt x="935" y="867"/>
                    <a:pt x="559" y="508"/>
                    <a:pt x="375" y="508"/>
                  </a:cubicBezTo>
                  <a:cubicBezTo>
                    <a:pt x="374" y="508"/>
                    <a:pt x="373" y="508"/>
                    <a:pt x="372" y="508"/>
                  </a:cubicBezTo>
                  <a:cubicBezTo>
                    <a:pt x="189" y="512"/>
                    <a:pt x="541" y="1096"/>
                    <a:pt x="541" y="1096"/>
                  </a:cubicBezTo>
                  <a:cubicBezTo>
                    <a:pt x="541" y="1096"/>
                    <a:pt x="382" y="957"/>
                    <a:pt x="246" y="957"/>
                  </a:cubicBezTo>
                  <a:cubicBezTo>
                    <a:pt x="207" y="957"/>
                    <a:pt x="169" y="969"/>
                    <a:pt x="138" y="999"/>
                  </a:cubicBezTo>
                  <a:cubicBezTo>
                    <a:pt x="1" y="1134"/>
                    <a:pt x="53" y="1274"/>
                    <a:pt x="167" y="1439"/>
                  </a:cubicBezTo>
                  <a:cubicBezTo>
                    <a:pt x="276" y="1598"/>
                    <a:pt x="461" y="1670"/>
                    <a:pt x="572" y="1670"/>
                  </a:cubicBezTo>
                  <a:cubicBezTo>
                    <a:pt x="576" y="1670"/>
                    <a:pt x="581" y="1670"/>
                    <a:pt x="585" y="1670"/>
                  </a:cubicBezTo>
                  <a:cubicBezTo>
                    <a:pt x="693" y="1664"/>
                    <a:pt x="774" y="1474"/>
                    <a:pt x="774" y="1474"/>
                  </a:cubicBezTo>
                  <a:cubicBezTo>
                    <a:pt x="774" y="1474"/>
                    <a:pt x="949" y="1523"/>
                    <a:pt x="1087" y="1523"/>
                  </a:cubicBezTo>
                  <a:cubicBezTo>
                    <a:pt x="1147" y="1523"/>
                    <a:pt x="1200" y="1514"/>
                    <a:pt x="1229" y="1487"/>
                  </a:cubicBezTo>
                  <a:cubicBezTo>
                    <a:pt x="1323" y="1400"/>
                    <a:pt x="1312" y="1276"/>
                    <a:pt x="1312" y="1276"/>
                  </a:cubicBezTo>
                  <a:lnTo>
                    <a:pt x="1312" y="1276"/>
                  </a:lnTo>
                  <a:cubicBezTo>
                    <a:pt x="1312" y="1276"/>
                    <a:pt x="1377" y="1317"/>
                    <a:pt x="1465" y="1317"/>
                  </a:cubicBezTo>
                  <a:cubicBezTo>
                    <a:pt x="1504" y="1317"/>
                    <a:pt x="1547" y="1309"/>
                    <a:pt x="1592" y="1286"/>
                  </a:cubicBezTo>
                  <a:cubicBezTo>
                    <a:pt x="1735" y="1210"/>
                    <a:pt x="1742" y="1092"/>
                    <a:pt x="1742" y="1092"/>
                  </a:cubicBezTo>
                  <a:cubicBezTo>
                    <a:pt x="1742" y="1092"/>
                    <a:pt x="2032" y="969"/>
                    <a:pt x="2174" y="873"/>
                  </a:cubicBezTo>
                  <a:cubicBezTo>
                    <a:pt x="2317" y="779"/>
                    <a:pt x="2187" y="485"/>
                    <a:pt x="2123" y="289"/>
                  </a:cubicBezTo>
                  <a:cubicBezTo>
                    <a:pt x="2061" y="92"/>
                    <a:pt x="1578" y="150"/>
                    <a:pt x="1316" y="2"/>
                  </a:cubicBezTo>
                  <a:cubicBezTo>
                    <a:pt x="1316" y="2"/>
                    <a:pt x="1305" y="0"/>
                    <a:pt x="1290"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7"/>
            <p:cNvSpPr/>
            <p:nvPr/>
          </p:nvSpPr>
          <p:spPr>
            <a:xfrm>
              <a:off x="3720050" y="2661900"/>
              <a:ext cx="176700" cy="108975"/>
            </a:xfrm>
            <a:custGeom>
              <a:rect b="b" l="l" r="r" t="t"/>
              <a:pathLst>
                <a:path extrusionOk="0" h="4359" w="7068">
                  <a:moveTo>
                    <a:pt x="5586" y="0"/>
                  </a:moveTo>
                  <a:cubicBezTo>
                    <a:pt x="4387" y="780"/>
                    <a:pt x="2501" y="2098"/>
                    <a:pt x="1031" y="2098"/>
                  </a:cubicBezTo>
                  <a:cubicBezTo>
                    <a:pt x="713" y="2098"/>
                    <a:pt x="414" y="2037"/>
                    <a:pt x="146" y="1894"/>
                  </a:cubicBezTo>
                  <a:cubicBezTo>
                    <a:pt x="24" y="2239"/>
                    <a:pt x="1" y="2563"/>
                    <a:pt x="146" y="2851"/>
                  </a:cubicBezTo>
                  <a:cubicBezTo>
                    <a:pt x="146" y="2851"/>
                    <a:pt x="1822" y="4197"/>
                    <a:pt x="3808" y="4358"/>
                  </a:cubicBezTo>
                  <a:cubicBezTo>
                    <a:pt x="4832" y="4161"/>
                    <a:pt x="5988" y="3805"/>
                    <a:pt x="7068" y="3170"/>
                  </a:cubicBezTo>
                  <a:cubicBezTo>
                    <a:pt x="6829" y="2712"/>
                    <a:pt x="6598" y="2252"/>
                    <a:pt x="6387" y="1782"/>
                  </a:cubicBezTo>
                  <a:cubicBezTo>
                    <a:pt x="6161" y="1280"/>
                    <a:pt x="5954" y="768"/>
                    <a:pt x="5717" y="270"/>
                  </a:cubicBezTo>
                  <a:cubicBezTo>
                    <a:pt x="5675" y="180"/>
                    <a:pt x="5631" y="90"/>
                    <a:pt x="55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7"/>
            <p:cNvSpPr/>
            <p:nvPr/>
          </p:nvSpPr>
          <p:spPr>
            <a:xfrm>
              <a:off x="3723675" y="2714775"/>
              <a:ext cx="91600" cy="56100"/>
            </a:xfrm>
            <a:custGeom>
              <a:rect b="b" l="l" r="r" t="t"/>
              <a:pathLst>
                <a:path extrusionOk="0" h="2244" w="3664">
                  <a:moveTo>
                    <a:pt x="2885" y="0"/>
                  </a:moveTo>
                  <a:lnTo>
                    <a:pt x="2885" y="0"/>
                  </a:lnTo>
                  <a:cubicBezTo>
                    <a:pt x="2885" y="1"/>
                    <a:pt x="1354" y="770"/>
                    <a:pt x="332" y="770"/>
                  </a:cubicBezTo>
                  <a:cubicBezTo>
                    <a:pt x="214" y="770"/>
                    <a:pt x="102" y="759"/>
                    <a:pt x="1" y="736"/>
                  </a:cubicBezTo>
                  <a:lnTo>
                    <a:pt x="1" y="736"/>
                  </a:lnTo>
                  <a:cubicBezTo>
                    <a:pt x="1" y="737"/>
                    <a:pt x="1677" y="2082"/>
                    <a:pt x="3663" y="2243"/>
                  </a:cubicBezTo>
                  <a:cubicBezTo>
                    <a:pt x="3663" y="2243"/>
                    <a:pt x="2649" y="1186"/>
                    <a:pt x="2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7"/>
            <p:cNvSpPr/>
            <p:nvPr/>
          </p:nvSpPr>
          <p:spPr>
            <a:xfrm>
              <a:off x="5072450" y="2896875"/>
              <a:ext cx="176675" cy="108925"/>
            </a:xfrm>
            <a:custGeom>
              <a:rect b="b" l="l" r="r" t="t"/>
              <a:pathLst>
                <a:path extrusionOk="0" h="4357" w="7067">
                  <a:moveTo>
                    <a:pt x="1482" y="0"/>
                  </a:moveTo>
                  <a:cubicBezTo>
                    <a:pt x="1437" y="89"/>
                    <a:pt x="1392" y="180"/>
                    <a:pt x="1350" y="270"/>
                  </a:cubicBezTo>
                  <a:cubicBezTo>
                    <a:pt x="1114" y="768"/>
                    <a:pt x="907" y="1280"/>
                    <a:pt x="681" y="1781"/>
                  </a:cubicBezTo>
                  <a:cubicBezTo>
                    <a:pt x="470" y="2250"/>
                    <a:pt x="239" y="2712"/>
                    <a:pt x="0" y="3169"/>
                  </a:cubicBezTo>
                  <a:cubicBezTo>
                    <a:pt x="1080" y="3805"/>
                    <a:pt x="2236" y="4161"/>
                    <a:pt x="3260" y="4357"/>
                  </a:cubicBezTo>
                  <a:cubicBezTo>
                    <a:pt x="5246" y="4197"/>
                    <a:pt x="6922" y="2850"/>
                    <a:pt x="6922" y="2850"/>
                  </a:cubicBezTo>
                  <a:cubicBezTo>
                    <a:pt x="7067" y="2562"/>
                    <a:pt x="7044" y="2239"/>
                    <a:pt x="6922" y="1894"/>
                  </a:cubicBezTo>
                  <a:cubicBezTo>
                    <a:pt x="6654" y="2036"/>
                    <a:pt x="6355" y="2098"/>
                    <a:pt x="6037" y="2098"/>
                  </a:cubicBezTo>
                  <a:cubicBezTo>
                    <a:pt x="4568" y="2098"/>
                    <a:pt x="2681" y="779"/>
                    <a:pt x="14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7"/>
            <p:cNvSpPr/>
            <p:nvPr/>
          </p:nvSpPr>
          <p:spPr>
            <a:xfrm>
              <a:off x="5153925" y="2949750"/>
              <a:ext cx="91600" cy="56100"/>
            </a:xfrm>
            <a:custGeom>
              <a:rect b="b" l="l" r="r" t="t"/>
              <a:pathLst>
                <a:path extrusionOk="0" h="2244" w="3664">
                  <a:moveTo>
                    <a:pt x="779" y="1"/>
                  </a:moveTo>
                  <a:lnTo>
                    <a:pt x="779" y="1"/>
                  </a:lnTo>
                  <a:cubicBezTo>
                    <a:pt x="1013" y="1186"/>
                    <a:pt x="1" y="2242"/>
                    <a:pt x="1" y="2242"/>
                  </a:cubicBezTo>
                  <a:lnTo>
                    <a:pt x="1" y="2243"/>
                  </a:lnTo>
                  <a:cubicBezTo>
                    <a:pt x="1987" y="2082"/>
                    <a:pt x="3663" y="735"/>
                    <a:pt x="3663" y="735"/>
                  </a:cubicBezTo>
                  <a:lnTo>
                    <a:pt x="3663" y="735"/>
                  </a:lnTo>
                  <a:cubicBezTo>
                    <a:pt x="3561" y="758"/>
                    <a:pt x="3449" y="769"/>
                    <a:pt x="3330" y="769"/>
                  </a:cubicBezTo>
                  <a:cubicBezTo>
                    <a:pt x="2308" y="769"/>
                    <a:pt x="779" y="1"/>
                    <a:pt x="7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7"/>
            <p:cNvSpPr/>
            <p:nvPr/>
          </p:nvSpPr>
          <p:spPr>
            <a:xfrm>
              <a:off x="3816550" y="3338600"/>
              <a:ext cx="92725" cy="22500"/>
            </a:xfrm>
            <a:custGeom>
              <a:rect b="b" l="l" r="r" t="t"/>
              <a:pathLst>
                <a:path extrusionOk="0" h="900" w="3709">
                  <a:moveTo>
                    <a:pt x="0" y="1"/>
                  </a:moveTo>
                  <a:lnTo>
                    <a:pt x="0" y="899"/>
                  </a:lnTo>
                  <a:lnTo>
                    <a:pt x="3709" y="899"/>
                  </a:lnTo>
                  <a:lnTo>
                    <a:pt x="37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7"/>
            <p:cNvSpPr/>
            <p:nvPr/>
          </p:nvSpPr>
          <p:spPr>
            <a:xfrm>
              <a:off x="3748275" y="3273675"/>
              <a:ext cx="232800" cy="71475"/>
            </a:xfrm>
            <a:custGeom>
              <a:rect b="b" l="l" r="r" t="t"/>
              <a:pathLst>
                <a:path extrusionOk="0" h="2859" w="9312">
                  <a:moveTo>
                    <a:pt x="0" y="0"/>
                  </a:moveTo>
                  <a:lnTo>
                    <a:pt x="988" y="1774"/>
                  </a:lnTo>
                  <a:lnTo>
                    <a:pt x="1042" y="1869"/>
                  </a:lnTo>
                  <a:lnTo>
                    <a:pt x="1168" y="2095"/>
                  </a:lnTo>
                  <a:cubicBezTo>
                    <a:pt x="1242" y="2229"/>
                    <a:pt x="1335" y="2347"/>
                    <a:pt x="1442" y="2449"/>
                  </a:cubicBezTo>
                  <a:cubicBezTo>
                    <a:pt x="1472" y="2478"/>
                    <a:pt x="1503" y="2505"/>
                    <a:pt x="1536" y="2530"/>
                  </a:cubicBezTo>
                  <a:cubicBezTo>
                    <a:pt x="1795" y="2740"/>
                    <a:pt x="2123" y="2859"/>
                    <a:pt x="2468" y="2859"/>
                  </a:cubicBezTo>
                  <a:lnTo>
                    <a:pt x="6845" y="2859"/>
                  </a:lnTo>
                  <a:cubicBezTo>
                    <a:pt x="7131" y="2859"/>
                    <a:pt x="7406" y="2776"/>
                    <a:pt x="7639" y="2628"/>
                  </a:cubicBezTo>
                  <a:cubicBezTo>
                    <a:pt x="7676" y="2607"/>
                    <a:pt x="7710" y="2582"/>
                    <a:pt x="7745" y="2556"/>
                  </a:cubicBezTo>
                  <a:cubicBezTo>
                    <a:pt x="7906" y="2433"/>
                    <a:pt x="8042" y="2278"/>
                    <a:pt x="8144" y="2095"/>
                  </a:cubicBezTo>
                  <a:lnTo>
                    <a:pt x="8168" y="2053"/>
                  </a:lnTo>
                  <a:lnTo>
                    <a:pt x="8223" y="1955"/>
                  </a:lnTo>
                  <a:lnTo>
                    <a:pt x="93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7"/>
            <p:cNvSpPr/>
            <p:nvPr/>
          </p:nvSpPr>
          <p:spPr>
            <a:xfrm>
              <a:off x="3772975" y="3273675"/>
              <a:ext cx="15425" cy="46750"/>
            </a:xfrm>
            <a:custGeom>
              <a:rect b="b" l="l" r="r" t="t"/>
              <a:pathLst>
                <a:path extrusionOk="0" h="1870" w="617">
                  <a:moveTo>
                    <a:pt x="357" y="0"/>
                  </a:moveTo>
                  <a:cubicBezTo>
                    <a:pt x="438" y="190"/>
                    <a:pt x="490" y="395"/>
                    <a:pt x="500" y="613"/>
                  </a:cubicBezTo>
                  <a:cubicBezTo>
                    <a:pt x="521" y="1062"/>
                    <a:pt x="329" y="1506"/>
                    <a:pt x="0" y="1774"/>
                  </a:cubicBezTo>
                  <a:lnTo>
                    <a:pt x="54" y="1869"/>
                  </a:lnTo>
                  <a:cubicBezTo>
                    <a:pt x="387" y="1606"/>
                    <a:pt x="599" y="1180"/>
                    <a:pt x="610" y="735"/>
                  </a:cubicBezTo>
                  <a:cubicBezTo>
                    <a:pt x="616" y="474"/>
                    <a:pt x="565" y="228"/>
                    <a:pt x="4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67"/>
            <p:cNvSpPr/>
            <p:nvPr/>
          </p:nvSpPr>
          <p:spPr>
            <a:xfrm>
              <a:off x="3798550" y="3273675"/>
              <a:ext cx="116250" cy="29825"/>
            </a:xfrm>
            <a:custGeom>
              <a:rect b="b" l="l" r="r" t="t"/>
              <a:pathLst>
                <a:path extrusionOk="0" h="1193" w="4650">
                  <a:moveTo>
                    <a:pt x="0" y="0"/>
                  </a:moveTo>
                  <a:cubicBezTo>
                    <a:pt x="193" y="421"/>
                    <a:pt x="542" y="776"/>
                    <a:pt x="968" y="974"/>
                  </a:cubicBezTo>
                  <a:cubicBezTo>
                    <a:pt x="1295" y="1126"/>
                    <a:pt x="1643" y="1193"/>
                    <a:pt x="1992" y="1193"/>
                  </a:cubicBezTo>
                  <a:cubicBezTo>
                    <a:pt x="2615" y="1193"/>
                    <a:pt x="3244" y="980"/>
                    <a:pt x="3775" y="658"/>
                  </a:cubicBezTo>
                  <a:cubicBezTo>
                    <a:pt x="4088" y="470"/>
                    <a:pt x="4377" y="244"/>
                    <a:pt x="4649" y="0"/>
                  </a:cubicBezTo>
                  <a:lnTo>
                    <a:pt x="4482" y="0"/>
                  </a:lnTo>
                  <a:cubicBezTo>
                    <a:pt x="3778" y="605"/>
                    <a:pt x="2955" y="1084"/>
                    <a:pt x="2000" y="1084"/>
                  </a:cubicBezTo>
                  <a:cubicBezTo>
                    <a:pt x="1990" y="1084"/>
                    <a:pt x="1980" y="1084"/>
                    <a:pt x="1970" y="1084"/>
                  </a:cubicBezTo>
                  <a:cubicBezTo>
                    <a:pt x="1400" y="1077"/>
                    <a:pt x="836" y="880"/>
                    <a:pt x="438" y="458"/>
                  </a:cubicBezTo>
                  <a:cubicBezTo>
                    <a:pt x="309" y="321"/>
                    <a:pt x="202" y="167"/>
                    <a:pt x="1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67"/>
            <p:cNvSpPr/>
            <p:nvPr/>
          </p:nvSpPr>
          <p:spPr>
            <a:xfrm>
              <a:off x="3937400" y="3273675"/>
              <a:ext cx="16475" cy="51350"/>
            </a:xfrm>
            <a:custGeom>
              <a:rect b="b" l="l" r="r" t="t"/>
              <a:pathLst>
                <a:path extrusionOk="0" h="2054" w="659">
                  <a:moveTo>
                    <a:pt x="219" y="0"/>
                  </a:moveTo>
                  <a:cubicBezTo>
                    <a:pt x="56" y="284"/>
                    <a:pt x="0" y="613"/>
                    <a:pt x="48" y="944"/>
                  </a:cubicBezTo>
                  <a:cubicBezTo>
                    <a:pt x="112" y="1380"/>
                    <a:pt x="324" y="1742"/>
                    <a:pt x="603" y="2053"/>
                  </a:cubicBezTo>
                  <a:lnTo>
                    <a:pt x="658" y="1955"/>
                  </a:lnTo>
                  <a:cubicBezTo>
                    <a:pt x="428" y="1691"/>
                    <a:pt x="250" y="1388"/>
                    <a:pt x="174" y="1030"/>
                  </a:cubicBezTo>
                  <a:cubicBezTo>
                    <a:pt x="99" y="671"/>
                    <a:pt x="150" y="305"/>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67"/>
            <p:cNvSpPr/>
            <p:nvPr/>
          </p:nvSpPr>
          <p:spPr>
            <a:xfrm>
              <a:off x="3784300" y="3318475"/>
              <a:ext cx="157625" cy="20925"/>
            </a:xfrm>
            <a:custGeom>
              <a:rect b="b" l="l" r="r" t="t"/>
              <a:pathLst>
                <a:path extrusionOk="0" h="837" w="6305">
                  <a:moveTo>
                    <a:pt x="2681" y="0"/>
                  </a:moveTo>
                  <a:cubicBezTo>
                    <a:pt x="2001" y="0"/>
                    <a:pt x="1323" y="105"/>
                    <a:pt x="660" y="357"/>
                  </a:cubicBezTo>
                  <a:cubicBezTo>
                    <a:pt x="447" y="438"/>
                    <a:pt x="214" y="534"/>
                    <a:pt x="1" y="657"/>
                  </a:cubicBezTo>
                  <a:cubicBezTo>
                    <a:pt x="31" y="686"/>
                    <a:pt x="62" y="713"/>
                    <a:pt x="94" y="738"/>
                  </a:cubicBezTo>
                  <a:cubicBezTo>
                    <a:pt x="118" y="725"/>
                    <a:pt x="143" y="712"/>
                    <a:pt x="167" y="699"/>
                  </a:cubicBezTo>
                  <a:cubicBezTo>
                    <a:pt x="472" y="536"/>
                    <a:pt x="796" y="410"/>
                    <a:pt x="1129" y="318"/>
                  </a:cubicBezTo>
                  <a:cubicBezTo>
                    <a:pt x="1643" y="175"/>
                    <a:pt x="2177" y="112"/>
                    <a:pt x="2709" y="112"/>
                  </a:cubicBezTo>
                  <a:cubicBezTo>
                    <a:pt x="2845" y="112"/>
                    <a:pt x="2981" y="116"/>
                    <a:pt x="3117" y="124"/>
                  </a:cubicBezTo>
                  <a:cubicBezTo>
                    <a:pt x="4177" y="183"/>
                    <a:pt x="5202" y="474"/>
                    <a:pt x="6198" y="836"/>
                  </a:cubicBezTo>
                  <a:cubicBezTo>
                    <a:pt x="6235" y="815"/>
                    <a:pt x="6269" y="790"/>
                    <a:pt x="6304" y="764"/>
                  </a:cubicBezTo>
                  <a:cubicBezTo>
                    <a:pt x="5137" y="339"/>
                    <a:pt x="3905" y="0"/>
                    <a:pt x="26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67"/>
            <p:cNvSpPr/>
            <p:nvPr/>
          </p:nvSpPr>
          <p:spPr>
            <a:xfrm>
              <a:off x="3749650" y="3266475"/>
              <a:ext cx="231425" cy="14425"/>
            </a:xfrm>
            <a:custGeom>
              <a:rect b="b" l="l" r="r" t="t"/>
              <a:pathLst>
                <a:path extrusionOk="0" h="577" w="9257">
                  <a:moveTo>
                    <a:pt x="4629" y="0"/>
                  </a:moveTo>
                  <a:cubicBezTo>
                    <a:pt x="2072" y="0"/>
                    <a:pt x="1" y="129"/>
                    <a:pt x="1" y="288"/>
                  </a:cubicBezTo>
                  <a:cubicBezTo>
                    <a:pt x="1" y="448"/>
                    <a:pt x="2072" y="577"/>
                    <a:pt x="4629" y="577"/>
                  </a:cubicBezTo>
                  <a:cubicBezTo>
                    <a:pt x="7185" y="577"/>
                    <a:pt x="9256" y="448"/>
                    <a:pt x="9256" y="288"/>
                  </a:cubicBezTo>
                  <a:cubicBezTo>
                    <a:pt x="9256" y="129"/>
                    <a:pt x="7185" y="0"/>
                    <a:pt x="4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67"/>
            <p:cNvSpPr/>
            <p:nvPr/>
          </p:nvSpPr>
          <p:spPr>
            <a:xfrm>
              <a:off x="3867325" y="3030525"/>
              <a:ext cx="122550" cy="202075"/>
            </a:xfrm>
            <a:custGeom>
              <a:rect b="b" l="l" r="r" t="t"/>
              <a:pathLst>
                <a:path extrusionOk="0" h="8083" w="4902">
                  <a:moveTo>
                    <a:pt x="4826" y="0"/>
                  </a:moveTo>
                  <a:cubicBezTo>
                    <a:pt x="4826" y="0"/>
                    <a:pt x="3848" y="209"/>
                    <a:pt x="2772" y="1130"/>
                  </a:cubicBezTo>
                  <a:lnTo>
                    <a:pt x="2735" y="1917"/>
                  </a:lnTo>
                  <a:lnTo>
                    <a:pt x="2488" y="1388"/>
                  </a:lnTo>
                  <a:cubicBezTo>
                    <a:pt x="1313" y="2524"/>
                    <a:pt x="113" y="4542"/>
                    <a:pt x="0" y="8082"/>
                  </a:cubicBezTo>
                  <a:cubicBezTo>
                    <a:pt x="0" y="8082"/>
                    <a:pt x="1563" y="7572"/>
                    <a:pt x="2918" y="6124"/>
                  </a:cubicBezTo>
                  <a:lnTo>
                    <a:pt x="2918" y="6124"/>
                  </a:lnTo>
                  <a:lnTo>
                    <a:pt x="778" y="6505"/>
                  </a:lnTo>
                  <a:lnTo>
                    <a:pt x="3763" y="5027"/>
                  </a:lnTo>
                  <a:cubicBezTo>
                    <a:pt x="4146" y="4413"/>
                    <a:pt x="4467" y="3690"/>
                    <a:pt x="4664" y="2841"/>
                  </a:cubicBezTo>
                  <a:lnTo>
                    <a:pt x="4664" y="2841"/>
                  </a:lnTo>
                  <a:lnTo>
                    <a:pt x="2819" y="3170"/>
                  </a:lnTo>
                  <a:lnTo>
                    <a:pt x="2819" y="3170"/>
                  </a:lnTo>
                  <a:lnTo>
                    <a:pt x="4784" y="2196"/>
                  </a:lnTo>
                  <a:cubicBezTo>
                    <a:pt x="4879" y="1534"/>
                    <a:pt x="4901" y="804"/>
                    <a:pt x="48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67"/>
            <p:cNvSpPr/>
            <p:nvPr/>
          </p:nvSpPr>
          <p:spPr>
            <a:xfrm>
              <a:off x="3848225" y="2937300"/>
              <a:ext cx="88300" cy="145525"/>
            </a:xfrm>
            <a:custGeom>
              <a:rect b="b" l="l" r="r" t="t"/>
              <a:pathLst>
                <a:path extrusionOk="0" h="5821" w="3532">
                  <a:moveTo>
                    <a:pt x="3478" y="0"/>
                  </a:moveTo>
                  <a:lnTo>
                    <a:pt x="3478" y="0"/>
                  </a:lnTo>
                  <a:cubicBezTo>
                    <a:pt x="3478" y="0"/>
                    <a:pt x="2772" y="149"/>
                    <a:pt x="1997" y="814"/>
                  </a:cubicBezTo>
                  <a:lnTo>
                    <a:pt x="1971" y="1379"/>
                  </a:lnTo>
                  <a:lnTo>
                    <a:pt x="1793" y="1000"/>
                  </a:lnTo>
                  <a:cubicBezTo>
                    <a:pt x="947" y="1817"/>
                    <a:pt x="83" y="3271"/>
                    <a:pt x="1" y="5821"/>
                  </a:cubicBezTo>
                  <a:cubicBezTo>
                    <a:pt x="1" y="5821"/>
                    <a:pt x="1126" y="5453"/>
                    <a:pt x="2103" y="4410"/>
                  </a:cubicBezTo>
                  <a:lnTo>
                    <a:pt x="2103" y="4410"/>
                  </a:lnTo>
                  <a:lnTo>
                    <a:pt x="561" y="4685"/>
                  </a:lnTo>
                  <a:lnTo>
                    <a:pt x="2711" y="3620"/>
                  </a:lnTo>
                  <a:cubicBezTo>
                    <a:pt x="2988" y="3179"/>
                    <a:pt x="3218" y="2657"/>
                    <a:pt x="3360" y="2046"/>
                  </a:cubicBezTo>
                  <a:lnTo>
                    <a:pt x="3360" y="2046"/>
                  </a:lnTo>
                  <a:lnTo>
                    <a:pt x="2032" y="2283"/>
                  </a:lnTo>
                  <a:lnTo>
                    <a:pt x="3447" y="1582"/>
                  </a:lnTo>
                  <a:cubicBezTo>
                    <a:pt x="3515" y="1106"/>
                    <a:pt x="3531" y="578"/>
                    <a:pt x="3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67"/>
            <p:cNvSpPr/>
            <p:nvPr/>
          </p:nvSpPr>
          <p:spPr>
            <a:xfrm>
              <a:off x="3723725" y="3010050"/>
              <a:ext cx="143650" cy="208125"/>
            </a:xfrm>
            <a:custGeom>
              <a:rect b="b" l="l" r="r" t="t"/>
              <a:pathLst>
                <a:path extrusionOk="0" h="8325" w="5746">
                  <a:moveTo>
                    <a:pt x="26" y="1"/>
                  </a:moveTo>
                  <a:lnTo>
                    <a:pt x="26" y="1"/>
                  </a:lnTo>
                  <a:cubicBezTo>
                    <a:pt x="0" y="867"/>
                    <a:pt x="74" y="1648"/>
                    <a:pt x="222" y="2350"/>
                  </a:cubicBezTo>
                  <a:lnTo>
                    <a:pt x="2392" y="3257"/>
                  </a:lnTo>
                  <a:lnTo>
                    <a:pt x="394" y="3031"/>
                  </a:lnTo>
                  <a:lnTo>
                    <a:pt x="394" y="3031"/>
                  </a:lnTo>
                  <a:cubicBezTo>
                    <a:pt x="662" y="3926"/>
                    <a:pt x="1056" y="4680"/>
                    <a:pt x="1508" y="5310"/>
                  </a:cubicBezTo>
                  <a:lnTo>
                    <a:pt x="4806" y="6689"/>
                  </a:lnTo>
                  <a:lnTo>
                    <a:pt x="2488" y="6427"/>
                  </a:lnTo>
                  <a:lnTo>
                    <a:pt x="2488" y="6427"/>
                  </a:lnTo>
                  <a:cubicBezTo>
                    <a:pt x="4038" y="7886"/>
                    <a:pt x="5746" y="8325"/>
                    <a:pt x="5746" y="8325"/>
                  </a:cubicBezTo>
                  <a:cubicBezTo>
                    <a:pt x="5384" y="4541"/>
                    <a:pt x="3961" y="2462"/>
                    <a:pt x="2625" y="1326"/>
                  </a:cubicBezTo>
                  <a:lnTo>
                    <a:pt x="2396" y="1908"/>
                  </a:lnTo>
                  <a:lnTo>
                    <a:pt x="2304" y="1070"/>
                  </a:lnTo>
                  <a:cubicBezTo>
                    <a:pt x="1088" y="157"/>
                    <a:pt x="26"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67"/>
            <p:cNvSpPr/>
            <p:nvPr/>
          </p:nvSpPr>
          <p:spPr>
            <a:xfrm>
              <a:off x="3827775" y="2990400"/>
              <a:ext cx="53475" cy="285400"/>
            </a:xfrm>
            <a:custGeom>
              <a:rect b="b" l="l" r="r" t="t"/>
              <a:pathLst>
                <a:path extrusionOk="0" h="11416" w="2139">
                  <a:moveTo>
                    <a:pt x="141" y="1"/>
                  </a:moveTo>
                  <a:cubicBezTo>
                    <a:pt x="129" y="1"/>
                    <a:pt x="118" y="3"/>
                    <a:pt x="106" y="6"/>
                  </a:cubicBezTo>
                  <a:cubicBezTo>
                    <a:pt x="39" y="26"/>
                    <a:pt x="0" y="96"/>
                    <a:pt x="19" y="162"/>
                  </a:cubicBezTo>
                  <a:cubicBezTo>
                    <a:pt x="41" y="238"/>
                    <a:pt x="2139" y="7630"/>
                    <a:pt x="1239" y="11259"/>
                  </a:cubicBezTo>
                  <a:cubicBezTo>
                    <a:pt x="1223" y="11327"/>
                    <a:pt x="1264" y="11395"/>
                    <a:pt x="1332" y="11413"/>
                  </a:cubicBezTo>
                  <a:cubicBezTo>
                    <a:pt x="1342" y="11414"/>
                    <a:pt x="1352" y="11415"/>
                    <a:pt x="1362" y="11415"/>
                  </a:cubicBezTo>
                  <a:cubicBezTo>
                    <a:pt x="1420" y="11415"/>
                    <a:pt x="1471" y="11378"/>
                    <a:pt x="1485" y="11320"/>
                  </a:cubicBezTo>
                  <a:cubicBezTo>
                    <a:pt x="1871" y="9765"/>
                    <a:pt x="1781" y="7403"/>
                    <a:pt x="1220" y="4297"/>
                  </a:cubicBezTo>
                  <a:cubicBezTo>
                    <a:pt x="804" y="1990"/>
                    <a:pt x="268" y="111"/>
                    <a:pt x="264" y="93"/>
                  </a:cubicBezTo>
                  <a:cubicBezTo>
                    <a:pt x="247" y="37"/>
                    <a:pt x="196" y="1"/>
                    <a:pt x="1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67"/>
            <p:cNvSpPr/>
            <p:nvPr/>
          </p:nvSpPr>
          <p:spPr>
            <a:xfrm>
              <a:off x="3798475" y="2171375"/>
              <a:ext cx="128050" cy="125325"/>
            </a:xfrm>
            <a:custGeom>
              <a:rect b="b" l="l" r="r" t="t"/>
              <a:pathLst>
                <a:path extrusionOk="0" h="5013" w="5122">
                  <a:moveTo>
                    <a:pt x="2560" y="1494"/>
                  </a:moveTo>
                  <a:cubicBezTo>
                    <a:pt x="3137" y="1494"/>
                    <a:pt x="3606" y="1964"/>
                    <a:pt x="3606" y="2540"/>
                  </a:cubicBezTo>
                  <a:cubicBezTo>
                    <a:pt x="3606" y="3117"/>
                    <a:pt x="3137" y="3586"/>
                    <a:pt x="2560" y="3586"/>
                  </a:cubicBezTo>
                  <a:cubicBezTo>
                    <a:pt x="1984" y="3586"/>
                    <a:pt x="1513" y="3117"/>
                    <a:pt x="1513" y="2540"/>
                  </a:cubicBezTo>
                  <a:cubicBezTo>
                    <a:pt x="1513" y="1964"/>
                    <a:pt x="1984" y="1494"/>
                    <a:pt x="2560" y="1494"/>
                  </a:cubicBezTo>
                  <a:close/>
                  <a:moveTo>
                    <a:pt x="2008" y="1"/>
                  </a:moveTo>
                  <a:lnTo>
                    <a:pt x="2008" y="822"/>
                  </a:lnTo>
                  <a:cubicBezTo>
                    <a:pt x="1833" y="878"/>
                    <a:pt x="1668" y="961"/>
                    <a:pt x="1521" y="1065"/>
                  </a:cubicBezTo>
                  <a:lnTo>
                    <a:pt x="861" y="586"/>
                  </a:lnTo>
                  <a:lnTo>
                    <a:pt x="212" y="1478"/>
                  </a:lnTo>
                  <a:lnTo>
                    <a:pt x="856" y="1948"/>
                  </a:lnTo>
                  <a:cubicBezTo>
                    <a:pt x="804" y="2095"/>
                    <a:pt x="771" y="2252"/>
                    <a:pt x="759" y="2414"/>
                  </a:cubicBezTo>
                  <a:lnTo>
                    <a:pt x="0" y="2617"/>
                  </a:lnTo>
                  <a:lnTo>
                    <a:pt x="286" y="3683"/>
                  </a:lnTo>
                  <a:lnTo>
                    <a:pt x="1023" y="3486"/>
                  </a:lnTo>
                  <a:cubicBezTo>
                    <a:pt x="1113" y="3629"/>
                    <a:pt x="1220" y="3760"/>
                    <a:pt x="1345" y="3874"/>
                  </a:cubicBezTo>
                  <a:lnTo>
                    <a:pt x="1038" y="4564"/>
                  </a:lnTo>
                  <a:lnTo>
                    <a:pt x="2046" y="5013"/>
                  </a:lnTo>
                  <a:lnTo>
                    <a:pt x="2349" y="4332"/>
                  </a:lnTo>
                  <a:cubicBezTo>
                    <a:pt x="2418" y="4341"/>
                    <a:pt x="2489" y="4345"/>
                    <a:pt x="2560" y="4345"/>
                  </a:cubicBezTo>
                  <a:cubicBezTo>
                    <a:pt x="2664" y="4345"/>
                    <a:pt x="2766" y="4335"/>
                    <a:pt x="2866" y="4319"/>
                  </a:cubicBezTo>
                  <a:lnTo>
                    <a:pt x="3203" y="4983"/>
                  </a:lnTo>
                  <a:lnTo>
                    <a:pt x="4187" y="4481"/>
                  </a:lnTo>
                  <a:lnTo>
                    <a:pt x="3844" y="3808"/>
                  </a:lnTo>
                  <a:cubicBezTo>
                    <a:pt x="3961" y="3687"/>
                    <a:pt x="4062" y="3553"/>
                    <a:pt x="4144" y="3403"/>
                  </a:cubicBezTo>
                  <a:lnTo>
                    <a:pt x="4893" y="3563"/>
                  </a:lnTo>
                  <a:lnTo>
                    <a:pt x="5121" y="2484"/>
                  </a:lnTo>
                  <a:lnTo>
                    <a:pt x="4351" y="2318"/>
                  </a:lnTo>
                  <a:cubicBezTo>
                    <a:pt x="4330" y="2159"/>
                    <a:pt x="4290" y="2004"/>
                    <a:pt x="4230" y="1859"/>
                  </a:cubicBezTo>
                  <a:lnTo>
                    <a:pt x="4851" y="1358"/>
                  </a:lnTo>
                  <a:lnTo>
                    <a:pt x="4157" y="500"/>
                  </a:lnTo>
                  <a:lnTo>
                    <a:pt x="3521" y="1015"/>
                  </a:lnTo>
                  <a:cubicBezTo>
                    <a:pt x="3395" y="934"/>
                    <a:pt x="3257" y="870"/>
                    <a:pt x="3112" y="822"/>
                  </a:cubicBezTo>
                  <a:lnTo>
                    <a:pt x="31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67"/>
            <p:cNvSpPr/>
            <p:nvPr/>
          </p:nvSpPr>
          <p:spPr>
            <a:xfrm>
              <a:off x="5050775" y="2412500"/>
              <a:ext cx="128050" cy="125300"/>
            </a:xfrm>
            <a:custGeom>
              <a:rect b="b" l="l" r="r" t="t"/>
              <a:pathLst>
                <a:path extrusionOk="0" h="5012" w="5122">
                  <a:moveTo>
                    <a:pt x="2561" y="1493"/>
                  </a:moveTo>
                  <a:cubicBezTo>
                    <a:pt x="3137" y="1493"/>
                    <a:pt x="3607" y="1962"/>
                    <a:pt x="3607" y="2540"/>
                  </a:cubicBezTo>
                  <a:cubicBezTo>
                    <a:pt x="3607" y="3117"/>
                    <a:pt x="3137" y="3586"/>
                    <a:pt x="2561" y="3586"/>
                  </a:cubicBezTo>
                  <a:cubicBezTo>
                    <a:pt x="1984" y="3586"/>
                    <a:pt x="1515" y="3117"/>
                    <a:pt x="1515" y="2540"/>
                  </a:cubicBezTo>
                  <a:cubicBezTo>
                    <a:pt x="1515" y="1962"/>
                    <a:pt x="1984" y="1493"/>
                    <a:pt x="2561" y="1493"/>
                  </a:cubicBezTo>
                  <a:close/>
                  <a:moveTo>
                    <a:pt x="2009" y="1"/>
                  </a:moveTo>
                  <a:lnTo>
                    <a:pt x="2009" y="822"/>
                  </a:lnTo>
                  <a:cubicBezTo>
                    <a:pt x="1834" y="879"/>
                    <a:pt x="1670" y="961"/>
                    <a:pt x="1522" y="1066"/>
                  </a:cubicBezTo>
                  <a:lnTo>
                    <a:pt x="861" y="586"/>
                  </a:lnTo>
                  <a:lnTo>
                    <a:pt x="212" y="1478"/>
                  </a:lnTo>
                  <a:lnTo>
                    <a:pt x="857" y="1946"/>
                  </a:lnTo>
                  <a:cubicBezTo>
                    <a:pt x="805" y="2094"/>
                    <a:pt x="773" y="2251"/>
                    <a:pt x="761" y="2413"/>
                  </a:cubicBezTo>
                  <a:lnTo>
                    <a:pt x="1" y="2617"/>
                  </a:lnTo>
                  <a:lnTo>
                    <a:pt x="288" y="3683"/>
                  </a:lnTo>
                  <a:lnTo>
                    <a:pt x="1024" y="3485"/>
                  </a:lnTo>
                  <a:cubicBezTo>
                    <a:pt x="1114" y="3630"/>
                    <a:pt x="1222" y="3760"/>
                    <a:pt x="1347" y="3873"/>
                  </a:cubicBezTo>
                  <a:lnTo>
                    <a:pt x="1040" y="4563"/>
                  </a:lnTo>
                  <a:lnTo>
                    <a:pt x="2048" y="5012"/>
                  </a:lnTo>
                  <a:lnTo>
                    <a:pt x="2351" y="4332"/>
                  </a:lnTo>
                  <a:cubicBezTo>
                    <a:pt x="2420" y="4340"/>
                    <a:pt x="2490" y="4344"/>
                    <a:pt x="2561" y="4344"/>
                  </a:cubicBezTo>
                  <a:cubicBezTo>
                    <a:pt x="2665" y="4344"/>
                    <a:pt x="2766" y="4335"/>
                    <a:pt x="2866" y="4318"/>
                  </a:cubicBezTo>
                  <a:lnTo>
                    <a:pt x="3205" y="4981"/>
                  </a:lnTo>
                  <a:lnTo>
                    <a:pt x="4189" y="4480"/>
                  </a:lnTo>
                  <a:lnTo>
                    <a:pt x="3844" y="3807"/>
                  </a:lnTo>
                  <a:cubicBezTo>
                    <a:pt x="3963" y="3688"/>
                    <a:pt x="4064" y="3552"/>
                    <a:pt x="4146" y="3404"/>
                  </a:cubicBezTo>
                  <a:lnTo>
                    <a:pt x="4893" y="3562"/>
                  </a:lnTo>
                  <a:lnTo>
                    <a:pt x="5122" y="2482"/>
                  </a:lnTo>
                  <a:lnTo>
                    <a:pt x="4351" y="2319"/>
                  </a:lnTo>
                  <a:cubicBezTo>
                    <a:pt x="4331" y="2158"/>
                    <a:pt x="4290" y="2004"/>
                    <a:pt x="4233" y="1859"/>
                  </a:cubicBezTo>
                  <a:lnTo>
                    <a:pt x="4853" y="1357"/>
                  </a:lnTo>
                  <a:lnTo>
                    <a:pt x="4157" y="499"/>
                  </a:lnTo>
                  <a:lnTo>
                    <a:pt x="3523" y="1013"/>
                  </a:lnTo>
                  <a:cubicBezTo>
                    <a:pt x="3395" y="934"/>
                    <a:pt x="3258" y="869"/>
                    <a:pt x="3113" y="822"/>
                  </a:cubicBezTo>
                  <a:lnTo>
                    <a:pt x="31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67"/>
            <p:cNvSpPr/>
            <p:nvPr/>
          </p:nvSpPr>
          <p:spPr>
            <a:xfrm>
              <a:off x="4367900" y="3114100"/>
              <a:ext cx="688925" cy="246625"/>
            </a:xfrm>
            <a:custGeom>
              <a:rect b="b" l="l" r="r" t="t"/>
              <a:pathLst>
                <a:path extrusionOk="0" h="9865" w="27557">
                  <a:moveTo>
                    <a:pt x="440" y="1"/>
                  </a:moveTo>
                  <a:cubicBezTo>
                    <a:pt x="198" y="1"/>
                    <a:pt x="1" y="198"/>
                    <a:pt x="1" y="440"/>
                  </a:cubicBezTo>
                  <a:lnTo>
                    <a:pt x="1" y="9426"/>
                  </a:lnTo>
                  <a:cubicBezTo>
                    <a:pt x="1" y="9668"/>
                    <a:pt x="198" y="9865"/>
                    <a:pt x="440" y="9865"/>
                  </a:cubicBezTo>
                  <a:lnTo>
                    <a:pt x="27556" y="9865"/>
                  </a:lnTo>
                  <a:lnTo>
                    <a:pt x="275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67"/>
            <p:cNvSpPr/>
            <p:nvPr/>
          </p:nvSpPr>
          <p:spPr>
            <a:xfrm>
              <a:off x="4460225" y="3114100"/>
              <a:ext cx="688950" cy="246625"/>
            </a:xfrm>
            <a:custGeom>
              <a:rect b="b" l="l" r="r" t="t"/>
              <a:pathLst>
                <a:path extrusionOk="0" h="9865" w="27558">
                  <a:moveTo>
                    <a:pt x="441" y="1"/>
                  </a:moveTo>
                  <a:cubicBezTo>
                    <a:pt x="198" y="1"/>
                    <a:pt x="1" y="198"/>
                    <a:pt x="1" y="440"/>
                  </a:cubicBezTo>
                  <a:lnTo>
                    <a:pt x="1" y="9426"/>
                  </a:lnTo>
                  <a:cubicBezTo>
                    <a:pt x="1" y="9668"/>
                    <a:pt x="199" y="9865"/>
                    <a:pt x="441" y="9865"/>
                  </a:cubicBezTo>
                  <a:lnTo>
                    <a:pt x="27558" y="9865"/>
                  </a:lnTo>
                  <a:lnTo>
                    <a:pt x="275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67"/>
            <p:cNvSpPr/>
            <p:nvPr/>
          </p:nvSpPr>
          <p:spPr>
            <a:xfrm>
              <a:off x="4609150" y="3112300"/>
              <a:ext cx="317150" cy="3600"/>
            </a:xfrm>
            <a:custGeom>
              <a:rect b="b" l="l" r="r" t="t"/>
              <a:pathLst>
                <a:path extrusionOk="0" h="144" w="12686">
                  <a:moveTo>
                    <a:pt x="72" y="0"/>
                  </a:moveTo>
                  <a:cubicBezTo>
                    <a:pt x="33" y="0"/>
                    <a:pt x="1" y="32"/>
                    <a:pt x="1" y="73"/>
                  </a:cubicBezTo>
                  <a:cubicBezTo>
                    <a:pt x="1" y="112"/>
                    <a:pt x="33" y="144"/>
                    <a:pt x="72" y="144"/>
                  </a:cubicBezTo>
                  <a:lnTo>
                    <a:pt x="12613" y="144"/>
                  </a:lnTo>
                  <a:cubicBezTo>
                    <a:pt x="12653" y="144"/>
                    <a:pt x="12685" y="112"/>
                    <a:pt x="12685" y="73"/>
                  </a:cubicBezTo>
                  <a:cubicBezTo>
                    <a:pt x="12685" y="32"/>
                    <a:pt x="12653" y="0"/>
                    <a:pt x="12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67"/>
            <p:cNvSpPr/>
            <p:nvPr/>
          </p:nvSpPr>
          <p:spPr>
            <a:xfrm>
              <a:off x="4521475" y="3152675"/>
              <a:ext cx="627700" cy="167100"/>
            </a:xfrm>
            <a:custGeom>
              <a:rect b="b" l="l" r="r" t="t"/>
              <a:pathLst>
                <a:path extrusionOk="0" h="6684" w="25108">
                  <a:moveTo>
                    <a:pt x="3154" y="0"/>
                  </a:moveTo>
                  <a:cubicBezTo>
                    <a:pt x="1413" y="0"/>
                    <a:pt x="0" y="1413"/>
                    <a:pt x="0" y="3154"/>
                  </a:cubicBezTo>
                  <a:lnTo>
                    <a:pt x="0" y="3528"/>
                  </a:lnTo>
                  <a:cubicBezTo>
                    <a:pt x="0" y="5271"/>
                    <a:pt x="1413" y="6683"/>
                    <a:pt x="3154" y="6683"/>
                  </a:cubicBezTo>
                  <a:lnTo>
                    <a:pt x="25108" y="6683"/>
                  </a:lnTo>
                  <a:lnTo>
                    <a:pt x="251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67"/>
            <p:cNvSpPr/>
            <p:nvPr/>
          </p:nvSpPr>
          <p:spPr>
            <a:xfrm>
              <a:off x="4582200" y="3177675"/>
              <a:ext cx="566175" cy="3600"/>
            </a:xfrm>
            <a:custGeom>
              <a:rect b="b" l="l" r="r" t="t"/>
              <a:pathLst>
                <a:path extrusionOk="0" h="144" w="22647">
                  <a:moveTo>
                    <a:pt x="72" y="0"/>
                  </a:moveTo>
                  <a:cubicBezTo>
                    <a:pt x="33" y="0"/>
                    <a:pt x="1" y="32"/>
                    <a:pt x="1" y="71"/>
                  </a:cubicBezTo>
                  <a:cubicBezTo>
                    <a:pt x="1" y="112"/>
                    <a:pt x="33" y="143"/>
                    <a:pt x="72" y="143"/>
                  </a:cubicBezTo>
                  <a:lnTo>
                    <a:pt x="22574" y="143"/>
                  </a:lnTo>
                  <a:cubicBezTo>
                    <a:pt x="22615" y="143"/>
                    <a:pt x="22647" y="112"/>
                    <a:pt x="22647" y="71"/>
                  </a:cubicBezTo>
                  <a:cubicBezTo>
                    <a:pt x="22647" y="32"/>
                    <a:pt x="22615" y="0"/>
                    <a:pt x="22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67"/>
            <p:cNvSpPr/>
            <p:nvPr/>
          </p:nvSpPr>
          <p:spPr>
            <a:xfrm>
              <a:off x="4582200" y="3215475"/>
              <a:ext cx="566175" cy="3650"/>
            </a:xfrm>
            <a:custGeom>
              <a:rect b="b" l="l" r="r" t="t"/>
              <a:pathLst>
                <a:path extrusionOk="0" h="146" w="22647">
                  <a:moveTo>
                    <a:pt x="72" y="0"/>
                  </a:moveTo>
                  <a:cubicBezTo>
                    <a:pt x="33" y="0"/>
                    <a:pt x="1" y="34"/>
                    <a:pt x="1" y="73"/>
                  </a:cubicBezTo>
                  <a:cubicBezTo>
                    <a:pt x="1" y="112"/>
                    <a:pt x="33" y="145"/>
                    <a:pt x="72" y="145"/>
                  </a:cubicBezTo>
                  <a:lnTo>
                    <a:pt x="22574" y="145"/>
                  </a:lnTo>
                  <a:cubicBezTo>
                    <a:pt x="22615" y="145"/>
                    <a:pt x="22647" y="112"/>
                    <a:pt x="22647" y="73"/>
                  </a:cubicBezTo>
                  <a:cubicBezTo>
                    <a:pt x="22647" y="34"/>
                    <a:pt x="22615" y="0"/>
                    <a:pt x="22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67"/>
            <p:cNvSpPr/>
            <p:nvPr/>
          </p:nvSpPr>
          <p:spPr>
            <a:xfrm>
              <a:off x="4582200" y="3253325"/>
              <a:ext cx="566175" cy="3600"/>
            </a:xfrm>
            <a:custGeom>
              <a:rect b="b" l="l" r="r" t="t"/>
              <a:pathLst>
                <a:path extrusionOk="0" h="144" w="22647">
                  <a:moveTo>
                    <a:pt x="72" y="0"/>
                  </a:moveTo>
                  <a:cubicBezTo>
                    <a:pt x="33" y="0"/>
                    <a:pt x="1" y="32"/>
                    <a:pt x="1" y="71"/>
                  </a:cubicBezTo>
                  <a:cubicBezTo>
                    <a:pt x="1" y="112"/>
                    <a:pt x="33" y="144"/>
                    <a:pt x="72" y="144"/>
                  </a:cubicBezTo>
                  <a:lnTo>
                    <a:pt x="22574" y="144"/>
                  </a:lnTo>
                  <a:cubicBezTo>
                    <a:pt x="22615" y="144"/>
                    <a:pt x="22647" y="112"/>
                    <a:pt x="22647" y="71"/>
                  </a:cubicBezTo>
                  <a:cubicBezTo>
                    <a:pt x="22647" y="32"/>
                    <a:pt x="22615" y="0"/>
                    <a:pt x="22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67"/>
            <p:cNvSpPr/>
            <p:nvPr/>
          </p:nvSpPr>
          <p:spPr>
            <a:xfrm>
              <a:off x="4582200" y="3291125"/>
              <a:ext cx="566175" cy="3650"/>
            </a:xfrm>
            <a:custGeom>
              <a:rect b="b" l="l" r="r" t="t"/>
              <a:pathLst>
                <a:path extrusionOk="0" h="146" w="22647">
                  <a:moveTo>
                    <a:pt x="72" y="1"/>
                  </a:moveTo>
                  <a:cubicBezTo>
                    <a:pt x="33" y="1"/>
                    <a:pt x="1" y="34"/>
                    <a:pt x="1" y="73"/>
                  </a:cubicBezTo>
                  <a:cubicBezTo>
                    <a:pt x="1" y="112"/>
                    <a:pt x="33" y="146"/>
                    <a:pt x="72" y="146"/>
                  </a:cubicBezTo>
                  <a:lnTo>
                    <a:pt x="22574" y="146"/>
                  </a:lnTo>
                  <a:cubicBezTo>
                    <a:pt x="22615" y="146"/>
                    <a:pt x="22647" y="112"/>
                    <a:pt x="22647" y="73"/>
                  </a:cubicBezTo>
                  <a:cubicBezTo>
                    <a:pt x="22647" y="34"/>
                    <a:pt x="22615" y="1"/>
                    <a:pt x="225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67"/>
            <p:cNvSpPr/>
            <p:nvPr/>
          </p:nvSpPr>
          <p:spPr>
            <a:xfrm>
              <a:off x="4992725" y="3177150"/>
              <a:ext cx="102850" cy="108100"/>
            </a:xfrm>
            <a:custGeom>
              <a:rect b="b" l="l" r="r" t="t"/>
              <a:pathLst>
                <a:path extrusionOk="0" h="4324" w="4114">
                  <a:moveTo>
                    <a:pt x="1" y="1"/>
                  </a:moveTo>
                  <a:lnTo>
                    <a:pt x="1" y="4324"/>
                  </a:lnTo>
                  <a:lnTo>
                    <a:pt x="2056" y="3376"/>
                  </a:lnTo>
                  <a:lnTo>
                    <a:pt x="4113" y="4324"/>
                  </a:lnTo>
                  <a:lnTo>
                    <a:pt x="41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67"/>
            <p:cNvSpPr/>
            <p:nvPr/>
          </p:nvSpPr>
          <p:spPr>
            <a:xfrm>
              <a:off x="4196150" y="2062350"/>
              <a:ext cx="53125" cy="50900"/>
            </a:xfrm>
            <a:custGeom>
              <a:rect b="b" l="l" r="r" t="t"/>
              <a:pathLst>
                <a:path extrusionOk="0" h="2036" w="2125">
                  <a:moveTo>
                    <a:pt x="1063" y="206"/>
                  </a:moveTo>
                  <a:cubicBezTo>
                    <a:pt x="1091" y="206"/>
                    <a:pt x="1118" y="207"/>
                    <a:pt x="1146" y="210"/>
                  </a:cubicBezTo>
                  <a:cubicBezTo>
                    <a:pt x="1525" y="247"/>
                    <a:pt x="1832" y="554"/>
                    <a:pt x="1872" y="934"/>
                  </a:cubicBezTo>
                  <a:cubicBezTo>
                    <a:pt x="1920" y="1420"/>
                    <a:pt x="1537" y="1830"/>
                    <a:pt x="1062" y="1830"/>
                  </a:cubicBezTo>
                  <a:cubicBezTo>
                    <a:pt x="1034" y="1830"/>
                    <a:pt x="1007" y="1829"/>
                    <a:pt x="979" y="1826"/>
                  </a:cubicBezTo>
                  <a:cubicBezTo>
                    <a:pt x="600" y="1789"/>
                    <a:pt x="293" y="1482"/>
                    <a:pt x="255" y="1101"/>
                  </a:cubicBezTo>
                  <a:cubicBezTo>
                    <a:pt x="206" y="615"/>
                    <a:pt x="588" y="206"/>
                    <a:pt x="1063" y="206"/>
                  </a:cubicBezTo>
                  <a:close/>
                  <a:moveTo>
                    <a:pt x="1061" y="1"/>
                  </a:moveTo>
                  <a:cubicBezTo>
                    <a:pt x="1034" y="1"/>
                    <a:pt x="1007" y="2"/>
                    <a:pt x="979" y="4"/>
                  </a:cubicBezTo>
                  <a:cubicBezTo>
                    <a:pt x="487" y="43"/>
                    <a:pt x="88" y="441"/>
                    <a:pt x="49" y="935"/>
                  </a:cubicBezTo>
                  <a:cubicBezTo>
                    <a:pt x="1" y="1534"/>
                    <a:pt x="475" y="2035"/>
                    <a:pt x="1064" y="2035"/>
                  </a:cubicBezTo>
                  <a:cubicBezTo>
                    <a:pt x="1091" y="2035"/>
                    <a:pt x="1118" y="2034"/>
                    <a:pt x="1146" y="2032"/>
                  </a:cubicBezTo>
                  <a:cubicBezTo>
                    <a:pt x="1638" y="1993"/>
                    <a:pt x="2037" y="1593"/>
                    <a:pt x="2077" y="1101"/>
                  </a:cubicBezTo>
                  <a:cubicBezTo>
                    <a:pt x="2124" y="502"/>
                    <a:pt x="1651" y="1"/>
                    <a:pt x="10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67"/>
            <p:cNvSpPr/>
            <p:nvPr/>
          </p:nvSpPr>
          <p:spPr>
            <a:xfrm>
              <a:off x="5115600" y="2721500"/>
              <a:ext cx="53125" cy="50900"/>
            </a:xfrm>
            <a:custGeom>
              <a:rect b="b" l="l" r="r" t="t"/>
              <a:pathLst>
                <a:path extrusionOk="0" h="2036" w="2125">
                  <a:moveTo>
                    <a:pt x="1061" y="205"/>
                  </a:moveTo>
                  <a:cubicBezTo>
                    <a:pt x="1089" y="205"/>
                    <a:pt x="1117" y="207"/>
                    <a:pt x="1146" y="210"/>
                  </a:cubicBezTo>
                  <a:cubicBezTo>
                    <a:pt x="1525" y="247"/>
                    <a:pt x="1832" y="554"/>
                    <a:pt x="1871" y="934"/>
                  </a:cubicBezTo>
                  <a:cubicBezTo>
                    <a:pt x="1919" y="1419"/>
                    <a:pt x="1537" y="1830"/>
                    <a:pt x="1061" y="1830"/>
                  </a:cubicBezTo>
                  <a:cubicBezTo>
                    <a:pt x="1034" y="1830"/>
                    <a:pt x="1007" y="1829"/>
                    <a:pt x="979" y="1826"/>
                  </a:cubicBezTo>
                  <a:cubicBezTo>
                    <a:pt x="599" y="1787"/>
                    <a:pt x="292" y="1480"/>
                    <a:pt x="255" y="1100"/>
                  </a:cubicBezTo>
                  <a:cubicBezTo>
                    <a:pt x="205" y="616"/>
                    <a:pt x="587" y="205"/>
                    <a:pt x="1061" y="205"/>
                  </a:cubicBezTo>
                  <a:close/>
                  <a:moveTo>
                    <a:pt x="1063" y="0"/>
                  </a:moveTo>
                  <a:cubicBezTo>
                    <a:pt x="1035" y="0"/>
                    <a:pt x="1007" y="2"/>
                    <a:pt x="979" y="4"/>
                  </a:cubicBezTo>
                  <a:cubicBezTo>
                    <a:pt x="486" y="43"/>
                    <a:pt x="88" y="441"/>
                    <a:pt x="49" y="934"/>
                  </a:cubicBezTo>
                  <a:cubicBezTo>
                    <a:pt x="0" y="1532"/>
                    <a:pt x="475" y="2035"/>
                    <a:pt x="1064" y="2035"/>
                  </a:cubicBezTo>
                  <a:cubicBezTo>
                    <a:pt x="1091" y="2035"/>
                    <a:pt x="1118" y="2034"/>
                    <a:pt x="1146" y="2032"/>
                  </a:cubicBezTo>
                  <a:cubicBezTo>
                    <a:pt x="1638" y="1993"/>
                    <a:pt x="2036" y="1593"/>
                    <a:pt x="2077" y="1100"/>
                  </a:cubicBezTo>
                  <a:cubicBezTo>
                    <a:pt x="2124" y="503"/>
                    <a:pt x="1652" y="0"/>
                    <a:pt x="1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5" name="Google Shape;1515;p167"/>
          <p:cNvSpPr/>
          <p:nvPr/>
        </p:nvSpPr>
        <p:spPr>
          <a:xfrm>
            <a:off x="4178682" y="1367400"/>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67"/>
          <p:cNvSpPr/>
          <p:nvPr/>
        </p:nvSpPr>
        <p:spPr>
          <a:xfrm>
            <a:off x="844853" y="3585178"/>
            <a:ext cx="184302" cy="180319"/>
          </a:xfrm>
          <a:custGeom>
            <a:rect b="b" l="l" r="r" t="t"/>
            <a:pathLst>
              <a:path extrusionOk="0" h="5012" w="5122">
                <a:moveTo>
                  <a:pt x="2561" y="1493"/>
                </a:moveTo>
                <a:cubicBezTo>
                  <a:pt x="3137" y="1493"/>
                  <a:pt x="3607" y="1962"/>
                  <a:pt x="3607" y="2540"/>
                </a:cubicBezTo>
                <a:cubicBezTo>
                  <a:pt x="3607" y="3117"/>
                  <a:pt x="3137" y="3586"/>
                  <a:pt x="2561" y="3586"/>
                </a:cubicBezTo>
                <a:cubicBezTo>
                  <a:pt x="1984" y="3586"/>
                  <a:pt x="1515" y="3117"/>
                  <a:pt x="1515" y="2540"/>
                </a:cubicBezTo>
                <a:cubicBezTo>
                  <a:pt x="1515" y="1962"/>
                  <a:pt x="1984" y="1493"/>
                  <a:pt x="2561" y="1493"/>
                </a:cubicBezTo>
                <a:close/>
                <a:moveTo>
                  <a:pt x="2009" y="1"/>
                </a:moveTo>
                <a:lnTo>
                  <a:pt x="2009" y="822"/>
                </a:lnTo>
                <a:cubicBezTo>
                  <a:pt x="1834" y="879"/>
                  <a:pt x="1670" y="961"/>
                  <a:pt x="1522" y="1066"/>
                </a:cubicBezTo>
                <a:lnTo>
                  <a:pt x="861" y="586"/>
                </a:lnTo>
                <a:lnTo>
                  <a:pt x="212" y="1478"/>
                </a:lnTo>
                <a:lnTo>
                  <a:pt x="857" y="1946"/>
                </a:lnTo>
                <a:cubicBezTo>
                  <a:pt x="805" y="2094"/>
                  <a:pt x="773" y="2251"/>
                  <a:pt x="761" y="2413"/>
                </a:cubicBezTo>
                <a:lnTo>
                  <a:pt x="1" y="2617"/>
                </a:lnTo>
                <a:lnTo>
                  <a:pt x="288" y="3683"/>
                </a:lnTo>
                <a:lnTo>
                  <a:pt x="1024" y="3485"/>
                </a:lnTo>
                <a:cubicBezTo>
                  <a:pt x="1114" y="3630"/>
                  <a:pt x="1222" y="3760"/>
                  <a:pt x="1347" y="3873"/>
                </a:cubicBezTo>
                <a:lnTo>
                  <a:pt x="1040" y="4563"/>
                </a:lnTo>
                <a:lnTo>
                  <a:pt x="2048" y="5012"/>
                </a:lnTo>
                <a:lnTo>
                  <a:pt x="2351" y="4332"/>
                </a:lnTo>
                <a:cubicBezTo>
                  <a:pt x="2420" y="4340"/>
                  <a:pt x="2490" y="4344"/>
                  <a:pt x="2561" y="4344"/>
                </a:cubicBezTo>
                <a:cubicBezTo>
                  <a:pt x="2665" y="4344"/>
                  <a:pt x="2766" y="4335"/>
                  <a:pt x="2866" y="4318"/>
                </a:cubicBezTo>
                <a:lnTo>
                  <a:pt x="3205" y="4981"/>
                </a:lnTo>
                <a:lnTo>
                  <a:pt x="4189" y="4480"/>
                </a:lnTo>
                <a:lnTo>
                  <a:pt x="3844" y="3807"/>
                </a:lnTo>
                <a:cubicBezTo>
                  <a:pt x="3963" y="3688"/>
                  <a:pt x="4064" y="3552"/>
                  <a:pt x="4146" y="3404"/>
                </a:cubicBezTo>
                <a:lnTo>
                  <a:pt x="4893" y="3562"/>
                </a:lnTo>
                <a:lnTo>
                  <a:pt x="5122" y="2482"/>
                </a:lnTo>
                <a:lnTo>
                  <a:pt x="4351" y="2319"/>
                </a:lnTo>
                <a:cubicBezTo>
                  <a:pt x="4331" y="2158"/>
                  <a:pt x="4290" y="2004"/>
                  <a:pt x="4233" y="1859"/>
                </a:cubicBezTo>
                <a:lnTo>
                  <a:pt x="4853" y="1357"/>
                </a:lnTo>
                <a:lnTo>
                  <a:pt x="4157" y="499"/>
                </a:lnTo>
                <a:lnTo>
                  <a:pt x="3523" y="1013"/>
                </a:lnTo>
                <a:cubicBezTo>
                  <a:pt x="3395" y="934"/>
                  <a:pt x="3258" y="869"/>
                  <a:pt x="3113" y="822"/>
                </a:cubicBezTo>
                <a:lnTo>
                  <a:pt x="31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67"/>
          <p:cNvSpPr/>
          <p:nvPr/>
        </p:nvSpPr>
        <p:spPr>
          <a:xfrm rot="10800000">
            <a:off x="356223" y="41240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67"/>
          <p:cNvSpPr/>
          <p:nvPr/>
        </p:nvSpPr>
        <p:spPr>
          <a:xfrm>
            <a:off x="7499773" y="3389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176"/>
          <p:cNvSpPr/>
          <p:nvPr/>
        </p:nvSpPr>
        <p:spPr>
          <a:xfrm>
            <a:off x="1925075" y="1104300"/>
            <a:ext cx="1168800" cy="1168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9" name="Google Shape;1679;p176"/>
          <p:cNvGrpSpPr/>
          <p:nvPr/>
        </p:nvGrpSpPr>
        <p:grpSpPr>
          <a:xfrm flipH="1">
            <a:off x="4304535" y="1428440"/>
            <a:ext cx="3715854" cy="2286606"/>
            <a:chOff x="5467825" y="2094550"/>
            <a:chExt cx="2061500" cy="1268575"/>
          </a:xfrm>
        </p:grpSpPr>
        <p:sp>
          <p:nvSpPr>
            <p:cNvPr id="1680" name="Google Shape;1680;p176"/>
            <p:cNvSpPr/>
            <p:nvPr/>
          </p:nvSpPr>
          <p:spPr>
            <a:xfrm>
              <a:off x="5467825" y="2094550"/>
              <a:ext cx="2061500" cy="1268575"/>
            </a:xfrm>
            <a:custGeom>
              <a:rect b="b" l="l" r="r" t="t"/>
              <a:pathLst>
                <a:path extrusionOk="0" h="50743" w="82460">
                  <a:moveTo>
                    <a:pt x="19385" y="1"/>
                  </a:moveTo>
                  <a:cubicBezTo>
                    <a:pt x="17341" y="1"/>
                    <a:pt x="15618" y="550"/>
                    <a:pt x="14182" y="2015"/>
                  </a:cubicBezTo>
                  <a:cubicBezTo>
                    <a:pt x="9797" y="6487"/>
                    <a:pt x="18316" y="15851"/>
                    <a:pt x="8645" y="24788"/>
                  </a:cubicBezTo>
                  <a:cubicBezTo>
                    <a:pt x="1" y="32773"/>
                    <a:pt x="7034" y="48410"/>
                    <a:pt x="14340" y="50742"/>
                  </a:cubicBezTo>
                  <a:lnTo>
                    <a:pt x="55177" y="50742"/>
                  </a:lnTo>
                  <a:lnTo>
                    <a:pt x="66004" y="50665"/>
                  </a:lnTo>
                  <a:cubicBezTo>
                    <a:pt x="82460" y="34600"/>
                    <a:pt x="79416" y="4079"/>
                    <a:pt x="58355" y="4079"/>
                  </a:cubicBezTo>
                  <a:cubicBezTo>
                    <a:pt x="57195" y="4079"/>
                    <a:pt x="55980" y="4171"/>
                    <a:pt x="54710" y="4364"/>
                  </a:cubicBezTo>
                  <a:cubicBezTo>
                    <a:pt x="52095" y="4762"/>
                    <a:pt x="49614" y="4929"/>
                    <a:pt x="47261" y="4929"/>
                  </a:cubicBezTo>
                  <a:cubicBezTo>
                    <a:pt x="34504" y="4929"/>
                    <a:pt x="25507" y="1"/>
                    <a:pt x="19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76"/>
            <p:cNvSpPr/>
            <p:nvPr/>
          </p:nvSpPr>
          <p:spPr>
            <a:xfrm>
              <a:off x="7030925" y="2165350"/>
              <a:ext cx="315075" cy="259175"/>
            </a:xfrm>
            <a:custGeom>
              <a:rect b="b" l="l" r="r" t="t"/>
              <a:pathLst>
                <a:path extrusionOk="0" h="10367" w="12603">
                  <a:moveTo>
                    <a:pt x="153" y="1"/>
                  </a:moveTo>
                  <a:cubicBezTo>
                    <a:pt x="43" y="1"/>
                    <a:pt x="1" y="172"/>
                    <a:pt x="119" y="191"/>
                  </a:cubicBezTo>
                  <a:cubicBezTo>
                    <a:pt x="5663" y="1104"/>
                    <a:pt x="10437" y="5028"/>
                    <a:pt x="12387" y="10300"/>
                  </a:cubicBezTo>
                  <a:cubicBezTo>
                    <a:pt x="12404" y="10346"/>
                    <a:pt x="12444" y="10366"/>
                    <a:pt x="12483" y="10366"/>
                  </a:cubicBezTo>
                  <a:cubicBezTo>
                    <a:pt x="12544" y="10366"/>
                    <a:pt x="12603" y="10319"/>
                    <a:pt x="12576" y="10248"/>
                  </a:cubicBezTo>
                  <a:cubicBezTo>
                    <a:pt x="10602" y="4914"/>
                    <a:pt x="5786" y="927"/>
                    <a:pt x="171" y="3"/>
                  </a:cubicBezTo>
                  <a:cubicBezTo>
                    <a:pt x="165" y="1"/>
                    <a:pt x="159"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76"/>
            <p:cNvSpPr/>
            <p:nvPr/>
          </p:nvSpPr>
          <p:spPr>
            <a:xfrm>
              <a:off x="5691900" y="2431450"/>
              <a:ext cx="94600" cy="233775"/>
            </a:xfrm>
            <a:custGeom>
              <a:rect b="b" l="l" r="r" t="t"/>
              <a:pathLst>
                <a:path extrusionOk="0" h="9351" w="3784">
                  <a:moveTo>
                    <a:pt x="3649" y="0"/>
                  </a:moveTo>
                  <a:cubicBezTo>
                    <a:pt x="3600" y="0"/>
                    <a:pt x="3552" y="32"/>
                    <a:pt x="3553" y="95"/>
                  </a:cubicBezTo>
                  <a:cubicBezTo>
                    <a:pt x="3586" y="3470"/>
                    <a:pt x="2350" y="6695"/>
                    <a:pt x="66" y="9181"/>
                  </a:cubicBezTo>
                  <a:cubicBezTo>
                    <a:pt x="0" y="9252"/>
                    <a:pt x="66" y="9350"/>
                    <a:pt x="139" y="9350"/>
                  </a:cubicBezTo>
                  <a:cubicBezTo>
                    <a:pt x="161" y="9350"/>
                    <a:pt x="183" y="9341"/>
                    <a:pt x="203" y="9320"/>
                  </a:cubicBezTo>
                  <a:cubicBezTo>
                    <a:pt x="2523" y="6796"/>
                    <a:pt x="3783" y="3521"/>
                    <a:pt x="3748" y="95"/>
                  </a:cubicBezTo>
                  <a:cubicBezTo>
                    <a:pt x="3748" y="32"/>
                    <a:pt x="3698" y="0"/>
                    <a:pt x="36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76"/>
            <p:cNvSpPr/>
            <p:nvPr/>
          </p:nvSpPr>
          <p:spPr>
            <a:xfrm>
              <a:off x="7190675" y="3091725"/>
              <a:ext cx="138250" cy="226575"/>
            </a:xfrm>
            <a:custGeom>
              <a:rect b="b" l="l" r="r" t="t"/>
              <a:pathLst>
                <a:path extrusionOk="0" h="9063" w="5530">
                  <a:moveTo>
                    <a:pt x="5411" y="1"/>
                  </a:moveTo>
                  <a:cubicBezTo>
                    <a:pt x="5371" y="1"/>
                    <a:pt x="5332" y="21"/>
                    <a:pt x="5316" y="68"/>
                  </a:cubicBezTo>
                  <a:cubicBezTo>
                    <a:pt x="4186" y="3351"/>
                    <a:pt x="2411" y="6332"/>
                    <a:pt x="66" y="8894"/>
                  </a:cubicBezTo>
                  <a:cubicBezTo>
                    <a:pt x="0" y="8965"/>
                    <a:pt x="65" y="9063"/>
                    <a:pt x="138" y="9063"/>
                  </a:cubicBezTo>
                  <a:cubicBezTo>
                    <a:pt x="160" y="9063"/>
                    <a:pt x="183" y="9053"/>
                    <a:pt x="203" y="9031"/>
                  </a:cubicBezTo>
                  <a:cubicBezTo>
                    <a:pt x="2570" y="6448"/>
                    <a:pt x="4364" y="3434"/>
                    <a:pt x="5504" y="121"/>
                  </a:cubicBezTo>
                  <a:cubicBezTo>
                    <a:pt x="5529" y="48"/>
                    <a:pt x="5470" y="1"/>
                    <a:pt x="5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4" name="Google Shape;1684;p176"/>
          <p:cNvSpPr txBox="1"/>
          <p:nvPr>
            <p:ph type="title"/>
          </p:nvPr>
        </p:nvSpPr>
        <p:spPr>
          <a:xfrm>
            <a:off x="1123613" y="2425500"/>
            <a:ext cx="2771700" cy="146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Retrieval</a:t>
            </a:r>
            <a:endParaRPr/>
          </a:p>
        </p:txBody>
      </p:sp>
      <p:sp>
        <p:nvSpPr>
          <p:cNvPr id="1685" name="Google Shape;1685;p176"/>
          <p:cNvSpPr txBox="1"/>
          <p:nvPr>
            <p:ph idx="2" type="title"/>
          </p:nvPr>
        </p:nvSpPr>
        <p:spPr>
          <a:xfrm>
            <a:off x="1123613" y="1196450"/>
            <a:ext cx="2771700" cy="10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686" name="Google Shape;1686;p176"/>
          <p:cNvGrpSpPr/>
          <p:nvPr/>
        </p:nvGrpSpPr>
        <p:grpSpPr>
          <a:xfrm>
            <a:off x="4416147" y="1562342"/>
            <a:ext cx="3492631" cy="2152718"/>
            <a:chOff x="622984" y="1291968"/>
            <a:chExt cx="3658354" cy="2254863"/>
          </a:xfrm>
        </p:grpSpPr>
        <p:grpSp>
          <p:nvGrpSpPr>
            <p:cNvPr id="1687" name="Google Shape;1687;p176"/>
            <p:cNvGrpSpPr/>
            <p:nvPr/>
          </p:nvGrpSpPr>
          <p:grpSpPr>
            <a:xfrm>
              <a:off x="622984" y="1767239"/>
              <a:ext cx="3504575" cy="1779593"/>
              <a:chOff x="279100" y="2899325"/>
              <a:chExt cx="3365900" cy="1709175"/>
            </a:xfrm>
          </p:grpSpPr>
          <p:sp>
            <p:nvSpPr>
              <p:cNvPr id="1688" name="Google Shape;1688;p176"/>
              <p:cNvSpPr/>
              <p:nvPr/>
            </p:nvSpPr>
            <p:spPr>
              <a:xfrm>
                <a:off x="719250" y="2928625"/>
                <a:ext cx="2456350" cy="1523100"/>
              </a:xfrm>
              <a:custGeom>
                <a:rect b="b" l="l" r="r" t="t"/>
                <a:pathLst>
                  <a:path extrusionOk="0" h="60924" w="98254">
                    <a:moveTo>
                      <a:pt x="3722" y="0"/>
                    </a:moveTo>
                    <a:cubicBezTo>
                      <a:pt x="1668" y="0"/>
                      <a:pt x="1" y="1667"/>
                      <a:pt x="1" y="3721"/>
                    </a:cubicBezTo>
                    <a:lnTo>
                      <a:pt x="1" y="57202"/>
                    </a:lnTo>
                    <a:cubicBezTo>
                      <a:pt x="1" y="59255"/>
                      <a:pt x="1668" y="60923"/>
                      <a:pt x="3722" y="60923"/>
                    </a:cubicBezTo>
                    <a:lnTo>
                      <a:pt x="94532" y="60923"/>
                    </a:lnTo>
                    <a:cubicBezTo>
                      <a:pt x="96586" y="60923"/>
                      <a:pt x="98253" y="59255"/>
                      <a:pt x="98253" y="57202"/>
                    </a:cubicBezTo>
                    <a:lnTo>
                      <a:pt x="98253" y="3721"/>
                    </a:lnTo>
                    <a:cubicBezTo>
                      <a:pt x="98253" y="1667"/>
                      <a:pt x="96586" y="0"/>
                      <a:pt x="94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76"/>
              <p:cNvSpPr/>
              <p:nvPr/>
            </p:nvSpPr>
            <p:spPr>
              <a:xfrm>
                <a:off x="2334175" y="2899325"/>
                <a:ext cx="435475" cy="6000"/>
              </a:xfrm>
              <a:custGeom>
                <a:rect b="b" l="l" r="r" t="t"/>
                <a:pathLst>
                  <a:path extrusionOk="0" h="240" w="17419">
                    <a:moveTo>
                      <a:pt x="120" y="0"/>
                    </a:moveTo>
                    <a:cubicBezTo>
                      <a:pt x="52" y="0"/>
                      <a:pt x="1" y="54"/>
                      <a:pt x="1" y="119"/>
                    </a:cubicBezTo>
                    <a:cubicBezTo>
                      <a:pt x="1" y="186"/>
                      <a:pt x="52" y="240"/>
                      <a:pt x="120" y="240"/>
                    </a:cubicBezTo>
                    <a:lnTo>
                      <a:pt x="17299" y="240"/>
                    </a:lnTo>
                    <a:cubicBezTo>
                      <a:pt x="17365" y="240"/>
                      <a:pt x="17418" y="186"/>
                      <a:pt x="17418" y="119"/>
                    </a:cubicBezTo>
                    <a:cubicBezTo>
                      <a:pt x="17418" y="54"/>
                      <a:pt x="17365" y="0"/>
                      <a:pt x="17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76"/>
              <p:cNvSpPr/>
              <p:nvPr/>
            </p:nvSpPr>
            <p:spPr>
              <a:xfrm>
                <a:off x="828350" y="3031475"/>
                <a:ext cx="2238150" cy="1234025"/>
              </a:xfrm>
              <a:custGeom>
                <a:rect b="b" l="l" r="r" t="t"/>
                <a:pathLst>
                  <a:path extrusionOk="0" h="49361" w="89526">
                    <a:moveTo>
                      <a:pt x="2537" y="1"/>
                    </a:moveTo>
                    <a:cubicBezTo>
                      <a:pt x="2069" y="1"/>
                      <a:pt x="1629" y="118"/>
                      <a:pt x="1253" y="327"/>
                    </a:cubicBezTo>
                    <a:cubicBezTo>
                      <a:pt x="505" y="739"/>
                      <a:pt x="1" y="1503"/>
                      <a:pt x="1" y="2377"/>
                    </a:cubicBezTo>
                    <a:lnTo>
                      <a:pt x="1" y="46982"/>
                    </a:lnTo>
                    <a:cubicBezTo>
                      <a:pt x="1" y="48296"/>
                      <a:pt x="1136" y="49361"/>
                      <a:pt x="2537" y="49361"/>
                    </a:cubicBezTo>
                    <a:lnTo>
                      <a:pt x="86988" y="49361"/>
                    </a:lnTo>
                    <a:cubicBezTo>
                      <a:pt x="87736" y="49361"/>
                      <a:pt x="88411" y="49056"/>
                      <a:pt x="88875" y="48571"/>
                    </a:cubicBezTo>
                    <a:cubicBezTo>
                      <a:pt x="89280" y="48150"/>
                      <a:pt x="89525" y="47592"/>
                      <a:pt x="89525" y="46982"/>
                    </a:cubicBezTo>
                    <a:lnTo>
                      <a:pt x="89525" y="2377"/>
                    </a:lnTo>
                    <a:cubicBezTo>
                      <a:pt x="89525" y="1065"/>
                      <a:pt x="88388" y="1"/>
                      <a:pt x="869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76"/>
              <p:cNvSpPr/>
              <p:nvPr/>
            </p:nvSpPr>
            <p:spPr>
              <a:xfrm>
                <a:off x="534425" y="4398700"/>
                <a:ext cx="2828500" cy="201300"/>
              </a:xfrm>
              <a:custGeom>
                <a:rect b="b" l="l" r="r" t="t"/>
                <a:pathLst>
                  <a:path extrusionOk="0" h="8052" w="113140">
                    <a:moveTo>
                      <a:pt x="4722" y="1"/>
                    </a:moveTo>
                    <a:lnTo>
                      <a:pt x="1039" y="4762"/>
                    </a:lnTo>
                    <a:cubicBezTo>
                      <a:pt x="1" y="6105"/>
                      <a:pt x="956" y="8052"/>
                      <a:pt x="2652" y="8052"/>
                    </a:cubicBezTo>
                    <a:lnTo>
                      <a:pt x="110488" y="8052"/>
                    </a:lnTo>
                    <a:cubicBezTo>
                      <a:pt x="112184" y="8052"/>
                      <a:pt x="113139" y="6105"/>
                      <a:pt x="112101" y="4764"/>
                    </a:cubicBezTo>
                    <a:lnTo>
                      <a:pt x="1084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76"/>
              <p:cNvSpPr/>
              <p:nvPr/>
            </p:nvSpPr>
            <p:spPr>
              <a:xfrm>
                <a:off x="2745600" y="4471500"/>
                <a:ext cx="55750" cy="55750"/>
              </a:xfrm>
              <a:custGeom>
                <a:rect b="b" l="l" r="r" t="t"/>
                <a:pathLst>
                  <a:path extrusionOk="0" h="2230" w="2230">
                    <a:moveTo>
                      <a:pt x="1115" y="1"/>
                    </a:moveTo>
                    <a:cubicBezTo>
                      <a:pt x="499" y="1"/>
                      <a:pt x="0" y="499"/>
                      <a:pt x="0" y="1115"/>
                    </a:cubicBezTo>
                    <a:cubicBezTo>
                      <a:pt x="0" y="1731"/>
                      <a:pt x="499" y="2230"/>
                      <a:pt x="1115" y="2230"/>
                    </a:cubicBezTo>
                    <a:cubicBezTo>
                      <a:pt x="1731" y="2230"/>
                      <a:pt x="2229" y="1731"/>
                      <a:pt x="2229" y="1115"/>
                    </a:cubicBezTo>
                    <a:cubicBezTo>
                      <a:pt x="2229" y="499"/>
                      <a:pt x="1731" y="1"/>
                      <a:pt x="1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76"/>
              <p:cNvSpPr/>
              <p:nvPr/>
            </p:nvSpPr>
            <p:spPr>
              <a:xfrm>
                <a:off x="2844000" y="4471500"/>
                <a:ext cx="55750" cy="55750"/>
              </a:xfrm>
              <a:custGeom>
                <a:rect b="b" l="l" r="r" t="t"/>
                <a:pathLst>
                  <a:path extrusionOk="0" h="2230" w="2230">
                    <a:moveTo>
                      <a:pt x="1115" y="1"/>
                    </a:moveTo>
                    <a:cubicBezTo>
                      <a:pt x="501" y="1"/>
                      <a:pt x="1" y="499"/>
                      <a:pt x="1" y="1115"/>
                    </a:cubicBezTo>
                    <a:cubicBezTo>
                      <a:pt x="1" y="1731"/>
                      <a:pt x="501" y="2230"/>
                      <a:pt x="1115" y="2230"/>
                    </a:cubicBezTo>
                    <a:cubicBezTo>
                      <a:pt x="1731" y="2230"/>
                      <a:pt x="2230" y="1731"/>
                      <a:pt x="2230" y="1115"/>
                    </a:cubicBezTo>
                    <a:cubicBezTo>
                      <a:pt x="2230" y="499"/>
                      <a:pt x="1731" y="1"/>
                      <a:pt x="1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76"/>
              <p:cNvSpPr/>
              <p:nvPr/>
            </p:nvSpPr>
            <p:spPr>
              <a:xfrm>
                <a:off x="2647150" y="4471500"/>
                <a:ext cx="55750" cy="55750"/>
              </a:xfrm>
              <a:custGeom>
                <a:rect b="b" l="l" r="r" t="t"/>
                <a:pathLst>
                  <a:path extrusionOk="0" h="2230" w="2230">
                    <a:moveTo>
                      <a:pt x="1115" y="1"/>
                    </a:moveTo>
                    <a:cubicBezTo>
                      <a:pt x="501" y="1"/>
                      <a:pt x="0" y="499"/>
                      <a:pt x="0" y="1115"/>
                    </a:cubicBezTo>
                    <a:cubicBezTo>
                      <a:pt x="0" y="1731"/>
                      <a:pt x="501" y="2230"/>
                      <a:pt x="1115" y="2230"/>
                    </a:cubicBezTo>
                    <a:cubicBezTo>
                      <a:pt x="1730" y="2230"/>
                      <a:pt x="2229" y="1731"/>
                      <a:pt x="2229" y="1115"/>
                    </a:cubicBezTo>
                    <a:cubicBezTo>
                      <a:pt x="2229" y="499"/>
                      <a:pt x="1730" y="1"/>
                      <a:pt x="1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76"/>
              <p:cNvSpPr/>
              <p:nvPr/>
            </p:nvSpPr>
            <p:spPr>
              <a:xfrm>
                <a:off x="1633350" y="4398700"/>
                <a:ext cx="640825" cy="29625"/>
              </a:xfrm>
              <a:custGeom>
                <a:rect b="b" l="l" r="r" t="t"/>
                <a:pathLst>
                  <a:path extrusionOk="0" h="1185" w="25633">
                    <a:moveTo>
                      <a:pt x="0" y="1"/>
                    </a:moveTo>
                    <a:lnTo>
                      <a:pt x="0" y="79"/>
                    </a:lnTo>
                    <a:cubicBezTo>
                      <a:pt x="0" y="689"/>
                      <a:pt x="409" y="1184"/>
                      <a:pt x="913" y="1184"/>
                    </a:cubicBezTo>
                    <a:lnTo>
                      <a:pt x="24719" y="1184"/>
                    </a:lnTo>
                    <a:cubicBezTo>
                      <a:pt x="25223" y="1184"/>
                      <a:pt x="25632" y="689"/>
                      <a:pt x="25632" y="79"/>
                    </a:cubicBezTo>
                    <a:lnTo>
                      <a:pt x="256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76"/>
              <p:cNvSpPr/>
              <p:nvPr/>
            </p:nvSpPr>
            <p:spPr>
              <a:xfrm>
                <a:off x="828350" y="3031475"/>
                <a:ext cx="2238150" cy="133675"/>
              </a:xfrm>
              <a:custGeom>
                <a:rect b="b" l="l" r="r" t="t"/>
                <a:pathLst>
                  <a:path extrusionOk="0" h="5347" w="89526">
                    <a:moveTo>
                      <a:pt x="2537" y="1"/>
                    </a:moveTo>
                    <a:cubicBezTo>
                      <a:pt x="1675" y="1"/>
                      <a:pt x="916" y="428"/>
                      <a:pt x="459" y="1086"/>
                    </a:cubicBezTo>
                    <a:cubicBezTo>
                      <a:pt x="169" y="1497"/>
                      <a:pt x="1" y="1998"/>
                      <a:pt x="1" y="2537"/>
                    </a:cubicBezTo>
                    <a:lnTo>
                      <a:pt x="1" y="5347"/>
                    </a:lnTo>
                    <a:lnTo>
                      <a:pt x="89525" y="5347"/>
                    </a:lnTo>
                    <a:lnTo>
                      <a:pt x="89525" y="2537"/>
                    </a:lnTo>
                    <a:cubicBezTo>
                      <a:pt x="89525" y="1998"/>
                      <a:pt x="89357" y="1497"/>
                      <a:pt x="89067" y="1086"/>
                    </a:cubicBezTo>
                    <a:cubicBezTo>
                      <a:pt x="88610" y="428"/>
                      <a:pt x="87849" y="1"/>
                      <a:pt x="8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76"/>
              <p:cNvSpPr/>
              <p:nvPr/>
            </p:nvSpPr>
            <p:spPr>
              <a:xfrm>
                <a:off x="2803100" y="3070900"/>
                <a:ext cx="46675" cy="46675"/>
              </a:xfrm>
              <a:custGeom>
                <a:rect b="b" l="l" r="r" t="t"/>
                <a:pathLst>
                  <a:path extrusionOk="0" h="1867" w="1867">
                    <a:moveTo>
                      <a:pt x="935" y="0"/>
                    </a:moveTo>
                    <a:cubicBezTo>
                      <a:pt x="419" y="0"/>
                      <a:pt x="0" y="419"/>
                      <a:pt x="0" y="933"/>
                    </a:cubicBezTo>
                    <a:cubicBezTo>
                      <a:pt x="0" y="1449"/>
                      <a:pt x="419" y="1867"/>
                      <a:pt x="935" y="1867"/>
                    </a:cubicBezTo>
                    <a:cubicBezTo>
                      <a:pt x="1451" y="1867"/>
                      <a:pt x="1867" y="1449"/>
                      <a:pt x="1867" y="933"/>
                    </a:cubicBezTo>
                    <a:cubicBezTo>
                      <a:pt x="1867" y="419"/>
                      <a:pt x="1451" y="0"/>
                      <a:pt x="9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76"/>
              <p:cNvSpPr/>
              <p:nvPr/>
            </p:nvSpPr>
            <p:spPr>
              <a:xfrm>
                <a:off x="2727425" y="3070900"/>
                <a:ext cx="46725" cy="46675"/>
              </a:xfrm>
              <a:custGeom>
                <a:rect b="b" l="l" r="r" t="t"/>
                <a:pathLst>
                  <a:path extrusionOk="0" h="1867" w="1869">
                    <a:moveTo>
                      <a:pt x="935" y="0"/>
                    </a:moveTo>
                    <a:cubicBezTo>
                      <a:pt x="419" y="0"/>
                      <a:pt x="0" y="419"/>
                      <a:pt x="0" y="933"/>
                    </a:cubicBezTo>
                    <a:cubicBezTo>
                      <a:pt x="0" y="1449"/>
                      <a:pt x="419" y="1867"/>
                      <a:pt x="935" y="1867"/>
                    </a:cubicBezTo>
                    <a:cubicBezTo>
                      <a:pt x="1451" y="1867"/>
                      <a:pt x="1869" y="1449"/>
                      <a:pt x="1869" y="933"/>
                    </a:cubicBezTo>
                    <a:cubicBezTo>
                      <a:pt x="1869" y="419"/>
                      <a:pt x="1451" y="0"/>
                      <a:pt x="9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76"/>
              <p:cNvSpPr/>
              <p:nvPr/>
            </p:nvSpPr>
            <p:spPr>
              <a:xfrm>
                <a:off x="2655450" y="3070900"/>
                <a:ext cx="46675" cy="46675"/>
              </a:xfrm>
              <a:custGeom>
                <a:rect b="b" l="l" r="r" t="t"/>
                <a:pathLst>
                  <a:path extrusionOk="0" h="1867" w="1867">
                    <a:moveTo>
                      <a:pt x="932" y="0"/>
                    </a:moveTo>
                    <a:cubicBezTo>
                      <a:pt x="418" y="0"/>
                      <a:pt x="0" y="419"/>
                      <a:pt x="0" y="933"/>
                    </a:cubicBezTo>
                    <a:cubicBezTo>
                      <a:pt x="0" y="1449"/>
                      <a:pt x="418" y="1867"/>
                      <a:pt x="932" y="1867"/>
                    </a:cubicBezTo>
                    <a:cubicBezTo>
                      <a:pt x="1448" y="1867"/>
                      <a:pt x="1866" y="1449"/>
                      <a:pt x="1866" y="933"/>
                    </a:cubicBezTo>
                    <a:cubicBezTo>
                      <a:pt x="1866" y="419"/>
                      <a:pt x="1448" y="0"/>
                      <a:pt x="9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76"/>
              <p:cNvSpPr/>
              <p:nvPr/>
            </p:nvSpPr>
            <p:spPr>
              <a:xfrm>
                <a:off x="828350" y="3195050"/>
                <a:ext cx="2238150" cy="9000"/>
              </a:xfrm>
              <a:custGeom>
                <a:rect b="b" l="l" r="r" t="t"/>
                <a:pathLst>
                  <a:path extrusionOk="0" h="360" w="89526">
                    <a:moveTo>
                      <a:pt x="1" y="1"/>
                    </a:moveTo>
                    <a:lnTo>
                      <a:pt x="1" y="360"/>
                    </a:lnTo>
                    <a:lnTo>
                      <a:pt x="89525" y="360"/>
                    </a:lnTo>
                    <a:lnTo>
                      <a:pt x="895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76"/>
              <p:cNvSpPr/>
              <p:nvPr/>
            </p:nvSpPr>
            <p:spPr>
              <a:xfrm>
                <a:off x="724825" y="4395250"/>
                <a:ext cx="2445350" cy="6975"/>
              </a:xfrm>
              <a:custGeom>
                <a:rect b="b" l="l" r="r" t="t"/>
                <a:pathLst>
                  <a:path extrusionOk="0" h="279" w="97814">
                    <a:moveTo>
                      <a:pt x="140" y="1"/>
                    </a:moveTo>
                    <a:cubicBezTo>
                      <a:pt x="63" y="1"/>
                      <a:pt x="0" y="64"/>
                      <a:pt x="0" y="139"/>
                    </a:cubicBezTo>
                    <a:cubicBezTo>
                      <a:pt x="0" y="216"/>
                      <a:pt x="63" y="279"/>
                      <a:pt x="140" y="279"/>
                    </a:cubicBezTo>
                    <a:lnTo>
                      <a:pt x="97675" y="279"/>
                    </a:lnTo>
                    <a:cubicBezTo>
                      <a:pt x="97750" y="279"/>
                      <a:pt x="97814" y="216"/>
                      <a:pt x="97814" y="139"/>
                    </a:cubicBezTo>
                    <a:cubicBezTo>
                      <a:pt x="97814" y="64"/>
                      <a:pt x="97750" y="1"/>
                      <a:pt x="97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76"/>
              <p:cNvSpPr/>
              <p:nvPr/>
            </p:nvSpPr>
            <p:spPr>
              <a:xfrm>
                <a:off x="279100" y="4599750"/>
                <a:ext cx="3314575" cy="8750"/>
              </a:xfrm>
              <a:custGeom>
                <a:rect b="b" l="l" r="r" t="t"/>
                <a:pathLst>
                  <a:path extrusionOk="0" h="350" w="132583">
                    <a:moveTo>
                      <a:pt x="18" y="0"/>
                    </a:moveTo>
                    <a:cubicBezTo>
                      <a:pt x="9" y="0"/>
                      <a:pt x="1" y="8"/>
                      <a:pt x="1" y="17"/>
                    </a:cubicBezTo>
                    <a:lnTo>
                      <a:pt x="1" y="332"/>
                    </a:lnTo>
                    <a:cubicBezTo>
                      <a:pt x="1" y="342"/>
                      <a:pt x="9" y="349"/>
                      <a:pt x="18" y="349"/>
                    </a:cubicBezTo>
                    <a:lnTo>
                      <a:pt x="132565" y="349"/>
                    </a:lnTo>
                    <a:cubicBezTo>
                      <a:pt x="132575" y="349"/>
                      <a:pt x="132583" y="342"/>
                      <a:pt x="132583" y="332"/>
                    </a:cubicBezTo>
                    <a:lnTo>
                      <a:pt x="132583" y="17"/>
                    </a:lnTo>
                    <a:cubicBezTo>
                      <a:pt x="132583" y="8"/>
                      <a:pt x="132575" y="0"/>
                      <a:pt x="132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76"/>
              <p:cNvSpPr/>
              <p:nvPr/>
            </p:nvSpPr>
            <p:spPr>
              <a:xfrm>
                <a:off x="3332975" y="4419175"/>
                <a:ext cx="115400" cy="105350"/>
              </a:xfrm>
              <a:custGeom>
                <a:rect b="b" l="l" r="r" t="t"/>
                <a:pathLst>
                  <a:path extrusionOk="0" h="4214" w="4616">
                    <a:moveTo>
                      <a:pt x="2302" y="0"/>
                    </a:moveTo>
                    <a:cubicBezTo>
                      <a:pt x="2081" y="0"/>
                      <a:pt x="1880" y="76"/>
                      <a:pt x="1719" y="212"/>
                    </a:cubicBezTo>
                    <a:cubicBezTo>
                      <a:pt x="0" y="1658"/>
                      <a:pt x="4615" y="4213"/>
                      <a:pt x="4615" y="4213"/>
                    </a:cubicBezTo>
                    <a:cubicBezTo>
                      <a:pt x="4284" y="1102"/>
                      <a:pt x="3146" y="0"/>
                      <a:pt x="23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76"/>
              <p:cNvSpPr/>
              <p:nvPr/>
            </p:nvSpPr>
            <p:spPr>
              <a:xfrm>
                <a:off x="3457600" y="4448425"/>
                <a:ext cx="126675" cy="60625"/>
              </a:xfrm>
              <a:custGeom>
                <a:rect b="b" l="l" r="r" t="t"/>
                <a:pathLst>
                  <a:path extrusionOk="0" h="2425" w="5067">
                    <a:moveTo>
                      <a:pt x="3580" y="0"/>
                    </a:moveTo>
                    <a:cubicBezTo>
                      <a:pt x="2752" y="0"/>
                      <a:pt x="1504" y="606"/>
                      <a:pt x="1" y="2378"/>
                    </a:cubicBezTo>
                    <a:cubicBezTo>
                      <a:pt x="1" y="2378"/>
                      <a:pt x="504" y="2424"/>
                      <a:pt x="1182" y="2424"/>
                    </a:cubicBezTo>
                    <a:cubicBezTo>
                      <a:pt x="2693" y="2424"/>
                      <a:pt x="5067" y="2193"/>
                      <a:pt x="4649" y="699"/>
                    </a:cubicBezTo>
                    <a:cubicBezTo>
                      <a:pt x="4535" y="298"/>
                      <a:pt x="4161" y="0"/>
                      <a:pt x="35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76"/>
              <p:cNvSpPr/>
              <p:nvPr/>
            </p:nvSpPr>
            <p:spPr>
              <a:xfrm>
                <a:off x="3373975" y="4330775"/>
                <a:ext cx="115400" cy="105375"/>
              </a:xfrm>
              <a:custGeom>
                <a:rect b="b" l="l" r="r" t="t"/>
                <a:pathLst>
                  <a:path extrusionOk="0" h="4215" w="4616">
                    <a:moveTo>
                      <a:pt x="2303" y="1"/>
                    </a:moveTo>
                    <a:cubicBezTo>
                      <a:pt x="2081" y="1"/>
                      <a:pt x="1880" y="77"/>
                      <a:pt x="1719" y="213"/>
                    </a:cubicBezTo>
                    <a:cubicBezTo>
                      <a:pt x="0" y="1659"/>
                      <a:pt x="4615" y="4214"/>
                      <a:pt x="4615" y="4214"/>
                    </a:cubicBezTo>
                    <a:cubicBezTo>
                      <a:pt x="4286" y="1104"/>
                      <a:pt x="3147" y="1"/>
                      <a:pt x="23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76"/>
              <p:cNvSpPr/>
              <p:nvPr/>
            </p:nvSpPr>
            <p:spPr>
              <a:xfrm>
                <a:off x="3397950" y="4240325"/>
                <a:ext cx="115400" cy="105375"/>
              </a:xfrm>
              <a:custGeom>
                <a:rect b="b" l="l" r="r" t="t"/>
                <a:pathLst>
                  <a:path extrusionOk="0" h="4215" w="4616">
                    <a:moveTo>
                      <a:pt x="2303" y="1"/>
                    </a:moveTo>
                    <a:cubicBezTo>
                      <a:pt x="2081" y="1"/>
                      <a:pt x="1880" y="77"/>
                      <a:pt x="1719" y="213"/>
                    </a:cubicBezTo>
                    <a:cubicBezTo>
                      <a:pt x="0" y="1659"/>
                      <a:pt x="4616" y="4214"/>
                      <a:pt x="4616" y="4214"/>
                    </a:cubicBezTo>
                    <a:cubicBezTo>
                      <a:pt x="4284" y="1103"/>
                      <a:pt x="3146" y="1"/>
                      <a:pt x="23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76"/>
              <p:cNvSpPr/>
              <p:nvPr/>
            </p:nvSpPr>
            <p:spPr>
              <a:xfrm>
                <a:off x="3495350" y="4358550"/>
                <a:ext cx="126675" cy="60625"/>
              </a:xfrm>
              <a:custGeom>
                <a:rect b="b" l="l" r="r" t="t"/>
                <a:pathLst>
                  <a:path extrusionOk="0" h="2425" w="5067">
                    <a:moveTo>
                      <a:pt x="3580" y="1"/>
                    </a:moveTo>
                    <a:cubicBezTo>
                      <a:pt x="2751" y="1"/>
                      <a:pt x="1504" y="606"/>
                      <a:pt x="0" y="2378"/>
                    </a:cubicBezTo>
                    <a:cubicBezTo>
                      <a:pt x="0" y="2378"/>
                      <a:pt x="504" y="2424"/>
                      <a:pt x="1182" y="2424"/>
                    </a:cubicBezTo>
                    <a:cubicBezTo>
                      <a:pt x="2692" y="2424"/>
                      <a:pt x="5067" y="2193"/>
                      <a:pt x="4648" y="699"/>
                    </a:cubicBezTo>
                    <a:cubicBezTo>
                      <a:pt x="4535" y="298"/>
                      <a:pt x="4160" y="1"/>
                      <a:pt x="35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76"/>
              <p:cNvSpPr/>
              <p:nvPr/>
            </p:nvSpPr>
            <p:spPr>
              <a:xfrm>
                <a:off x="3516300" y="4229275"/>
                <a:ext cx="128700" cy="86100"/>
              </a:xfrm>
              <a:custGeom>
                <a:rect b="b" l="l" r="r" t="t"/>
                <a:pathLst>
                  <a:path extrusionOk="0" h="3444" w="5148">
                    <a:moveTo>
                      <a:pt x="3102" y="0"/>
                    </a:moveTo>
                    <a:cubicBezTo>
                      <a:pt x="2274" y="0"/>
                      <a:pt x="1052" y="874"/>
                      <a:pt x="1" y="3444"/>
                    </a:cubicBezTo>
                    <a:cubicBezTo>
                      <a:pt x="1" y="3444"/>
                      <a:pt x="5147" y="2276"/>
                      <a:pt x="3900" y="407"/>
                    </a:cubicBezTo>
                    <a:cubicBezTo>
                      <a:pt x="3733" y="157"/>
                      <a:pt x="3453" y="0"/>
                      <a:pt x="31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76"/>
              <p:cNvSpPr/>
              <p:nvPr/>
            </p:nvSpPr>
            <p:spPr>
              <a:xfrm>
                <a:off x="3384200" y="4180875"/>
                <a:ext cx="142625" cy="427250"/>
              </a:xfrm>
              <a:custGeom>
                <a:rect b="b" l="l" r="r" t="t"/>
                <a:pathLst>
                  <a:path extrusionOk="0" h="17090" w="5705">
                    <a:moveTo>
                      <a:pt x="5106" y="1"/>
                    </a:moveTo>
                    <a:cubicBezTo>
                      <a:pt x="5009" y="1"/>
                      <a:pt x="4902" y="83"/>
                      <a:pt x="4924" y="208"/>
                    </a:cubicBezTo>
                    <a:cubicBezTo>
                      <a:pt x="5705" y="4795"/>
                      <a:pt x="4774" y="9621"/>
                      <a:pt x="2428" y="13628"/>
                    </a:cubicBezTo>
                    <a:cubicBezTo>
                      <a:pt x="1765" y="14762"/>
                      <a:pt x="988" y="15825"/>
                      <a:pt x="109" y="16801"/>
                    </a:cubicBezTo>
                    <a:cubicBezTo>
                      <a:pt x="1" y="16923"/>
                      <a:pt x="112" y="17089"/>
                      <a:pt x="234" y="17089"/>
                    </a:cubicBezTo>
                    <a:cubicBezTo>
                      <a:pt x="272" y="17089"/>
                      <a:pt x="311" y="17073"/>
                      <a:pt x="345" y="17035"/>
                    </a:cubicBezTo>
                    <a:cubicBezTo>
                      <a:pt x="3518" y="13511"/>
                      <a:pt x="5352" y="8861"/>
                      <a:pt x="5517" y="4127"/>
                    </a:cubicBezTo>
                    <a:cubicBezTo>
                      <a:pt x="5563" y="2786"/>
                      <a:pt x="5469" y="1444"/>
                      <a:pt x="5244" y="120"/>
                    </a:cubicBezTo>
                    <a:cubicBezTo>
                      <a:pt x="5230" y="37"/>
                      <a:pt x="5170" y="1"/>
                      <a:pt x="51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76"/>
              <p:cNvSpPr/>
              <p:nvPr/>
            </p:nvSpPr>
            <p:spPr>
              <a:xfrm>
                <a:off x="2335375" y="3628200"/>
                <a:ext cx="124950" cy="535300"/>
              </a:xfrm>
              <a:custGeom>
                <a:rect b="b" l="l" r="r" t="t"/>
                <a:pathLst>
                  <a:path extrusionOk="0" h="21412" w="4998">
                    <a:moveTo>
                      <a:pt x="1" y="0"/>
                    </a:moveTo>
                    <a:lnTo>
                      <a:pt x="1" y="21412"/>
                    </a:lnTo>
                    <a:lnTo>
                      <a:pt x="4998" y="21412"/>
                    </a:lnTo>
                    <a:lnTo>
                      <a:pt x="49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76"/>
              <p:cNvSpPr/>
              <p:nvPr/>
            </p:nvSpPr>
            <p:spPr>
              <a:xfrm>
                <a:off x="2335375" y="3957800"/>
                <a:ext cx="124950" cy="205700"/>
              </a:xfrm>
              <a:custGeom>
                <a:rect b="b" l="l" r="r" t="t"/>
                <a:pathLst>
                  <a:path extrusionOk="0" h="8228" w="4998">
                    <a:moveTo>
                      <a:pt x="4998" y="0"/>
                    </a:moveTo>
                    <a:cubicBezTo>
                      <a:pt x="3430" y="1054"/>
                      <a:pt x="1771" y="2034"/>
                      <a:pt x="1" y="2580"/>
                    </a:cubicBezTo>
                    <a:lnTo>
                      <a:pt x="1" y="8228"/>
                    </a:lnTo>
                    <a:lnTo>
                      <a:pt x="4998" y="8228"/>
                    </a:lnTo>
                    <a:lnTo>
                      <a:pt x="49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76"/>
              <p:cNvSpPr/>
              <p:nvPr/>
            </p:nvSpPr>
            <p:spPr>
              <a:xfrm>
                <a:off x="2131175" y="3776950"/>
                <a:ext cx="124950" cy="386550"/>
              </a:xfrm>
              <a:custGeom>
                <a:rect b="b" l="l" r="r" t="t"/>
                <a:pathLst>
                  <a:path extrusionOk="0" h="15462" w="4998">
                    <a:moveTo>
                      <a:pt x="1" y="1"/>
                    </a:moveTo>
                    <a:lnTo>
                      <a:pt x="1" y="15462"/>
                    </a:lnTo>
                    <a:lnTo>
                      <a:pt x="4998" y="15462"/>
                    </a:lnTo>
                    <a:lnTo>
                      <a:pt x="49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76"/>
              <p:cNvSpPr/>
              <p:nvPr/>
            </p:nvSpPr>
            <p:spPr>
              <a:xfrm>
                <a:off x="2131175" y="4027450"/>
                <a:ext cx="124950" cy="136050"/>
              </a:xfrm>
              <a:custGeom>
                <a:rect b="b" l="l" r="r" t="t"/>
                <a:pathLst>
                  <a:path extrusionOk="0" h="5442" w="4998">
                    <a:moveTo>
                      <a:pt x="2106" y="1"/>
                    </a:moveTo>
                    <a:cubicBezTo>
                      <a:pt x="1225" y="1"/>
                      <a:pt x="538" y="114"/>
                      <a:pt x="1" y="291"/>
                    </a:cubicBezTo>
                    <a:lnTo>
                      <a:pt x="1" y="5442"/>
                    </a:lnTo>
                    <a:lnTo>
                      <a:pt x="4998" y="5442"/>
                    </a:lnTo>
                    <a:lnTo>
                      <a:pt x="4998" y="241"/>
                    </a:lnTo>
                    <a:cubicBezTo>
                      <a:pt x="4693" y="230"/>
                      <a:pt x="4384" y="203"/>
                      <a:pt x="4073" y="157"/>
                    </a:cubicBezTo>
                    <a:cubicBezTo>
                      <a:pt x="3328" y="48"/>
                      <a:pt x="2677" y="1"/>
                      <a:pt x="2106" y="1"/>
                    </a:cubicBez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76"/>
              <p:cNvSpPr/>
              <p:nvPr/>
            </p:nvSpPr>
            <p:spPr>
              <a:xfrm>
                <a:off x="2539575" y="3468275"/>
                <a:ext cx="124950" cy="695225"/>
              </a:xfrm>
              <a:custGeom>
                <a:rect b="b" l="l" r="r" t="t"/>
                <a:pathLst>
                  <a:path extrusionOk="0" h="27809" w="4998">
                    <a:moveTo>
                      <a:pt x="1" y="0"/>
                    </a:moveTo>
                    <a:lnTo>
                      <a:pt x="1" y="27809"/>
                    </a:lnTo>
                    <a:lnTo>
                      <a:pt x="4998" y="27809"/>
                    </a:lnTo>
                    <a:lnTo>
                      <a:pt x="49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76"/>
              <p:cNvSpPr/>
              <p:nvPr/>
            </p:nvSpPr>
            <p:spPr>
              <a:xfrm>
                <a:off x="2539575" y="3849275"/>
                <a:ext cx="124950" cy="314225"/>
              </a:xfrm>
              <a:custGeom>
                <a:rect b="b" l="l" r="r" t="t"/>
                <a:pathLst>
                  <a:path extrusionOk="0" h="12569" w="4998">
                    <a:moveTo>
                      <a:pt x="4983" y="0"/>
                    </a:moveTo>
                    <a:cubicBezTo>
                      <a:pt x="3420" y="0"/>
                      <a:pt x="1769" y="933"/>
                      <a:pt x="1" y="2135"/>
                    </a:cubicBezTo>
                    <a:lnTo>
                      <a:pt x="1" y="12569"/>
                    </a:lnTo>
                    <a:lnTo>
                      <a:pt x="4998" y="12569"/>
                    </a:lnTo>
                    <a:lnTo>
                      <a:pt x="4998" y="0"/>
                    </a:lnTo>
                    <a:cubicBezTo>
                      <a:pt x="4993" y="0"/>
                      <a:pt x="4988" y="0"/>
                      <a:pt x="4983" y="0"/>
                    </a:cubicBez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76"/>
              <p:cNvSpPr/>
              <p:nvPr/>
            </p:nvSpPr>
            <p:spPr>
              <a:xfrm>
                <a:off x="2374475" y="3332750"/>
                <a:ext cx="191875" cy="198800"/>
              </a:xfrm>
              <a:custGeom>
                <a:rect b="b" l="l" r="r" t="t"/>
                <a:pathLst>
                  <a:path extrusionOk="0" h="7952" w="7675">
                    <a:moveTo>
                      <a:pt x="7531" y="0"/>
                    </a:moveTo>
                    <a:lnTo>
                      <a:pt x="0" y="7635"/>
                    </a:lnTo>
                    <a:cubicBezTo>
                      <a:pt x="6" y="7740"/>
                      <a:pt x="12" y="7846"/>
                      <a:pt x="19" y="7951"/>
                    </a:cubicBezTo>
                    <a:cubicBezTo>
                      <a:pt x="38" y="7945"/>
                      <a:pt x="56" y="7934"/>
                      <a:pt x="71" y="7919"/>
                    </a:cubicBezTo>
                    <a:lnTo>
                      <a:pt x="7675" y="209"/>
                    </a:lnTo>
                    <a:cubicBezTo>
                      <a:pt x="7627" y="140"/>
                      <a:pt x="7577" y="69"/>
                      <a:pt x="7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76"/>
              <p:cNvSpPr/>
              <p:nvPr/>
            </p:nvSpPr>
            <p:spPr>
              <a:xfrm>
                <a:off x="2520050" y="3300125"/>
                <a:ext cx="74275" cy="72725"/>
              </a:xfrm>
              <a:custGeom>
                <a:rect b="b" l="l" r="r" t="t"/>
                <a:pathLst>
                  <a:path extrusionOk="0" h="2909" w="2971">
                    <a:moveTo>
                      <a:pt x="2970" y="1"/>
                    </a:moveTo>
                    <a:lnTo>
                      <a:pt x="1" y="613"/>
                    </a:lnTo>
                    <a:lnTo>
                      <a:pt x="2483" y="2909"/>
                    </a:lnTo>
                    <a:lnTo>
                      <a:pt x="29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76"/>
              <p:cNvSpPr/>
              <p:nvPr/>
            </p:nvSpPr>
            <p:spPr>
              <a:xfrm>
                <a:off x="2147725" y="3472825"/>
                <a:ext cx="131100" cy="135825"/>
              </a:xfrm>
              <a:custGeom>
                <a:rect b="b" l="l" r="r" t="t"/>
                <a:pathLst>
                  <a:path extrusionOk="0" h="5433" w="5244">
                    <a:moveTo>
                      <a:pt x="5030" y="0"/>
                    </a:moveTo>
                    <a:lnTo>
                      <a:pt x="47" y="5222"/>
                    </a:lnTo>
                    <a:cubicBezTo>
                      <a:pt x="1" y="5272"/>
                      <a:pt x="1" y="5350"/>
                      <a:pt x="52" y="5398"/>
                    </a:cubicBezTo>
                    <a:cubicBezTo>
                      <a:pt x="75" y="5421"/>
                      <a:pt x="106" y="5433"/>
                      <a:pt x="139" y="5433"/>
                    </a:cubicBezTo>
                    <a:cubicBezTo>
                      <a:pt x="171" y="5433"/>
                      <a:pt x="204" y="5419"/>
                      <a:pt x="229" y="5394"/>
                    </a:cubicBezTo>
                    <a:lnTo>
                      <a:pt x="5243" y="138"/>
                    </a:lnTo>
                    <a:cubicBezTo>
                      <a:pt x="5180" y="85"/>
                      <a:pt x="5097" y="50"/>
                      <a:pt x="5030" y="2"/>
                    </a:cubicBezTo>
                    <a:lnTo>
                      <a:pt x="50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76"/>
              <p:cNvSpPr/>
              <p:nvPr/>
            </p:nvSpPr>
            <p:spPr>
              <a:xfrm>
                <a:off x="2126100" y="3580425"/>
                <a:ext cx="50125" cy="50150"/>
              </a:xfrm>
              <a:custGeom>
                <a:rect b="b" l="l" r="r" t="t"/>
                <a:pathLst>
                  <a:path extrusionOk="0" h="2006" w="2005">
                    <a:moveTo>
                      <a:pt x="1004" y="1"/>
                    </a:moveTo>
                    <a:cubicBezTo>
                      <a:pt x="449" y="1"/>
                      <a:pt x="0" y="450"/>
                      <a:pt x="0" y="1004"/>
                    </a:cubicBezTo>
                    <a:cubicBezTo>
                      <a:pt x="0" y="1556"/>
                      <a:pt x="449" y="2005"/>
                      <a:pt x="1004" y="2005"/>
                    </a:cubicBezTo>
                    <a:cubicBezTo>
                      <a:pt x="1556" y="2005"/>
                      <a:pt x="2005" y="1556"/>
                      <a:pt x="2005" y="1004"/>
                    </a:cubicBezTo>
                    <a:cubicBezTo>
                      <a:pt x="2005" y="450"/>
                      <a:pt x="155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76"/>
              <p:cNvSpPr/>
              <p:nvPr/>
            </p:nvSpPr>
            <p:spPr>
              <a:xfrm>
                <a:off x="2265950" y="3434850"/>
                <a:ext cx="50075" cy="50125"/>
              </a:xfrm>
              <a:custGeom>
                <a:rect b="b" l="l" r="r" t="t"/>
                <a:pathLst>
                  <a:path extrusionOk="0" h="2005" w="2003">
                    <a:moveTo>
                      <a:pt x="1001" y="0"/>
                    </a:moveTo>
                    <a:cubicBezTo>
                      <a:pt x="449" y="0"/>
                      <a:pt x="0" y="449"/>
                      <a:pt x="0" y="1001"/>
                    </a:cubicBezTo>
                    <a:cubicBezTo>
                      <a:pt x="0" y="1556"/>
                      <a:pt x="449" y="2005"/>
                      <a:pt x="1001" y="2005"/>
                    </a:cubicBezTo>
                    <a:cubicBezTo>
                      <a:pt x="1556" y="2005"/>
                      <a:pt x="2003" y="1556"/>
                      <a:pt x="2003" y="1001"/>
                    </a:cubicBezTo>
                    <a:cubicBezTo>
                      <a:pt x="2003" y="449"/>
                      <a:pt x="1556" y="0"/>
                      <a:pt x="1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76"/>
              <p:cNvSpPr/>
              <p:nvPr/>
            </p:nvSpPr>
            <p:spPr>
              <a:xfrm>
                <a:off x="2289425" y="3457100"/>
                <a:ext cx="80750" cy="80525"/>
              </a:xfrm>
              <a:custGeom>
                <a:rect b="b" l="l" r="r" t="t"/>
                <a:pathLst>
                  <a:path extrusionOk="0" h="3221" w="3230">
                    <a:moveTo>
                      <a:pt x="166" y="0"/>
                    </a:moveTo>
                    <a:lnTo>
                      <a:pt x="1" y="165"/>
                    </a:lnTo>
                    <a:lnTo>
                      <a:pt x="3064" y="3221"/>
                    </a:lnTo>
                    <a:lnTo>
                      <a:pt x="3229" y="3054"/>
                    </a:lnTo>
                    <a:lnTo>
                      <a:pt x="1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76"/>
              <p:cNvSpPr/>
              <p:nvPr/>
            </p:nvSpPr>
            <p:spPr>
              <a:xfrm>
                <a:off x="2343725" y="3509975"/>
                <a:ext cx="50100" cy="50100"/>
              </a:xfrm>
              <a:custGeom>
                <a:rect b="b" l="l" r="r" t="t"/>
                <a:pathLst>
                  <a:path extrusionOk="0" h="2004" w="2004">
                    <a:moveTo>
                      <a:pt x="1002" y="1"/>
                    </a:moveTo>
                    <a:cubicBezTo>
                      <a:pt x="447" y="1"/>
                      <a:pt x="0" y="448"/>
                      <a:pt x="0" y="1002"/>
                    </a:cubicBezTo>
                    <a:cubicBezTo>
                      <a:pt x="0" y="1555"/>
                      <a:pt x="447" y="2004"/>
                      <a:pt x="1002" y="2004"/>
                    </a:cubicBezTo>
                    <a:cubicBezTo>
                      <a:pt x="1554" y="2004"/>
                      <a:pt x="2003" y="1555"/>
                      <a:pt x="2003" y="1002"/>
                    </a:cubicBezTo>
                    <a:cubicBezTo>
                      <a:pt x="2003" y="448"/>
                      <a:pt x="1554" y="1"/>
                      <a:pt x="10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76"/>
              <p:cNvSpPr/>
              <p:nvPr/>
            </p:nvSpPr>
            <p:spPr>
              <a:xfrm>
                <a:off x="2049900" y="4163475"/>
                <a:ext cx="691925" cy="6325"/>
              </a:xfrm>
              <a:custGeom>
                <a:rect b="b" l="l" r="r" t="t"/>
                <a:pathLst>
                  <a:path extrusionOk="0" h="253" w="27677">
                    <a:moveTo>
                      <a:pt x="12" y="1"/>
                    </a:moveTo>
                    <a:cubicBezTo>
                      <a:pt x="6" y="1"/>
                      <a:pt x="0" y="7"/>
                      <a:pt x="0" y="14"/>
                    </a:cubicBezTo>
                    <a:lnTo>
                      <a:pt x="0" y="239"/>
                    </a:lnTo>
                    <a:cubicBezTo>
                      <a:pt x="0" y="246"/>
                      <a:pt x="6" y="252"/>
                      <a:pt x="12" y="252"/>
                    </a:cubicBezTo>
                    <a:lnTo>
                      <a:pt x="27663" y="252"/>
                    </a:lnTo>
                    <a:cubicBezTo>
                      <a:pt x="27671" y="252"/>
                      <a:pt x="27677" y="246"/>
                      <a:pt x="27677" y="239"/>
                    </a:cubicBezTo>
                    <a:lnTo>
                      <a:pt x="27677" y="14"/>
                    </a:lnTo>
                    <a:cubicBezTo>
                      <a:pt x="27677" y="7"/>
                      <a:pt x="27671" y="1"/>
                      <a:pt x="276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4" name="Google Shape;1724;p176"/>
            <p:cNvGrpSpPr/>
            <p:nvPr/>
          </p:nvGrpSpPr>
          <p:grpSpPr>
            <a:xfrm>
              <a:off x="3144654" y="1375180"/>
              <a:ext cx="913489" cy="2162209"/>
              <a:chOff x="-160225" y="1133725"/>
              <a:chExt cx="875325" cy="2071875"/>
            </a:xfrm>
          </p:grpSpPr>
          <p:sp>
            <p:nvSpPr>
              <p:cNvPr id="1725" name="Google Shape;1725;p176"/>
              <p:cNvSpPr/>
              <p:nvPr/>
            </p:nvSpPr>
            <p:spPr>
              <a:xfrm>
                <a:off x="271675" y="1168250"/>
                <a:ext cx="239700" cy="341725"/>
              </a:xfrm>
              <a:custGeom>
                <a:rect b="b" l="l" r="r" t="t"/>
                <a:pathLst>
                  <a:path extrusionOk="0" h="13669" w="9588">
                    <a:moveTo>
                      <a:pt x="4643" y="0"/>
                    </a:moveTo>
                    <a:cubicBezTo>
                      <a:pt x="1139" y="0"/>
                      <a:pt x="859" y="2592"/>
                      <a:pt x="932" y="4428"/>
                    </a:cubicBezTo>
                    <a:cubicBezTo>
                      <a:pt x="1116" y="9105"/>
                      <a:pt x="0" y="11948"/>
                      <a:pt x="0" y="11948"/>
                    </a:cubicBezTo>
                    <a:lnTo>
                      <a:pt x="9587" y="13669"/>
                    </a:lnTo>
                    <a:cubicBezTo>
                      <a:pt x="9587" y="13669"/>
                      <a:pt x="7309" y="9884"/>
                      <a:pt x="8295" y="4885"/>
                    </a:cubicBezTo>
                    <a:cubicBezTo>
                      <a:pt x="8711" y="2773"/>
                      <a:pt x="8082" y="1553"/>
                      <a:pt x="7449" y="899"/>
                    </a:cubicBezTo>
                    <a:cubicBezTo>
                      <a:pt x="7004" y="439"/>
                      <a:pt x="6405" y="158"/>
                      <a:pt x="5768" y="78"/>
                    </a:cubicBezTo>
                    <a:cubicBezTo>
                      <a:pt x="5360" y="25"/>
                      <a:pt x="4986" y="0"/>
                      <a:pt x="4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76"/>
              <p:cNvSpPr/>
              <p:nvPr/>
            </p:nvSpPr>
            <p:spPr>
              <a:xfrm>
                <a:off x="-30900" y="1431125"/>
                <a:ext cx="329500" cy="251325"/>
              </a:xfrm>
              <a:custGeom>
                <a:rect b="b" l="l" r="r" t="t"/>
                <a:pathLst>
                  <a:path extrusionOk="0" h="10053" w="13180">
                    <a:moveTo>
                      <a:pt x="13179" y="0"/>
                    </a:moveTo>
                    <a:cubicBezTo>
                      <a:pt x="13179" y="0"/>
                      <a:pt x="9584" y="290"/>
                      <a:pt x="6893" y="326"/>
                    </a:cubicBezTo>
                    <a:cubicBezTo>
                      <a:pt x="5621" y="345"/>
                      <a:pt x="4503" y="478"/>
                      <a:pt x="3481" y="854"/>
                    </a:cubicBezTo>
                    <a:cubicBezTo>
                      <a:pt x="2773" y="1115"/>
                      <a:pt x="2109" y="1492"/>
                      <a:pt x="1474" y="2032"/>
                    </a:cubicBezTo>
                    <a:cubicBezTo>
                      <a:pt x="1367" y="2120"/>
                      <a:pt x="1273" y="2214"/>
                      <a:pt x="1186" y="2310"/>
                    </a:cubicBezTo>
                    <a:cubicBezTo>
                      <a:pt x="1" y="3629"/>
                      <a:pt x="567" y="5569"/>
                      <a:pt x="1175" y="7704"/>
                    </a:cubicBezTo>
                    <a:cubicBezTo>
                      <a:pt x="1707" y="9575"/>
                      <a:pt x="2719" y="10052"/>
                      <a:pt x="3803" y="10052"/>
                    </a:cubicBezTo>
                    <a:cubicBezTo>
                      <a:pt x="4301" y="10052"/>
                      <a:pt x="4814" y="9952"/>
                      <a:pt x="5303" y="9839"/>
                    </a:cubicBezTo>
                    <a:cubicBezTo>
                      <a:pt x="6859" y="9480"/>
                      <a:pt x="5688" y="4466"/>
                      <a:pt x="6523" y="4168"/>
                    </a:cubicBezTo>
                    <a:cubicBezTo>
                      <a:pt x="6767" y="4081"/>
                      <a:pt x="7256" y="4050"/>
                      <a:pt x="7826" y="4050"/>
                    </a:cubicBezTo>
                    <a:cubicBezTo>
                      <a:pt x="9207" y="4050"/>
                      <a:pt x="11065" y="4232"/>
                      <a:pt x="11065" y="4232"/>
                    </a:cubicBezTo>
                    <a:cubicBezTo>
                      <a:pt x="12473" y="3693"/>
                      <a:pt x="12807" y="1822"/>
                      <a:pt x="131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76"/>
              <p:cNvSpPr/>
              <p:nvPr/>
            </p:nvSpPr>
            <p:spPr>
              <a:xfrm>
                <a:off x="-1250" y="1452450"/>
                <a:ext cx="57500" cy="36475"/>
              </a:xfrm>
              <a:custGeom>
                <a:rect b="b" l="l" r="r" t="t"/>
                <a:pathLst>
                  <a:path extrusionOk="0" h="1459" w="2300">
                    <a:moveTo>
                      <a:pt x="2295" y="1"/>
                    </a:moveTo>
                    <a:cubicBezTo>
                      <a:pt x="1587" y="262"/>
                      <a:pt x="923" y="639"/>
                      <a:pt x="288" y="1179"/>
                    </a:cubicBezTo>
                    <a:cubicBezTo>
                      <a:pt x="181" y="1267"/>
                      <a:pt x="87" y="1361"/>
                      <a:pt x="0" y="1457"/>
                    </a:cubicBezTo>
                    <a:cubicBezTo>
                      <a:pt x="38" y="1458"/>
                      <a:pt x="78" y="1458"/>
                      <a:pt x="121" y="1458"/>
                    </a:cubicBezTo>
                    <a:cubicBezTo>
                      <a:pt x="879" y="1458"/>
                      <a:pt x="2300" y="1285"/>
                      <a:pt x="2295"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76"/>
              <p:cNvSpPr/>
              <p:nvPr/>
            </p:nvSpPr>
            <p:spPr>
              <a:xfrm>
                <a:off x="72225" y="1501300"/>
                <a:ext cx="57750" cy="39675"/>
              </a:xfrm>
              <a:custGeom>
                <a:rect b="b" l="l" r="r" t="t"/>
                <a:pathLst>
                  <a:path extrusionOk="0" h="1587" w="2310">
                    <a:moveTo>
                      <a:pt x="121" y="1"/>
                    </a:moveTo>
                    <a:cubicBezTo>
                      <a:pt x="31" y="1"/>
                      <a:pt x="0" y="146"/>
                      <a:pt x="102" y="178"/>
                    </a:cubicBezTo>
                    <a:cubicBezTo>
                      <a:pt x="909" y="421"/>
                      <a:pt x="1604" y="897"/>
                      <a:pt x="2129" y="1555"/>
                    </a:cubicBezTo>
                    <a:cubicBezTo>
                      <a:pt x="2147" y="1578"/>
                      <a:pt x="2168" y="1587"/>
                      <a:pt x="2188" y="1587"/>
                    </a:cubicBezTo>
                    <a:cubicBezTo>
                      <a:pt x="2251" y="1587"/>
                      <a:pt x="2310" y="1497"/>
                      <a:pt x="2256" y="1429"/>
                    </a:cubicBezTo>
                    <a:cubicBezTo>
                      <a:pt x="1713" y="746"/>
                      <a:pt x="984" y="257"/>
                      <a:pt x="150" y="5"/>
                    </a:cubicBezTo>
                    <a:cubicBezTo>
                      <a:pt x="140" y="2"/>
                      <a:pt x="130" y="1"/>
                      <a:pt x="121"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76"/>
              <p:cNvSpPr/>
              <p:nvPr/>
            </p:nvSpPr>
            <p:spPr>
              <a:xfrm>
                <a:off x="100350" y="1496700"/>
                <a:ext cx="20825" cy="32900"/>
              </a:xfrm>
              <a:custGeom>
                <a:rect b="b" l="l" r="r" t="t"/>
                <a:pathLst>
                  <a:path extrusionOk="0" h="1316" w="833">
                    <a:moveTo>
                      <a:pt x="123" y="1"/>
                    </a:moveTo>
                    <a:cubicBezTo>
                      <a:pt x="63" y="1"/>
                      <a:pt x="0" y="65"/>
                      <a:pt x="38" y="136"/>
                    </a:cubicBezTo>
                    <a:cubicBezTo>
                      <a:pt x="239" y="513"/>
                      <a:pt x="438" y="891"/>
                      <a:pt x="640" y="1271"/>
                    </a:cubicBezTo>
                    <a:cubicBezTo>
                      <a:pt x="656" y="1303"/>
                      <a:pt x="683" y="1316"/>
                      <a:pt x="710" y="1316"/>
                    </a:cubicBezTo>
                    <a:cubicBezTo>
                      <a:pt x="770" y="1316"/>
                      <a:pt x="832" y="1251"/>
                      <a:pt x="795" y="1179"/>
                    </a:cubicBezTo>
                    <a:cubicBezTo>
                      <a:pt x="594" y="801"/>
                      <a:pt x="394" y="423"/>
                      <a:pt x="193" y="45"/>
                    </a:cubicBezTo>
                    <a:cubicBezTo>
                      <a:pt x="176" y="14"/>
                      <a:pt x="150" y="1"/>
                      <a:pt x="123"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76"/>
              <p:cNvSpPr/>
              <p:nvPr/>
            </p:nvSpPr>
            <p:spPr>
              <a:xfrm>
                <a:off x="2200" y="1580550"/>
                <a:ext cx="122775" cy="58275"/>
              </a:xfrm>
              <a:custGeom>
                <a:rect b="b" l="l" r="r" t="t"/>
                <a:pathLst>
                  <a:path extrusionOk="0" h="2331" w="4911">
                    <a:moveTo>
                      <a:pt x="2351" y="1"/>
                    </a:moveTo>
                    <a:cubicBezTo>
                      <a:pt x="2197" y="1"/>
                      <a:pt x="2040" y="14"/>
                      <a:pt x="1882" y="43"/>
                    </a:cubicBezTo>
                    <a:cubicBezTo>
                      <a:pt x="835" y="231"/>
                      <a:pt x="0" y="1153"/>
                      <a:pt x="92" y="2245"/>
                    </a:cubicBezTo>
                    <a:cubicBezTo>
                      <a:pt x="97" y="2302"/>
                      <a:pt x="144" y="2331"/>
                      <a:pt x="189" y="2331"/>
                    </a:cubicBezTo>
                    <a:cubicBezTo>
                      <a:pt x="233" y="2331"/>
                      <a:pt x="276" y="2302"/>
                      <a:pt x="271" y="2245"/>
                    </a:cubicBezTo>
                    <a:cubicBezTo>
                      <a:pt x="181" y="1172"/>
                      <a:pt x="1031" y="321"/>
                      <a:pt x="2061" y="196"/>
                    </a:cubicBezTo>
                    <a:cubicBezTo>
                      <a:pt x="2160" y="184"/>
                      <a:pt x="2259" y="178"/>
                      <a:pt x="2356" y="178"/>
                    </a:cubicBezTo>
                    <a:cubicBezTo>
                      <a:pt x="3296" y="178"/>
                      <a:pt x="4136" y="714"/>
                      <a:pt x="4729" y="1433"/>
                    </a:cubicBezTo>
                    <a:cubicBezTo>
                      <a:pt x="4747" y="1454"/>
                      <a:pt x="4768" y="1463"/>
                      <a:pt x="4788" y="1463"/>
                    </a:cubicBezTo>
                    <a:cubicBezTo>
                      <a:pt x="4852" y="1463"/>
                      <a:pt x="4911" y="1374"/>
                      <a:pt x="4856" y="1307"/>
                    </a:cubicBezTo>
                    <a:cubicBezTo>
                      <a:pt x="4231" y="548"/>
                      <a:pt x="3332" y="1"/>
                      <a:pt x="2351"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76"/>
              <p:cNvSpPr/>
              <p:nvPr/>
            </p:nvSpPr>
            <p:spPr>
              <a:xfrm>
                <a:off x="39950" y="1623700"/>
                <a:ext cx="83275" cy="148350"/>
              </a:xfrm>
              <a:custGeom>
                <a:rect b="b" l="l" r="r" t="t"/>
                <a:pathLst>
                  <a:path extrusionOk="0" h="5934" w="3331">
                    <a:moveTo>
                      <a:pt x="1726" y="1"/>
                    </a:moveTo>
                    <a:cubicBezTo>
                      <a:pt x="1604" y="1"/>
                      <a:pt x="180" y="18"/>
                      <a:pt x="127" y="841"/>
                    </a:cubicBezTo>
                    <a:cubicBezTo>
                      <a:pt x="71" y="1700"/>
                      <a:pt x="0" y="3055"/>
                      <a:pt x="0" y="3055"/>
                    </a:cubicBezTo>
                    <a:cubicBezTo>
                      <a:pt x="0" y="3055"/>
                      <a:pt x="223" y="4998"/>
                      <a:pt x="340" y="5030"/>
                    </a:cubicBezTo>
                    <a:cubicBezTo>
                      <a:pt x="352" y="5034"/>
                      <a:pt x="365" y="5036"/>
                      <a:pt x="377" y="5036"/>
                    </a:cubicBezTo>
                    <a:cubicBezTo>
                      <a:pt x="729" y="5036"/>
                      <a:pt x="779" y="3536"/>
                      <a:pt x="779" y="3536"/>
                    </a:cubicBezTo>
                    <a:cubicBezTo>
                      <a:pt x="779" y="3536"/>
                      <a:pt x="879" y="5360"/>
                      <a:pt x="1157" y="5389"/>
                    </a:cubicBezTo>
                    <a:cubicBezTo>
                      <a:pt x="1162" y="5390"/>
                      <a:pt x="1166" y="5390"/>
                      <a:pt x="1171" y="5390"/>
                    </a:cubicBezTo>
                    <a:cubicBezTo>
                      <a:pt x="1466" y="5390"/>
                      <a:pt x="1617" y="4377"/>
                      <a:pt x="1671" y="3899"/>
                    </a:cubicBezTo>
                    <a:lnTo>
                      <a:pt x="1671" y="3899"/>
                    </a:lnTo>
                    <a:cubicBezTo>
                      <a:pt x="1616" y="4487"/>
                      <a:pt x="1508" y="5934"/>
                      <a:pt x="1775" y="5934"/>
                    </a:cubicBezTo>
                    <a:cubicBezTo>
                      <a:pt x="1784" y="5934"/>
                      <a:pt x="1794" y="5932"/>
                      <a:pt x="1805" y="5928"/>
                    </a:cubicBezTo>
                    <a:cubicBezTo>
                      <a:pt x="2183" y="5788"/>
                      <a:pt x="2513" y="3738"/>
                      <a:pt x="2513" y="3736"/>
                    </a:cubicBezTo>
                    <a:lnTo>
                      <a:pt x="2513" y="3736"/>
                    </a:lnTo>
                    <a:cubicBezTo>
                      <a:pt x="2513" y="3738"/>
                      <a:pt x="2209" y="5691"/>
                      <a:pt x="2509" y="5691"/>
                    </a:cubicBezTo>
                    <a:cubicBezTo>
                      <a:pt x="2530" y="5691"/>
                      <a:pt x="2554" y="5681"/>
                      <a:pt x="2582" y="5660"/>
                    </a:cubicBezTo>
                    <a:cubicBezTo>
                      <a:pt x="3000" y="5339"/>
                      <a:pt x="3209" y="3268"/>
                      <a:pt x="3269" y="2819"/>
                    </a:cubicBezTo>
                    <a:cubicBezTo>
                      <a:pt x="3330" y="2370"/>
                      <a:pt x="1734" y="1"/>
                      <a:pt x="1734" y="1"/>
                    </a:cubicBezTo>
                    <a:cubicBezTo>
                      <a:pt x="1734" y="1"/>
                      <a:pt x="1731" y="1"/>
                      <a:pt x="1726" y="1"/>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76"/>
              <p:cNvSpPr/>
              <p:nvPr/>
            </p:nvSpPr>
            <p:spPr>
              <a:xfrm>
                <a:off x="98875" y="1652825"/>
                <a:ext cx="30725" cy="61150"/>
              </a:xfrm>
              <a:custGeom>
                <a:rect b="b" l="l" r="r" t="t"/>
                <a:pathLst>
                  <a:path extrusionOk="0" h="2446" w="1229">
                    <a:moveTo>
                      <a:pt x="1" y="0"/>
                    </a:moveTo>
                    <a:lnTo>
                      <a:pt x="703" y="2446"/>
                    </a:lnTo>
                    <a:cubicBezTo>
                      <a:pt x="703" y="2446"/>
                      <a:pt x="760" y="2390"/>
                      <a:pt x="833" y="2296"/>
                    </a:cubicBezTo>
                    <a:cubicBezTo>
                      <a:pt x="891" y="2225"/>
                      <a:pt x="958" y="2133"/>
                      <a:pt x="1017" y="2028"/>
                    </a:cubicBezTo>
                    <a:cubicBezTo>
                      <a:pt x="1136" y="1819"/>
                      <a:pt x="1228" y="1560"/>
                      <a:pt x="1152" y="1326"/>
                    </a:cubicBezTo>
                    <a:cubicBezTo>
                      <a:pt x="987" y="817"/>
                      <a:pt x="1" y="0"/>
                      <a:pt x="1" y="0"/>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76"/>
              <p:cNvSpPr/>
              <p:nvPr/>
            </p:nvSpPr>
            <p:spPr>
              <a:xfrm>
                <a:off x="119450" y="1686250"/>
                <a:ext cx="5200" cy="24000"/>
              </a:xfrm>
              <a:custGeom>
                <a:rect b="b" l="l" r="r" t="t"/>
                <a:pathLst>
                  <a:path extrusionOk="0" h="960" w="208">
                    <a:moveTo>
                      <a:pt x="83" y="1"/>
                    </a:moveTo>
                    <a:cubicBezTo>
                      <a:pt x="44" y="1"/>
                      <a:pt x="0" y="34"/>
                      <a:pt x="8" y="85"/>
                    </a:cubicBezTo>
                    <a:cubicBezTo>
                      <a:pt x="56" y="368"/>
                      <a:pt x="102" y="681"/>
                      <a:pt x="10" y="959"/>
                    </a:cubicBezTo>
                    <a:cubicBezTo>
                      <a:pt x="68" y="888"/>
                      <a:pt x="135" y="796"/>
                      <a:pt x="194" y="691"/>
                    </a:cubicBezTo>
                    <a:cubicBezTo>
                      <a:pt x="208" y="476"/>
                      <a:pt x="173" y="255"/>
                      <a:pt x="139" y="50"/>
                    </a:cubicBezTo>
                    <a:cubicBezTo>
                      <a:pt x="133" y="15"/>
                      <a:pt x="109" y="1"/>
                      <a:pt x="83" y="1"/>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76"/>
              <p:cNvSpPr/>
              <p:nvPr/>
            </p:nvSpPr>
            <p:spPr>
              <a:xfrm>
                <a:off x="126075" y="1767100"/>
                <a:ext cx="366400" cy="236850"/>
              </a:xfrm>
              <a:custGeom>
                <a:rect b="b" l="l" r="r" t="t"/>
                <a:pathLst>
                  <a:path extrusionOk="0" h="9474" w="14656">
                    <a:moveTo>
                      <a:pt x="3917" y="0"/>
                    </a:moveTo>
                    <a:cubicBezTo>
                      <a:pt x="3917" y="0"/>
                      <a:pt x="0" y="5398"/>
                      <a:pt x="873" y="6772"/>
                    </a:cubicBezTo>
                    <a:cubicBezTo>
                      <a:pt x="1815" y="8256"/>
                      <a:pt x="6922" y="9473"/>
                      <a:pt x="10587" y="9473"/>
                    </a:cubicBezTo>
                    <a:cubicBezTo>
                      <a:pt x="12695" y="9473"/>
                      <a:pt x="14326" y="9071"/>
                      <a:pt x="14414" y="8086"/>
                    </a:cubicBezTo>
                    <a:cubicBezTo>
                      <a:pt x="14656" y="5387"/>
                      <a:pt x="13041" y="1059"/>
                      <a:pt x="13041" y="1059"/>
                    </a:cubicBezTo>
                    <a:cubicBezTo>
                      <a:pt x="11907" y="1413"/>
                      <a:pt x="10814" y="1549"/>
                      <a:pt x="9803" y="1549"/>
                    </a:cubicBezTo>
                    <a:cubicBezTo>
                      <a:pt x="6396" y="1549"/>
                      <a:pt x="3917" y="0"/>
                      <a:pt x="39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76"/>
              <p:cNvSpPr/>
              <p:nvPr/>
            </p:nvSpPr>
            <p:spPr>
              <a:xfrm>
                <a:off x="77825" y="2795275"/>
                <a:ext cx="129275" cy="128600"/>
              </a:xfrm>
              <a:custGeom>
                <a:rect b="b" l="l" r="r" t="t"/>
                <a:pathLst>
                  <a:path extrusionOk="0" h="5144" w="5171">
                    <a:moveTo>
                      <a:pt x="4006" y="0"/>
                    </a:moveTo>
                    <a:lnTo>
                      <a:pt x="0" y="618"/>
                    </a:lnTo>
                    <a:lnTo>
                      <a:pt x="2492" y="5143"/>
                    </a:lnTo>
                    <a:lnTo>
                      <a:pt x="5170" y="4984"/>
                    </a:lnTo>
                    <a:lnTo>
                      <a:pt x="4006" y="0"/>
                    </a:ln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76"/>
              <p:cNvSpPr/>
              <p:nvPr/>
            </p:nvSpPr>
            <p:spPr>
              <a:xfrm>
                <a:off x="-6475" y="2907825"/>
                <a:ext cx="217275" cy="92675"/>
              </a:xfrm>
              <a:custGeom>
                <a:rect b="b" l="l" r="r" t="t"/>
                <a:pathLst>
                  <a:path extrusionOk="0" h="3707" w="8691">
                    <a:moveTo>
                      <a:pt x="8547" y="0"/>
                    </a:moveTo>
                    <a:cubicBezTo>
                      <a:pt x="8328" y="0"/>
                      <a:pt x="7915" y="327"/>
                      <a:pt x="7915" y="327"/>
                    </a:cubicBezTo>
                    <a:lnTo>
                      <a:pt x="6674" y="476"/>
                    </a:lnTo>
                    <a:cubicBezTo>
                      <a:pt x="6674" y="476"/>
                      <a:pt x="6405" y="145"/>
                      <a:pt x="6036" y="145"/>
                    </a:cubicBezTo>
                    <a:cubicBezTo>
                      <a:pt x="5973" y="145"/>
                      <a:pt x="5907" y="154"/>
                      <a:pt x="5839" y="177"/>
                    </a:cubicBezTo>
                    <a:cubicBezTo>
                      <a:pt x="5371" y="332"/>
                      <a:pt x="4759" y="1098"/>
                      <a:pt x="4759" y="1098"/>
                    </a:cubicBezTo>
                    <a:cubicBezTo>
                      <a:pt x="4759" y="1098"/>
                      <a:pt x="2225" y="1909"/>
                      <a:pt x="1541" y="1953"/>
                    </a:cubicBezTo>
                    <a:cubicBezTo>
                      <a:pt x="856" y="1996"/>
                      <a:pt x="257" y="2381"/>
                      <a:pt x="0" y="3707"/>
                    </a:cubicBezTo>
                    <a:lnTo>
                      <a:pt x="8300" y="3707"/>
                    </a:lnTo>
                    <a:cubicBezTo>
                      <a:pt x="8300" y="3707"/>
                      <a:pt x="8627" y="712"/>
                      <a:pt x="8676" y="200"/>
                    </a:cubicBezTo>
                    <a:cubicBezTo>
                      <a:pt x="8691" y="53"/>
                      <a:pt x="8634" y="0"/>
                      <a:pt x="85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76"/>
              <p:cNvSpPr/>
              <p:nvPr/>
            </p:nvSpPr>
            <p:spPr>
              <a:xfrm>
                <a:off x="31175" y="2955025"/>
                <a:ext cx="63200" cy="30300"/>
              </a:xfrm>
              <a:custGeom>
                <a:rect b="b" l="l" r="r" t="t"/>
                <a:pathLst>
                  <a:path extrusionOk="0" h="1212" w="2528">
                    <a:moveTo>
                      <a:pt x="402" y="1"/>
                    </a:moveTo>
                    <a:cubicBezTo>
                      <a:pt x="306" y="1"/>
                      <a:pt x="210" y="6"/>
                      <a:pt x="113" y="17"/>
                    </a:cubicBezTo>
                    <a:lnTo>
                      <a:pt x="113" y="19"/>
                    </a:lnTo>
                    <a:cubicBezTo>
                      <a:pt x="4" y="30"/>
                      <a:pt x="0" y="198"/>
                      <a:pt x="101" y="198"/>
                    </a:cubicBezTo>
                    <a:cubicBezTo>
                      <a:pt x="105" y="198"/>
                      <a:pt x="109" y="198"/>
                      <a:pt x="113" y="198"/>
                    </a:cubicBezTo>
                    <a:cubicBezTo>
                      <a:pt x="207" y="187"/>
                      <a:pt x="300" y="182"/>
                      <a:pt x="392" y="182"/>
                    </a:cubicBezTo>
                    <a:cubicBezTo>
                      <a:pt x="1153" y="182"/>
                      <a:pt x="1879" y="541"/>
                      <a:pt x="2327" y="1172"/>
                    </a:cubicBezTo>
                    <a:cubicBezTo>
                      <a:pt x="2346" y="1200"/>
                      <a:pt x="2374" y="1212"/>
                      <a:pt x="2401" y="1212"/>
                    </a:cubicBezTo>
                    <a:cubicBezTo>
                      <a:pt x="2465" y="1212"/>
                      <a:pt x="2527" y="1148"/>
                      <a:pt x="2480" y="1082"/>
                    </a:cubicBezTo>
                    <a:cubicBezTo>
                      <a:pt x="1999" y="405"/>
                      <a:pt x="1223" y="1"/>
                      <a:pt x="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76"/>
              <p:cNvSpPr/>
              <p:nvPr/>
            </p:nvSpPr>
            <p:spPr>
              <a:xfrm>
                <a:off x="178050" y="2938200"/>
                <a:ext cx="29775" cy="49275"/>
              </a:xfrm>
              <a:custGeom>
                <a:rect b="b" l="l" r="r" t="t"/>
                <a:pathLst>
                  <a:path extrusionOk="0" h="1971" w="1191">
                    <a:moveTo>
                      <a:pt x="1096" y="1"/>
                    </a:moveTo>
                    <a:cubicBezTo>
                      <a:pt x="1086" y="1"/>
                      <a:pt x="1076" y="3"/>
                      <a:pt x="1065" y="9"/>
                    </a:cubicBezTo>
                    <a:cubicBezTo>
                      <a:pt x="371" y="401"/>
                      <a:pt x="1" y="1181"/>
                      <a:pt x="344" y="1937"/>
                    </a:cubicBezTo>
                    <a:cubicBezTo>
                      <a:pt x="354" y="1961"/>
                      <a:pt x="372" y="1970"/>
                      <a:pt x="391" y="1970"/>
                    </a:cubicBezTo>
                    <a:cubicBezTo>
                      <a:pt x="432" y="1970"/>
                      <a:pt x="477" y="1923"/>
                      <a:pt x="453" y="1872"/>
                    </a:cubicBezTo>
                    <a:cubicBezTo>
                      <a:pt x="141" y="1181"/>
                      <a:pt x="503" y="474"/>
                      <a:pt x="1129" y="121"/>
                    </a:cubicBezTo>
                    <a:cubicBezTo>
                      <a:pt x="1191" y="86"/>
                      <a:pt x="1153" y="1"/>
                      <a:pt x="1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76"/>
              <p:cNvSpPr/>
              <p:nvPr/>
            </p:nvSpPr>
            <p:spPr>
              <a:xfrm>
                <a:off x="-2350" y="2985325"/>
                <a:ext cx="204975" cy="5300"/>
              </a:xfrm>
              <a:custGeom>
                <a:rect b="b" l="l" r="r" t="t"/>
                <a:pathLst>
                  <a:path extrusionOk="0" h="212" w="8199">
                    <a:moveTo>
                      <a:pt x="8118" y="0"/>
                    </a:moveTo>
                    <a:cubicBezTo>
                      <a:pt x="8118" y="0"/>
                      <a:pt x="8117" y="0"/>
                      <a:pt x="8116" y="0"/>
                    </a:cubicBezTo>
                    <a:cubicBezTo>
                      <a:pt x="7618" y="4"/>
                      <a:pt x="7119" y="10"/>
                      <a:pt x="6620" y="16"/>
                    </a:cubicBezTo>
                    <a:cubicBezTo>
                      <a:pt x="4441" y="39"/>
                      <a:pt x="2262" y="62"/>
                      <a:pt x="83" y="83"/>
                    </a:cubicBezTo>
                    <a:cubicBezTo>
                      <a:pt x="1" y="85"/>
                      <a:pt x="0" y="211"/>
                      <a:pt x="81" y="211"/>
                    </a:cubicBezTo>
                    <a:cubicBezTo>
                      <a:pt x="81" y="211"/>
                      <a:pt x="82" y="211"/>
                      <a:pt x="83" y="211"/>
                    </a:cubicBezTo>
                    <a:cubicBezTo>
                      <a:pt x="581" y="208"/>
                      <a:pt x="1080" y="202"/>
                      <a:pt x="1579" y="196"/>
                    </a:cubicBezTo>
                    <a:cubicBezTo>
                      <a:pt x="3758" y="173"/>
                      <a:pt x="5937" y="152"/>
                      <a:pt x="8116" y="129"/>
                    </a:cubicBezTo>
                    <a:cubicBezTo>
                      <a:pt x="8198" y="127"/>
                      <a:pt x="8199" y="0"/>
                      <a:pt x="8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76"/>
              <p:cNvSpPr/>
              <p:nvPr/>
            </p:nvSpPr>
            <p:spPr>
              <a:xfrm>
                <a:off x="-160225" y="1864675"/>
                <a:ext cx="476075" cy="964950"/>
              </a:xfrm>
              <a:custGeom>
                <a:rect b="b" l="l" r="r" t="t"/>
                <a:pathLst>
                  <a:path extrusionOk="0" h="38598" w="19043">
                    <a:moveTo>
                      <a:pt x="12966" y="1"/>
                    </a:moveTo>
                    <a:lnTo>
                      <a:pt x="12964" y="3"/>
                    </a:lnTo>
                    <a:cubicBezTo>
                      <a:pt x="12964" y="3"/>
                      <a:pt x="12964" y="3"/>
                      <a:pt x="12964" y="3"/>
                    </a:cubicBezTo>
                    <a:lnTo>
                      <a:pt x="12964" y="3"/>
                    </a:lnTo>
                    <a:cubicBezTo>
                      <a:pt x="12965" y="2"/>
                      <a:pt x="12966" y="1"/>
                      <a:pt x="12966" y="1"/>
                    </a:cubicBezTo>
                    <a:close/>
                    <a:moveTo>
                      <a:pt x="12964" y="3"/>
                    </a:moveTo>
                    <a:cubicBezTo>
                      <a:pt x="12827" y="200"/>
                      <a:pt x="3217" y="13997"/>
                      <a:pt x="1614" y="18894"/>
                    </a:cubicBezTo>
                    <a:cubicBezTo>
                      <a:pt x="0" y="23827"/>
                      <a:pt x="8329" y="38598"/>
                      <a:pt x="8329" y="38598"/>
                    </a:cubicBezTo>
                    <a:lnTo>
                      <a:pt x="15580" y="38170"/>
                    </a:lnTo>
                    <a:cubicBezTo>
                      <a:pt x="15580" y="38170"/>
                      <a:pt x="8161" y="22203"/>
                      <a:pt x="8788" y="20056"/>
                    </a:cubicBezTo>
                    <a:cubicBezTo>
                      <a:pt x="9415" y="17908"/>
                      <a:pt x="19043" y="6492"/>
                      <a:pt x="19043" y="6492"/>
                    </a:cubicBezTo>
                    <a:cubicBezTo>
                      <a:pt x="18316" y="3655"/>
                      <a:pt x="16200" y="1668"/>
                      <a:pt x="12964" y="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76"/>
              <p:cNvSpPr/>
              <p:nvPr/>
            </p:nvSpPr>
            <p:spPr>
              <a:xfrm>
                <a:off x="17075" y="2794350"/>
                <a:ext cx="226850" cy="45300"/>
              </a:xfrm>
              <a:custGeom>
                <a:rect b="b" l="l" r="r" t="t"/>
                <a:pathLst>
                  <a:path extrusionOk="0" h="1812" w="9074">
                    <a:moveTo>
                      <a:pt x="0" y="1"/>
                    </a:moveTo>
                    <a:lnTo>
                      <a:pt x="840" y="1812"/>
                    </a:lnTo>
                    <a:lnTo>
                      <a:pt x="9073" y="1693"/>
                    </a:lnTo>
                    <a:lnTo>
                      <a:pt x="8469" y="3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76"/>
              <p:cNvSpPr/>
              <p:nvPr/>
            </p:nvSpPr>
            <p:spPr>
              <a:xfrm>
                <a:off x="-8700" y="1905100"/>
                <a:ext cx="155175" cy="222350"/>
              </a:xfrm>
              <a:custGeom>
                <a:rect b="b" l="l" r="r" t="t"/>
                <a:pathLst>
                  <a:path extrusionOk="0" h="8894" w="6207">
                    <a:moveTo>
                      <a:pt x="5794" y="1"/>
                    </a:moveTo>
                    <a:lnTo>
                      <a:pt x="5794" y="1"/>
                    </a:lnTo>
                    <a:cubicBezTo>
                      <a:pt x="5761" y="49"/>
                      <a:pt x="5727" y="97"/>
                      <a:pt x="5694" y="147"/>
                    </a:cubicBezTo>
                    <a:cubicBezTo>
                      <a:pt x="5850" y="724"/>
                      <a:pt x="5896" y="1330"/>
                      <a:pt x="5840" y="1933"/>
                    </a:cubicBezTo>
                    <a:cubicBezTo>
                      <a:pt x="5654" y="3924"/>
                      <a:pt x="4396" y="5712"/>
                      <a:pt x="2917" y="6987"/>
                    </a:cubicBezTo>
                    <a:cubicBezTo>
                      <a:pt x="2082" y="7705"/>
                      <a:pt x="1135" y="8282"/>
                      <a:pt x="122" y="8698"/>
                    </a:cubicBezTo>
                    <a:cubicBezTo>
                      <a:pt x="82" y="8764"/>
                      <a:pt x="41" y="8829"/>
                      <a:pt x="1" y="8894"/>
                    </a:cubicBezTo>
                    <a:cubicBezTo>
                      <a:pt x="348" y="8758"/>
                      <a:pt x="688" y="8604"/>
                      <a:pt x="1020" y="8432"/>
                    </a:cubicBezTo>
                    <a:cubicBezTo>
                      <a:pt x="2771" y="7521"/>
                      <a:pt x="4311" y="6091"/>
                      <a:pt x="5232" y="4334"/>
                    </a:cubicBezTo>
                    <a:cubicBezTo>
                      <a:pt x="5928" y="3007"/>
                      <a:pt x="6207" y="1420"/>
                      <a:pt x="5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76"/>
              <p:cNvSpPr/>
              <p:nvPr/>
            </p:nvSpPr>
            <p:spPr>
              <a:xfrm>
                <a:off x="136725" y="2049975"/>
                <a:ext cx="142100" cy="180925"/>
              </a:xfrm>
              <a:custGeom>
                <a:rect b="b" l="l" r="r" t="t"/>
                <a:pathLst>
                  <a:path extrusionOk="0" h="7237" w="5684">
                    <a:moveTo>
                      <a:pt x="3455" y="0"/>
                    </a:moveTo>
                    <a:cubicBezTo>
                      <a:pt x="3223" y="0"/>
                      <a:pt x="2989" y="25"/>
                      <a:pt x="2759" y="78"/>
                    </a:cubicBezTo>
                    <a:cubicBezTo>
                      <a:pt x="1757" y="306"/>
                      <a:pt x="909" y="998"/>
                      <a:pt x="478" y="1927"/>
                    </a:cubicBezTo>
                    <a:cubicBezTo>
                      <a:pt x="0" y="2957"/>
                      <a:pt x="21" y="4123"/>
                      <a:pt x="186" y="5222"/>
                    </a:cubicBezTo>
                    <a:cubicBezTo>
                      <a:pt x="284" y="5867"/>
                      <a:pt x="397" y="6556"/>
                      <a:pt x="564" y="7237"/>
                    </a:cubicBezTo>
                    <a:cubicBezTo>
                      <a:pt x="602" y="7187"/>
                      <a:pt x="641" y="7137"/>
                      <a:pt x="677" y="7089"/>
                    </a:cubicBezTo>
                    <a:cubicBezTo>
                      <a:pt x="531" y="6477"/>
                      <a:pt x="418" y="5855"/>
                      <a:pt x="324" y="5242"/>
                    </a:cubicBezTo>
                    <a:cubicBezTo>
                      <a:pt x="152" y="4131"/>
                      <a:pt x="127" y="2938"/>
                      <a:pt x="637" y="1906"/>
                    </a:cubicBezTo>
                    <a:cubicBezTo>
                      <a:pt x="1080" y="1010"/>
                      <a:pt x="1943" y="354"/>
                      <a:pt x="2929" y="181"/>
                    </a:cubicBezTo>
                    <a:cubicBezTo>
                      <a:pt x="3105" y="150"/>
                      <a:pt x="3281" y="136"/>
                      <a:pt x="3456" y="136"/>
                    </a:cubicBezTo>
                    <a:cubicBezTo>
                      <a:pt x="4230" y="136"/>
                      <a:pt x="4984" y="427"/>
                      <a:pt x="5571" y="937"/>
                    </a:cubicBezTo>
                    <a:cubicBezTo>
                      <a:pt x="5536" y="929"/>
                      <a:pt x="5504" y="920"/>
                      <a:pt x="5471" y="912"/>
                    </a:cubicBezTo>
                    <a:cubicBezTo>
                      <a:pt x="5464" y="910"/>
                      <a:pt x="5458" y="909"/>
                      <a:pt x="5452" y="909"/>
                    </a:cubicBezTo>
                    <a:cubicBezTo>
                      <a:pt x="5382" y="909"/>
                      <a:pt x="5359" y="1021"/>
                      <a:pt x="5435" y="1041"/>
                    </a:cubicBezTo>
                    <a:cubicBezTo>
                      <a:pt x="5461" y="1048"/>
                      <a:pt x="5488" y="1056"/>
                      <a:pt x="5515" y="1062"/>
                    </a:cubicBezTo>
                    <a:cubicBezTo>
                      <a:pt x="5544" y="1029"/>
                      <a:pt x="5573" y="995"/>
                      <a:pt x="5599" y="962"/>
                    </a:cubicBezTo>
                    <a:cubicBezTo>
                      <a:pt x="5603" y="958"/>
                      <a:pt x="5607" y="952"/>
                      <a:pt x="5611" y="949"/>
                    </a:cubicBezTo>
                    <a:cubicBezTo>
                      <a:pt x="5636" y="918"/>
                      <a:pt x="5659" y="887"/>
                      <a:pt x="5684" y="858"/>
                    </a:cubicBezTo>
                    <a:cubicBezTo>
                      <a:pt x="5070" y="312"/>
                      <a:pt x="4270" y="0"/>
                      <a:pt x="34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76"/>
              <p:cNvSpPr/>
              <p:nvPr/>
            </p:nvSpPr>
            <p:spPr>
              <a:xfrm>
                <a:off x="-34050" y="2166000"/>
                <a:ext cx="148725" cy="115975"/>
              </a:xfrm>
              <a:custGeom>
                <a:rect b="b" l="l" r="r" t="t"/>
                <a:pathLst>
                  <a:path extrusionOk="0" h="4639" w="5949">
                    <a:moveTo>
                      <a:pt x="77" y="0"/>
                    </a:moveTo>
                    <a:cubicBezTo>
                      <a:pt x="50" y="44"/>
                      <a:pt x="25" y="88"/>
                      <a:pt x="0" y="131"/>
                    </a:cubicBezTo>
                    <a:cubicBezTo>
                      <a:pt x="957" y="280"/>
                      <a:pt x="1888" y="585"/>
                      <a:pt x="2747" y="1067"/>
                    </a:cubicBezTo>
                    <a:cubicBezTo>
                      <a:pt x="4144" y="1848"/>
                      <a:pt x="5348" y="3115"/>
                      <a:pt x="5855" y="4639"/>
                    </a:cubicBezTo>
                    <a:cubicBezTo>
                      <a:pt x="5885" y="4596"/>
                      <a:pt x="5916" y="4554"/>
                      <a:pt x="5949" y="4510"/>
                    </a:cubicBezTo>
                    <a:cubicBezTo>
                      <a:pt x="5717" y="3852"/>
                      <a:pt x="5360" y="3238"/>
                      <a:pt x="4915" y="2692"/>
                    </a:cubicBezTo>
                    <a:cubicBezTo>
                      <a:pt x="3722" y="1224"/>
                      <a:pt x="1932" y="303"/>
                      <a:pt x="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76"/>
              <p:cNvSpPr/>
              <p:nvPr/>
            </p:nvSpPr>
            <p:spPr>
              <a:xfrm>
                <a:off x="-124175" y="2221900"/>
                <a:ext cx="62750" cy="177850"/>
              </a:xfrm>
              <a:custGeom>
                <a:rect b="b" l="l" r="r" t="t"/>
                <a:pathLst>
                  <a:path extrusionOk="0" h="7114" w="2510">
                    <a:moveTo>
                      <a:pt x="2383" y="1"/>
                    </a:moveTo>
                    <a:cubicBezTo>
                      <a:pt x="2351" y="60"/>
                      <a:pt x="2318" y="118"/>
                      <a:pt x="2285" y="175"/>
                    </a:cubicBezTo>
                    <a:cubicBezTo>
                      <a:pt x="2399" y="699"/>
                      <a:pt x="2362" y="1271"/>
                      <a:pt x="2262" y="1796"/>
                    </a:cubicBezTo>
                    <a:cubicBezTo>
                      <a:pt x="1933" y="3532"/>
                      <a:pt x="1205" y="5497"/>
                      <a:pt x="1" y="6924"/>
                    </a:cubicBezTo>
                    <a:lnTo>
                      <a:pt x="3" y="6924"/>
                    </a:lnTo>
                    <a:cubicBezTo>
                      <a:pt x="7" y="6987"/>
                      <a:pt x="14" y="7050"/>
                      <a:pt x="20" y="7114"/>
                    </a:cubicBezTo>
                    <a:cubicBezTo>
                      <a:pt x="845" y="6203"/>
                      <a:pt x="1426" y="5077"/>
                      <a:pt x="1829" y="3908"/>
                    </a:cubicBezTo>
                    <a:cubicBezTo>
                      <a:pt x="2145" y="3001"/>
                      <a:pt x="2443" y="2017"/>
                      <a:pt x="2493" y="1050"/>
                    </a:cubicBezTo>
                    <a:cubicBezTo>
                      <a:pt x="2510" y="699"/>
                      <a:pt x="2479" y="339"/>
                      <a:pt x="23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76"/>
              <p:cNvSpPr/>
              <p:nvPr/>
            </p:nvSpPr>
            <p:spPr>
              <a:xfrm>
                <a:off x="-55025" y="2316800"/>
                <a:ext cx="135025" cy="308450"/>
              </a:xfrm>
              <a:custGeom>
                <a:rect b="b" l="l" r="r" t="t"/>
                <a:pathLst>
                  <a:path extrusionOk="0" h="12338" w="5401">
                    <a:moveTo>
                      <a:pt x="3956" y="1"/>
                    </a:moveTo>
                    <a:cubicBezTo>
                      <a:pt x="3676" y="1"/>
                      <a:pt x="3388" y="54"/>
                      <a:pt x="3095" y="172"/>
                    </a:cubicBezTo>
                    <a:cubicBezTo>
                      <a:pt x="1862" y="669"/>
                      <a:pt x="1121" y="2002"/>
                      <a:pt x="761" y="3212"/>
                    </a:cubicBezTo>
                    <a:cubicBezTo>
                      <a:pt x="306" y="4737"/>
                      <a:pt x="363" y="6341"/>
                      <a:pt x="394" y="7914"/>
                    </a:cubicBezTo>
                    <a:cubicBezTo>
                      <a:pt x="421" y="9324"/>
                      <a:pt x="423" y="10791"/>
                      <a:pt x="1" y="12147"/>
                    </a:cubicBezTo>
                    <a:cubicBezTo>
                      <a:pt x="28" y="12211"/>
                      <a:pt x="57" y="12274"/>
                      <a:pt x="83" y="12337"/>
                    </a:cubicBezTo>
                    <a:cubicBezTo>
                      <a:pt x="973" y="9725"/>
                      <a:pt x="197" y="6817"/>
                      <a:pt x="682" y="4125"/>
                    </a:cubicBezTo>
                    <a:cubicBezTo>
                      <a:pt x="933" y="2737"/>
                      <a:pt x="1560" y="1169"/>
                      <a:pt x="2851" y="438"/>
                    </a:cubicBezTo>
                    <a:cubicBezTo>
                      <a:pt x="3219" y="231"/>
                      <a:pt x="3584" y="141"/>
                      <a:pt x="3939" y="141"/>
                    </a:cubicBezTo>
                    <a:cubicBezTo>
                      <a:pt x="4427" y="141"/>
                      <a:pt x="4895" y="310"/>
                      <a:pt x="5324" y="577"/>
                    </a:cubicBezTo>
                    <a:cubicBezTo>
                      <a:pt x="5349" y="536"/>
                      <a:pt x="5374" y="498"/>
                      <a:pt x="5401" y="458"/>
                    </a:cubicBezTo>
                    <a:cubicBezTo>
                      <a:pt x="4957" y="179"/>
                      <a:pt x="4470" y="1"/>
                      <a:pt x="39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76"/>
              <p:cNvSpPr/>
              <p:nvPr/>
            </p:nvSpPr>
            <p:spPr>
              <a:xfrm>
                <a:off x="55775" y="2487050"/>
                <a:ext cx="99850" cy="166100"/>
              </a:xfrm>
              <a:custGeom>
                <a:rect b="b" l="l" r="r" t="t"/>
                <a:pathLst>
                  <a:path extrusionOk="0" h="6644" w="3994">
                    <a:moveTo>
                      <a:pt x="1331" y="1"/>
                    </a:moveTo>
                    <a:cubicBezTo>
                      <a:pt x="1057" y="252"/>
                      <a:pt x="813" y="534"/>
                      <a:pt x="618" y="860"/>
                    </a:cubicBezTo>
                    <a:cubicBezTo>
                      <a:pt x="150" y="1631"/>
                      <a:pt x="0" y="2566"/>
                      <a:pt x="353" y="3413"/>
                    </a:cubicBezTo>
                    <a:cubicBezTo>
                      <a:pt x="716" y="4280"/>
                      <a:pt x="1462" y="4961"/>
                      <a:pt x="2191" y="5527"/>
                    </a:cubicBezTo>
                    <a:cubicBezTo>
                      <a:pt x="2753" y="5963"/>
                      <a:pt x="3357" y="6337"/>
                      <a:pt x="3994" y="6644"/>
                    </a:cubicBezTo>
                    <a:cubicBezTo>
                      <a:pt x="3967" y="6582"/>
                      <a:pt x="3942" y="6519"/>
                      <a:pt x="3915" y="6458"/>
                    </a:cubicBezTo>
                    <a:cubicBezTo>
                      <a:pt x="3309" y="6153"/>
                      <a:pt x="2732" y="5786"/>
                      <a:pt x="2200" y="5366"/>
                    </a:cubicBezTo>
                    <a:cubicBezTo>
                      <a:pt x="1485" y="4798"/>
                      <a:pt x="750" y="4116"/>
                      <a:pt x="430" y="3237"/>
                    </a:cubicBezTo>
                    <a:cubicBezTo>
                      <a:pt x="96" y="2324"/>
                      <a:pt x="391" y="1324"/>
                      <a:pt x="975" y="580"/>
                    </a:cubicBezTo>
                    <a:cubicBezTo>
                      <a:pt x="1099" y="421"/>
                      <a:pt x="1235" y="275"/>
                      <a:pt x="1381" y="137"/>
                    </a:cubicBezTo>
                    <a:cubicBezTo>
                      <a:pt x="1364" y="91"/>
                      <a:pt x="1349" y="47"/>
                      <a:pt x="13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76"/>
              <p:cNvSpPr/>
              <p:nvPr/>
            </p:nvSpPr>
            <p:spPr>
              <a:xfrm>
                <a:off x="-22600" y="2661175"/>
                <a:ext cx="194150" cy="33800"/>
              </a:xfrm>
              <a:custGeom>
                <a:rect b="b" l="l" r="r" t="t"/>
                <a:pathLst>
                  <a:path extrusionOk="0" h="1352" w="7766">
                    <a:moveTo>
                      <a:pt x="4064" y="0"/>
                    </a:moveTo>
                    <a:cubicBezTo>
                      <a:pt x="3469" y="0"/>
                      <a:pt x="2872" y="77"/>
                      <a:pt x="2285" y="237"/>
                    </a:cubicBezTo>
                    <a:cubicBezTo>
                      <a:pt x="1472" y="459"/>
                      <a:pt x="716" y="809"/>
                      <a:pt x="1" y="1231"/>
                    </a:cubicBezTo>
                    <a:cubicBezTo>
                      <a:pt x="18" y="1271"/>
                      <a:pt x="39" y="1311"/>
                      <a:pt x="58" y="1351"/>
                    </a:cubicBezTo>
                    <a:cubicBezTo>
                      <a:pt x="1324" y="611"/>
                      <a:pt x="2715" y="136"/>
                      <a:pt x="4157" y="136"/>
                    </a:cubicBezTo>
                    <a:cubicBezTo>
                      <a:pt x="4589" y="136"/>
                      <a:pt x="5026" y="178"/>
                      <a:pt x="5466" y="270"/>
                    </a:cubicBezTo>
                    <a:cubicBezTo>
                      <a:pt x="6277" y="438"/>
                      <a:pt x="7050" y="741"/>
                      <a:pt x="7766" y="1152"/>
                    </a:cubicBezTo>
                    <a:cubicBezTo>
                      <a:pt x="7735" y="1085"/>
                      <a:pt x="7706" y="1016"/>
                      <a:pt x="7676" y="949"/>
                    </a:cubicBezTo>
                    <a:cubicBezTo>
                      <a:pt x="7668" y="943"/>
                      <a:pt x="7660" y="939"/>
                      <a:pt x="7653" y="935"/>
                    </a:cubicBezTo>
                    <a:cubicBezTo>
                      <a:pt x="6541" y="334"/>
                      <a:pt x="5307" y="0"/>
                      <a:pt x="40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76"/>
              <p:cNvSpPr/>
              <p:nvPr/>
            </p:nvSpPr>
            <p:spPr>
              <a:xfrm>
                <a:off x="8150" y="2736575"/>
                <a:ext cx="198175" cy="31925"/>
              </a:xfrm>
              <a:custGeom>
                <a:rect b="b" l="l" r="r" t="t"/>
                <a:pathLst>
                  <a:path extrusionOk="0" h="1277" w="7927">
                    <a:moveTo>
                      <a:pt x="0" y="718"/>
                    </a:moveTo>
                    <a:lnTo>
                      <a:pt x="0" y="720"/>
                    </a:lnTo>
                    <a:cubicBezTo>
                      <a:pt x="1" y="720"/>
                      <a:pt x="1" y="720"/>
                      <a:pt x="1" y="719"/>
                    </a:cubicBezTo>
                    <a:lnTo>
                      <a:pt x="1" y="719"/>
                    </a:lnTo>
                    <a:cubicBezTo>
                      <a:pt x="1" y="719"/>
                      <a:pt x="1" y="718"/>
                      <a:pt x="0" y="718"/>
                    </a:cubicBezTo>
                    <a:close/>
                    <a:moveTo>
                      <a:pt x="3565" y="0"/>
                    </a:moveTo>
                    <a:cubicBezTo>
                      <a:pt x="2346" y="0"/>
                      <a:pt x="1132" y="243"/>
                      <a:pt x="1" y="719"/>
                    </a:cubicBezTo>
                    <a:lnTo>
                      <a:pt x="1" y="719"/>
                    </a:lnTo>
                    <a:cubicBezTo>
                      <a:pt x="22" y="759"/>
                      <a:pt x="41" y="797"/>
                      <a:pt x="62" y="837"/>
                    </a:cubicBezTo>
                    <a:cubicBezTo>
                      <a:pt x="1165" y="368"/>
                      <a:pt x="2357" y="118"/>
                      <a:pt x="3562" y="118"/>
                    </a:cubicBezTo>
                    <a:cubicBezTo>
                      <a:pt x="3679" y="118"/>
                      <a:pt x="3796" y="120"/>
                      <a:pt x="3914" y="125"/>
                    </a:cubicBezTo>
                    <a:cubicBezTo>
                      <a:pt x="5323" y="183"/>
                      <a:pt x="6703" y="587"/>
                      <a:pt x="7926" y="1276"/>
                    </a:cubicBezTo>
                    <a:cubicBezTo>
                      <a:pt x="7896" y="1207"/>
                      <a:pt x="7863" y="1140"/>
                      <a:pt x="7832" y="1069"/>
                    </a:cubicBezTo>
                    <a:lnTo>
                      <a:pt x="7832" y="1067"/>
                    </a:lnTo>
                    <a:cubicBezTo>
                      <a:pt x="7652" y="971"/>
                      <a:pt x="7468" y="879"/>
                      <a:pt x="7280" y="795"/>
                    </a:cubicBezTo>
                    <a:cubicBezTo>
                      <a:pt x="6097" y="262"/>
                      <a:pt x="4829" y="0"/>
                      <a:pt x="35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76"/>
              <p:cNvSpPr/>
              <p:nvPr/>
            </p:nvSpPr>
            <p:spPr>
              <a:xfrm>
                <a:off x="209825" y="1792300"/>
                <a:ext cx="252725" cy="52650"/>
              </a:xfrm>
              <a:custGeom>
                <a:rect b="b" l="l" r="r" t="t"/>
                <a:pathLst>
                  <a:path extrusionOk="0" h="2106" w="10109">
                    <a:moveTo>
                      <a:pt x="114" y="1"/>
                    </a:moveTo>
                    <a:cubicBezTo>
                      <a:pt x="50" y="1"/>
                      <a:pt x="0" y="86"/>
                      <a:pt x="65" y="128"/>
                    </a:cubicBezTo>
                    <a:cubicBezTo>
                      <a:pt x="705" y="558"/>
                      <a:pt x="1386" y="924"/>
                      <a:pt x="2100" y="1217"/>
                    </a:cubicBezTo>
                    <a:cubicBezTo>
                      <a:pt x="3533" y="1806"/>
                      <a:pt x="5075" y="2105"/>
                      <a:pt x="6616" y="2105"/>
                    </a:cubicBezTo>
                    <a:cubicBezTo>
                      <a:pt x="7768" y="2105"/>
                      <a:pt x="8920" y="1938"/>
                      <a:pt x="10026" y="1599"/>
                    </a:cubicBezTo>
                    <a:cubicBezTo>
                      <a:pt x="10108" y="1575"/>
                      <a:pt x="10071" y="1460"/>
                      <a:pt x="9996" y="1460"/>
                    </a:cubicBezTo>
                    <a:cubicBezTo>
                      <a:pt x="9988" y="1460"/>
                      <a:pt x="9981" y="1461"/>
                      <a:pt x="9972" y="1463"/>
                    </a:cubicBezTo>
                    <a:cubicBezTo>
                      <a:pt x="8886" y="1796"/>
                      <a:pt x="7756" y="1959"/>
                      <a:pt x="6626" y="1959"/>
                    </a:cubicBezTo>
                    <a:cubicBezTo>
                      <a:pt x="4344" y="1959"/>
                      <a:pt x="2065" y="1293"/>
                      <a:pt x="157" y="15"/>
                    </a:cubicBezTo>
                    <a:cubicBezTo>
                      <a:pt x="143" y="5"/>
                      <a:pt x="128" y="1"/>
                      <a:pt x="1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76"/>
              <p:cNvSpPr/>
              <p:nvPr/>
            </p:nvSpPr>
            <p:spPr>
              <a:xfrm>
                <a:off x="229450" y="1777825"/>
                <a:ext cx="15075" cy="28025"/>
              </a:xfrm>
              <a:custGeom>
                <a:rect b="b" l="l" r="r" t="t"/>
                <a:pathLst>
                  <a:path extrusionOk="0" h="1121" w="603">
                    <a:moveTo>
                      <a:pt x="501" y="1"/>
                    </a:moveTo>
                    <a:cubicBezTo>
                      <a:pt x="483" y="1"/>
                      <a:pt x="464" y="9"/>
                      <a:pt x="450" y="30"/>
                    </a:cubicBezTo>
                    <a:cubicBezTo>
                      <a:pt x="237" y="337"/>
                      <a:pt x="89" y="672"/>
                      <a:pt x="13" y="1039"/>
                    </a:cubicBezTo>
                    <a:cubicBezTo>
                      <a:pt x="1" y="1090"/>
                      <a:pt x="41" y="1120"/>
                      <a:pt x="83" y="1120"/>
                    </a:cubicBezTo>
                    <a:cubicBezTo>
                      <a:pt x="115" y="1120"/>
                      <a:pt x="148" y="1102"/>
                      <a:pt x="156" y="1062"/>
                    </a:cubicBezTo>
                    <a:cubicBezTo>
                      <a:pt x="229" y="720"/>
                      <a:pt x="364" y="408"/>
                      <a:pt x="563" y="122"/>
                    </a:cubicBezTo>
                    <a:cubicBezTo>
                      <a:pt x="602" y="65"/>
                      <a:pt x="552" y="1"/>
                      <a:pt x="501" y="1"/>
                    </a:cubicBezTo>
                    <a:close/>
                  </a:path>
                </a:pathLst>
              </a:custGeom>
              <a:solidFill>
                <a:srgbClr val="B86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76"/>
              <p:cNvSpPr/>
              <p:nvPr/>
            </p:nvSpPr>
            <p:spPr>
              <a:xfrm>
                <a:off x="414500" y="1802800"/>
                <a:ext cx="8350" cy="36225"/>
              </a:xfrm>
              <a:custGeom>
                <a:rect b="b" l="l" r="r" t="t"/>
                <a:pathLst>
                  <a:path extrusionOk="0" h="1449" w="334">
                    <a:moveTo>
                      <a:pt x="95" y="1"/>
                    </a:moveTo>
                    <a:cubicBezTo>
                      <a:pt x="51" y="1"/>
                      <a:pt x="1" y="44"/>
                      <a:pt x="17" y="101"/>
                    </a:cubicBezTo>
                    <a:cubicBezTo>
                      <a:pt x="136" y="515"/>
                      <a:pt x="188" y="936"/>
                      <a:pt x="172" y="1365"/>
                    </a:cubicBezTo>
                    <a:cubicBezTo>
                      <a:pt x="171" y="1418"/>
                      <a:pt x="216" y="1448"/>
                      <a:pt x="256" y="1448"/>
                    </a:cubicBezTo>
                    <a:cubicBezTo>
                      <a:pt x="288" y="1448"/>
                      <a:pt x="316" y="1430"/>
                      <a:pt x="318" y="1388"/>
                    </a:cubicBezTo>
                    <a:cubicBezTo>
                      <a:pt x="333" y="932"/>
                      <a:pt x="280" y="487"/>
                      <a:pt x="153" y="47"/>
                    </a:cubicBezTo>
                    <a:cubicBezTo>
                      <a:pt x="144" y="15"/>
                      <a:pt x="120" y="1"/>
                      <a:pt x="95" y="1"/>
                    </a:cubicBezTo>
                    <a:close/>
                  </a:path>
                </a:pathLst>
              </a:custGeom>
              <a:solidFill>
                <a:srgbClr val="B86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76"/>
              <p:cNvSpPr/>
              <p:nvPr/>
            </p:nvSpPr>
            <p:spPr>
              <a:xfrm>
                <a:off x="346875" y="1806500"/>
                <a:ext cx="6000" cy="34000"/>
              </a:xfrm>
              <a:custGeom>
                <a:rect b="b" l="l" r="r" t="t"/>
                <a:pathLst>
                  <a:path extrusionOk="0" h="1360" w="240">
                    <a:moveTo>
                      <a:pt x="89" y="1"/>
                    </a:moveTo>
                    <a:cubicBezTo>
                      <a:pt x="48" y="1"/>
                      <a:pt x="10" y="29"/>
                      <a:pt x="19" y="80"/>
                    </a:cubicBezTo>
                    <a:cubicBezTo>
                      <a:pt x="92" y="481"/>
                      <a:pt x="90" y="878"/>
                      <a:pt x="11" y="1279"/>
                    </a:cubicBezTo>
                    <a:cubicBezTo>
                      <a:pt x="1" y="1330"/>
                      <a:pt x="41" y="1359"/>
                      <a:pt x="82" y="1359"/>
                    </a:cubicBezTo>
                    <a:cubicBezTo>
                      <a:pt x="115" y="1359"/>
                      <a:pt x="148" y="1341"/>
                      <a:pt x="155" y="1300"/>
                    </a:cubicBezTo>
                    <a:cubicBezTo>
                      <a:pt x="238" y="887"/>
                      <a:pt x="240" y="477"/>
                      <a:pt x="165" y="62"/>
                    </a:cubicBezTo>
                    <a:cubicBezTo>
                      <a:pt x="157" y="20"/>
                      <a:pt x="122" y="1"/>
                      <a:pt x="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76"/>
              <p:cNvSpPr/>
              <p:nvPr/>
            </p:nvSpPr>
            <p:spPr>
              <a:xfrm>
                <a:off x="294300" y="1805825"/>
                <a:ext cx="19450" cy="18175"/>
              </a:xfrm>
              <a:custGeom>
                <a:rect b="b" l="l" r="r" t="t"/>
                <a:pathLst>
                  <a:path extrusionOk="0" h="727" w="778">
                    <a:moveTo>
                      <a:pt x="390" y="1"/>
                    </a:moveTo>
                    <a:cubicBezTo>
                      <a:pt x="214" y="1"/>
                      <a:pt x="59" y="129"/>
                      <a:pt x="31" y="308"/>
                    </a:cubicBezTo>
                    <a:cubicBezTo>
                      <a:pt x="0" y="506"/>
                      <a:pt x="137" y="692"/>
                      <a:pt x="334" y="722"/>
                    </a:cubicBezTo>
                    <a:cubicBezTo>
                      <a:pt x="353" y="725"/>
                      <a:pt x="372" y="727"/>
                      <a:pt x="390" y="727"/>
                    </a:cubicBezTo>
                    <a:cubicBezTo>
                      <a:pt x="565" y="727"/>
                      <a:pt x="719" y="598"/>
                      <a:pt x="747" y="419"/>
                    </a:cubicBezTo>
                    <a:cubicBezTo>
                      <a:pt x="777" y="222"/>
                      <a:pt x="643" y="36"/>
                      <a:pt x="446" y="5"/>
                    </a:cubicBezTo>
                    <a:cubicBezTo>
                      <a:pt x="427" y="2"/>
                      <a:pt x="408"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76"/>
              <p:cNvSpPr/>
              <p:nvPr/>
            </p:nvSpPr>
            <p:spPr>
              <a:xfrm>
                <a:off x="423325" y="1837725"/>
                <a:ext cx="44900" cy="89675"/>
              </a:xfrm>
              <a:custGeom>
                <a:rect b="b" l="l" r="r" t="t"/>
                <a:pathLst>
                  <a:path extrusionOk="0" h="3587" w="1796">
                    <a:moveTo>
                      <a:pt x="64" y="1"/>
                    </a:moveTo>
                    <a:cubicBezTo>
                      <a:pt x="31" y="1"/>
                      <a:pt x="1" y="21"/>
                      <a:pt x="1" y="64"/>
                    </a:cubicBezTo>
                    <a:cubicBezTo>
                      <a:pt x="17" y="1382"/>
                      <a:pt x="209" y="3076"/>
                      <a:pt x="1661" y="3582"/>
                    </a:cubicBezTo>
                    <a:cubicBezTo>
                      <a:pt x="1670" y="3585"/>
                      <a:pt x="1678" y="3587"/>
                      <a:pt x="1687" y="3587"/>
                    </a:cubicBezTo>
                    <a:cubicBezTo>
                      <a:pt x="1760" y="3587"/>
                      <a:pt x="1796" y="3474"/>
                      <a:pt x="1714" y="3446"/>
                    </a:cubicBezTo>
                    <a:cubicBezTo>
                      <a:pt x="331" y="2965"/>
                      <a:pt x="163" y="1330"/>
                      <a:pt x="147" y="80"/>
                    </a:cubicBezTo>
                    <a:cubicBezTo>
                      <a:pt x="146" y="29"/>
                      <a:pt x="103" y="1"/>
                      <a:pt x="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76"/>
              <p:cNvSpPr/>
              <p:nvPr/>
            </p:nvSpPr>
            <p:spPr>
              <a:xfrm>
                <a:off x="167175" y="1819975"/>
                <a:ext cx="78500" cy="81000"/>
              </a:xfrm>
              <a:custGeom>
                <a:rect b="b" l="l" r="r" t="t"/>
                <a:pathLst>
                  <a:path extrusionOk="0" h="3240" w="3140">
                    <a:moveTo>
                      <a:pt x="3043" y="0"/>
                    </a:moveTo>
                    <a:cubicBezTo>
                      <a:pt x="3009" y="0"/>
                      <a:pt x="2974" y="18"/>
                      <a:pt x="2960" y="59"/>
                    </a:cubicBezTo>
                    <a:cubicBezTo>
                      <a:pt x="2502" y="1380"/>
                      <a:pt x="1744" y="3053"/>
                      <a:pt x="106" y="3076"/>
                    </a:cubicBezTo>
                    <a:cubicBezTo>
                      <a:pt x="1" y="3078"/>
                      <a:pt x="10" y="3239"/>
                      <a:pt x="113" y="3239"/>
                    </a:cubicBezTo>
                    <a:cubicBezTo>
                      <a:pt x="114" y="3239"/>
                      <a:pt x="115" y="3239"/>
                      <a:pt x="115" y="3239"/>
                    </a:cubicBezTo>
                    <a:cubicBezTo>
                      <a:pt x="1834" y="3216"/>
                      <a:pt x="2636" y="1486"/>
                      <a:pt x="3119" y="95"/>
                    </a:cubicBezTo>
                    <a:cubicBezTo>
                      <a:pt x="3140" y="37"/>
                      <a:pt x="3092" y="0"/>
                      <a:pt x="30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76"/>
              <p:cNvSpPr/>
              <p:nvPr/>
            </p:nvSpPr>
            <p:spPr>
              <a:xfrm>
                <a:off x="355450" y="2971325"/>
                <a:ext cx="71850" cy="160875"/>
              </a:xfrm>
              <a:custGeom>
                <a:rect b="b" l="l" r="r" t="t"/>
                <a:pathLst>
                  <a:path extrusionOk="0" h="6435" w="2874">
                    <a:moveTo>
                      <a:pt x="77" y="0"/>
                    </a:moveTo>
                    <a:lnTo>
                      <a:pt x="0" y="6394"/>
                    </a:lnTo>
                    <a:lnTo>
                      <a:pt x="2011" y="6434"/>
                    </a:lnTo>
                    <a:lnTo>
                      <a:pt x="2874" y="280"/>
                    </a:lnTo>
                    <a:lnTo>
                      <a:pt x="77" y="0"/>
                    </a:ln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76"/>
              <p:cNvSpPr/>
              <p:nvPr/>
            </p:nvSpPr>
            <p:spPr>
              <a:xfrm>
                <a:off x="329500" y="3110350"/>
                <a:ext cx="149225" cy="95250"/>
              </a:xfrm>
              <a:custGeom>
                <a:rect b="b" l="l" r="r" t="t"/>
                <a:pathLst>
                  <a:path extrusionOk="0" h="3810" w="5969">
                    <a:moveTo>
                      <a:pt x="2510" y="0"/>
                    </a:moveTo>
                    <a:cubicBezTo>
                      <a:pt x="2490" y="0"/>
                      <a:pt x="2469" y="1"/>
                      <a:pt x="2448" y="2"/>
                    </a:cubicBezTo>
                    <a:cubicBezTo>
                      <a:pt x="1501" y="67"/>
                      <a:pt x="1084" y="773"/>
                      <a:pt x="1084" y="773"/>
                    </a:cubicBezTo>
                    <a:cubicBezTo>
                      <a:pt x="1084" y="773"/>
                      <a:pt x="915" y="360"/>
                      <a:pt x="721" y="360"/>
                    </a:cubicBezTo>
                    <a:cubicBezTo>
                      <a:pt x="637" y="360"/>
                      <a:pt x="550" y="436"/>
                      <a:pt x="469" y="652"/>
                    </a:cubicBezTo>
                    <a:cubicBezTo>
                      <a:pt x="277" y="1165"/>
                      <a:pt x="123" y="2536"/>
                      <a:pt x="48" y="3292"/>
                    </a:cubicBezTo>
                    <a:cubicBezTo>
                      <a:pt x="43" y="3351"/>
                      <a:pt x="37" y="3405"/>
                      <a:pt x="33" y="3455"/>
                    </a:cubicBezTo>
                    <a:cubicBezTo>
                      <a:pt x="12" y="3674"/>
                      <a:pt x="0" y="3810"/>
                      <a:pt x="0" y="3810"/>
                    </a:cubicBezTo>
                    <a:lnTo>
                      <a:pt x="5836" y="3810"/>
                    </a:lnTo>
                    <a:cubicBezTo>
                      <a:pt x="5882" y="3664"/>
                      <a:pt x="5913" y="3526"/>
                      <a:pt x="5930" y="3394"/>
                    </a:cubicBezTo>
                    <a:cubicBezTo>
                      <a:pt x="5936" y="3338"/>
                      <a:pt x="5939" y="3284"/>
                      <a:pt x="5941" y="3231"/>
                    </a:cubicBezTo>
                    <a:cubicBezTo>
                      <a:pt x="5968" y="2482"/>
                      <a:pt x="5512" y="1993"/>
                      <a:pt x="4963" y="1915"/>
                    </a:cubicBezTo>
                    <a:cubicBezTo>
                      <a:pt x="4669" y="1874"/>
                      <a:pt x="4326" y="1575"/>
                      <a:pt x="4075" y="1312"/>
                    </a:cubicBezTo>
                    <a:cubicBezTo>
                      <a:pt x="4073" y="1278"/>
                      <a:pt x="3442" y="261"/>
                      <a:pt x="3221" y="183"/>
                    </a:cubicBezTo>
                    <a:cubicBezTo>
                      <a:pt x="3213" y="180"/>
                      <a:pt x="3205" y="178"/>
                      <a:pt x="3199" y="178"/>
                    </a:cubicBezTo>
                    <a:cubicBezTo>
                      <a:pt x="3115" y="178"/>
                      <a:pt x="3176" y="404"/>
                      <a:pt x="3112" y="541"/>
                    </a:cubicBezTo>
                    <a:cubicBezTo>
                      <a:pt x="2958" y="191"/>
                      <a:pt x="2832" y="0"/>
                      <a:pt x="25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76"/>
              <p:cNvSpPr/>
              <p:nvPr/>
            </p:nvSpPr>
            <p:spPr>
              <a:xfrm>
                <a:off x="333775" y="3148425"/>
                <a:ext cx="28275" cy="45875"/>
              </a:xfrm>
              <a:custGeom>
                <a:rect b="b" l="l" r="r" t="t"/>
                <a:pathLst>
                  <a:path extrusionOk="0" h="1835" w="1131">
                    <a:moveTo>
                      <a:pt x="91" y="1"/>
                    </a:moveTo>
                    <a:cubicBezTo>
                      <a:pt x="37" y="1"/>
                      <a:pt x="1" y="90"/>
                      <a:pt x="60" y="131"/>
                    </a:cubicBezTo>
                    <a:cubicBezTo>
                      <a:pt x="595" y="514"/>
                      <a:pt x="934" y="1113"/>
                      <a:pt x="990" y="1769"/>
                    </a:cubicBezTo>
                    <a:cubicBezTo>
                      <a:pt x="994" y="1812"/>
                      <a:pt x="1030" y="1834"/>
                      <a:pt x="1064" y="1834"/>
                    </a:cubicBezTo>
                    <a:cubicBezTo>
                      <a:pt x="1098" y="1834"/>
                      <a:pt x="1130" y="1813"/>
                      <a:pt x="1126" y="1769"/>
                    </a:cubicBezTo>
                    <a:cubicBezTo>
                      <a:pt x="1065" y="1061"/>
                      <a:pt x="704" y="428"/>
                      <a:pt x="127" y="14"/>
                    </a:cubicBezTo>
                    <a:cubicBezTo>
                      <a:pt x="115" y="5"/>
                      <a:pt x="102"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76"/>
              <p:cNvSpPr/>
              <p:nvPr/>
            </p:nvSpPr>
            <p:spPr>
              <a:xfrm>
                <a:off x="387350" y="3155775"/>
                <a:ext cx="63250" cy="37625"/>
              </a:xfrm>
              <a:custGeom>
                <a:rect b="b" l="l" r="r" t="t"/>
                <a:pathLst>
                  <a:path extrusionOk="0" h="1505" w="2530">
                    <a:moveTo>
                      <a:pt x="2048" y="0"/>
                    </a:moveTo>
                    <a:cubicBezTo>
                      <a:pt x="1150" y="0"/>
                      <a:pt x="340" y="548"/>
                      <a:pt x="19" y="1421"/>
                    </a:cubicBezTo>
                    <a:cubicBezTo>
                      <a:pt x="0" y="1471"/>
                      <a:pt x="42" y="1504"/>
                      <a:pt x="83" y="1504"/>
                    </a:cubicBezTo>
                    <a:cubicBezTo>
                      <a:pt x="111" y="1504"/>
                      <a:pt x="138" y="1490"/>
                      <a:pt x="149" y="1458"/>
                    </a:cubicBezTo>
                    <a:cubicBezTo>
                      <a:pt x="448" y="649"/>
                      <a:pt x="1208" y="134"/>
                      <a:pt x="2044" y="134"/>
                    </a:cubicBezTo>
                    <a:cubicBezTo>
                      <a:pt x="2165" y="134"/>
                      <a:pt x="2288" y="144"/>
                      <a:pt x="2411" y="167"/>
                    </a:cubicBezTo>
                    <a:cubicBezTo>
                      <a:pt x="2416" y="168"/>
                      <a:pt x="2421" y="168"/>
                      <a:pt x="2425" y="168"/>
                    </a:cubicBezTo>
                    <a:cubicBezTo>
                      <a:pt x="2501" y="168"/>
                      <a:pt x="2529" y="51"/>
                      <a:pt x="2448" y="36"/>
                    </a:cubicBezTo>
                    <a:cubicBezTo>
                      <a:pt x="2313" y="12"/>
                      <a:pt x="2180" y="0"/>
                      <a:pt x="2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76"/>
              <p:cNvSpPr/>
              <p:nvPr/>
            </p:nvSpPr>
            <p:spPr>
              <a:xfrm>
                <a:off x="330325" y="3191100"/>
                <a:ext cx="147725" cy="5650"/>
              </a:xfrm>
              <a:custGeom>
                <a:rect b="b" l="l" r="r" t="t"/>
                <a:pathLst>
                  <a:path extrusionOk="0" h="226" w="5909">
                    <a:moveTo>
                      <a:pt x="5908" y="1"/>
                    </a:moveTo>
                    <a:cubicBezTo>
                      <a:pt x="5707" y="3"/>
                      <a:pt x="5507" y="4"/>
                      <a:pt x="5306" y="6"/>
                    </a:cubicBezTo>
                    <a:cubicBezTo>
                      <a:pt x="3543" y="26"/>
                      <a:pt x="1778" y="43"/>
                      <a:pt x="15" y="62"/>
                    </a:cubicBezTo>
                    <a:cubicBezTo>
                      <a:pt x="10" y="120"/>
                      <a:pt x="4" y="175"/>
                      <a:pt x="0" y="225"/>
                    </a:cubicBezTo>
                    <a:lnTo>
                      <a:pt x="111" y="225"/>
                    </a:lnTo>
                    <a:cubicBezTo>
                      <a:pt x="2039" y="204"/>
                      <a:pt x="3967" y="185"/>
                      <a:pt x="5897" y="164"/>
                    </a:cubicBezTo>
                    <a:cubicBezTo>
                      <a:pt x="5903" y="108"/>
                      <a:pt x="5906" y="54"/>
                      <a:pt x="59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76"/>
              <p:cNvSpPr/>
              <p:nvPr/>
            </p:nvSpPr>
            <p:spPr>
              <a:xfrm>
                <a:off x="257700" y="1965575"/>
                <a:ext cx="240675" cy="1065525"/>
              </a:xfrm>
              <a:custGeom>
                <a:rect b="b" l="l" r="r" t="t"/>
                <a:pathLst>
                  <a:path extrusionOk="0" h="42621" w="9627">
                    <a:moveTo>
                      <a:pt x="9174" y="1"/>
                    </a:moveTo>
                    <a:lnTo>
                      <a:pt x="1" y="663"/>
                    </a:lnTo>
                    <a:lnTo>
                      <a:pt x="2646" y="25443"/>
                    </a:lnTo>
                    <a:lnTo>
                      <a:pt x="3486" y="42620"/>
                    </a:lnTo>
                    <a:lnTo>
                      <a:pt x="7062" y="42620"/>
                    </a:lnTo>
                    <a:cubicBezTo>
                      <a:pt x="8564" y="28725"/>
                      <a:pt x="9627" y="13778"/>
                      <a:pt x="9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76"/>
              <p:cNvSpPr/>
              <p:nvPr/>
            </p:nvSpPr>
            <p:spPr>
              <a:xfrm>
                <a:off x="293150" y="2006500"/>
                <a:ext cx="195100" cy="315675"/>
              </a:xfrm>
              <a:custGeom>
                <a:rect b="b" l="l" r="r" t="t"/>
                <a:pathLst>
                  <a:path extrusionOk="0" h="12627" w="7804">
                    <a:moveTo>
                      <a:pt x="7802" y="0"/>
                    </a:moveTo>
                    <a:cubicBezTo>
                      <a:pt x="7203" y="0"/>
                      <a:pt x="6592" y="169"/>
                      <a:pt x="6056" y="445"/>
                    </a:cubicBezTo>
                    <a:cubicBezTo>
                      <a:pt x="3914" y="1546"/>
                      <a:pt x="2625" y="3829"/>
                      <a:pt x="1825" y="6012"/>
                    </a:cubicBezTo>
                    <a:cubicBezTo>
                      <a:pt x="1071" y="8063"/>
                      <a:pt x="676" y="10228"/>
                      <a:pt x="0" y="12302"/>
                    </a:cubicBezTo>
                    <a:lnTo>
                      <a:pt x="35" y="12626"/>
                    </a:lnTo>
                    <a:cubicBezTo>
                      <a:pt x="346" y="11715"/>
                      <a:pt x="599" y="10785"/>
                      <a:pt x="843" y="9852"/>
                    </a:cubicBezTo>
                    <a:cubicBezTo>
                      <a:pt x="1464" y="7483"/>
                      <a:pt x="2070" y="5043"/>
                      <a:pt x="3486" y="3002"/>
                    </a:cubicBezTo>
                    <a:cubicBezTo>
                      <a:pt x="4161" y="2026"/>
                      <a:pt x="5034" y="1134"/>
                      <a:pt x="6091" y="579"/>
                    </a:cubicBezTo>
                    <a:cubicBezTo>
                      <a:pt x="6615" y="305"/>
                      <a:pt x="7215" y="134"/>
                      <a:pt x="7804" y="134"/>
                    </a:cubicBezTo>
                    <a:cubicBezTo>
                      <a:pt x="7804" y="90"/>
                      <a:pt x="7802" y="44"/>
                      <a:pt x="78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76"/>
              <p:cNvSpPr/>
              <p:nvPr/>
            </p:nvSpPr>
            <p:spPr>
              <a:xfrm>
                <a:off x="394475" y="2079250"/>
                <a:ext cx="94975" cy="268175"/>
              </a:xfrm>
              <a:custGeom>
                <a:rect b="b" l="l" r="r" t="t"/>
                <a:pathLst>
                  <a:path extrusionOk="0" h="10727" w="3799">
                    <a:moveTo>
                      <a:pt x="3797" y="0"/>
                    </a:moveTo>
                    <a:cubicBezTo>
                      <a:pt x="2901" y="328"/>
                      <a:pt x="2109" y="917"/>
                      <a:pt x="1512" y="1667"/>
                    </a:cubicBezTo>
                    <a:cubicBezTo>
                      <a:pt x="1" y="3564"/>
                      <a:pt x="8" y="6198"/>
                      <a:pt x="1190" y="8262"/>
                    </a:cubicBezTo>
                    <a:cubicBezTo>
                      <a:pt x="1785" y="9300"/>
                      <a:pt x="2646" y="10127"/>
                      <a:pt x="3651" y="10727"/>
                    </a:cubicBezTo>
                    <a:cubicBezTo>
                      <a:pt x="3653" y="10677"/>
                      <a:pt x="3655" y="10627"/>
                      <a:pt x="3657" y="10577"/>
                    </a:cubicBezTo>
                    <a:cubicBezTo>
                      <a:pt x="3595" y="10539"/>
                      <a:pt x="3534" y="10501"/>
                      <a:pt x="3473" y="10462"/>
                    </a:cubicBezTo>
                    <a:cubicBezTo>
                      <a:pt x="1482" y="9162"/>
                      <a:pt x="216" y="6818"/>
                      <a:pt x="498" y="4418"/>
                    </a:cubicBezTo>
                    <a:cubicBezTo>
                      <a:pt x="720" y="2523"/>
                      <a:pt x="2028" y="815"/>
                      <a:pt x="3799" y="144"/>
                    </a:cubicBezTo>
                    <a:cubicBezTo>
                      <a:pt x="3799" y="96"/>
                      <a:pt x="3799" y="48"/>
                      <a:pt x="3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76"/>
              <p:cNvSpPr/>
              <p:nvPr/>
            </p:nvSpPr>
            <p:spPr>
              <a:xfrm>
                <a:off x="297700" y="2313300"/>
                <a:ext cx="124275" cy="269125"/>
              </a:xfrm>
              <a:custGeom>
                <a:rect b="b" l="l" r="r" t="t"/>
                <a:pathLst>
                  <a:path extrusionOk="0" h="10765" w="4971">
                    <a:moveTo>
                      <a:pt x="2711" y="1"/>
                    </a:moveTo>
                    <a:cubicBezTo>
                      <a:pt x="2143" y="1"/>
                      <a:pt x="1561" y="197"/>
                      <a:pt x="1107" y="509"/>
                    </a:cubicBezTo>
                    <a:cubicBezTo>
                      <a:pt x="641" y="832"/>
                      <a:pt x="286" y="1265"/>
                      <a:pt x="1" y="1749"/>
                    </a:cubicBezTo>
                    <a:lnTo>
                      <a:pt x="1" y="1751"/>
                    </a:lnTo>
                    <a:lnTo>
                      <a:pt x="26" y="1983"/>
                    </a:lnTo>
                    <a:cubicBezTo>
                      <a:pt x="388" y="1319"/>
                      <a:pt x="864" y="738"/>
                      <a:pt x="1558" y="406"/>
                    </a:cubicBezTo>
                    <a:cubicBezTo>
                      <a:pt x="1910" y="238"/>
                      <a:pt x="2297" y="148"/>
                      <a:pt x="2674" y="148"/>
                    </a:cubicBezTo>
                    <a:cubicBezTo>
                      <a:pt x="3423" y="148"/>
                      <a:pt x="4129" y="503"/>
                      <a:pt x="4426" y="1298"/>
                    </a:cubicBezTo>
                    <a:cubicBezTo>
                      <a:pt x="4844" y="2408"/>
                      <a:pt x="4484" y="3755"/>
                      <a:pt x="4173" y="4848"/>
                    </a:cubicBezTo>
                    <a:cubicBezTo>
                      <a:pt x="3565" y="6982"/>
                      <a:pt x="2448" y="8957"/>
                      <a:pt x="944" y="10584"/>
                    </a:cubicBezTo>
                    <a:lnTo>
                      <a:pt x="964" y="10764"/>
                    </a:lnTo>
                    <a:cubicBezTo>
                      <a:pt x="1838" y="9834"/>
                      <a:pt x="2588" y="8789"/>
                      <a:pt x="3185" y="7661"/>
                    </a:cubicBezTo>
                    <a:cubicBezTo>
                      <a:pt x="3814" y="6473"/>
                      <a:pt x="4278" y="5200"/>
                      <a:pt x="4549" y="3884"/>
                    </a:cubicBezTo>
                    <a:cubicBezTo>
                      <a:pt x="4775" y="2794"/>
                      <a:pt x="4971" y="1365"/>
                      <a:pt x="4071" y="509"/>
                    </a:cubicBezTo>
                    <a:cubicBezTo>
                      <a:pt x="3695" y="152"/>
                      <a:pt x="3209" y="1"/>
                      <a:pt x="27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76"/>
              <p:cNvSpPr/>
              <p:nvPr/>
            </p:nvSpPr>
            <p:spPr>
              <a:xfrm>
                <a:off x="403975" y="2462700"/>
                <a:ext cx="76850" cy="245950"/>
              </a:xfrm>
              <a:custGeom>
                <a:rect b="b" l="l" r="r" t="t"/>
                <a:pathLst>
                  <a:path extrusionOk="0" h="9838" w="3074">
                    <a:moveTo>
                      <a:pt x="3074" y="0"/>
                    </a:moveTo>
                    <a:lnTo>
                      <a:pt x="3074" y="0"/>
                    </a:lnTo>
                    <a:cubicBezTo>
                      <a:pt x="2696" y="221"/>
                      <a:pt x="2347" y="490"/>
                      <a:pt x="2032" y="796"/>
                    </a:cubicBezTo>
                    <a:cubicBezTo>
                      <a:pt x="392" y="2400"/>
                      <a:pt x="1" y="4846"/>
                      <a:pt x="691" y="6987"/>
                    </a:cubicBezTo>
                    <a:cubicBezTo>
                      <a:pt x="1040" y="8069"/>
                      <a:pt x="1652" y="9028"/>
                      <a:pt x="2429" y="9837"/>
                    </a:cubicBezTo>
                    <a:cubicBezTo>
                      <a:pt x="2433" y="9778"/>
                      <a:pt x="2439" y="9718"/>
                      <a:pt x="2442" y="9659"/>
                    </a:cubicBezTo>
                    <a:cubicBezTo>
                      <a:pt x="2416" y="9630"/>
                      <a:pt x="2391" y="9601"/>
                      <a:pt x="2364" y="9572"/>
                    </a:cubicBezTo>
                    <a:cubicBezTo>
                      <a:pt x="848" y="7900"/>
                      <a:pt x="96" y="5525"/>
                      <a:pt x="705" y="3309"/>
                    </a:cubicBezTo>
                    <a:cubicBezTo>
                      <a:pt x="1061" y="2011"/>
                      <a:pt x="1926" y="862"/>
                      <a:pt x="3064" y="163"/>
                    </a:cubicBezTo>
                    <a:cubicBezTo>
                      <a:pt x="3068" y="110"/>
                      <a:pt x="3070" y="56"/>
                      <a:pt x="30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76"/>
              <p:cNvSpPr/>
              <p:nvPr/>
            </p:nvSpPr>
            <p:spPr>
              <a:xfrm>
                <a:off x="324275" y="2607375"/>
                <a:ext cx="131650" cy="209600"/>
              </a:xfrm>
              <a:custGeom>
                <a:rect b="b" l="l" r="r" t="t"/>
                <a:pathLst>
                  <a:path extrusionOk="0" h="8384" w="5266">
                    <a:moveTo>
                      <a:pt x="710" y="0"/>
                    </a:moveTo>
                    <a:cubicBezTo>
                      <a:pt x="620" y="0"/>
                      <a:pt x="529" y="6"/>
                      <a:pt x="438" y="18"/>
                    </a:cubicBezTo>
                    <a:cubicBezTo>
                      <a:pt x="290" y="37"/>
                      <a:pt x="142" y="72"/>
                      <a:pt x="0" y="120"/>
                    </a:cubicBezTo>
                    <a:lnTo>
                      <a:pt x="8" y="267"/>
                    </a:lnTo>
                    <a:cubicBezTo>
                      <a:pt x="241" y="190"/>
                      <a:pt x="488" y="151"/>
                      <a:pt x="733" y="151"/>
                    </a:cubicBezTo>
                    <a:cubicBezTo>
                      <a:pt x="977" y="151"/>
                      <a:pt x="1218" y="190"/>
                      <a:pt x="1441" y="271"/>
                    </a:cubicBezTo>
                    <a:cubicBezTo>
                      <a:pt x="2600" y="693"/>
                      <a:pt x="3281" y="1861"/>
                      <a:pt x="3612" y="2986"/>
                    </a:cubicBezTo>
                    <a:cubicBezTo>
                      <a:pt x="3983" y="4242"/>
                      <a:pt x="4034" y="5569"/>
                      <a:pt x="4439" y="6816"/>
                    </a:cubicBezTo>
                    <a:cubicBezTo>
                      <a:pt x="4625" y="7384"/>
                      <a:pt x="4888" y="7925"/>
                      <a:pt x="5249" y="8383"/>
                    </a:cubicBezTo>
                    <a:cubicBezTo>
                      <a:pt x="5254" y="8322"/>
                      <a:pt x="5260" y="8261"/>
                      <a:pt x="5266" y="8199"/>
                    </a:cubicBezTo>
                    <a:cubicBezTo>
                      <a:pt x="4627" y="7330"/>
                      <a:pt x="4378" y="6208"/>
                      <a:pt x="4194" y="5161"/>
                    </a:cubicBezTo>
                    <a:cubicBezTo>
                      <a:pt x="3969" y="3876"/>
                      <a:pt x="3802" y="2514"/>
                      <a:pt x="3037" y="1413"/>
                    </a:cubicBezTo>
                    <a:cubicBezTo>
                      <a:pt x="2507" y="648"/>
                      <a:pt x="1665" y="0"/>
                      <a:pt x="7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76"/>
              <p:cNvSpPr/>
              <p:nvPr/>
            </p:nvSpPr>
            <p:spPr>
              <a:xfrm>
                <a:off x="331125" y="2750625"/>
                <a:ext cx="118475" cy="136600"/>
              </a:xfrm>
              <a:custGeom>
                <a:rect b="b" l="l" r="r" t="t"/>
                <a:pathLst>
                  <a:path extrusionOk="0" h="5464" w="4739">
                    <a:moveTo>
                      <a:pt x="1" y="1"/>
                    </a:moveTo>
                    <a:lnTo>
                      <a:pt x="8" y="164"/>
                    </a:lnTo>
                    <a:cubicBezTo>
                      <a:pt x="996" y="653"/>
                      <a:pt x="1896" y="1512"/>
                      <a:pt x="2571" y="2256"/>
                    </a:cubicBezTo>
                    <a:cubicBezTo>
                      <a:pt x="3440" y="3214"/>
                      <a:pt x="4161" y="4297"/>
                      <a:pt x="4714" y="5464"/>
                    </a:cubicBezTo>
                    <a:cubicBezTo>
                      <a:pt x="4721" y="5375"/>
                      <a:pt x="4731" y="5287"/>
                      <a:pt x="4739" y="5201"/>
                    </a:cubicBezTo>
                    <a:cubicBezTo>
                      <a:pt x="4583" y="4884"/>
                      <a:pt x="4415" y="4576"/>
                      <a:pt x="4234" y="4274"/>
                    </a:cubicBezTo>
                    <a:cubicBezTo>
                      <a:pt x="3659" y="3311"/>
                      <a:pt x="2962" y="2421"/>
                      <a:pt x="2163" y="1635"/>
                    </a:cubicBezTo>
                    <a:cubicBezTo>
                      <a:pt x="1530" y="1011"/>
                      <a:pt x="816" y="390"/>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76"/>
              <p:cNvSpPr/>
              <p:nvPr/>
            </p:nvSpPr>
            <p:spPr>
              <a:xfrm>
                <a:off x="336600" y="2862500"/>
                <a:ext cx="64750" cy="160575"/>
              </a:xfrm>
              <a:custGeom>
                <a:rect b="b" l="l" r="r" t="t"/>
                <a:pathLst>
                  <a:path extrusionOk="0" h="6423" w="2590">
                    <a:moveTo>
                      <a:pt x="0" y="1"/>
                    </a:moveTo>
                    <a:lnTo>
                      <a:pt x="10" y="202"/>
                    </a:lnTo>
                    <a:cubicBezTo>
                      <a:pt x="10" y="202"/>
                      <a:pt x="10" y="204"/>
                      <a:pt x="10" y="204"/>
                    </a:cubicBezTo>
                    <a:cubicBezTo>
                      <a:pt x="1568" y="1846"/>
                      <a:pt x="2483" y="4085"/>
                      <a:pt x="2442" y="6356"/>
                    </a:cubicBezTo>
                    <a:cubicBezTo>
                      <a:pt x="2441" y="6400"/>
                      <a:pt x="2475" y="6422"/>
                      <a:pt x="2509" y="6422"/>
                    </a:cubicBezTo>
                    <a:cubicBezTo>
                      <a:pt x="2543" y="6422"/>
                      <a:pt x="2578" y="6400"/>
                      <a:pt x="2578" y="6356"/>
                    </a:cubicBezTo>
                    <a:cubicBezTo>
                      <a:pt x="2590" y="5642"/>
                      <a:pt x="2513" y="4931"/>
                      <a:pt x="2348" y="4236"/>
                    </a:cubicBezTo>
                    <a:cubicBezTo>
                      <a:pt x="1970" y="2644"/>
                      <a:pt x="1146" y="116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76"/>
              <p:cNvSpPr/>
              <p:nvPr/>
            </p:nvSpPr>
            <p:spPr>
              <a:xfrm>
                <a:off x="335300" y="2994000"/>
                <a:ext cx="112150" cy="45450"/>
              </a:xfrm>
              <a:custGeom>
                <a:rect b="b" l="l" r="r" t="t"/>
                <a:pathLst>
                  <a:path extrusionOk="0" h="1818" w="4486">
                    <a:moveTo>
                      <a:pt x="93" y="1"/>
                    </a:moveTo>
                    <a:lnTo>
                      <a:pt x="1" y="1685"/>
                    </a:lnTo>
                    <a:lnTo>
                      <a:pt x="4309" y="1817"/>
                    </a:lnTo>
                    <a:lnTo>
                      <a:pt x="4485" y="154"/>
                    </a:lnTo>
                    <a:lnTo>
                      <a:pt x="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76"/>
              <p:cNvSpPr/>
              <p:nvPr/>
            </p:nvSpPr>
            <p:spPr>
              <a:xfrm>
                <a:off x="255650" y="1858525"/>
                <a:ext cx="25425" cy="226525"/>
              </a:xfrm>
              <a:custGeom>
                <a:rect b="b" l="l" r="r" t="t"/>
                <a:pathLst>
                  <a:path extrusionOk="0" h="9061" w="1017">
                    <a:moveTo>
                      <a:pt x="907" y="0"/>
                    </a:moveTo>
                    <a:cubicBezTo>
                      <a:pt x="872" y="0"/>
                      <a:pt x="839" y="20"/>
                      <a:pt x="829" y="65"/>
                    </a:cubicBezTo>
                    <a:cubicBezTo>
                      <a:pt x="160" y="2984"/>
                      <a:pt x="0" y="6002"/>
                      <a:pt x="365" y="8975"/>
                    </a:cubicBezTo>
                    <a:cubicBezTo>
                      <a:pt x="372" y="9032"/>
                      <a:pt x="420" y="9061"/>
                      <a:pt x="465" y="9061"/>
                    </a:cubicBezTo>
                    <a:cubicBezTo>
                      <a:pt x="510" y="9061"/>
                      <a:pt x="551" y="9032"/>
                      <a:pt x="543" y="8975"/>
                    </a:cubicBezTo>
                    <a:cubicBezTo>
                      <a:pt x="183" y="6017"/>
                      <a:pt x="336" y="3017"/>
                      <a:pt x="1002" y="113"/>
                    </a:cubicBezTo>
                    <a:cubicBezTo>
                      <a:pt x="1017" y="45"/>
                      <a:pt x="960" y="0"/>
                      <a:pt x="9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76"/>
              <p:cNvSpPr/>
              <p:nvPr/>
            </p:nvSpPr>
            <p:spPr>
              <a:xfrm>
                <a:off x="264100" y="1870300"/>
                <a:ext cx="38025" cy="87850"/>
              </a:xfrm>
              <a:custGeom>
                <a:rect b="b" l="l" r="r" t="t"/>
                <a:pathLst>
                  <a:path extrusionOk="0" h="3514" w="1521">
                    <a:moveTo>
                      <a:pt x="1411" y="1"/>
                    </a:moveTo>
                    <a:cubicBezTo>
                      <a:pt x="1376" y="1"/>
                      <a:pt x="1343" y="20"/>
                      <a:pt x="1335" y="66"/>
                    </a:cubicBezTo>
                    <a:cubicBezTo>
                      <a:pt x="1220" y="681"/>
                      <a:pt x="1105" y="1295"/>
                      <a:pt x="988" y="1911"/>
                    </a:cubicBezTo>
                    <a:cubicBezTo>
                      <a:pt x="900" y="2379"/>
                      <a:pt x="842" y="3335"/>
                      <a:pt x="204" y="3335"/>
                    </a:cubicBezTo>
                    <a:cubicBezTo>
                      <a:pt x="175" y="3335"/>
                      <a:pt x="145" y="3333"/>
                      <a:pt x="113" y="3329"/>
                    </a:cubicBezTo>
                    <a:cubicBezTo>
                      <a:pt x="109" y="3328"/>
                      <a:pt x="104" y="3328"/>
                      <a:pt x="100" y="3328"/>
                    </a:cubicBezTo>
                    <a:cubicBezTo>
                      <a:pt x="0" y="3328"/>
                      <a:pt x="6" y="3494"/>
                      <a:pt x="113" y="3507"/>
                    </a:cubicBezTo>
                    <a:cubicBezTo>
                      <a:pt x="149" y="3512"/>
                      <a:pt x="184" y="3514"/>
                      <a:pt x="217" y="3514"/>
                    </a:cubicBezTo>
                    <a:cubicBezTo>
                      <a:pt x="735" y="3514"/>
                      <a:pt x="967" y="2964"/>
                      <a:pt x="1057" y="2513"/>
                    </a:cubicBezTo>
                    <a:cubicBezTo>
                      <a:pt x="1218" y="1717"/>
                      <a:pt x="1358" y="913"/>
                      <a:pt x="1508" y="114"/>
                    </a:cubicBezTo>
                    <a:cubicBezTo>
                      <a:pt x="1520" y="45"/>
                      <a:pt x="1463" y="1"/>
                      <a:pt x="14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76"/>
              <p:cNvSpPr/>
              <p:nvPr/>
            </p:nvSpPr>
            <p:spPr>
              <a:xfrm>
                <a:off x="350150" y="1551875"/>
                <a:ext cx="16100" cy="61200"/>
              </a:xfrm>
              <a:custGeom>
                <a:rect b="b" l="l" r="r" t="t"/>
                <a:pathLst>
                  <a:path extrusionOk="0" h="2448" w="644">
                    <a:moveTo>
                      <a:pt x="493" y="1"/>
                    </a:moveTo>
                    <a:cubicBezTo>
                      <a:pt x="455" y="1"/>
                      <a:pt x="417" y="26"/>
                      <a:pt x="421" y="75"/>
                    </a:cubicBezTo>
                    <a:cubicBezTo>
                      <a:pt x="496" y="858"/>
                      <a:pt x="362" y="1629"/>
                      <a:pt x="28" y="2340"/>
                    </a:cubicBezTo>
                    <a:cubicBezTo>
                      <a:pt x="1" y="2398"/>
                      <a:pt x="51" y="2448"/>
                      <a:pt x="99" y="2448"/>
                    </a:cubicBezTo>
                    <a:cubicBezTo>
                      <a:pt x="122" y="2448"/>
                      <a:pt x="144" y="2437"/>
                      <a:pt x="157" y="2410"/>
                    </a:cubicBezTo>
                    <a:cubicBezTo>
                      <a:pt x="504" y="1675"/>
                      <a:pt x="644" y="875"/>
                      <a:pt x="569" y="67"/>
                    </a:cubicBezTo>
                    <a:cubicBezTo>
                      <a:pt x="564" y="22"/>
                      <a:pt x="529" y="1"/>
                      <a:pt x="493" y="1"/>
                    </a:cubicBezTo>
                    <a:close/>
                  </a:path>
                </a:pathLst>
              </a:custGeom>
              <a:solidFill>
                <a:srgbClr val="201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76"/>
              <p:cNvSpPr/>
              <p:nvPr/>
            </p:nvSpPr>
            <p:spPr>
              <a:xfrm>
                <a:off x="178825" y="1407100"/>
                <a:ext cx="365250" cy="423950"/>
              </a:xfrm>
              <a:custGeom>
                <a:rect b="b" l="l" r="r" t="t"/>
                <a:pathLst>
                  <a:path extrusionOk="0" h="16958" w="14610">
                    <a:moveTo>
                      <a:pt x="9582" y="0"/>
                    </a:moveTo>
                    <a:lnTo>
                      <a:pt x="6985" y="38"/>
                    </a:lnTo>
                    <a:cubicBezTo>
                      <a:pt x="6985" y="38"/>
                      <a:pt x="6074" y="386"/>
                      <a:pt x="5024" y="769"/>
                    </a:cubicBezTo>
                    <a:cubicBezTo>
                      <a:pt x="4443" y="984"/>
                      <a:pt x="3820" y="1207"/>
                      <a:pt x="3286" y="1389"/>
                    </a:cubicBezTo>
                    <a:cubicBezTo>
                      <a:pt x="3286" y="1389"/>
                      <a:pt x="2820" y="2881"/>
                      <a:pt x="2920" y="5162"/>
                    </a:cubicBezTo>
                    <a:cubicBezTo>
                      <a:pt x="3020" y="7441"/>
                      <a:pt x="1817" y="12701"/>
                      <a:pt x="0" y="14026"/>
                    </a:cubicBezTo>
                    <a:cubicBezTo>
                      <a:pt x="0" y="14026"/>
                      <a:pt x="2725" y="16958"/>
                      <a:pt x="8102" y="16958"/>
                    </a:cubicBezTo>
                    <a:cubicBezTo>
                      <a:pt x="9214" y="16958"/>
                      <a:pt x="10440" y="16832"/>
                      <a:pt x="11778" y="16530"/>
                    </a:cubicBezTo>
                    <a:cubicBezTo>
                      <a:pt x="11778" y="16530"/>
                      <a:pt x="10618" y="14055"/>
                      <a:pt x="11539" y="10811"/>
                    </a:cubicBezTo>
                    <a:cubicBezTo>
                      <a:pt x="12459" y="7568"/>
                      <a:pt x="14610" y="4218"/>
                      <a:pt x="14426" y="3223"/>
                    </a:cubicBezTo>
                    <a:cubicBezTo>
                      <a:pt x="14278" y="2417"/>
                      <a:pt x="12352" y="1329"/>
                      <a:pt x="10975" y="646"/>
                    </a:cubicBezTo>
                    <a:cubicBezTo>
                      <a:pt x="10190" y="257"/>
                      <a:pt x="9582" y="0"/>
                      <a:pt x="95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76"/>
              <p:cNvSpPr/>
              <p:nvPr/>
            </p:nvSpPr>
            <p:spPr>
              <a:xfrm>
                <a:off x="257650" y="1423875"/>
                <a:ext cx="200875" cy="69575"/>
              </a:xfrm>
              <a:custGeom>
                <a:rect b="b" l="l" r="r" t="t"/>
                <a:pathLst>
                  <a:path extrusionOk="0" h="2783" w="8035">
                    <a:moveTo>
                      <a:pt x="7870" y="0"/>
                    </a:moveTo>
                    <a:cubicBezTo>
                      <a:pt x="7549" y="1362"/>
                      <a:pt x="6270" y="2335"/>
                      <a:pt x="4873" y="2550"/>
                    </a:cubicBezTo>
                    <a:cubicBezTo>
                      <a:pt x="4630" y="2587"/>
                      <a:pt x="4388" y="2605"/>
                      <a:pt x="4148" y="2605"/>
                    </a:cubicBezTo>
                    <a:cubicBezTo>
                      <a:pt x="2661" y="2605"/>
                      <a:pt x="1250" y="1925"/>
                      <a:pt x="41" y="1077"/>
                    </a:cubicBezTo>
                    <a:cubicBezTo>
                      <a:pt x="28" y="1134"/>
                      <a:pt x="14" y="1197"/>
                      <a:pt x="1" y="1266"/>
                    </a:cubicBezTo>
                    <a:cubicBezTo>
                      <a:pt x="1228" y="2119"/>
                      <a:pt x="2658" y="2783"/>
                      <a:pt x="4155" y="2783"/>
                    </a:cubicBezTo>
                    <a:cubicBezTo>
                      <a:pt x="4474" y="2783"/>
                      <a:pt x="4795" y="2752"/>
                      <a:pt x="5119" y="2688"/>
                    </a:cubicBezTo>
                    <a:cubicBezTo>
                      <a:pt x="6485" y="2415"/>
                      <a:pt x="7697" y="1416"/>
                      <a:pt x="8035" y="83"/>
                    </a:cubicBezTo>
                    <a:cubicBezTo>
                      <a:pt x="7979" y="54"/>
                      <a:pt x="7923" y="27"/>
                      <a:pt x="7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76"/>
              <p:cNvSpPr/>
              <p:nvPr/>
            </p:nvSpPr>
            <p:spPr>
              <a:xfrm>
                <a:off x="232050" y="1498975"/>
                <a:ext cx="90700" cy="161000"/>
              </a:xfrm>
              <a:custGeom>
                <a:rect b="b" l="l" r="r" t="t"/>
                <a:pathLst>
                  <a:path extrusionOk="0" h="6440" w="3628">
                    <a:moveTo>
                      <a:pt x="1629" y="1"/>
                    </a:moveTo>
                    <a:cubicBezTo>
                      <a:pt x="1553" y="1"/>
                      <a:pt x="1503" y="118"/>
                      <a:pt x="1583" y="171"/>
                    </a:cubicBezTo>
                    <a:cubicBezTo>
                      <a:pt x="2811" y="950"/>
                      <a:pt x="3430" y="2557"/>
                      <a:pt x="2999" y="3956"/>
                    </a:cubicBezTo>
                    <a:cubicBezTo>
                      <a:pt x="2600" y="5239"/>
                      <a:pt x="1370" y="6148"/>
                      <a:pt x="54" y="6256"/>
                    </a:cubicBezTo>
                    <a:cubicBezTo>
                      <a:pt x="37" y="6317"/>
                      <a:pt x="18" y="6380"/>
                      <a:pt x="1" y="6440"/>
                    </a:cubicBezTo>
                    <a:cubicBezTo>
                      <a:pt x="1416" y="6354"/>
                      <a:pt x="2746" y="5377"/>
                      <a:pt x="3171" y="4004"/>
                    </a:cubicBezTo>
                    <a:cubicBezTo>
                      <a:pt x="3628" y="2527"/>
                      <a:pt x="2968" y="837"/>
                      <a:pt x="1675" y="16"/>
                    </a:cubicBezTo>
                    <a:cubicBezTo>
                      <a:pt x="1659" y="5"/>
                      <a:pt x="1643"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76"/>
              <p:cNvSpPr/>
              <p:nvPr/>
            </p:nvSpPr>
            <p:spPr>
              <a:xfrm>
                <a:off x="192100" y="1520950"/>
                <a:ext cx="300175" cy="240450"/>
              </a:xfrm>
              <a:custGeom>
                <a:rect b="b" l="l" r="r" t="t"/>
                <a:pathLst>
                  <a:path extrusionOk="0" h="9618" w="12007">
                    <a:moveTo>
                      <a:pt x="10089" y="1"/>
                    </a:moveTo>
                    <a:cubicBezTo>
                      <a:pt x="9986" y="1"/>
                      <a:pt x="9883" y="9"/>
                      <a:pt x="9782" y="25"/>
                    </a:cubicBezTo>
                    <a:cubicBezTo>
                      <a:pt x="8706" y="194"/>
                      <a:pt x="7894" y="1059"/>
                      <a:pt x="7330" y="1934"/>
                    </a:cubicBezTo>
                    <a:cubicBezTo>
                      <a:pt x="6613" y="3046"/>
                      <a:pt x="6189" y="4310"/>
                      <a:pt x="5658" y="5517"/>
                    </a:cubicBezTo>
                    <a:cubicBezTo>
                      <a:pt x="5165" y="6635"/>
                      <a:pt x="4558" y="7765"/>
                      <a:pt x="3595" y="8548"/>
                    </a:cubicBezTo>
                    <a:cubicBezTo>
                      <a:pt x="2930" y="9088"/>
                      <a:pt x="2083" y="9438"/>
                      <a:pt x="1233" y="9438"/>
                    </a:cubicBezTo>
                    <a:cubicBezTo>
                      <a:pt x="865" y="9438"/>
                      <a:pt x="497" y="9372"/>
                      <a:pt x="143" y="9229"/>
                    </a:cubicBezTo>
                    <a:cubicBezTo>
                      <a:pt x="131" y="9224"/>
                      <a:pt x="119" y="9221"/>
                      <a:pt x="109" y="9221"/>
                    </a:cubicBezTo>
                    <a:cubicBezTo>
                      <a:pt x="27" y="9221"/>
                      <a:pt x="1" y="9362"/>
                      <a:pt x="95" y="9401"/>
                    </a:cubicBezTo>
                    <a:cubicBezTo>
                      <a:pt x="462" y="9550"/>
                      <a:pt x="846" y="9618"/>
                      <a:pt x="1230" y="9618"/>
                    </a:cubicBezTo>
                    <a:cubicBezTo>
                      <a:pt x="1999" y="9618"/>
                      <a:pt x="2769" y="9346"/>
                      <a:pt x="3409" y="8910"/>
                    </a:cubicBezTo>
                    <a:cubicBezTo>
                      <a:pt x="5391" y="7560"/>
                      <a:pt x="5940" y="5020"/>
                      <a:pt x="6941" y="2994"/>
                    </a:cubicBezTo>
                    <a:cubicBezTo>
                      <a:pt x="7459" y="1947"/>
                      <a:pt x="8176" y="790"/>
                      <a:pt x="9312" y="339"/>
                    </a:cubicBezTo>
                    <a:cubicBezTo>
                      <a:pt x="9551" y="244"/>
                      <a:pt x="9815" y="197"/>
                      <a:pt x="10080" y="197"/>
                    </a:cubicBezTo>
                    <a:cubicBezTo>
                      <a:pt x="10888" y="197"/>
                      <a:pt x="11702" y="640"/>
                      <a:pt x="11825" y="1517"/>
                    </a:cubicBezTo>
                    <a:lnTo>
                      <a:pt x="11823" y="1515"/>
                    </a:lnTo>
                    <a:lnTo>
                      <a:pt x="11823" y="1515"/>
                    </a:lnTo>
                    <a:cubicBezTo>
                      <a:pt x="11830" y="1561"/>
                      <a:pt x="11861" y="1581"/>
                      <a:pt x="11896" y="1581"/>
                    </a:cubicBezTo>
                    <a:cubicBezTo>
                      <a:pt x="11948" y="1581"/>
                      <a:pt x="12007" y="1536"/>
                      <a:pt x="11997" y="1467"/>
                    </a:cubicBezTo>
                    <a:cubicBezTo>
                      <a:pt x="11869" y="560"/>
                      <a:pt x="10961" y="1"/>
                      <a:pt x="100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76"/>
              <p:cNvSpPr/>
              <p:nvPr/>
            </p:nvSpPr>
            <p:spPr>
              <a:xfrm>
                <a:off x="321000" y="1657425"/>
                <a:ext cx="125775" cy="173625"/>
              </a:xfrm>
              <a:custGeom>
                <a:rect b="b" l="l" r="r" t="t"/>
                <a:pathLst>
                  <a:path extrusionOk="0" h="6945" w="5031">
                    <a:moveTo>
                      <a:pt x="3828" y="1"/>
                    </a:moveTo>
                    <a:cubicBezTo>
                      <a:pt x="3343" y="1"/>
                      <a:pt x="2858" y="96"/>
                      <a:pt x="2405" y="282"/>
                    </a:cubicBezTo>
                    <a:cubicBezTo>
                      <a:pt x="947" y="883"/>
                      <a:pt x="47" y="2425"/>
                      <a:pt x="204" y="3992"/>
                    </a:cubicBezTo>
                    <a:cubicBezTo>
                      <a:pt x="337" y="5300"/>
                      <a:pt x="1223" y="6432"/>
                      <a:pt x="2410" y="6944"/>
                    </a:cubicBezTo>
                    <a:cubicBezTo>
                      <a:pt x="2577" y="6944"/>
                      <a:pt x="2746" y="6942"/>
                      <a:pt x="2919" y="6937"/>
                    </a:cubicBezTo>
                    <a:cubicBezTo>
                      <a:pt x="1114" y="6430"/>
                      <a:pt x="1" y="4550"/>
                      <a:pt x="490" y="2728"/>
                    </a:cubicBezTo>
                    <a:cubicBezTo>
                      <a:pt x="904" y="1182"/>
                      <a:pt x="2322" y="183"/>
                      <a:pt x="3841" y="183"/>
                    </a:cubicBezTo>
                    <a:cubicBezTo>
                      <a:pt x="4186" y="183"/>
                      <a:pt x="4537" y="235"/>
                      <a:pt x="4883" y="344"/>
                    </a:cubicBezTo>
                    <a:cubicBezTo>
                      <a:pt x="4893" y="347"/>
                      <a:pt x="4902" y="348"/>
                      <a:pt x="4911" y="348"/>
                    </a:cubicBezTo>
                    <a:cubicBezTo>
                      <a:pt x="5001" y="348"/>
                      <a:pt x="5030" y="202"/>
                      <a:pt x="4931" y="169"/>
                    </a:cubicBezTo>
                    <a:cubicBezTo>
                      <a:pt x="4572" y="57"/>
                      <a:pt x="4200" y="1"/>
                      <a:pt x="3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76"/>
              <p:cNvSpPr/>
              <p:nvPr/>
            </p:nvSpPr>
            <p:spPr>
              <a:xfrm>
                <a:off x="221725" y="1767650"/>
                <a:ext cx="118725" cy="61050"/>
              </a:xfrm>
              <a:custGeom>
                <a:rect b="b" l="l" r="r" t="t"/>
                <a:pathLst>
                  <a:path extrusionOk="0" h="2442" w="4749">
                    <a:moveTo>
                      <a:pt x="1522" y="0"/>
                    </a:moveTo>
                    <a:cubicBezTo>
                      <a:pt x="967" y="0"/>
                      <a:pt x="436" y="208"/>
                      <a:pt x="49" y="726"/>
                    </a:cubicBezTo>
                    <a:cubicBezTo>
                      <a:pt x="0" y="791"/>
                      <a:pt x="63" y="855"/>
                      <a:pt x="129" y="855"/>
                    </a:cubicBezTo>
                    <a:cubicBezTo>
                      <a:pt x="156" y="855"/>
                      <a:pt x="184" y="844"/>
                      <a:pt x="204" y="817"/>
                    </a:cubicBezTo>
                    <a:cubicBezTo>
                      <a:pt x="549" y="354"/>
                      <a:pt x="1019" y="173"/>
                      <a:pt x="1513" y="173"/>
                    </a:cubicBezTo>
                    <a:cubicBezTo>
                      <a:pt x="2183" y="173"/>
                      <a:pt x="2897" y="507"/>
                      <a:pt x="3400" y="928"/>
                    </a:cubicBezTo>
                    <a:cubicBezTo>
                      <a:pt x="3815" y="1275"/>
                      <a:pt x="4160" y="1701"/>
                      <a:pt x="4419" y="2175"/>
                    </a:cubicBezTo>
                    <a:cubicBezTo>
                      <a:pt x="4457" y="2246"/>
                      <a:pt x="4501" y="2328"/>
                      <a:pt x="4545" y="2416"/>
                    </a:cubicBezTo>
                    <a:cubicBezTo>
                      <a:pt x="4613" y="2426"/>
                      <a:pt x="4680" y="2434"/>
                      <a:pt x="4749" y="2441"/>
                    </a:cubicBezTo>
                    <a:cubicBezTo>
                      <a:pt x="4739" y="2420"/>
                      <a:pt x="4730" y="2399"/>
                      <a:pt x="4720" y="2378"/>
                    </a:cubicBezTo>
                    <a:cubicBezTo>
                      <a:pt x="4434" y="1745"/>
                      <a:pt x="3997" y="1177"/>
                      <a:pt x="3454" y="742"/>
                    </a:cubicBezTo>
                    <a:cubicBezTo>
                      <a:pt x="2919" y="312"/>
                      <a:pt x="2202" y="0"/>
                      <a:pt x="15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76"/>
              <p:cNvSpPr/>
              <p:nvPr/>
            </p:nvSpPr>
            <p:spPr>
              <a:xfrm>
                <a:off x="435300" y="1568350"/>
                <a:ext cx="50225" cy="168950"/>
              </a:xfrm>
              <a:custGeom>
                <a:rect b="b" l="l" r="r" t="t"/>
                <a:pathLst>
                  <a:path extrusionOk="0" h="6758" w="2009">
                    <a:moveTo>
                      <a:pt x="1913" y="1"/>
                    </a:moveTo>
                    <a:cubicBezTo>
                      <a:pt x="1894" y="1"/>
                      <a:pt x="1875" y="9"/>
                      <a:pt x="1861" y="30"/>
                    </a:cubicBezTo>
                    <a:cubicBezTo>
                      <a:pt x="1199" y="1025"/>
                      <a:pt x="802" y="2203"/>
                      <a:pt x="505" y="3352"/>
                    </a:cubicBezTo>
                    <a:cubicBezTo>
                      <a:pt x="228" y="4426"/>
                      <a:pt x="0" y="5574"/>
                      <a:pt x="62" y="6690"/>
                    </a:cubicBezTo>
                    <a:cubicBezTo>
                      <a:pt x="64" y="6735"/>
                      <a:pt x="102" y="6758"/>
                      <a:pt x="136" y="6758"/>
                    </a:cubicBezTo>
                    <a:cubicBezTo>
                      <a:pt x="169" y="6758"/>
                      <a:pt x="199" y="6737"/>
                      <a:pt x="196" y="6696"/>
                    </a:cubicBezTo>
                    <a:cubicBezTo>
                      <a:pt x="134" y="5591"/>
                      <a:pt x="359" y="4457"/>
                      <a:pt x="633" y="3393"/>
                    </a:cubicBezTo>
                    <a:cubicBezTo>
                      <a:pt x="927" y="2255"/>
                      <a:pt x="1318" y="1089"/>
                      <a:pt x="1974" y="103"/>
                    </a:cubicBezTo>
                    <a:cubicBezTo>
                      <a:pt x="2008" y="52"/>
                      <a:pt x="1961" y="1"/>
                      <a:pt x="1913" y="1"/>
                    </a:cubicBezTo>
                    <a:close/>
                  </a:path>
                </a:pathLst>
              </a:custGeom>
              <a:solidFill>
                <a:srgbClr val="B86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76"/>
              <p:cNvSpPr/>
              <p:nvPr/>
            </p:nvSpPr>
            <p:spPr>
              <a:xfrm>
                <a:off x="191575" y="1498025"/>
                <a:ext cx="66450" cy="146725"/>
              </a:xfrm>
              <a:custGeom>
                <a:rect b="b" l="l" r="r" t="t"/>
                <a:pathLst>
                  <a:path extrusionOk="0" h="5869" w="2658">
                    <a:moveTo>
                      <a:pt x="2414" y="0"/>
                    </a:moveTo>
                    <a:lnTo>
                      <a:pt x="2414" y="0"/>
                    </a:lnTo>
                    <a:cubicBezTo>
                      <a:pt x="2414" y="0"/>
                      <a:pt x="2414" y="15"/>
                      <a:pt x="2416" y="44"/>
                    </a:cubicBezTo>
                    <a:lnTo>
                      <a:pt x="2416" y="44"/>
                    </a:lnTo>
                    <a:cubicBezTo>
                      <a:pt x="2415" y="15"/>
                      <a:pt x="2414" y="0"/>
                      <a:pt x="2414" y="0"/>
                    </a:cubicBezTo>
                    <a:close/>
                    <a:moveTo>
                      <a:pt x="2416" y="44"/>
                    </a:moveTo>
                    <a:cubicBezTo>
                      <a:pt x="2418" y="243"/>
                      <a:pt x="2365" y="1091"/>
                      <a:pt x="1374" y="2148"/>
                    </a:cubicBezTo>
                    <a:cubicBezTo>
                      <a:pt x="1" y="3612"/>
                      <a:pt x="1888" y="5346"/>
                      <a:pt x="2291" y="5841"/>
                    </a:cubicBezTo>
                    <a:cubicBezTo>
                      <a:pt x="2306" y="5860"/>
                      <a:pt x="2320" y="5869"/>
                      <a:pt x="2334" y="5869"/>
                    </a:cubicBezTo>
                    <a:cubicBezTo>
                      <a:pt x="2658" y="5869"/>
                      <a:pt x="2439" y="584"/>
                      <a:pt x="2416" y="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76"/>
              <p:cNvSpPr/>
              <p:nvPr/>
            </p:nvSpPr>
            <p:spPr>
              <a:xfrm>
                <a:off x="353100" y="1414050"/>
                <a:ext cx="207525" cy="450700"/>
              </a:xfrm>
              <a:custGeom>
                <a:rect b="b" l="l" r="r" t="t"/>
                <a:pathLst>
                  <a:path extrusionOk="0" h="18028" w="8301">
                    <a:moveTo>
                      <a:pt x="3236" y="0"/>
                    </a:moveTo>
                    <a:lnTo>
                      <a:pt x="3236" y="0"/>
                    </a:lnTo>
                    <a:cubicBezTo>
                      <a:pt x="4063" y="1036"/>
                      <a:pt x="3591" y="4128"/>
                      <a:pt x="2112" y="5575"/>
                    </a:cubicBezTo>
                    <a:cubicBezTo>
                      <a:pt x="633" y="7021"/>
                      <a:pt x="1953" y="9618"/>
                      <a:pt x="1182" y="11583"/>
                    </a:cubicBezTo>
                    <a:cubicBezTo>
                      <a:pt x="411" y="13545"/>
                      <a:pt x="0" y="17727"/>
                      <a:pt x="934" y="17811"/>
                    </a:cubicBezTo>
                    <a:cubicBezTo>
                      <a:pt x="1658" y="17875"/>
                      <a:pt x="2878" y="18027"/>
                      <a:pt x="4157" y="18027"/>
                    </a:cubicBezTo>
                    <a:cubicBezTo>
                      <a:pt x="4525" y="18027"/>
                      <a:pt x="4898" y="18015"/>
                      <a:pt x="5266" y="17984"/>
                    </a:cubicBezTo>
                    <a:cubicBezTo>
                      <a:pt x="6119" y="17911"/>
                      <a:pt x="6382" y="17508"/>
                      <a:pt x="6332" y="16821"/>
                    </a:cubicBezTo>
                    <a:cubicBezTo>
                      <a:pt x="6286" y="16182"/>
                      <a:pt x="5972" y="15298"/>
                      <a:pt x="5613" y="14203"/>
                    </a:cubicBezTo>
                    <a:cubicBezTo>
                      <a:pt x="4867" y="11930"/>
                      <a:pt x="5866" y="7811"/>
                      <a:pt x="7084" y="6622"/>
                    </a:cubicBezTo>
                    <a:cubicBezTo>
                      <a:pt x="8301" y="5435"/>
                      <a:pt x="8230" y="3016"/>
                      <a:pt x="7508" y="2030"/>
                    </a:cubicBezTo>
                    <a:cubicBezTo>
                      <a:pt x="7023" y="1362"/>
                      <a:pt x="5241" y="672"/>
                      <a:pt x="4138" y="292"/>
                    </a:cubicBezTo>
                    <a:cubicBezTo>
                      <a:pt x="3609" y="111"/>
                      <a:pt x="3236" y="0"/>
                      <a:pt x="32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76"/>
              <p:cNvSpPr/>
              <p:nvPr/>
            </p:nvSpPr>
            <p:spPr>
              <a:xfrm>
                <a:off x="390500" y="1641475"/>
                <a:ext cx="59050" cy="15500"/>
              </a:xfrm>
              <a:custGeom>
                <a:rect b="b" l="l" r="r" t="t"/>
                <a:pathLst>
                  <a:path extrusionOk="0" h="620" w="2362">
                    <a:moveTo>
                      <a:pt x="129" y="1"/>
                    </a:moveTo>
                    <a:cubicBezTo>
                      <a:pt x="51" y="1"/>
                      <a:pt x="1" y="119"/>
                      <a:pt x="83" y="170"/>
                    </a:cubicBezTo>
                    <a:cubicBezTo>
                      <a:pt x="574" y="468"/>
                      <a:pt x="1121" y="620"/>
                      <a:pt x="1682" y="620"/>
                    </a:cubicBezTo>
                    <a:cubicBezTo>
                      <a:pt x="1872" y="620"/>
                      <a:pt x="2063" y="602"/>
                      <a:pt x="2254" y="567"/>
                    </a:cubicBezTo>
                    <a:cubicBezTo>
                      <a:pt x="2362" y="547"/>
                      <a:pt x="2324" y="391"/>
                      <a:pt x="2224" y="391"/>
                    </a:cubicBezTo>
                    <a:cubicBezTo>
                      <a:pt x="2218" y="391"/>
                      <a:pt x="2212" y="392"/>
                      <a:pt x="2206" y="393"/>
                    </a:cubicBezTo>
                    <a:cubicBezTo>
                      <a:pt x="2030" y="425"/>
                      <a:pt x="1853" y="441"/>
                      <a:pt x="1678" y="441"/>
                    </a:cubicBezTo>
                    <a:cubicBezTo>
                      <a:pt x="1151" y="441"/>
                      <a:pt x="635" y="296"/>
                      <a:pt x="173" y="15"/>
                    </a:cubicBezTo>
                    <a:lnTo>
                      <a:pt x="175" y="15"/>
                    </a:lnTo>
                    <a:cubicBezTo>
                      <a:pt x="159" y="5"/>
                      <a:pt x="143" y="1"/>
                      <a:pt x="129"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76"/>
              <p:cNvSpPr/>
              <p:nvPr/>
            </p:nvSpPr>
            <p:spPr>
              <a:xfrm>
                <a:off x="353100" y="1414050"/>
                <a:ext cx="159575" cy="450700"/>
              </a:xfrm>
              <a:custGeom>
                <a:rect b="b" l="l" r="r" t="t"/>
                <a:pathLst>
                  <a:path extrusionOk="0" h="18028" w="6383">
                    <a:moveTo>
                      <a:pt x="3236" y="0"/>
                    </a:moveTo>
                    <a:lnTo>
                      <a:pt x="3236" y="0"/>
                    </a:lnTo>
                    <a:cubicBezTo>
                      <a:pt x="4063" y="1036"/>
                      <a:pt x="3591" y="4128"/>
                      <a:pt x="2112" y="5575"/>
                    </a:cubicBezTo>
                    <a:cubicBezTo>
                      <a:pt x="633" y="7021"/>
                      <a:pt x="1953" y="9618"/>
                      <a:pt x="1182" y="11583"/>
                    </a:cubicBezTo>
                    <a:cubicBezTo>
                      <a:pt x="411" y="13545"/>
                      <a:pt x="0" y="17727"/>
                      <a:pt x="934" y="17811"/>
                    </a:cubicBezTo>
                    <a:cubicBezTo>
                      <a:pt x="1658" y="17875"/>
                      <a:pt x="2878" y="18027"/>
                      <a:pt x="4157" y="18027"/>
                    </a:cubicBezTo>
                    <a:cubicBezTo>
                      <a:pt x="4525" y="18027"/>
                      <a:pt x="4898" y="18015"/>
                      <a:pt x="5266" y="17984"/>
                    </a:cubicBezTo>
                    <a:cubicBezTo>
                      <a:pt x="6119" y="17911"/>
                      <a:pt x="6382" y="17508"/>
                      <a:pt x="6332" y="16821"/>
                    </a:cubicBezTo>
                    <a:lnTo>
                      <a:pt x="6332" y="16821"/>
                    </a:lnTo>
                    <a:cubicBezTo>
                      <a:pt x="5731" y="17304"/>
                      <a:pt x="4536" y="17427"/>
                      <a:pt x="3476" y="17427"/>
                    </a:cubicBezTo>
                    <a:cubicBezTo>
                      <a:pt x="2377" y="17427"/>
                      <a:pt x="1422" y="17295"/>
                      <a:pt x="1422" y="17295"/>
                    </a:cubicBezTo>
                    <a:cubicBezTo>
                      <a:pt x="802" y="16672"/>
                      <a:pt x="1193" y="14017"/>
                      <a:pt x="1832" y="12593"/>
                    </a:cubicBezTo>
                    <a:cubicBezTo>
                      <a:pt x="2471" y="11172"/>
                      <a:pt x="2041" y="8454"/>
                      <a:pt x="2239" y="7050"/>
                    </a:cubicBezTo>
                    <a:cubicBezTo>
                      <a:pt x="2438" y="5648"/>
                      <a:pt x="3683" y="4926"/>
                      <a:pt x="4182" y="2858"/>
                    </a:cubicBezTo>
                    <a:cubicBezTo>
                      <a:pt x="4464" y="1688"/>
                      <a:pt x="4318" y="823"/>
                      <a:pt x="4138" y="292"/>
                    </a:cubicBezTo>
                    <a:cubicBezTo>
                      <a:pt x="3609" y="111"/>
                      <a:pt x="3236" y="0"/>
                      <a:pt x="3236"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76"/>
              <p:cNvSpPr/>
              <p:nvPr/>
            </p:nvSpPr>
            <p:spPr>
              <a:xfrm>
                <a:off x="150275" y="1412075"/>
                <a:ext cx="188800" cy="411150"/>
              </a:xfrm>
              <a:custGeom>
                <a:rect b="b" l="l" r="r" t="t"/>
                <a:pathLst>
                  <a:path extrusionOk="0" h="16446" w="7552">
                    <a:moveTo>
                      <a:pt x="7551" y="1"/>
                    </a:moveTo>
                    <a:cubicBezTo>
                      <a:pt x="7551" y="1"/>
                      <a:pt x="6924" y="194"/>
                      <a:pt x="6189" y="390"/>
                    </a:cubicBezTo>
                    <a:cubicBezTo>
                      <a:pt x="5635" y="540"/>
                      <a:pt x="5017" y="689"/>
                      <a:pt x="4559" y="762"/>
                    </a:cubicBezTo>
                    <a:cubicBezTo>
                      <a:pt x="3494" y="931"/>
                      <a:pt x="3640" y="1911"/>
                      <a:pt x="3511" y="3187"/>
                    </a:cubicBezTo>
                    <a:cubicBezTo>
                      <a:pt x="3381" y="4462"/>
                      <a:pt x="1449" y="5435"/>
                      <a:pt x="1785" y="6789"/>
                    </a:cubicBezTo>
                    <a:cubicBezTo>
                      <a:pt x="2123" y="8143"/>
                      <a:pt x="2992" y="8268"/>
                      <a:pt x="2781" y="9258"/>
                    </a:cubicBezTo>
                    <a:cubicBezTo>
                      <a:pt x="2625" y="9979"/>
                      <a:pt x="1183" y="11591"/>
                      <a:pt x="450" y="12791"/>
                    </a:cubicBezTo>
                    <a:cubicBezTo>
                      <a:pt x="176" y="13240"/>
                      <a:pt x="1" y="13633"/>
                      <a:pt x="28" y="13900"/>
                    </a:cubicBezTo>
                    <a:cubicBezTo>
                      <a:pt x="128" y="14886"/>
                      <a:pt x="3302" y="16250"/>
                      <a:pt x="4187" y="16446"/>
                    </a:cubicBezTo>
                    <a:cubicBezTo>
                      <a:pt x="4187" y="16446"/>
                      <a:pt x="4369" y="11428"/>
                      <a:pt x="4802" y="9847"/>
                    </a:cubicBezTo>
                    <a:cubicBezTo>
                      <a:pt x="5339" y="7881"/>
                      <a:pt x="5092" y="7037"/>
                      <a:pt x="5790" y="5560"/>
                    </a:cubicBezTo>
                    <a:cubicBezTo>
                      <a:pt x="6488" y="4084"/>
                      <a:pt x="5059" y="1957"/>
                      <a:pt x="7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76"/>
              <p:cNvSpPr/>
              <p:nvPr/>
            </p:nvSpPr>
            <p:spPr>
              <a:xfrm>
                <a:off x="206475" y="1464025"/>
                <a:ext cx="43725" cy="71350"/>
              </a:xfrm>
              <a:custGeom>
                <a:rect b="b" l="l" r="r" t="t"/>
                <a:pathLst>
                  <a:path extrusionOk="0" h="2854" w="1749">
                    <a:moveTo>
                      <a:pt x="1662" y="1"/>
                    </a:moveTo>
                    <a:cubicBezTo>
                      <a:pt x="1617" y="1"/>
                      <a:pt x="1568" y="29"/>
                      <a:pt x="1563" y="86"/>
                    </a:cubicBezTo>
                    <a:cubicBezTo>
                      <a:pt x="1459" y="1122"/>
                      <a:pt x="916" y="2068"/>
                      <a:pt x="78" y="2682"/>
                    </a:cubicBezTo>
                    <a:cubicBezTo>
                      <a:pt x="0" y="2737"/>
                      <a:pt x="49" y="2854"/>
                      <a:pt x="121" y="2854"/>
                    </a:cubicBezTo>
                    <a:cubicBezTo>
                      <a:pt x="136" y="2854"/>
                      <a:pt x="152" y="2849"/>
                      <a:pt x="168" y="2837"/>
                    </a:cubicBezTo>
                    <a:cubicBezTo>
                      <a:pt x="1062" y="2181"/>
                      <a:pt x="1630" y="1189"/>
                      <a:pt x="1743" y="86"/>
                    </a:cubicBezTo>
                    <a:cubicBezTo>
                      <a:pt x="1749" y="29"/>
                      <a:pt x="1707" y="1"/>
                      <a:pt x="1662"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76"/>
              <p:cNvSpPr/>
              <p:nvPr/>
            </p:nvSpPr>
            <p:spPr>
              <a:xfrm>
                <a:off x="213225" y="1616550"/>
                <a:ext cx="49550" cy="14125"/>
              </a:xfrm>
              <a:custGeom>
                <a:rect b="b" l="l" r="r" t="t"/>
                <a:pathLst>
                  <a:path extrusionOk="0" h="565" w="1982">
                    <a:moveTo>
                      <a:pt x="127" y="0"/>
                    </a:moveTo>
                    <a:cubicBezTo>
                      <a:pt x="50" y="0"/>
                      <a:pt x="0" y="118"/>
                      <a:pt x="82" y="170"/>
                    </a:cubicBezTo>
                    <a:cubicBezTo>
                      <a:pt x="509" y="433"/>
                      <a:pt x="979" y="564"/>
                      <a:pt x="1467" y="564"/>
                    </a:cubicBezTo>
                    <a:cubicBezTo>
                      <a:pt x="1601" y="564"/>
                      <a:pt x="1737" y="554"/>
                      <a:pt x="1874" y="534"/>
                    </a:cubicBezTo>
                    <a:cubicBezTo>
                      <a:pt x="1982" y="518"/>
                      <a:pt x="1943" y="360"/>
                      <a:pt x="1842" y="360"/>
                    </a:cubicBezTo>
                    <a:cubicBezTo>
                      <a:pt x="1836" y="360"/>
                      <a:pt x="1831" y="361"/>
                      <a:pt x="1826" y="362"/>
                    </a:cubicBezTo>
                    <a:cubicBezTo>
                      <a:pt x="1705" y="379"/>
                      <a:pt x="1586" y="388"/>
                      <a:pt x="1467" y="388"/>
                    </a:cubicBezTo>
                    <a:cubicBezTo>
                      <a:pt x="1010" y="388"/>
                      <a:pt x="570" y="260"/>
                      <a:pt x="172" y="14"/>
                    </a:cubicBezTo>
                    <a:cubicBezTo>
                      <a:pt x="157" y="5"/>
                      <a:pt x="141" y="0"/>
                      <a:pt x="127"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76"/>
              <p:cNvSpPr/>
              <p:nvPr/>
            </p:nvSpPr>
            <p:spPr>
              <a:xfrm>
                <a:off x="150275" y="1412075"/>
                <a:ext cx="188800" cy="411150"/>
              </a:xfrm>
              <a:custGeom>
                <a:rect b="b" l="l" r="r" t="t"/>
                <a:pathLst>
                  <a:path extrusionOk="0" h="16446" w="7552">
                    <a:moveTo>
                      <a:pt x="7551" y="1"/>
                    </a:moveTo>
                    <a:cubicBezTo>
                      <a:pt x="7551" y="1"/>
                      <a:pt x="6924" y="194"/>
                      <a:pt x="6189" y="390"/>
                    </a:cubicBezTo>
                    <a:cubicBezTo>
                      <a:pt x="5708" y="1042"/>
                      <a:pt x="5100" y="2114"/>
                      <a:pt x="5244" y="3227"/>
                    </a:cubicBezTo>
                    <a:cubicBezTo>
                      <a:pt x="5476" y="5019"/>
                      <a:pt x="4369" y="6256"/>
                      <a:pt x="4344" y="7591"/>
                    </a:cubicBezTo>
                    <a:cubicBezTo>
                      <a:pt x="4319" y="8926"/>
                      <a:pt x="3128" y="14169"/>
                      <a:pt x="3373" y="15220"/>
                    </a:cubicBezTo>
                    <a:cubicBezTo>
                      <a:pt x="3373" y="15220"/>
                      <a:pt x="1273" y="14236"/>
                      <a:pt x="450" y="12791"/>
                    </a:cubicBezTo>
                    <a:cubicBezTo>
                      <a:pt x="176" y="13240"/>
                      <a:pt x="1" y="13633"/>
                      <a:pt x="28" y="13900"/>
                    </a:cubicBezTo>
                    <a:cubicBezTo>
                      <a:pt x="128" y="14886"/>
                      <a:pt x="3302" y="16250"/>
                      <a:pt x="4187" y="16446"/>
                    </a:cubicBezTo>
                    <a:cubicBezTo>
                      <a:pt x="4187" y="16446"/>
                      <a:pt x="4369" y="11428"/>
                      <a:pt x="4802" y="9847"/>
                    </a:cubicBezTo>
                    <a:cubicBezTo>
                      <a:pt x="5339" y="7881"/>
                      <a:pt x="5092" y="7037"/>
                      <a:pt x="5790" y="5560"/>
                    </a:cubicBezTo>
                    <a:cubicBezTo>
                      <a:pt x="6488" y="4084"/>
                      <a:pt x="5059" y="1959"/>
                      <a:pt x="7551"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76"/>
              <p:cNvSpPr/>
              <p:nvPr/>
            </p:nvSpPr>
            <p:spPr>
              <a:xfrm>
                <a:off x="458700" y="1456625"/>
                <a:ext cx="256400" cy="485000"/>
              </a:xfrm>
              <a:custGeom>
                <a:rect b="b" l="l" r="r" t="t"/>
                <a:pathLst>
                  <a:path extrusionOk="0" h="19400" w="10256">
                    <a:moveTo>
                      <a:pt x="2952" y="1"/>
                    </a:moveTo>
                    <a:cubicBezTo>
                      <a:pt x="2952" y="1"/>
                      <a:pt x="1092" y="3643"/>
                      <a:pt x="885" y="6258"/>
                    </a:cubicBezTo>
                    <a:cubicBezTo>
                      <a:pt x="787" y="7486"/>
                      <a:pt x="4251" y="10282"/>
                      <a:pt x="4217" y="10697"/>
                    </a:cubicBezTo>
                    <a:cubicBezTo>
                      <a:pt x="4174" y="11226"/>
                      <a:pt x="2364" y="13029"/>
                      <a:pt x="1182" y="14332"/>
                    </a:cubicBezTo>
                    <a:cubicBezTo>
                      <a:pt x="0" y="15634"/>
                      <a:pt x="783" y="16018"/>
                      <a:pt x="1333" y="17773"/>
                    </a:cubicBezTo>
                    <a:cubicBezTo>
                      <a:pt x="1658" y="18807"/>
                      <a:pt x="2193" y="19400"/>
                      <a:pt x="2880" y="19400"/>
                    </a:cubicBezTo>
                    <a:cubicBezTo>
                      <a:pt x="3359" y="19400"/>
                      <a:pt x="3912" y="19112"/>
                      <a:pt x="4518" y="18485"/>
                    </a:cubicBezTo>
                    <a:cubicBezTo>
                      <a:pt x="5676" y="17284"/>
                      <a:pt x="6729" y="15899"/>
                      <a:pt x="8582" y="13662"/>
                    </a:cubicBezTo>
                    <a:cubicBezTo>
                      <a:pt x="8889" y="13290"/>
                      <a:pt x="9150" y="12970"/>
                      <a:pt x="9361" y="12674"/>
                    </a:cubicBezTo>
                    <a:cubicBezTo>
                      <a:pt x="10200" y="11497"/>
                      <a:pt x="10255" y="10727"/>
                      <a:pt x="9402" y="8823"/>
                    </a:cubicBezTo>
                    <a:cubicBezTo>
                      <a:pt x="9179" y="8324"/>
                      <a:pt x="8893" y="7746"/>
                      <a:pt x="8542" y="7064"/>
                    </a:cubicBezTo>
                    <a:cubicBezTo>
                      <a:pt x="6430" y="2949"/>
                      <a:pt x="2952" y="1"/>
                      <a:pt x="29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76"/>
              <p:cNvSpPr/>
              <p:nvPr/>
            </p:nvSpPr>
            <p:spPr>
              <a:xfrm>
                <a:off x="663275" y="1677175"/>
                <a:ext cx="51825" cy="96325"/>
              </a:xfrm>
              <a:custGeom>
                <a:rect b="b" l="l" r="r" t="t"/>
                <a:pathLst>
                  <a:path extrusionOk="0" h="3853" w="2073">
                    <a:moveTo>
                      <a:pt x="1219" y="1"/>
                    </a:moveTo>
                    <a:lnTo>
                      <a:pt x="1219" y="1"/>
                    </a:lnTo>
                    <a:cubicBezTo>
                      <a:pt x="492" y="432"/>
                      <a:pt x="0" y="2682"/>
                      <a:pt x="1178" y="3852"/>
                    </a:cubicBezTo>
                    <a:cubicBezTo>
                      <a:pt x="2017" y="2675"/>
                      <a:pt x="2072" y="1905"/>
                      <a:pt x="1219"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76"/>
              <p:cNvSpPr/>
              <p:nvPr/>
            </p:nvSpPr>
            <p:spPr>
              <a:xfrm>
                <a:off x="473950" y="1459100"/>
                <a:ext cx="58950" cy="67350"/>
              </a:xfrm>
              <a:custGeom>
                <a:rect b="b" l="l" r="r" t="t"/>
                <a:pathLst>
                  <a:path extrusionOk="0" h="2694" w="2358">
                    <a:moveTo>
                      <a:pt x="2228" y="1"/>
                    </a:moveTo>
                    <a:cubicBezTo>
                      <a:pt x="2224" y="1"/>
                      <a:pt x="2220" y="1"/>
                      <a:pt x="2216" y="1"/>
                    </a:cubicBezTo>
                    <a:cubicBezTo>
                      <a:pt x="927" y="185"/>
                      <a:pt x="0" y="1315"/>
                      <a:pt x="62" y="2616"/>
                    </a:cubicBezTo>
                    <a:cubicBezTo>
                      <a:pt x="64" y="2668"/>
                      <a:pt x="105" y="2694"/>
                      <a:pt x="145" y="2694"/>
                    </a:cubicBezTo>
                    <a:cubicBezTo>
                      <a:pt x="185" y="2694"/>
                      <a:pt x="225" y="2668"/>
                      <a:pt x="223" y="2616"/>
                    </a:cubicBezTo>
                    <a:cubicBezTo>
                      <a:pt x="165" y="1381"/>
                      <a:pt x="1038" y="331"/>
                      <a:pt x="2260" y="157"/>
                    </a:cubicBezTo>
                    <a:cubicBezTo>
                      <a:pt x="2357" y="144"/>
                      <a:pt x="2321" y="1"/>
                      <a:pt x="2228"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76"/>
              <p:cNvSpPr/>
              <p:nvPr/>
            </p:nvSpPr>
            <p:spPr>
              <a:xfrm>
                <a:off x="443700" y="1594675"/>
                <a:ext cx="55000" cy="56750"/>
              </a:xfrm>
              <a:custGeom>
                <a:rect b="b" l="l" r="r" t="t"/>
                <a:pathLst>
                  <a:path extrusionOk="0" h="2270" w="2200">
                    <a:moveTo>
                      <a:pt x="128" y="0"/>
                    </a:moveTo>
                    <a:cubicBezTo>
                      <a:pt x="61" y="0"/>
                      <a:pt x="1" y="90"/>
                      <a:pt x="61" y="155"/>
                    </a:cubicBezTo>
                    <a:cubicBezTo>
                      <a:pt x="711" y="851"/>
                      <a:pt x="1362" y="1547"/>
                      <a:pt x="2010" y="2242"/>
                    </a:cubicBezTo>
                    <a:lnTo>
                      <a:pt x="2012" y="2242"/>
                    </a:lnTo>
                    <a:cubicBezTo>
                      <a:pt x="2030" y="2261"/>
                      <a:pt x="2051" y="2270"/>
                      <a:pt x="2071" y="2270"/>
                    </a:cubicBezTo>
                    <a:cubicBezTo>
                      <a:pt x="2138" y="2270"/>
                      <a:pt x="2199" y="2180"/>
                      <a:pt x="2139" y="2115"/>
                    </a:cubicBezTo>
                    <a:cubicBezTo>
                      <a:pt x="1488" y="1419"/>
                      <a:pt x="838" y="724"/>
                      <a:pt x="188" y="28"/>
                    </a:cubicBezTo>
                    <a:cubicBezTo>
                      <a:pt x="170" y="8"/>
                      <a:pt x="149" y="0"/>
                      <a:pt x="128"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76"/>
              <p:cNvSpPr/>
              <p:nvPr/>
            </p:nvSpPr>
            <p:spPr>
              <a:xfrm>
                <a:off x="562375" y="1697725"/>
                <a:ext cx="58675" cy="28550"/>
              </a:xfrm>
              <a:custGeom>
                <a:rect b="b" l="l" r="r" t="t"/>
                <a:pathLst>
                  <a:path extrusionOk="0" h="1142" w="2347">
                    <a:moveTo>
                      <a:pt x="2225" y="1"/>
                    </a:moveTo>
                    <a:cubicBezTo>
                      <a:pt x="2216" y="1"/>
                      <a:pt x="2207" y="2"/>
                      <a:pt x="2197" y="5"/>
                    </a:cubicBezTo>
                    <a:cubicBezTo>
                      <a:pt x="1453" y="237"/>
                      <a:pt x="747" y="562"/>
                      <a:pt x="83" y="974"/>
                    </a:cubicBezTo>
                    <a:cubicBezTo>
                      <a:pt x="1" y="1024"/>
                      <a:pt x="51" y="1142"/>
                      <a:pt x="129" y="1142"/>
                    </a:cubicBezTo>
                    <a:cubicBezTo>
                      <a:pt x="143" y="1142"/>
                      <a:pt x="159" y="1137"/>
                      <a:pt x="175" y="1128"/>
                    </a:cubicBezTo>
                    <a:cubicBezTo>
                      <a:pt x="823" y="725"/>
                      <a:pt x="1514" y="406"/>
                      <a:pt x="2245" y="178"/>
                    </a:cubicBezTo>
                    <a:cubicBezTo>
                      <a:pt x="2346" y="147"/>
                      <a:pt x="2315" y="1"/>
                      <a:pt x="2225"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76"/>
              <p:cNvSpPr/>
              <p:nvPr/>
            </p:nvSpPr>
            <p:spPr>
              <a:xfrm>
                <a:off x="580750" y="1695225"/>
                <a:ext cx="20600" cy="20075"/>
              </a:xfrm>
              <a:custGeom>
                <a:rect b="b" l="l" r="r" t="t"/>
                <a:pathLst>
                  <a:path extrusionOk="0" h="803" w="824">
                    <a:moveTo>
                      <a:pt x="690" y="1"/>
                    </a:moveTo>
                    <a:cubicBezTo>
                      <a:pt x="669" y="1"/>
                      <a:pt x="648" y="8"/>
                      <a:pt x="629" y="25"/>
                    </a:cubicBezTo>
                    <a:cubicBezTo>
                      <a:pt x="420" y="215"/>
                      <a:pt x="228" y="422"/>
                      <a:pt x="54" y="644"/>
                    </a:cubicBezTo>
                    <a:cubicBezTo>
                      <a:pt x="0" y="713"/>
                      <a:pt x="60" y="803"/>
                      <a:pt x="122" y="803"/>
                    </a:cubicBezTo>
                    <a:cubicBezTo>
                      <a:pt x="143" y="803"/>
                      <a:pt x="163" y="793"/>
                      <a:pt x="180" y="771"/>
                    </a:cubicBezTo>
                    <a:cubicBezTo>
                      <a:pt x="355" y="548"/>
                      <a:pt x="547" y="341"/>
                      <a:pt x="758" y="151"/>
                    </a:cubicBezTo>
                    <a:lnTo>
                      <a:pt x="756" y="151"/>
                    </a:lnTo>
                    <a:cubicBezTo>
                      <a:pt x="823" y="90"/>
                      <a:pt x="761" y="1"/>
                      <a:pt x="690"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76"/>
              <p:cNvSpPr/>
              <p:nvPr/>
            </p:nvSpPr>
            <p:spPr>
              <a:xfrm>
                <a:off x="490675" y="1809575"/>
                <a:ext cx="78575" cy="117100"/>
              </a:xfrm>
              <a:custGeom>
                <a:rect b="b" l="l" r="r" t="t"/>
                <a:pathLst>
                  <a:path extrusionOk="0" h="4684" w="3143">
                    <a:moveTo>
                      <a:pt x="144" y="0"/>
                    </a:moveTo>
                    <a:cubicBezTo>
                      <a:pt x="58" y="0"/>
                      <a:pt x="1" y="122"/>
                      <a:pt x="93" y="162"/>
                    </a:cubicBezTo>
                    <a:cubicBezTo>
                      <a:pt x="920" y="525"/>
                      <a:pt x="1627" y="1115"/>
                      <a:pt x="2128" y="1867"/>
                    </a:cubicBezTo>
                    <a:cubicBezTo>
                      <a:pt x="2368" y="2228"/>
                      <a:pt x="2560" y="2621"/>
                      <a:pt x="2692" y="3036"/>
                    </a:cubicBezTo>
                    <a:cubicBezTo>
                      <a:pt x="2840" y="3498"/>
                      <a:pt x="2999" y="4094"/>
                      <a:pt x="2759" y="4547"/>
                    </a:cubicBezTo>
                    <a:cubicBezTo>
                      <a:pt x="2722" y="4619"/>
                      <a:pt x="2785" y="4684"/>
                      <a:pt x="2845" y="4684"/>
                    </a:cubicBezTo>
                    <a:cubicBezTo>
                      <a:pt x="2872" y="4684"/>
                      <a:pt x="2898" y="4671"/>
                      <a:pt x="2915" y="4639"/>
                    </a:cubicBezTo>
                    <a:cubicBezTo>
                      <a:pt x="3143" y="4206"/>
                      <a:pt x="3055" y="3697"/>
                      <a:pt x="2938" y="3243"/>
                    </a:cubicBezTo>
                    <a:cubicBezTo>
                      <a:pt x="2821" y="2778"/>
                      <a:pt x="2629" y="2332"/>
                      <a:pt x="2377" y="1925"/>
                    </a:cubicBezTo>
                    <a:cubicBezTo>
                      <a:pt x="1859" y="1081"/>
                      <a:pt x="1092" y="406"/>
                      <a:pt x="183" y="9"/>
                    </a:cubicBezTo>
                    <a:cubicBezTo>
                      <a:pt x="169" y="3"/>
                      <a:pt x="156" y="0"/>
                      <a:pt x="144"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76"/>
              <p:cNvSpPr/>
              <p:nvPr/>
            </p:nvSpPr>
            <p:spPr>
              <a:xfrm>
                <a:off x="398950" y="1856475"/>
                <a:ext cx="121975" cy="100000"/>
              </a:xfrm>
              <a:custGeom>
                <a:rect b="b" l="l" r="r" t="t"/>
                <a:pathLst>
                  <a:path extrusionOk="0" h="4000" w="4879">
                    <a:moveTo>
                      <a:pt x="2980" y="1"/>
                    </a:moveTo>
                    <a:cubicBezTo>
                      <a:pt x="2917" y="1"/>
                      <a:pt x="2862" y="11"/>
                      <a:pt x="2820" y="35"/>
                    </a:cubicBezTo>
                    <a:cubicBezTo>
                      <a:pt x="2478" y="229"/>
                      <a:pt x="194" y="1489"/>
                      <a:pt x="35" y="1913"/>
                    </a:cubicBezTo>
                    <a:cubicBezTo>
                      <a:pt x="1" y="2004"/>
                      <a:pt x="64" y="2040"/>
                      <a:pt x="184" y="2040"/>
                    </a:cubicBezTo>
                    <a:cubicBezTo>
                      <a:pt x="621" y="2040"/>
                      <a:pt x="1809" y="1568"/>
                      <a:pt x="1809" y="1568"/>
                    </a:cubicBezTo>
                    <a:lnTo>
                      <a:pt x="1809" y="1568"/>
                    </a:lnTo>
                    <a:cubicBezTo>
                      <a:pt x="1809" y="1568"/>
                      <a:pt x="200" y="2731"/>
                      <a:pt x="464" y="2967"/>
                    </a:cubicBezTo>
                    <a:cubicBezTo>
                      <a:pt x="491" y="2990"/>
                      <a:pt x="535" y="3001"/>
                      <a:pt x="590" y="3001"/>
                    </a:cubicBezTo>
                    <a:cubicBezTo>
                      <a:pt x="1078" y="3001"/>
                      <a:pt x="2524" y="2174"/>
                      <a:pt x="2525" y="2174"/>
                    </a:cubicBezTo>
                    <a:lnTo>
                      <a:pt x="2525" y="2174"/>
                    </a:lnTo>
                    <a:cubicBezTo>
                      <a:pt x="2524" y="2174"/>
                      <a:pt x="1523" y="3108"/>
                      <a:pt x="1491" y="3390"/>
                    </a:cubicBezTo>
                    <a:cubicBezTo>
                      <a:pt x="1482" y="3465"/>
                      <a:pt x="1522" y="3496"/>
                      <a:pt x="1594" y="3496"/>
                    </a:cubicBezTo>
                    <a:cubicBezTo>
                      <a:pt x="1971" y="3496"/>
                      <a:pt x="3234" y="2650"/>
                      <a:pt x="3234" y="2650"/>
                    </a:cubicBezTo>
                    <a:lnTo>
                      <a:pt x="3234" y="2650"/>
                    </a:lnTo>
                    <a:cubicBezTo>
                      <a:pt x="3234" y="2650"/>
                      <a:pt x="2697" y="3761"/>
                      <a:pt x="2860" y="3945"/>
                    </a:cubicBezTo>
                    <a:cubicBezTo>
                      <a:pt x="2894" y="3983"/>
                      <a:pt x="2977" y="4000"/>
                      <a:pt x="3087" y="4000"/>
                    </a:cubicBezTo>
                    <a:cubicBezTo>
                      <a:pt x="3513" y="4000"/>
                      <a:pt x="4343" y="3752"/>
                      <a:pt x="4285" y="3550"/>
                    </a:cubicBezTo>
                    <a:cubicBezTo>
                      <a:pt x="4249" y="3424"/>
                      <a:pt x="4152" y="3390"/>
                      <a:pt x="4048" y="3390"/>
                    </a:cubicBezTo>
                    <a:cubicBezTo>
                      <a:pt x="3928" y="3390"/>
                      <a:pt x="3797" y="3435"/>
                      <a:pt x="3738" y="3435"/>
                    </a:cubicBezTo>
                    <a:cubicBezTo>
                      <a:pt x="3727" y="3435"/>
                      <a:pt x="3719" y="3434"/>
                      <a:pt x="3714" y="3431"/>
                    </a:cubicBezTo>
                    <a:cubicBezTo>
                      <a:pt x="3647" y="3387"/>
                      <a:pt x="4773" y="3059"/>
                      <a:pt x="4826" y="2629"/>
                    </a:cubicBezTo>
                    <a:cubicBezTo>
                      <a:pt x="4878" y="2199"/>
                      <a:pt x="4285" y="521"/>
                      <a:pt x="4285" y="521"/>
                    </a:cubicBezTo>
                    <a:lnTo>
                      <a:pt x="4284" y="521"/>
                    </a:lnTo>
                    <a:cubicBezTo>
                      <a:pt x="4284" y="521"/>
                      <a:pt x="3423" y="1"/>
                      <a:pt x="2980" y="1"/>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76"/>
              <p:cNvSpPr/>
              <p:nvPr/>
            </p:nvSpPr>
            <p:spPr>
              <a:xfrm>
                <a:off x="395250" y="1133725"/>
                <a:ext cx="141800" cy="105200"/>
              </a:xfrm>
              <a:custGeom>
                <a:rect b="b" l="l" r="r" t="t"/>
                <a:pathLst>
                  <a:path extrusionOk="0" h="4208" w="5672">
                    <a:moveTo>
                      <a:pt x="2797" y="1"/>
                    </a:moveTo>
                    <a:cubicBezTo>
                      <a:pt x="1018" y="1"/>
                      <a:pt x="0" y="2471"/>
                      <a:pt x="1658" y="3682"/>
                    </a:cubicBezTo>
                    <a:cubicBezTo>
                      <a:pt x="1734" y="3740"/>
                      <a:pt x="1817" y="3795"/>
                      <a:pt x="1901" y="3853"/>
                    </a:cubicBezTo>
                    <a:cubicBezTo>
                      <a:pt x="2273" y="4100"/>
                      <a:pt x="2628" y="4207"/>
                      <a:pt x="2954" y="4207"/>
                    </a:cubicBezTo>
                    <a:cubicBezTo>
                      <a:pt x="4754" y="4207"/>
                      <a:pt x="5671" y="955"/>
                      <a:pt x="3609" y="166"/>
                    </a:cubicBezTo>
                    <a:cubicBezTo>
                      <a:pt x="3570" y="151"/>
                      <a:pt x="3532" y="137"/>
                      <a:pt x="3495" y="124"/>
                    </a:cubicBezTo>
                    <a:cubicBezTo>
                      <a:pt x="3253" y="39"/>
                      <a:pt x="3019" y="1"/>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76"/>
              <p:cNvSpPr/>
              <p:nvPr/>
            </p:nvSpPr>
            <p:spPr>
              <a:xfrm>
                <a:off x="339525" y="1308725"/>
                <a:ext cx="89750" cy="131550"/>
              </a:xfrm>
              <a:custGeom>
                <a:rect b="b" l="l" r="r" t="t"/>
                <a:pathLst>
                  <a:path extrusionOk="0" h="5262" w="3590">
                    <a:moveTo>
                      <a:pt x="3263" y="1"/>
                    </a:moveTo>
                    <a:lnTo>
                      <a:pt x="724" y="1259"/>
                    </a:lnTo>
                    <a:lnTo>
                      <a:pt x="530" y="2057"/>
                    </a:lnTo>
                    <a:lnTo>
                      <a:pt x="254" y="3197"/>
                    </a:lnTo>
                    <a:lnTo>
                      <a:pt x="0" y="4240"/>
                    </a:lnTo>
                    <a:cubicBezTo>
                      <a:pt x="218" y="5007"/>
                      <a:pt x="758" y="5261"/>
                      <a:pt x="1358" y="5261"/>
                    </a:cubicBezTo>
                    <a:cubicBezTo>
                      <a:pt x="2289" y="5261"/>
                      <a:pt x="3362" y="4649"/>
                      <a:pt x="3589" y="4394"/>
                    </a:cubicBezTo>
                    <a:lnTo>
                      <a:pt x="3263" y="1"/>
                    </a:ln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76"/>
              <p:cNvSpPr/>
              <p:nvPr/>
            </p:nvSpPr>
            <p:spPr>
              <a:xfrm>
                <a:off x="342200" y="1340950"/>
                <a:ext cx="63475" cy="62825"/>
              </a:xfrm>
              <a:custGeom>
                <a:rect b="b" l="l" r="r" t="t"/>
                <a:pathLst>
                  <a:path extrusionOk="0" h="2513" w="2539">
                    <a:moveTo>
                      <a:pt x="2539" y="1"/>
                    </a:moveTo>
                    <a:lnTo>
                      <a:pt x="423" y="768"/>
                    </a:lnTo>
                    <a:lnTo>
                      <a:pt x="1" y="2508"/>
                    </a:lnTo>
                    <a:cubicBezTo>
                      <a:pt x="16" y="2511"/>
                      <a:pt x="32" y="2512"/>
                      <a:pt x="49" y="2512"/>
                    </a:cubicBezTo>
                    <a:cubicBezTo>
                      <a:pt x="422" y="2512"/>
                      <a:pt x="1430" y="1842"/>
                      <a:pt x="2539"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76"/>
              <p:cNvSpPr/>
              <p:nvPr/>
            </p:nvSpPr>
            <p:spPr>
              <a:xfrm>
                <a:off x="302275" y="1200750"/>
                <a:ext cx="175950" cy="164400"/>
              </a:xfrm>
              <a:custGeom>
                <a:rect b="b" l="l" r="r" t="t"/>
                <a:pathLst>
                  <a:path extrusionOk="0" h="6576" w="7038">
                    <a:moveTo>
                      <a:pt x="2779" y="0"/>
                    </a:moveTo>
                    <a:cubicBezTo>
                      <a:pt x="2006" y="0"/>
                      <a:pt x="1250" y="266"/>
                      <a:pt x="667" y="777"/>
                    </a:cubicBezTo>
                    <a:cubicBezTo>
                      <a:pt x="641" y="800"/>
                      <a:pt x="616" y="823"/>
                      <a:pt x="591" y="848"/>
                    </a:cubicBezTo>
                    <a:lnTo>
                      <a:pt x="589" y="848"/>
                    </a:lnTo>
                    <a:cubicBezTo>
                      <a:pt x="196" y="1375"/>
                      <a:pt x="545" y="2190"/>
                      <a:pt x="332" y="3606"/>
                    </a:cubicBezTo>
                    <a:cubicBezTo>
                      <a:pt x="1" y="5827"/>
                      <a:pt x="702" y="6575"/>
                      <a:pt x="2310" y="6575"/>
                    </a:cubicBezTo>
                    <a:cubicBezTo>
                      <a:pt x="2351" y="6575"/>
                      <a:pt x="2392" y="6575"/>
                      <a:pt x="2434" y="6574"/>
                    </a:cubicBezTo>
                    <a:cubicBezTo>
                      <a:pt x="2902" y="6564"/>
                      <a:pt x="3831" y="6263"/>
                      <a:pt x="4400" y="5595"/>
                    </a:cubicBezTo>
                    <a:cubicBezTo>
                      <a:pt x="5039" y="4849"/>
                      <a:pt x="5283" y="4596"/>
                      <a:pt x="5563" y="3806"/>
                    </a:cubicBezTo>
                    <a:cubicBezTo>
                      <a:pt x="5964" y="2670"/>
                      <a:pt x="7038" y="199"/>
                      <a:pt x="2935" y="4"/>
                    </a:cubicBezTo>
                    <a:cubicBezTo>
                      <a:pt x="2883" y="1"/>
                      <a:pt x="2831" y="0"/>
                      <a:pt x="2779" y="0"/>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76"/>
              <p:cNvSpPr/>
              <p:nvPr/>
            </p:nvSpPr>
            <p:spPr>
              <a:xfrm>
                <a:off x="334000" y="1276350"/>
                <a:ext cx="15675" cy="28300"/>
              </a:xfrm>
              <a:custGeom>
                <a:rect b="b" l="l" r="r" t="t"/>
                <a:pathLst>
                  <a:path extrusionOk="0" h="1132" w="627">
                    <a:moveTo>
                      <a:pt x="549" y="0"/>
                    </a:moveTo>
                    <a:cubicBezTo>
                      <a:pt x="514" y="0"/>
                      <a:pt x="484" y="26"/>
                      <a:pt x="478" y="62"/>
                    </a:cubicBezTo>
                    <a:lnTo>
                      <a:pt x="423" y="457"/>
                    </a:lnTo>
                    <a:lnTo>
                      <a:pt x="62" y="534"/>
                    </a:lnTo>
                    <a:cubicBezTo>
                      <a:pt x="35" y="540"/>
                      <a:pt x="14" y="561"/>
                      <a:pt x="7" y="586"/>
                    </a:cubicBezTo>
                    <a:cubicBezTo>
                      <a:pt x="1" y="613"/>
                      <a:pt x="8" y="642"/>
                      <a:pt x="30" y="659"/>
                    </a:cubicBezTo>
                    <a:cubicBezTo>
                      <a:pt x="158" y="774"/>
                      <a:pt x="381" y="995"/>
                      <a:pt x="423" y="1089"/>
                    </a:cubicBezTo>
                    <a:cubicBezTo>
                      <a:pt x="432" y="1112"/>
                      <a:pt x="455" y="1127"/>
                      <a:pt x="478" y="1131"/>
                    </a:cubicBezTo>
                    <a:cubicBezTo>
                      <a:pt x="482" y="1131"/>
                      <a:pt x="485" y="1131"/>
                      <a:pt x="488" y="1131"/>
                    </a:cubicBezTo>
                    <a:cubicBezTo>
                      <a:pt x="499" y="1131"/>
                      <a:pt x="509" y="1129"/>
                      <a:pt x="519" y="1125"/>
                    </a:cubicBezTo>
                    <a:cubicBezTo>
                      <a:pt x="553" y="1110"/>
                      <a:pt x="571" y="1067"/>
                      <a:pt x="553" y="1031"/>
                    </a:cubicBezTo>
                    <a:cubicBezTo>
                      <a:pt x="507" y="924"/>
                      <a:pt x="338" y="753"/>
                      <a:pt x="227" y="647"/>
                    </a:cubicBezTo>
                    <a:lnTo>
                      <a:pt x="501" y="588"/>
                    </a:lnTo>
                    <a:cubicBezTo>
                      <a:pt x="530" y="580"/>
                      <a:pt x="553" y="557"/>
                      <a:pt x="557" y="528"/>
                    </a:cubicBezTo>
                    <a:lnTo>
                      <a:pt x="620" y="81"/>
                    </a:lnTo>
                    <a:cubicBezTo>
                      <a:pt x="626" y="43"/>
                      <a:pt x="599" y="7"/>
                      <a:pt x="559" y="1"/>
                    </a:cubicBezTo>
                    <a:cubicBezTo>
                      <a:pt x="556" y="0"/>
                      <a:pt x="552" y="0"/>
                      <a:pt x="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76"/>
              <p:cNvSpPr/>
              <p:nvPr/>
            </p:nvSpPr>
            <p:spPr>
              <a:xfrm>
                <a:off x="362500" y="1273900"/>
                <a:ext cx="7875" cy="10125"/>
              </a:xfrm>
              <a:custGeom>
                <a:rect b="b" l="l" r="r" t="t"/>
                <a:pathLst>
                  <a:path extrusionOk="0" h="405" w="315">
                    <a:moveTo>
                      <a:pt x="151" y="1"/>
                    </a:moveTo>
                    <a:cubicBezTo>
                      <a:pt x="150" y="1"/>
                      <a:pt x="148" y="1"/>
                      <a:pt x="146" y="1"/>
                    </a:cubicBezTo>
                    <a:cubicBezTo>
                      <a:pt x="64" y="5"/>
                      <a:pt x="0" y="99"/>
                      <a:pt x="6" y="210"/>
                    </a:cubicBezTo>
                    <a:cubicBezTo>
                      <a:pt x="12" y="319"/>
                      <a:pt x="82" y="404"/>
                      <a:pt x="162" y="404"/>
                    </a:cubicBezTo>
                    <a:cubicBezTo>
                      <a:pt x="164" y="404"/>
                      <a:pt x="165" y="404"/>
                      <a:pt x="167" y="404"/>
                    </a:cubicBezTo>
                    <a:cubicBezTo>
                      <a:pt x="252" y="400"/>
                      <a:pt x="315" y="306"/>
                      <a:pt x="309" y="195"/>
                    </a:cubicBezTo>
                    <a:cubicBezTo>
                      <a:pt x="302" y="86"/>
                      <a:pt x="233"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76"/>
              <p:cNvSpPr/>
              <p:nvPr/>
            </p:nvSpPr>
            <p:spPr>
              <a:xfrm>
                <a:off x="328925" y="1273150"/>
                <a:ext cx="7900" cy="10100"/>
              </a:xfrm>
              <a:custGeom>
                <a:rect b="b" l="l" r="r" t="t"/>
                <a:pathLst>
                  <a:path extrusionOk="0" h="404" w="316">
                    <a:moveTo>
                      <a:pt x="156" y="0"/>
                    </a:moveTo>
                    <a:cubicBezTo>
                      <a:pt x="153" y="0"/>
                      <a:pt x="151" y="0"/>
                      <a:pt x="148" y="0"/>
                    </a:cubicBezTo>
                    <a:cubicBezTo>
                      <a:pt x="64" y="4"/>
                      <a:pt x="0" y="98"/>
                      <a:pt x="8" y="209"/>
                    </a:cubicBezTo>
                    <a:cubicBezTo>
                      <a:pt x="14" y="318"/>
                      <a:pt x="82" y="403"/>
                      <a:pt x="164" y="403"/>
                    </a:cubicBezTo>
                    <a:cubicBezTo>
                      <a:pt x="166" y="403"/>
                      <a:pt x="167" y="403"/>
                      <a:pt x="169" y="403"/>
                    </a:cubicBezTo>
                    <a:cubicBezTo>
                      <a:pt x="252" y="397"/>
                      <a:pt x="315" y="303"/>
                      <a:pt x="309" y="194"/>
                    </a:cubicBezTo>
                    <a:cubicBezTo>
                      <a:pt x="304" y="86"/>
                      <a:pt x="235"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76"/>
              <p:cNvSpPr/>
              <p:nvPr/>
            </p:nvSpPr>
            <p:spPr>
              <a:xfrm>
                <a:off x="335650" y="1333750"/>
                <a:ext cx="15575" cy="5350"/>
              </a:xfrm>
              <a:custGeom>
                <a:rect b="b" l="l" r="r" t="t"/>
                <a:pathLst>
                  <a:path extrusionOk="0" h="214" w="623">
                    <a:moveTo>
                      <a:pt x="514" y="0"/>
                    </a:moveTo>
                    <a:cubicBezTo>
                      <a:pt x="499" y="0"/>
                      <a:pt x="484" y="5"/>
                      <a:pt x="470" y="16"/>
                    </a:cubicBezTo>
                    <a:cubicBezTo>
                      <a:pt x="423" y="54"/>
                      <a:pt x="370" y="69"/>
                      <a:pt x="317" y="69"/>
                    </a:cubicBezTo>
                    <a:cubicBezTo>
                      <a:pt x="253" y="69"/>
                      <a:pt x="188" y="48"/>
                      <a:pt x="127" y="22"/>
                    </a:cubicBezTo>
                    <a:cubicBezTo>
                      <a:pt x="116" y="18"/>
                      <a:pt x="106" y="15"/>
                      <a:pt x="97" y="15"/>
                    </a:cubicBezTo>
                    <a:cubicBezTo>
                      <a:pt x="30" y="15"/>
                      <a:pt x="1" y="126"/>
                      <a:pt x="77" y="158"/>
                    </a:cubicBezTo>
                    <a:cubicBezTo>
                      <a:pt x="155" y="193"/>
                      <a:pt x="237" y="214"/>
                      <a:pt x="318" y="214"/>
                    </a:cubicBezTo>
                    <a:cubicBezTo>
                      <a:pt x="404" y="214"/>
                      <a:pt x="488" y="189"/>
                      <a:pt x="564" y="130"/>
                    </a:cubicBezTo>
                    <a:cubicBezTo>
                      <a:pt x="623" y="82"/>
                      <a:pt x="573" y="0"/>
                      <a:pt x="514" y="0"/>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76"/>
              <p:cNvSpPr/>
              <p:nvPr/>
            </p:nvSpPr>
            <p:spPr>
              <a:xfrm>
                <a:off x="367000" y="1291825"/>
                <a:ext cx="21700" cy="11200"/>
              </a:xfrm>
              <a:custGeom>
                <a:rect b="b" l="l" r="r" t="t"/>
                <a:pathLst>
                  <a:path extrusionOk="0" h="448" w="868">
                    <a:moveTo>
                      <a:pt x="386" y="1"/>
                    </a:moveTo>
                    <a:cubicBezTo>
                      <a:pt x="183" y="1"/>
                      <a:pt x="21" y="78"/>
                      <a:pt x="10" y="188"/>
                    </a:cubicBezTo>
                    <a:cubicBezTo>
                      <a:pt x="1" y="310"/>
                      <a:pt x="181" y="425"/>
                      <a:pt x="415" y="445"/>
                    </a:cubicBezTo>
                    <a:cubicBezTo>
                      <a:pt x="438" y="446"/>
                      <a:pt x="460" y="447"/>
                      <a:pt x="482" y="447"/>
                    </a:cubicBezTo>
                    <a:cubicBezTo>
                      <a:pt x="686" y="447"/>
                      <a:pt x="848" y="370"/>
                      <a:pt x="858" y="260"/>
                    </a:cubicBezTo>
                    <a:cubicBezTo>
                      <a:pt x="868" y="138"/>
                      <a:pt x="687" y="23"/>
                      <a:pt x="453" y="3"/>
                    </a:cubicBezTo>
                    <a:cubicBezTo>
                      <a:pt x="430" y="2"/>
                      <a:pt x="408" y="1"/>
                      <a:pt x="386" y="1"/>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76"/>
              <p:cNvSpPr/>
              <p:nvPr/>
            </p:nvSpPr>
            <p:spPr>
              <a:xfrm>
                <a:off x="309550" y="1289775"/>
                <a:ext cx="18350" cy="11200"/>
              </a:xfrm>
              <a:custGeom>
                <a:rect b="b" l="l" r="r" t="t"/>
                <a:pathLst>
                  <a:path extrusionOk="0" h="448" w="734">
                    <a:moveTo>
                      <a:pt x="249" y="0"/>
                    </a:moveTo>
                    <a:cubicBezTo>
                      <a:pt x="173" y="0"/>
                      <a:pt x="102" y="10"/>
                      <a:pt x="43" y="30"/>
                    </a:cubicBezTo>
                    <a:cubicBezTo>
                      <a:pt x="43" y="36"/>
                      <a:pt x="43" y="39"/>
                      <a:pt x="41" y="43"/>
                    </a:cubicBezTo>
                    <a:cubicBezTo>
                      <a:pt x="25" y="153"/>
                      <a:pt x="12" y="260"/>
                      <a:pt x="0" y="364"/>
                    </a:cubicBezTo>
                    <a:cubicBezTo>
                      <a:pt x="71" y="406"/>
                      <a:pt x="169" y="436"/>
                      <a:pt x="281" y="444"/>
                    </a:cubicBezTo>
                    <a:cubicBezTo>
                      <a:pt x="305" y="446"/>
                      <a:pt x="329" y="447"/>
                      <a:pt x="353" y="447"/>
                    </a:cubicBezTo>
                    <a:cubicBezTo>
                      <a:pt x="554" y="447"/>
                      <a:pt x="713" y="370"/>
                      <a:pt x="722" y="260"/>
                    </a:cubicBezTo>
                    <a:cubicBezTo>
                      <a:pt x="733" y="139"/>
                      <a:pt x="551" y="24"/>
                      <a:pt x="317" y="3"/>
                    </a:cubicBezTo>
                    <a:cubicBezTo>
                      <a:pt x="294" y="1"/>
                      <a:pt x="272" y="0"/>
                      <a:pt x="249" y="0"/>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76"/>
              <p:cNvSpPr/>
              <p:nvPr/>
            </p:nvSpPr>
            <p:spPr>
              <a:xfrm>
                <a:off x="301400" y="1186300"/>
                <a:ext cx="161300" cy="121875"/>
              </a:xfrm>
              <a:custGeom>
                <a:rect b="b" l="l" r="r" t="t"/>
                <a:pathLst>
                  <a:path extrusionOk="0" h="4875" w="6452">
                    <a:moveTo>
                      <a:pt x="2848" y="0"/>
                    </a:moveTo>
                    <a:cubicBezTo>
                      <a:pt x="2057" y="0"/>
                      <a:pt x="1247" y="257"/>
                      <a:pt x="526" y="923"/>
                    </a:cubicBezTo>
                    <a:cubicBezTo>
                      <a:pt x="1" y="1521"/>
                      <a:pt x="278" y="2768"/>
                      <a:pt x="394" y="2768"/>
                    </a:cubicBezTo>
                    <a:cubicBezTo>
                      <a:pt x="413" y="2768"/>
                      <a:pt x="428" y="2736"/>
                      <a:pt x="434" y="2663"/>
                    </a:cubicBezTo>
                    <a:cubicBezTo>
                      <a:pt x="520" y="1673"/>
                      <a:pt x="997" y="1098"/>
                      <a:pt x="1310" y="1098"/>
                    </a:cubicBezTo>
                    <a:cubicBezTo>
                      <a:pt x="1387" y="1098"/>
                      <a:pt x="1453" y="1132"/>
                      <a:pt x="1502" y="1203"/>
                    </a:cubicBezTo>
                    <a:cubicBezTo>
                      <a:pt x="1502" y="1203"/>
                      <a:pt x="3400" y="3506"/>
                      <a:pt x="4760" y="3506"/>
                    </a:cubicBezTo>
                    <a:cubicBezTo>
                      <a:pt x="4773" y="3506"/>
                      <a:pt x="4787" y="3506"/>
                      <a:pt x="4800" y="3505"/>
                    </a:cubicBezTo>
                    <a:cubicBezTo>
                      <a:pt x="4800" y="3505"/>
                      <a:pt x="5013" y="4533"/>
                      <a:pt x="5765" y="4875"/>
                    </a:cubicBezTo>
                    <a:cubicBezTo>
                      <a:pt x="6344" y="3758"/>
                      <a:pt x="6451" y="2289"/>
                      <a:pt x="5861" y="1171"/>
                    </a:cubicBezTo>
                    <a:cubicBezTo>
                      <a:pt x="5127" y="552"/>
                      <a:pt x="4008" y="0"/>
                      <a:pt x="28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76"/>
              <p:cNvSpPr/>
              <p:nvPr/>
            </p:nvSpPr>
            <p:spPr>
              <a:xfrm>
                <a:off x="417675" y="1166375"/>
                <a:ext cx="66825" cy="70425"/>
              </a:xfrm>
              <a:custGeom>
                <a:rect b="b" l="l" r="r" t="t"/>
                <a:pathLst>
                  <a:path extrusionOk="0" h="2817" w="2673">
                    <a:moveTo>
                      <a:pt x="129" y="0"/>
                    </a:moveTo>
                    <a:cubicBezTo>
                      <a:pt x="35" y="0"/>
                      <a:pt x="1" y="144"/>
                      <a:pt x="99" y="163"/>
                    </a:cubicBezTo>
                    <a:lnTo>
                      <a:pt x="101" y="163"/>
                    </a:lnTo>
                    <a:cubicBezTo>
                      <a:pt x="1340" y="379"/>
                      <a:pt x="2437" y="1444"/>
                      <a:pt x="2504" y="2737"/>
                    </a:cubicBezTo>
                    <a:cubicBezTo>
                      <a:pt x="2507" y="2790"/>
                      <a:pt x="2550" y="2817"/>
                      <a:pt x="2592" y="2817"/>
                    </a:cubicBezTo>
                    <a:cubicBezTo>
                      <a:pt x="2633" y="2817"/>
                      <a:pt x="2672" y="2790"/>
                      <a:pt x="2669" y="2737"/>
                    </a:cubicBezTo>
                    <a:cubicBezTo>
                      <a:pt x="2600" y="1375"/>
                      <a:pt x="1459" y="232"/>
                      <a:pt x="145" y="1"/>
                    </a:cubicBezTo>
                    <a:cubicBezTo>
                      <a:pt x="140" y="0"/>
                      <a:pt x="134" y="0"/>
                      <a:pt x="1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76"/>
              <p:cNvSpPr/>
              <p:nvPr/>
            </p:nvSpPr>
            <p:spPr>
              <a:xfrm>
                <a:off x="358975" y="1257525"/>
                <a:ext cx="24525" cy="15400"/>
              </a:xfrm>
              <a:custGeom>
                <a:rect b="b" l="l" r="r" t="t"/>
                <a:pathLst>
                  <a:path extrusionOk="0" h="616" w="981">
                    <a:moveTo>
                      <a:pt x="348" y="1"/>
                    </a:moveTo>
                    <a:cubicBezTo>
                      <a:pt x="287" y="1"/>
                      <a:pt x="226" y="9"/>
                      <a:pt x="164" y="27"/>
                    </a:cubicBezTo>
                    <a:cubicBezTo>
                      <a:pt x="0" y="74"/>
                      <a:pt x="29" y="321"/>
                      <a:pt x="176" y="321"/>
                    </a:cubicBezTo>
                    <a:cubicBezTo>
                      <a:pt x="189" y="321"/>
                      <a:pt x="203" y="319"/>
                      <a:pt x="218" y="315"/>
                    </a:cubicBezTo>
                    <a:cubicBezTo>
                      <a:pt x="259" y="303"/>
                      <a:pt x="302" y="297"/>
                      <a:pt x="346" y="297"/>
                    </a:cubicBezTo>
                    <a:cubicBezTo>
                      <a:pt x="484" y="297"/>
                      <a:pt x="621" y="359"/>
                      <a:pt x="663" y="505"/>
                    </a:cubicBezTo>
                    <a:cubicBezTo>
                      <a:pt x="685" y="581"/>
                      <a:pt x="751" y="616"/>
                      <a:pt x="815" y="616"/>
                    </a:cubicBezTo>
                    <a:cubicBezTo>
                      <a:pt x="899" y="616"/>
                      <a:pt x="980" y="555"/>
                      <a:pt x="951" y="451"/>
                    </a:cubicBezTo>
                    <a:cubicBezTo>
                      <a:pt x="869" y="174"/>
                      <a:pt x="621" y="1"/>
                      <a:pt x="3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76"/>
              <p:cNvSpPr/>
              <p:nvPr/>
            </p:nvSpPr>
            <p:spPr>
              <a:xfrm>
                <a:off x="314700" y="1253300"/>
                <a:ext cx="25850" cy="14950"/>
              </a:xfrm>
              <a:custGeom>
                <a:rect b="b" l="l" r="r" t="t"/>
                <a:pathLst>
                  <a:path extrusionOk="0" h="598" w="1034">
                    <a:moveTo>
                      <a:pt x="694" y="1"/>
                    </a:moveTo>
                    <a:cubicBezTo>
                      <a:pt x="461" y="1"/>
                      <a:pt x="269" y="158"/>
                      <a:pt x="101" y="332"/>
                    </a:cubicBezTo>
                    <a:cubicBezTo>
                      <a:pt x="1" y="437"/>
                      <a:pt x="94" y="598"/>
                      <a:pt x="201" y="598"/>
                    </a:cubicBezTo>
                    <a:cubicBezTo>
                      <a:pt x="231" y="598"/>
                      <a:pt x="262" y="586"/>
                      <a:pt x="289" y="557"/>
                    </a:cubicBezTo>
                    <a:lnTo>
                      <a:pt x="291" y="557"/>
                    </a:lnTo>
                    <a:cubicBezTo>
                      <a:pt x="396" y="445"/>
                      <a:pt x="526" y="293"/>
                      <a:pt x="686" y="293"/>
                    </a:cubicBezTo>
                    <a:cubicBezTo>
                      <a:pt x="714" y="293"/>
                      <a:pt x="742" y="297"/>
                      <a:pt x="771" y="307"/>
                    </a:cubicBezTo>
                    <a:cubicBezTo>
                      <a:pt x="788" y="313"/>
                      <a:pt x="805" y="316"/>
                      <a:pt x="820" y="316"/>
                    </a:cubicBezTo>
                    <a:cubicBezTo>
                      <a:pt x="966" y="316"/>
                      <a:pt x="1034" y="86"/>
                      <a:pt x="873" y="31"/>
                    </a:cubicBezTo>
                    <a:cubicBezTo>
                      <a:pt x="810" y="10"/>
                      <a:pt x="751" y="1"/>
                      <a:pt x="6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76"/>
              <p:cNvSpPr/>
              <p:nvPr/>
            </p:nvSpPr>
            <p:spPr>
              <a:xfrm>
                <a:off x="325850" y="1308875"/>
                <a:ext cx="38925" cy="21175"/>
              </a:xfrm>
              <a:custGeom>
                <a:rect b="b" l="l" r="r" t="t"/>
                <a:pathLst>
                  <a:path extrusionOk="0" h="847" w="1557">
                    <a:moveTo>
                      <a:pt x="1556" y="0"/>
                    </a:moveTo>
                    <a:lnTo>
                      <a:pt x="1556" y="0"/>
                    </a:lnTo>
                    <a:cubicBezTo>
                      <a:pt x="1175" y="66"/>
                      <a:pt x="860" y="87"/>
                      <a:pt x="616" y="87"/>
                    </a:cubicBezTo>
                    <a:cubicBezTo>
                      <a:pt x="213" y="87"/>
                      <a:pt x="1" y="31"/>
                      <a:pt x="1" y="31"/>
                    </a:cubicBezTo>
                    <a:lnTo>
                      <a:pt x="1" y="31"/>
                    </a:lnTo>
                    <a:cubicBezTo>
                      <a:pt x="1" y="31"/>
                      <a:pt x="22" y="785"/>
                      <a:pt x="653" y="843"/>
                    </a:cubicBezTo>
                    <a:cubicBezTo>
                      <a:pt x="680" y="845"/>
                      <a:pt x="706" y="846"/>
                      <a:pt x="732" y="846"/>
                    </a:cubicBezTo>
                    <a:cubicBezTo>
                      <a:pt x="1409" y="846"/>
                      <a:pt x="1556" y="1"/>
                      <a:pt x="15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76"/>
              <p:cNvSpPr/>
              <p:nvPr/>
            </p:nvSpPr>
            <p:spPr>
              <a:xfrm>
                <a:off x="398025" y="1268675"/>
                <a:ext cx="49050" cy="55100"/>
              </a:xfrm>
              <a:custGeom>
                <a:rect b="b" l="l" r="r" t="t"/>
                <a:pathLst>
                  <a:path extrusionOk="0" h="2204" w="1962">
                    <a:moveTo>
                      <a:pt x="1271" y="0"/>
                    </a:moveTo>
                    <a:cubicBezTo>
                      <a:pt x="908" y="0"/>
                      <a:pt x="506" y="435"/>
                      <a:pt x="277" y="730"/>
                    </a:cubicBezTo>
                    <a:cubicBezTo>
                      <a:pt x="83" y="975"/>
                      <a:pt x="1" y="1296"/>
                      <a:pt x="75" y="1599"/>
                    </a:cubicBezTo>
                    <a:cubicBezTo>
                      <a:pt x="137" y="1848"/>
                      <a:pt x="296" y="2092"/>
                      <a:pt x="651" y="2176"/>
                    </a:cubicBezTo>
                    <a:cubicBezTo>
                      <a:pt x="729" y="2195"/>
                      <a:pt x="804" y="2204"/>
                      <a:pt x="875" y="2204"/>
                    </a:cubicBezTo>
                    <a:cubicBezTo>
                      <a:pt x="1447" y="2204"/>
                      <a:pt x="1773" y="1634"/>
                      <a:pt x="1861" y="1175"/>
                    </a:cubicBezTo>
                    <a:cubicBezTo>
                      <a:pt x="1961" y="657"/>
                      <a:pt x="1936" y="139"/>
                      <a:pt x="1365" y="11"/>
                    </a:cubicBezTo>
                    <a:cubicBezTo>
                      <a:pt x="1334" y="4"/>
                      <a:pt x="1303" y="0"/>
                      <a:pt x="1271" y="0"/>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76"/>
              <p:cNvSpPr/>
              <p:nvPr/>
            </p:nvSpPr>
            <p:spPr>
              <a:xfrm>
                <a:off x="419125" y="1313750"/>
                <a:ext cx="6800" cy="29025"/>
              </a:xfrm>
              <a:custGeom>
                <a:rect b="b" l="l" r="r" t="t"/>
                <a:pathLst>
                  <a:path extrusionOk="0" h="1161" w="272">
                    <a:moveTo>
                      <a:pt x="208" y="0"/>
                    </a:moveTo>
                    <a:cubicBezTo>
                      <a:pt x="181" y="0"/>
                      <a:pt x="157" y="22"/>
                      <a:pt x="152" y="49"/>
                    </a:cubicBezTo>
                    <a:lnTo>
                      <a:pt x="5" y="1096"/>
                    </a:lnTo>
                    <a:cubicBezTo>
                      <a:pt x="1" y="1127"/>
                      <a:pt x="22" y="1156"/>
                      <a:pt x="52" y="1160"/>
                    </a:cubicBezTo>
                    <a:cubicBezTo>
                      <a:pt x="56" y="1160"/>
                      <a:pt x="59" y="1161"/>
                      <a:pt x="62" y="1161"/>
                    </a:cubicBezTo>
                    <a:cubicBezTo>
                      <a:pt x="91" y="1161"/>
                      <a:pt x="114" y="1139"/>
                      <a:pt x="118" y="1112"/>
                    </a:cubicBezTo>
                    <a:lnTo>
                      <a:pt x="267" y="64"/>
                    </a:lnTo>
                    <a:cubicBezTo>
                      <a:pt x="271" y="34"/>
                      <a:pt x="250" y="5"/>
                      <a:pt x="217" y="1"/>
                    </a:cubicBezTo>
                    <a:cubicBezTo>
                      <a:pt x="214" y="1"/>
                      <a:pt x="211"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76"/>
              <p:cNvSpPr/>
              <p:nvPr/>
            </p:nvSpPr>
            <p:spPr>
              <a:xfrm>
                <a:off x="410025" y="1337225"/>
                <a:ext cx="19825" cy="18575"/>
              </a:xfrm>
              <a:custGeom>
                <a:rect b="b" l="l" r="r" t="t"/>
                <a:pathLst>
                  <a:path extrusionOk="0" h="743" w="793">
                    <a:moveTo>
                      <a:pt x="396" y="0"/>
                    </a:moveTo>
                    <a:cubicBezTo>
                      <a:pt x="214" y="0"/>
                      <a:pt x="55" y="133"/>
                      <a:pt x="29" y="319"/>
                    </a:cubicBezTo>
                    <a:cubicBezTo>
                      <a:pt x="0" y="522"/>
                      <a:pt x="140" y="710"/>
                      <a:pt x="344" y="739"/>
                    </a:cubicBezTo>
                    <a:cubicBezTo>
                      <a:pt x="361" y="741"/>
                      <a:pt x="379" y="742"/>
                      <a:pt x="396" y="742"/>
                    </a:cubicBezTo>
                    <a:cubicBezTo>
                      <a:pt x="578" y="742"/>
                      <a:pt x="737" y="608"/>
                      <a:pt x="764" y="422"/>
                    </a:cubicBezTo>
                    <a:cubicBezTo>
                      <a:pt x="792" y="221"/>
                      <a:pt x="650" y="33"/>
                      <a:pt x="449" y="4"/>
                    </a:cubicBezTo>
                    <a:cubicBezTo>
                      <a:pt x="431" y="1"/>
                      <a:pt x="414" y="0"/>
                      <a:pt x="3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76"/>
              <p:cNvSpPr/>
              <p:nvPr/>
            </p:nvSpPr>
            <p:spPr>
              <a:xfrm>
                <a:off x="415350" y="1279575"/>
                <a:ext cx="22250" cy="29875"/>
              </a:xfrm>
              <a:custGeom>
                <a:rect b="b" l="l" r="r" t="t"/>
                <a:pathLst>
                  <a:path extrusionOk="0" h="1195" w="890">
                    <a:moveTo>
                      <a:pt x="670" y="1"/>
                    </a:moveTo>
                    <a:cubicBezTo>
                      <a:pt x="501" y="1"/>
                      <a:pt x="343" y="103"/>
                      <a:pt x="230" y="238"/>
                    </a:cubicBezTo>
                    <a:cubicBezTo>
                      <a:pt x="21" y="490"/>
                      <a:pt x="0" y="821"/>
                      <a:pt x="21" y="1136"/>
                    </a:cubicBezTo>
                    <a:cubicBezTo>
                      <a:pt x="24" y="1175"/>
                      <a:pt x="55" y="1194"/>
                      <a:pt x="86" y="1194"/>
                    </a:cubicBezTo>
                    <a:cubicBezTo>
                      <a:pt x="120" y="1194"/>
                      <a:pt x="155" y="1172"/>
                      <a:pt x="152" y="1128"/>
                    </a:cubicBezTo>
                    <a:cubicBezTo>
                      <a:pt x="136" y="912"/>
                      <a:pt x="136" y="687"/>
                      <a:pt x="226" y="488"/>
                    </a:cubicBezTo>
                    <a:cubicBezTo>
                      <a:pt x="297" y="334"/>
                      <a:pt x="468" y="127"/>
                      <a:pt x="660" y="127"/>
                    </a:cubicBezTo>
                    <a:cubicBezTo>
                      <a:pt x="693" y="127"/>
                      <a:pt x="726" y="133"/>
                      <a:pt x="760" y="146"/>
                    </a:cubicBezTo>
                    <a:cubicBezTo>
                      <a:pt x="768" y="149"/>
                      <a:pt x="777" y="151"/>
                      <a:pt x="785" y="151"/>
                    </a:cubicBezTo>
                    <a:cubicBezTo>
                      <a:pt x="850" y="151"/>
                      <a:pt x="889" y="57"/>
                      <a:pt x="821" y="29"/>
                    </a:cubicBezTo>
                    <a:cubicBezTo>
                      <a:pt x="771" y="10"/>
                      <a:pt x="720" y="1"/>
                      <a:pt x="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6" name="Google Shape;1816;p176"/>
            <p:cNvGrpSpPr/>
            <p:nvPr/>
          </p:nvGrpSpPr>
          <p:grpSpPr>
            <a:xfrm>
              <a:off x="4013670" y="1313512"/>
              <a:ext cx="267669" cy="218487"/>
              <a:chOff x="5717825" y="3704150"/>
              <a:chExt cx="191575" cy="156375"/>
            </a:xfrm>
          </p:grpSpPr>
          <p:sp>
            <p:nvSpPr>
              <p:cNvPr id="1817" name="Google Shape;1817;p176"/>
              <p:cNvSpPr/>
              <p:nvPr/>
            </p:nvSpPr>
            <p:spPr>
              <a:xfrm>
                <a:off x="5747375" y="3704150"/>
                <a:ext cx="162025" cy="137400"/>
              </a:xfrm>
              <a:custGeom>
                <a:rect b="b" l="l" r="r" t="t"/>
                <a:pathLst>
                  <a:path extrusionOk="0" h="5496" w="6481">
                    <a:moveTo>
                      <a:pt x="194" y="0"/>
                    </a:moveTo>
                    <a:cubicBezTo>
                      <a:pt x="87" y="0"/>
                      <a:pt x="0" y="86"/>
                      <a:pt x="0" y="194"/>
                    </a:cubicBezTo>
                    <a:lnTo>
                      <a:pt x="0" y="5302"/>
                    </a:lnTo>
                    <a:cubicBezTo>
                      <a:pt x="0" y="5410"/>
                      <a:pt x="87" y="5496"/>
                      <a:pt x="194" y="5496"/>
                    </a:cubicBezTo>
                    <a:lnTo>
                      <a:pt x="6286" y="5496"/>
                    </a:lnTo>
                    <a:cubicBezTo>
                      <a:pt x="6394" y="5496"/>
                      <a:pt x="6480" y="5410"/>
                      <a:pt x="6480" y="5302"/>
                    </a:cubicBezTo>
                    <a:lnTo>
                      <a:pt x="6480" y="194"/>
                    </a:lnTo>
                    <a:cubicBezTo>
                      <a:pt x="6480" y="86"/>
                      <a:pt x="6394" y="0"/>
                      <a:pt x="62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76"/>
              <p:cNvSpPr/>
              <p:nvPr/>
            </p:nvSpPr>
            <p:spPr>
              <a:xfrm>
                <a:off x="5717825" y="3806375"/>
                <a:ext cx="64000" cy="54150"/>
              </a:xfrm>
              <a:custGeom>
                <a:rect b="b" l="l" r="r" t="t"/>
                <a:pathLst>
                  <a:path extrusionOk="0" h="2166" w="2560">
                    <a:moveTo>
                      <a:pt x="1190" y="1"/>
                    </a:moveTo>
                    <a:lnTo>
                      <a:pt x="79" y="1879"/>
                    </a:lnTo>
                    <a:cubicBezTo>
                      <a:pt x="0" y="2012"/>
                      <a:pt x="104" y="2166"/>
                      <a:pt x="241" y="2166"/>
                    </a:cubicBezTo>
                    <a:cubicBezTo>
                      <a:pt x="263" y="2166"/>
                      <a:pt x="286" y="2162"/>
                      <a:pt x="310" y="2153"/>
                    </a:cubicBezTo>
                    <a:lnTo>
                      <a:pt x="2560" y="1298"/>
                    </a:lnTo>
                    <a:lnTo>
                      <a:pt x="11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76"/>
              <p:cNvSpPr/>
              <p:nvPr/>
            </p:nvSpPr>
            <p:spPr>
              <a:xfrm>
                <a:off x="5786125" y="3739900"/>
                <a:ext cx="93450" cy="62825"/>
              </a:xfrm>
              <a:custGeom>
                <a:rect b="b" l="l" r="r" t="t"/>
                <a:pathLst>
                  <a:path extrusionOk="0" h="2513" w="3738">
                    <a:moveTo>
                      <a:pt x="3593" y="1"/>
                    </a:moveTo>
                    <a:cubicBezTo>
                      <a:pt x="3566" y="1"/>
                      <a:pt x="3540" y="9"/>
                      <a:pt x="3516" y="26"/>
                    </a:cubicBezTo>
                    <a:lnTo>
                      <a:pt x="576" y="2176"/>
                    </a:lnTo>
                    <a:lnTo>
                      <a:pt x="265" y="1217"/>
                    </a:lnTo>
                    <a:cubicBezTo>
                      <a:pt x="248" y="1163"/>
                      <a:pt x="198" y="1128"/>
                      <a:pt x="144" y="1128"/>
                    </a:cubicBezTo>
                    <a:cubicBezTo>
                      <a:pt x="131" y="1128"/>
                      <a:pt x="117" y="1130"/>
                      <a:pt x="104" y="1135"/>
                    </a:cubicBezTo>
                    <a:cubicBezTo>
                      <a:pt x="37" y="1156"/>
                      <a:pt x="0" y="1229"/>
                      <a:pt x="21" y="1296"/>
                    </a:cubicBezTo>
                    <a:lnTo>
                      <a:pt x="386" y="2424"/>
                    </a:lnTo>
                    <a:cubicBezTo>
                      <a:pt x="399" y="2462"/>
                      <a:pt x="430" y="2493"/>
                      <a:pt x="468" y="2506"/>
                    </a:cubicBezTo>
                    <a:cubicBezTo>
                      <a:pt x="482" y="2510"/>
                      <a:pt x="495" y="2512"/>
                      <a:pt x="509" y="2512"/>
                    </a:cubicBezTo>
                    <a:cubicBezTo>
                      <a:pt x="535" y="2512"/>
                      <a:pt x="560" y="2504"/>
                      <a:pt x="583" y="2487"/>
                    </a:cubicBezTo>
                    <a:lnTo>
                      <a:pt x="3668" y="231"/>
                    </a:lnTo>
                    <a:cubicBezTo>
                      <a:pt x="3724" y="191"/>
                      <a:pt x="3737" y="110"/>
                      <a:pt x="3695" y="53"/>
                    </a:cubicBezTo>
                    <a:cubicBezTo>
                      <a:pt x="3670" y="19"/>
                      <a:pt x="3632" y="1"/>
                      <a:pt x="359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0" name="Google Shape;1820;p176"/>
            <p:cNvGrpSpPr/>
            <p:nvPr/>
          </p:nvGrpSpPr>
          <p:grpSpPr>
            <a:xfrm>
              <a:off x="1998818" y="1314021"/>
              <a:ext cx="574253" cy="902668"/>
              <a:chOff x="5007550" y="3794525"/>
              <a:chExt cx="470275" cy="739225"/>
            </a:xfrm>
          </p:grpSpPr>
          <p:sp>
            <p:nvSpPr>
              <p:cNvPr id="1821" name="Google Shape;1821;p176"/>
              <p:cNvSpPr/>
              <p:nvPr/>
            </p:nvSpPr>
            <p:spPr>
              <a:xfrm>
                <a:off x="5007550" y="3794525"/>
                <a:ext cx="470275" cy="575900"/>
              </a:xfrm>
              <a:custGeom>
                <a:rect b="b" l="l" r="r" t="t"/>
                <a:pathLst>
                  <a:path extrusionOk="0" h="23036" w="18811">
                    <a:moveTo>
                      <a:pt x="9344" y="1"/>
                    </a:moveTo>
                    <a:cubicBezTo>
                      <a:pt x="9308" y="1"/>
                      <a:pt x="9273" y="1"/>
                      <a:pt x="9239" y="3"/>
                    </a:cubicBezTo>
                    <a:cubicBezTo>
                      <a:pt x="4117" y="95"/>
                      <a:pt x="1" y="4281"/>
                      <a:pt x="14" y="9421"/>
                    </a:cubicBezTo>
                    <a:cubicBezTo>
                      <a:pt x="18" y="11129"/>
                      <a:pt x="478" y="12730"/>
                      <a:pt x="1280" y="14110"/>
                    </a:cubicBezTo>
                    <a:cubicBezTo>
                      <a:pt x="2339" y="15934"/>
                      <a:pt x="3363" y="17779"/>
                      <a:pt x="4328" y="19655"/>
                    </a:cubicBezTo>
                    <a:cubicBezTo>
                      <a:pt x="4660" y="20300"/>
                      <a:pt x="4984" y="20946"/>
                      <a:pt x="5301" y="21598"/>
                    </a:cubicBezTo>
                    <a:lnTo>
                      <a:pt x="5999" y="23035"/>
                    </a:lnTo>
                    <a:lnTo>
                      <a:pt x="11702" y="23022"/>
                    </a:lnTo>
                    <a:lnTo>
                      <a:pt x="12891" y="23018"/>
                    </a:lnTo>
                    <a:lnTo>
                      <a:pt x="13900" y="20919"/>
                    </a:lnTo>
                    <a:cubicBezTo>
                      <a:pt x="14420" y="19838"/>
                      <a:pt x="14965" y="18769"/>
                      <a:pt x="15531" y="17710"/>
                    </a:cubicBezTo>
                    <a:cubicBezTo>
                      <a:pt x="16177" y="16498"/>
                      <a:pt x="16850" y="15299"/>
                      <a:pt x="17541" y="14110"/>
                    </a:cubicBezTo>
                    <a:cubicBezTo>
                      <a:pt x="18350" y="12717"/>
                      <a:pt x="18811" y="11098"/>
                      <a:pt x="18807" y="9374"/>
                    </a:cubicBezTo>
                    <a:cubicBezTo>
                      <a:pt x="18794" y="4271"/>
                      <a:pt x="14683" y="112"/>
                      <a:pt x="9617" y="3"/>
                    </a:cubicBezTo>
                    <a:cubicBezTo>
                      <a:pt x="9525" y="1"/>
                      <a:pt x="9434" y="1"/>
                      <a:pt x="9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76"/>
              <p:cNvSpPr/>
              <p:nvPr/>
            </p:nvSpPr>
            <p:spPr>
              <a:xfrm>
                <a:off x="5115750" y="3794525"/>
                <a:ext cx="362075" cy="575900"/>
              </a:xfrm>
              <a:custGeom>
                <a:rect b="b" l="l" r="r" t="t"/>
                <a:pathLst>
                  <a:path extrusionOk="0" h="23036" w="14483">
                    <a:moveTo>
                      <a:pt x="5016" y="1"/>
                    </a:moveTo>
                    <a:cubicBezTo>
                      <a:pt x="4980" y="1"/>
                      <a:pt x="4945" y="1"/>
                      <a:pt x="4911" y="3"/>
                    </a:cubicBezTo>
                    <a:cubicBezTo>
                      <a:pt x="6856" y="596"/>
                      <a:pt x="12074" y="3266"/>
                      <a:pt x="11339" y="9410"/>
                    </a:cubicBezTo>
                    <a:cubicBezTo>
                      <a:pt x="10681" y="14901"/>
                      <a:pt x="6388" y="19716"/>
                      <a:pt x="1046" y="19716"/>
                    </a:cubicBezTo>
                    <a:cubicBezTo>
                      <a:pt x="701" y="19716"/>
                      <a:pt x="352" y="19696"/>
                      <a:pt x="0" y="19655"/>
                    </a:cubicBezTo>
                    <a:lnTo>
                      <a:pt x="0" y="19655"/>
                    </a:lnTo>
                    <a:cubicBezTo>
                      <a:pt x="332" y="20300"/>
                      <a:pt x="656" y="20946"/>
                      <a:pt x="973" y="21598"/>
                    </a:cubicBezTo>
                    <a:lnTo>
                      <a:pt x="1671" y="23035"/>
                    </a:lnTo>
                    <a:lnTo>
                      <a:pt x="7374" y="23022"/>
                    </a:lnTo>
                    <a:lnTo>
                      <a:pt x="8563" y="23018"/>
                    </a:lnTo>
                    <a:lnTo>
                      <a:pt x="9572" y="20919"/>
                    </a:lnTo>
                    <a:cubicBezTo>
                      <a:pt x="10092" y="19838"/>
                      <a:pt x="10637" y="18769"/>
                      <a:pt x="11203" y="17710"/>
                    </a:cubicBezTo>
                    <a:cubicBezTo>
                      <a:pt x="11849" y="16498"/>
                      <a:pt x="12522" y="15299"/>
                      <a:pt x="13213" y="14110"/>
                    </a:cubicBezTo>
                    <a:cubicBezTo>
                      <a:pt x="14022" y="12717"/>
                      <a:pt x="14483" y="11098"/>
                      <a:pt x="14479" y="9374"/>
                    </a:cubicBezTo>
                    <a:cubicBezTo>
                      <a:pt x="14464" y="4271"/>
                      <a:pt x="10355" y="112"/>
                      <a:pt x="5287" y="3"/>
                    </a:cubicBezTo>
                    <a:cubicBezTo>
                      <a:pt x="5197" y="1"/>
                      <a:pt x="5106" y="1"/>
                      <a:pt x="50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76"/>
              <p:cNvSpPr/>
              <p:nvPr/>
            </p:nvSpPr>
            <p:spPr>
              <a:xfrm>
                <a:off x="5157550" y="4067575"/>
                <a:ext cx="38050" cy="302600"/>
              </a:xfrm>
              <a:custGeom>
                <a:rect b="b" l="l" r="r" t="t"/>
                <a:pathLst>
                  <a:path extrusionOk="0" h="12104" w="1522">
                    <a:moveTo>
                      <a:pt x="128" y="1"/>
                    </a:moveTo>
                    <a:cubicBezTo>
                      <a:pt x="123" y="1"/>
                      <a:pt x="119" y="1"/>
                      <a:pt x="114" y="1"/>
                    </a:cubicBezTo>
                    <a:cubicBezTo>
                      <a:pt x="49" y="7"/>
                      <a:pt x="1" y="67"/>
                      <a:pt x="8" y="132"/>
                    </a:cubicBezTo>
                    <a:lnTo>
                      <a:pt x="1278" y="11998"/>
                    </a:lnTo>
                    <a:cubicBezTo>
                      <a:pt x="1286" y="12060"/>
                      <a:pt x="1338" y="12104"/>
                      <a:pt x="1397" y="12104"/>
                    </a:cubicBezTo>
                    <a:lnTo>
                      <a:pt x="1411" y="12104"/>
                    </a:lnTo>
                    <a:cubicBezTo>
                      <a:pt x="1476" y="12096"/>
                      <a:pt x="1522" y="12038"/>
                      <a:pt x="1516" y="11973"/>
                    </a:cubicBezTo>
                    <a:lnTo>
                      <a:pt x="244" y="107"/>
                    </a:lnTo>
                    <a:cubicBezTo>
                      <a:pt x="239" y="46"/>
                      <a:pt x="187" y="1"/>
                      <a:pt x="1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76"/>
              <p:cNvSpPr/>
              <p:nvPr/>
            </p:nvSpPr>
            <p:spPr>
              <a:xfrm>
                <a:off x="5293550" y="4067575"/>
                <a:ext cx="38125" cy="302600"/>
              </a:xfrm>
              <a:custGeom>
                <a:rect b="b" l="l" r="r" t="t"/>
                <a:pathLst>
                  <a:path extrusionOk="0" h="12104" w="1525">
                    <a:moveTo>
                      <a:pt x="1397" y="1"/>
                    </a:moveTo>
                    <a:cubicBezTo>
                      <a:pt x="1338" y="1"/>
                      <a:pt x="1286" y="46"/>
                      <a:pt x="1280" y="107"/>
                    </a:cubicBezTo>
                    <a:lnTo>
                      <a:pt x="1137" y="1436"/>
                    </a:lnTo>
                    <a:lnTo>
                      <a:pt x="1137" y="1438"/>
                    </a:lnTo>
                    <a:lnTo>
                      <a:pt x="1056" y="2196"/>
                    </a:lnTo>
                    <a:lnTo>
                      <a:pt x="9" y="11973"/>
                    </a:lnTo>
                    <a:cubicBezTo>
                      <a:pt x="1" y="12038"/>
                      <a:pt x="49" y="12096"/>
                      <a:pt x="114" y="12104"/>
                    </a:cubicBezTo>
                    <a:lnTo>
                      <a:pt x="128" y="12104"/>
                    </a:lnTo>
                    <a:cubicBezTo>
                      <a:pt x="187" y="12104"/>
                      <a:pt x="239" y="12060"/>
                      <a:pt x="246" y="11998"/>
                    </a:cubicBezTo>
                    <a:lnTo>
                      <a:pt x="1372" y="1482"/>
                    </a:lnTo>
                    <a:lnTo>
                      <a:pt x="1445" y="782"/>
                    </a:lnTo>
                    <a:lnTo>
                      <a:pt x="1516" y="132"/>
                    </a:lnTo>
                    <a:cubicBezTo>
                      <a:pt x="1524" y="67"/>
                      <a:pt x="1476" y="7"/>
                      <a:pt x="1411" y="1"/>
                    </a:cubicBezTo>
                    <a:cubicBezTo>
                      <a:pt x="1406" y="1"/>
                      <a:pt x="1402" y="1"/>
                      <a:pt x="1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76"/>
              <p:cNvSpPr/>
              <p:nvPr/>
            </p:nvSpPr>
            <p:spPr>
              <a:xfrm>
                <a:off x="5164425" y="4086600"/>
                <a:ext cx="165325" cy="36500"/>
              </a:xfrm>
              <a:custGeom>
                <a:rect b="b" l="l" r="r" t="t"/>
                <a:pathLst>
                  <a:path extrusionOk="0" h="1460" w="6613">
                    <a:moveTo>
                      <a:pt x="5469" y="0"/>
                    </a:moveTo>
                    <a:cubicBezTo>
                      <a:pt x="5319" y="0"/>
                      <a:pt x="5193" y="98"/>
                      <a:pt x="5156" y="244"/>
                    </a:cubicBezTo>
                    <a:lnTo>
                      <a:pt x="4922" y="1157"/>
                    </a:lnTo>
                    <a:cubicBezTo>
                      <a:pt x="4907" y="1216"/>
                      <a:pt x="4857" y="1220"/>
                      <a:pt x="4840" y="1220"/>
                    </a:cubicBezTo>
                    <a:cubicBezTo>
                      <a:pt x="4825" y="1220"/>
                      <a:pt x="4775" y="1216"/>
                      <a:pt x="4759" y="1157"/>
                    </a:cubicBezTo>
                    <a:lnTo>
                      <a:pt x="4525" y="244"/>
                    </a:lnTo>
                    <a:cubicBezTo>
                      <a:pt x="4506" y="171"/>
                      <a:pt x="4466" y="111"/>
                      <a:pt x="4410" y="67"/>
                    </a:cubicBezTo>
                    <a:cubicBezTo>
                      <a:pt x="4355" y="25"/>
                      <a:pt x="4287" y="2"/>
                      <a:pt x="4211" y="2"/>
                    </a:cubicBezTo>
                    <a:cubicBezTo>
                      <a:pt x="4063" y="2"/>
                      <a:pt x="3936" y="98"/>
                      <a:pt x="3900" y="244"/>
                    </a:cubicBezTo>
                    <a:lnTo>
                      <a:pt x="3664" y="1157"/>
                    </a:lnTo>
                    <a:cubicBezTo>
                      <a:pt x="3651" y="1216"/>
                      <a:pt x="3599" y="1220"/>
                      <a:pt x="3583" y="1220"/>
                    </a:cubicBezTo>
                    <a:cubicBezTo>
                      <a:pt x="3568" y="1220"/>
                      <a:pt x="3516" y="1216"/>
                      <a:pt x="3501" y="1157"/>
                    </a:cubicBezTo>
                    <a:lnTo>
                      <a:pt x="3267" y="244"/>
                    </a:lnTo>
                    <a:cubicBezTo>
                      <a:pt x="3230" y="98"/>
                      <a:pt x="3106" y="2"/>
                      <a:pt x="2954" y="2"/>
                    </a:cubicBezTo>
                    <a:cubicBezTo>
                      <a:pt x="2805" y="2"/>
                      <a:pt x="2680" y="100"/>
                      <a:pt x="2642" y="244"/>
                    </a:cubicBezTo>
                    <a:lnTo>
                      <a:pt x="2408" y="1157"/>
                    </a:lnTo>
                    <a:cubicBezTo>
                      <a:pt x="2394" y="1214"/>
                      <a:pt x="2342" y="1220"/>
                      <a:pt x="2327" y="1220"/>
                    </a:cubicBezTo>
                    <a:cubicBezTo>
                      <a:pt x="2312" y="1220"/>
                      <a:pt x="2260" y="1214"/>
                      <a:pt x="2244" y="1157"/>
                    </a:cubicBezTo>
                    <a:lnTo>
                      <a:pt x="2010" y="244"/>
                    </a:lnTo>
                    <a:cubicBezTo>
                      <a:pt x="1993" y="171"/>
                      <a:pt x="1953" y="111"/>
                      <a:pt x="1897" y="67"/>
                    </a:cubicBezTo>
                    <a:cubicBezTo>
                      <a:pt x="1842" y="27"/>
                      <a:pt x="1773" y="2"/>
                      <a:pt x="1698" y="2"/>
                    </a:cubicBezTo>
                    <a:cubicBezTo>
                      <a:pt x="1548" y="2"/>
                      <a:pt x="1423" y="100"/>
                      <a:pt x="1385" y="244"/>
                    </a:cubicBezTo>
                    <a:lnTo>
                      <a:pt x="1151" y="1157"/>
                    </a:lnTo>
                    <a:cubicBezTo>
                      <a:pt x="1138" y="1214"/>
                      <a:pt x="1086" y="1220"/>
                      <a:pt x="1070" y="1220"/>
                    </a:cubicBezTo>
                    <a:cubicBezTo>
                      <a:pt x="1055" y="1220"/>
                      <a:pt x="1003" y="1214"/>
                      <a:pt x="988" y="1157"/>
                    </a:cubicBezTo>
                    <a:lnTo>
                      <a:pt x="756" y="244"/>
                    </a:lnTo>
                    <a:cubicBezTo>
                      <a:pt x="737" y="173"/>
                      <a:pt x="696" y="111"/>
                      <a:pt x="641" y="69"/>
                    </a:cubicBezTo>
                    <a:cubicBezTo>
                      <a:pt x="585" y="27"/>
                      <a:pt x="518" y="2"/>
                      <a:pt x="441" y="2"/>
                    </a:cubicBezTo>
                    <a:cubicBezTo>
                      <a:pt x="292" y="2"/>
                      <a:pt x="167" y="100"/>
                      <a:pt x="129" y="246"/>
                    </a:cubicBezTo>
                    <a:lnTo>
                      <a:pt x="0" y="746"/>
                    </a:lnTo>
                    <a:lnTo>
                      <a:pt x="63" y="1341"/>
                    </a:lnTo>
                    <a:cubicBezTo>
                      <a:pt x="92" y="1304"/>
                      <a:pt x="113" y="1262"/>
                      <a:pt x="127" y="1216"/>
                    </a:cubicBezTo>
                    <a:lnTo>
                      <a:pt x="361" y="305"/>
                    </a:lnTo>
                    <a:cubicBezTo>
                      <a:pt x="376" y="246"/>
                      <a:pt x="426" y="240"/>
                      <a:pt x="441" y="240"/>
                    </a:cubicBezTo>
                    <a:cubicBezTo>
                      <a:pt x="459" y="240"/>
                      <a:pt x="508" y="246"/>
                      <a:pt x="524" y="305"/>
                    </a:cubicBezTo>
                    <a:lnTo>
                      <a:pt x="758" y="1214"/>
                    </a:lnTo>
                    <a:cubicBezTo>
                      <a:pt x="777" y="1287"/>
                      <a:pt x="817" y="1349"/>
                      <a:pt x="871" y="1391"/>
                    </a:cubicBezTo>
                    <a:cubicBezTo>
                      <a:pt x="927" y="1433"/>
                      <a:pt x="996" y="1458"/>
                      <a:pt x="1070" y="1458"/>
                    </a:cubicBezTo>
                    <a:cubicBezTo>
                      <a:pt x="1220" y="1458"/>
                      <a:pt x="1347" y="1360"/>
                      <a:pt x="1383" y="1214"/>
                    </a:cubicBezTo>
                    <a:lnTo>
                      <a:pt x="1617" y="303"/>
                    </a:lnTo>
                    <a:cubicBezTo>
                      <a:pt x="1633" y="244"/>
                      <a:pt x="1682" y="240"/>
                      <a:pt x="1698" y="240"/>
                    </a:cubicBezTo>
                    <a:cubicBezTo>
                      <a:pt x="1713" y="240"/>
                      <a:pt x="1765" y="244"/>
                      <a:pt x="1780" y="303"/>
                    </a:cubicBezTo>
                    <a:lnTo>
                      <a:pt x="2014" y="1214"/>
                    </a:lnTo>
                    <a:cubicBezTo>
                      <a:pt x="2051" y="1360"/>
                      <a:pt x="2177" y="1458"/>
                      <a:pt x="2327" y="1458"/>
                    </a:cubicBezTo>
                    <a:cubicBezTo>
                      <a:pt x="2477" y="1458"/>
                      <a:pt x="2601" y="1360"/>
                      <a:pt x="2640" y="1216"/>
                    </a:cubicBezTo>
                    <a:lnTo>
                      <a:pt x="2872" y="303"/>
                    </a:lnTo>
                    <a:cubicBezTo>
                      <a:pt x="2887" y="244"/>
                      <a:pt x="2939" y="240"/>
                      <a:pt x="2956" y="240"/>
                    </a:cubicBezTo>
                    <a:cubicBezTo>
                      <a:pt x="2970" y="240"/>
                      <a:pt x="3021" y="244"/>
                      <a:pt x="3037" y="303"/>
                    </a:cubicBezTo>
                    <a:lnTo>
                      <a:pt x="3271" y="1216"/>
                    </a:lnTo>
                    <a:cubicBezTo>
                      <a:pt x="3307" y="1362"/>
                      <a:pt x="3434" y="1460"/>
                      <a:pt x="3583" y="1460"/>
                    </a:cubicBezTo>
                    <a:cubicBezTo>
                      <a:pt x="3733" y="1460"/>
                      <a:pt x="3860" y="1362"/>
                      <a:pt x="3896" y="1216"/>
                    </a:cubicBezTo>
                    <a:lnTo>
                      <a:pt x="4130" y="303"/>
                    </a:lnTo>
                    <a:cubicBezTo>
                      <a:pt x="4145" y="244"/>
                      <a:pt x="4195" y="240"/>
                      <a:pt x="4213" y="240"/>
                    </a:cubicBezTo>
                    <a:cubicBezTo>
                      <a:pt x="4228" y="240"/>
                      <a:pt x="4278" y="244"/>
                      <a:pt x="4293" y="303"/>
                    </a:cubicBezTo>
                    <a:lnTo>
                      <a:pt x="4527" y="1216"/>
                    </a:lnTo>
                    <a:cubicBezTo>
                      <a:pt x="4566" y="1362"/>
                      <a:pt x="4692" y="1460"/>
                      <a:pt x="4840" y="1460"/>
                    </a:cubicBezTo>
                    <a:cubicBezTo>
                      <a:pt x="4989" y="1460"/>
                      <a:pt x="5116" y="1362"/>
                      <a:pt x="5153" y="1216"/>
                    </a:cubicBezTo>
                    <a:lnTo>
                      <a:pt x="5387" y="303"/>
                    </a:lnTo>
                    <a:cubicBezTo>
                      <a:pt x="5402" y="244"/>
                      <a:pt x="5454" y="240"/>
                      <a:pt x="5469" y="240"/>
                    </a:cubicBezTo>
                    <a:cubicBezTo>
                      <a:pt x="5484" y="240"/>
                      <a:pt x="5536" y="244"/>
                      <a:pt x="5552" y="303"/>
                    </a:cubicBezTo>
                    <a:lnTo>
                      <a:pt x="5786" y="1216"/>
                    </a:lnTo>
                    <a:cubicBezTo>
                      <a:pt x="5822" y="1360"/>
                      <a:pt x="5949" y="1458"/>
                      <a:pt x="6096" y="1458"/>
                    </a:cubicBezTo>
                    <a:cubicBezTo>
                      <a:pt x="6142" y="1458"/>
                      <a:pt x="6183" y="1450"/>
                      <a:pt x="6221" y="1435"/>
                    </a:cubicBezTo>
                    <a:cubicBezTo>
                      <a:pt x="6313" y="1398"/>
                      <a:pt x="6384" y="1320"/>
                      <a:pt x="6411" y="1216"/>
                    </a:cubicBezTo>
                    <a:lnTo>
                      <a:pt x="6537" y="721"/>
                    </a:lnTo>
                    <a:lnTo>
                      <a:pt x="6612" y="21"/>
                    </a:lnTo>
                    <a:lnTo>
                      <a:pt x="6610" y="21"/>
                    </a:lnTo>
                    <a:cubicBezTo>
                      <a:pt x="6514" y="56"/>
                      <a:pt x="6440" y="136"/>
                      <a:pt x="6413" y="242"/>
                    </a:cubicBezTo>
                    <a:lnTo>
                      <a:pt x="6302" y="673"/>
                    </a:lnTo>
                    <a:lnTo>
                      <a:pt x="6302" y="677"/>
                    </a:lnTo>
                    <a:lnTo>
                      <a:pt x="6179" y="1157"/>
                    </a:lnTo>
                    <a:cubicBezTo>
                      <a:pt x="6163" y="1214"/>
                      <a:pt x="6112" y="1220"/>
                      <a:pt x="6096" y="1220"/>
                    </a:cubicBezTo>
                    <a:cubicBezTo>
                      <a:pt x="6081" y="1220"/>
                      <a:pt x="6029" y="1214"/>
                      <a:pt x="6016" y="1157"/>
                    </a:cubicBezTo>
                    <a:lnTo>
                      <a:pt x="5782" y="244"/>
                    </a:lnTo>
                    <a:cubicBezTo>
                      <a:pt x="5743" y="98"/>
                      <a:pt x="5619" y="0"/>
                      <a:pt x="5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76"/>
              <p:cNvSpPr/>
              <p:nvPr/>
            </p:nvSpPr>
            <p:spPr>
              <a:xfrm>
                <a:off x="5203775" y="4455750"/>
                <a:ext cx="78025" cy="78000"/>
              </a:xfrm>
              <a:custGeom>
                <a:rect b="b" l="l" r="r" t="t"/>
                <a:pathLst>
                  <a:path extrusionOk="0" h="3120" w="3121">
                    <a:moveTo>
                      <a:pt x="1561" y="1"/>
                    </a:moveTo>
                    <a:cubicBezTo>
                      <a:pt x="699" y="1"/>
                      <a:pt x="1" y="699"/>
                      <a:pt x="1" y="1560"/>
                    </a:cubicBezTo>
                    <a:cubicBezTo>
                      <a:pt x="1" y="2422"/>
                      <a:pt x="699" y="3120"/>
                      <a:pt x="1561" y="3120"/>
                    </a:cubicBezTo>
                    <a:cubicBezTo>
                      <a:pt x="2422" y="3120"/>
                      <a:pt x="3120" y="2422"/>
                      <a:pt x="3120" y="1560"/>
                    </a:cubicBezTo>
                    <a:cubicBezTo>
                      <a:pt x="3120" y="699"/>
                      <a:pt x="2422" y="1"/>
                      <a:pt x="1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76"/>
              <p:cNvSpPr/>
              <p:nvPr/>
            </p:nvSpPr>
            <p:spPr>
              <a:xfrm>
                <a:off x="5128775" y="4367175"/>
                <a:ext cx="235650" cy="54750"/>
              </a:xfrm>
              <a:custGeom>
                <a:rect b="b" l="l" r="r" t="t"/>
                <a:pathLst>
                  <a:path extrusionOk="0" h="2190" w="9426">
                    <a:moveTo>
                      <a:pt x="76" y="1"/>
                    </a:moveTo>
                    <a:cubicBezTo>
                      <a:pt x="33" y="1"/>
                      <a:pt x="1" y="35"/>
                      <a:pt x="1" y="76"/>
                    </a:cubicBezTo>
                    <a:lnTo>
                      <a:pt x="1" y="2115"/>
                    </a:lnTo>
                    <a:cubicBezTo>
                      <a:pt x="1" y="2155"/>
                      <a:pt x="33" y="2189"/>
                      <a:pt x="76" y="2189"/>
                    </a:cubicBezTo>
                    <a:lnTo>
                      <a:pt x="9350" y="2189"/>
                    </a:lnTo>
                    <a:cubicBezTo>
                      <a:pt x="9391" y="2189"/>
                      <a:pt x="9425" y="2155"/>
                      <a:pt x="9425" y="2115"/>
                    </a:cubicBezTo>
                    <a:lnTo>
                      <a:pt x="9425" y="76"/>
                    </a:lnTo>
                    <a:cubicBezTo>
                      <a:pt x="9425" y="35"/>
                      <a:pt x="9391" y="1"/>
                      <a:pt x="9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76"/>
              <p:cNvSpPr/>
              <p:nvPr/>
            </p:nvSpPr>
            <p:spPr>
              <a:xfrm>
                <a:off x="5128775" y="4421900"/>
                <a:ext cx="235650" cy="54750"/>
              </a:xfrm>
              <a:custGeom>
                <a:rect b="b" l="l" r="r" t="t"/>
                <a:pathLst>
                  <a:path extrusionOk="0" h="2190" w="9426">
                    <a:moveTo>
                      <a:pt x="76" y="0"/>
                    </a:moveTo>
                    <a:cubicBezTo>
                      <a:pt x="33" y="0"/>
                      <a:pt x="1" y="35"/>
                      <a:pt x="1" y="75"/>
                    </a:cubicBezTo>
                    <a:lnTo>
                      <a:pt x="1" y="2114"/>
                    </a:lnTo>
                    <a:cubicBezTo>
                      <a:pt x="1" y="2155"/>
                      <a:pt x="33" y="2189"/>
                      <a:pt x="76" y="2189"/>
                    </a:cubicBezTo>
                    <a:lnTo>
                      <a:pt x="9350" y="2189"/>
                    </a:lnTo>
                    <a:cubicBezTo>
                      <a:pt x="9391" y="2189"/>
                      <a:pt x="9425" y="2155"/>
                      <a:pt x="9425" y="2114"/>
                    </a:cubicBezTo>
                    <a:lnTo>
                      <a:pt x="9425" y="75"/>
                    </a:lnTo>
                    <a:cubicBezTo>
                      <a:pt x="9425" y="35"/>
                      <a:pt x="9391" y="0"/>
                      <a:pt x="93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76"/>
              <p:cNvSpPr/>
              <p:nvPr/>
            </p:nvSpPr>
            <p:spPr>
              <a:xfrm>
                <a:off x="5187675" y="4458500"/>
                <a:ext cx="117850" cy="36275"/>
              </a:xfrm>
              <a:custGeom>
                <a:rect b="b" l="l" r="r" t="t"/>
                <a:pathLst>
                  <a:path extrusionOk="0" h="1451" w="4714">
                    <a:moveTo>
                      <a:pt x="50" y="0"/>
                    </a:moveTo>
                    <a:cubicBezTo>
                      <a:pt x="23" y="0"/>
                      <a:pt x="0" y="23"/>
                      <a:pt x="0" y="50"/>
                    </a:cubicBezTo>
                    <a:lnTo>
                      <a:pt x="0" y="1400"/>
                    </a:lnTo>
                    <a:cubicBezTo>
                      <a:pt x="0" y="1427"/>
                      <a:pt x="23" y="1450"/>
                      <a:pt x="50" y="1450"/>
                    </a:cubicBezTo>
                    <a:lnTo>
                      <a:pt x="4664" y="1450"/>
                    </a:lnTo>
                    <a:cubicBezTo>
                      <a:pt x="4691" y="1450"/>
                      <a:pt x="4714" y="1427"/>
                      <a:pt x="4714" y="1400"/>
                    </a:cubicBezTo>
                    <a:lnTo>
                      <a:pt x="4714" y="50"/>
                    </a:lnTo>
                    <a:cubicBezTo>
                      <a:pt x="4714" y="23"/>
                      <a:pt x="4691" y="0"/>
                      <a:pt x="46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176"/>
            <p:cNvSpPr/>
            <p:nvPr/>
          </p:nvSpPr>
          <p:spPr>
            <a:xfrm>
              <a:off x="3976123" y="2366077"/>
              <a:ext cx="184300" cy="180413"/>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1" name="Google Shape;1831;p176"/>
            <p:cNvGrpSpPr/>
            <p:nvPr/>
          </p:nvGrpSpPr>
          <p:grpSpPr>
            <a:xfrm>
              <a:off x="888262" y="2232099"/>
              <a:ext cx="433831" cy="339205"/>
              <a:chOff x="4408425" y="3794200"/>
              <a:chExt cx="310500" cy="242775"/>
            </a:xfrm>
          </p:grpSpPr>
          <p:sp>
            <p:nvSpPr>
              <p:cNvPr id="1832" name="Google Shape;1832;p176"/>
              <p:cNvSpPr/>
              <p:nvPr/>
            </p:nvSpPr>
            <p:spPr>
              <a:xfrm>
                <a:off x="4408425" y="3831500"/>
                <a:ext cx="258025" cy="205425"/>
              </a:xfrm>
              <a:custGeom>
                <a:rect b="b" l="l" r="r" t="t"/>
                <a:pathLst>
                  <a:path extrusionOk="0" h="8217" w="10321">
                    <a:moveTo>
                      <a:pt x="3087" y="1"/>
                    </a:moveTo>
                    <a:lnTo>
                      <a:pt x="528" y="11"/>
                    </a:lnTo>
                    <a:cubicBezTo>
                      <a:pt x="237" y="11"/>
                      <a:pt x="1" y="248"/>
                      <a:pt x="3" y="540"/>
                    </a:cubicBezTo>
                    <a:lnTo>
                      <a:pt x="26" y="7400"/>
                    </a:lnTo>
                    <a:cubicBezTo>
                      <a:pt x="28" y="7851"/>
                      <a:pt x="394" y="8217"/>
                      <a:pt x="845" y="8217"/>
                    </a:cubicBezTo>
                    <a:cubicBezTo>
                      <a:pt x="846" y="8217"/>
                      <a:pt x="848" y="8217"/>
                      <a:pt x="849" y="8217"/>
                    </a:cubicBezTo>
                    <a:lnTo>
                      <a:pt x="9826" y="8186"/>
                    </a:lnTo>
                    <a:cubicBezTo>
                      <a:pt x="10098" y="8184"/>
                      <a:pt x="10321" y="7962"/>
                      <a:pt x="10319" y="7687"/>
                    </a:cubicBezTo>
                    <a:lnTo>
                      <a:pt x="10298" y="1300"/>
                    </a:lnTo>
                    <a:cubicBezTo>
                      <a:pt x="10296" y="1062"/>
                      <a:pt x="10104" y="870"/>
                      <a:pt x="9866" y="870"/>
                    </a:cubicBezTo>
                    <a:lnTo>
                      <a:pt x="4631" y="889"/>
                    </a:lnTo>
                    <a:lnTo>
                      <a:pt x="30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76"/>
              <p:cNvSpPr/>
              <p:nvPr/>
            </p:nvSpPr>
            <p:spPr>
              <a:xfrm>
                <a:off x="4408725" y="3912750"/>
                <a:ext cx="257725" cy="124225"/>
              </a:xfrm>
              <a:custGeom>
                <a:rect b="b" l="l" r="r" t="t"/>
                <a:pathLst>
                  <a:path extrusionOk="0" h="4969" w="10309">
                    <a:moveTo>
                      <a:pt x="10292" y="0"/>
                    </a:moveTo>
                    <a:lnTo>
                      <a:pt x="0" y="37"/>
                    </a:lnTo>
                    <a:lnTo>
                      <a:pt x="16" y="4474"/>
                    </a:lnTo>
                    <a:cubicBezTo>
                      <a:pt x="16" y="4748"/>
                      <a:pt x="238" y="4969"/>
                      <a:pt x="513" y="4969"/>
                    </a:cubicBezTo>
                    <a:lnTo>
                      <a:pt x="9814" y="4936"/>
                    </a:lnTo>
                    <a:cubicBezTo>
                      <a:pt x="10086" y="4936"/>
                      <a:pt x="10309" y="4712"/>
                      <a:pt x="10307" y="4439"/>
                    </a:cubicBezTo>
                    <a:lnTo>
                      <a:pt x="10307" y="4437"/>
                    </a:lnTo>
                    <a:lnTo>
                      <a:pt x="102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76"/>
              <p:cNvSpPr/>
              <p:nvPr/>
            </p:nvSpPr>
            <p:spPr>
              <a:xfrm>
                <a:off x="4422925" y="3880675"/>
                <a:ext cx="228000" cy="32950"/>
              </a:xfrm>
              <a:custGeom>
                <a:rect b="b" l="l" r="r" t="t"/>
                <a:pathLst>
                  <a:path extrusionOk="0" h="1318" w="9120">
                    <a:moveTo>
                      <a:pt x="8935" y="0"/>
                    </a:moveTo>
                    <a:lnTo>
                      <a:pt x="180" y="31"/>
                    </a:lnTo>
                    <a:cubicBezTo>
                      <a:pt x="81" y="31"/>
                      <a:pt x="0" y="111"/>
                      <a:pt x="0" y="211"/>
                    </a:cubicBezTo>
                    <a:lnTo>
                      <a:pt x="4" y="1318"/>
                    </a:lnTo>
                    <a:lnTo>
                      <a:pt x="9119" y="1285"/>
                    </a:lnTo>
                    <a:lnTo>
                      <a:pt x="9116" y="180"/>
                    </a:lnTo>
                    <a:cubicBezTo>
                      <a:pt x="9116" y="81"/>
                      <a:pt x="9035" y="0"/>
                      <a:pt x="89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76"/>
              <p:cNvSpPr/>
              <p:nvPr/>
            </p:nvSpPr>
            <p:spPr>
              <a:xfrm>
                <a:off x="4621550" y="3892425"/>
                <a:ext cx="10100" cy="20500"/>
              </a:xfrm>
              <a:custGeom>
                <a:rect b="b" l="l" r="r" t="t"/>
                <a:pathLst>
                  <a:path extrusionOk="0" h="820" w="404">
                    <a:moveTo>
                      <a:pt x="200" y="0"/>
                    </a:moveTo>
                    <a:cubicBezTo>
                      <a:pt x="89" y="0"/>
                      <a:pt x="1" y="90"/>
                      <a:pt x="1" y="202"/>
                    </a:cubicBezTo>
                    <a:lnTo>
                      <a:pt x="2" y="819"/>
                    </a:lnTo>
                    <a:lnTo>
                      <a:pt x="403" y="819"/>
                    </a:lnTo>
                    <a:lnTo>
                      <a:pt x="400" y="200"/>
                    </a:lnTo>
                    <a:cubicBezTo>
                      <a:pt x="400" y="90"/>
                      <a:pt x="309"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76"/>
              <p:cNvSpPr/>
              <p:nvPr/>
            </p:nvSpPr>
            <p:spPr>
              <a:xfrm>
                <a:off x="4598975" y="3892500"/>
                <a:ext cx="10075" cy="20525"/>
              </a:xfrm>
              <a:custGeom>
                <a:rect b="b" l="l" r="r" t="t"/>
                <a:pathLst>
                  <a:path extrusionOk="0" h="821" w="403">
                    <a:moveTo>
                      <a:pt x="200" y="1"/>
                    </a:moveTo>
                    <a:cubicBezTo>
                      <a:pt x="90" y="1"/>
                      <a:pt x="0" y="91"/>
                      <a:pt x="0" y="200"/>
                    </a:cubicBezTo>
                    <a:lnTo>
                      <a:pt x="4" y="820"/>
                    </a:lnTo>
                    <a:lnTo>
                      <a:pt x="403" y="818"/>
                    </a:lnTo>
                    <a:lnTo>
                      <a:pt x="401" y="200"/>
                    </a:lnTo>
                    <a:cubicBezTo>
                      <a:pt x="401" y="89"/>
                      <a:pt x="311" y="1"/>
                      <a:pt x="2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76"/>
              <p:cNvSpPr/>
              <p:nvPr/>
            </p:nvSpPr>
            <p:spPr>
              <a:xfrm>
                <a:off x="4576425" y="3892550"/>
                <a:ext cx="10100" cy="20550"/>
              </a:xfrm>
              <a:custGeom>
                <a:rect b="b" l="l" r="r" t="t"/>
                <a:pathLst>
                  <a:path extrusionOk="0" h="822" w="404">
                    <a:moveTo>
                      <a:pt x="200" y="1"/>
                    </a:moveTo>
                    <a:cubicBezTo>
                      <a:pt x="91" y="3"/>
                      <a:pt x="0" y="93"/>
                      <a:pt x="0" y="202"/>
                    </a:cubicBezTo>
                    <a:lnTo>
                      <a:pt x="2" y="822"/>
                    </a:lnTo>
                    <a:lnTo>
                      <a:pt x="403" y="820"/>
                    </a:lnTo>
                    <a:lnTo>
                      <a:pt x="401" y="200"/>
                    </a:lnTo>
                    <a:cubicBezTo>
                      <a:pt x="399" y="91"/>
                      <a:pt x="309" y="1"/>
                      <a:pt x="2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76"/>
              <p:cNvSpPr/>
              <p:nvPr/>
            </p:nvSpPr>
            <p:spPr>
              <a:xfrm>
                <a:off x="4553875" y="3892650"/>
                <a:ext cx="10100" cy="20500"/>
              </a:xfrm>
              <a:custGeom>
                <a:rect b="b" l="l" r="r" t="t"/>
                <a:pathLst>
                  <a:path extrusionOk="0" h="820" w="404">
                    <a:moveTo>
                      <a:pt x="200" y="1"/>
                    </a:moveTo>
                    <a:cubicBezTo>
                      <a:pt x="91" y="1"/>
                      <a:pt x="1" y="91"/>
                      <a:pt x="1" y="202"/>
                    </a:cubicBezTo>
                    <a:lnTo>
                      <a:pt x="3" y="820"/>
                    </a:lnTo>
                    <a:lnTo>
                      <a:pt x="404" y="820"/>
                    </a:lnTo>
                    <a:lnTo>
                      <a:pt x="400" y="200"/>
                    </a:lnTo>
                    <a:lnTo>
                      <a:pt x="402" y="200"/>
                    </a:lnTo>
                    <a:cubicBezTo>
                      <a:pt x="400" y="91"/>
                      <a:pt x="310" y="1"/>
                      <a:pt x="2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76"/>
              <p:cNvSpPr/>
              <p:nvPr/>
            </p:nvSpPr>
            <p:spPr>
              <a:xfrm>
                <a:off x="4531300" y="3892750"/>
                <a:ext cx="10100" cy="20500"/>
              </a:xfrm>
              <a:custGeom>
                <a:rect b="b" l="l" r="r" t="t"/>
                <a:pathLst>
                  <a:path extrusionOk="0" h="820" w="404">
                    <a:moveTo>
                      <a:pt x="203" y="1"/>
                    </a:moveTo>
                    <a:cubicBezTo>
                      <a:pt x="202" y="1"/>
                      <a:pt x="201" y="1"/>
                      <a:pt x="200" y="1"/>
                    </a:cubicBezTo>
                    <a:cubicBezTo>
                      <a:pt x="91" y="1"/>
                      <a:pt x="0" y="91"/>
                      <a:pt x="2" y="200"/>
                    </a:cubicBezTo>
                    <a:lnTo>
                      <a:pt x="4" y="820"/>
                    </a:lnTo>
                    <a:lnTo>
                      <a:pt x="403" y="818"/>
                    </a:lnTo>
                    <a:lnTo>
                      <a:pt x="401" y="200"/>
                    </a:lnTo>
                    <a:cubicBezTo>
                      <a:pt x="401" y="90"/>
                      <a:pt x="313"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76"/>
              <p:cNvSpPr/>
              <p:nvPr/>
            </p:nvSpPr>
            <p:spPr>
              <a:xfrm>
                <a:off x="4508750" y="3892800"/>
                <a:ext cx="10100" cy="20550"/>
              </a:xfrm>
              <a:custGeom>
                <a:rect b="b" l="l" r="r" t="t"/>
                <a:pathLst>
                  <a:path extrusionOk="0" h="822" w="404">
                    <a:moveTo>
                      <a:pt x="200" y="0"/>
                    </a:moveTo>
                    <a:cubicBezTo>
                      <a:pt x="91" y="2"/>
                      <a:pt x="1" y="93"/>
                      <a:pt x="1" y="202"/>
                    </a:cubicBezTo>
                    <a:lnTo>
                      <a:pt x="3" y="821"/>
                    </a:lnTo>
                    <a:lnTo>
                      <a:pt x="404" y="820"/>
                    </a:lnTo>
                    <a:lnTo>
                      <a:pt x="402" y="200"/>
                    </a:lnTo>
                    <a:cubicBezTo>
                      <a:pt x="400" y="91"/>
                      <a:pt x="310"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76"/>
              <p:cNvSpPr/>
              <p:nvPr/>
            </p:nvSpPr>
            <p:spPr>
              <a:xfrm>
                <a:off x="4486225" y="3892900"/>
                <a:ext cx="10050" cy="20500"/>
              </a:xfrm>
              <a:custGeom>
                <a:rect b="b" l="l" r="r" t="t"/>
                <a:pathLst>
                  <a:path extrusionOk="0" h="820" w="402">
                    <a:moveTo>
                      <a:pt x="200" y="0"/>
                    </a:moveTo>
                    <a:cubicBezTo>
                      <a:pt x="88" y="0"/>
                      <a:pt x="0" y="90"/>
                      <a:pt x="0" y="202"/>
                    </a:cubicBezTo>
                    <a:lnTo>
                      <a:pt x="2" y="819"/>
                    </a:lnTo>
                    <a:lnTo>
                      <a:pt x="401" y="817"/>
                    </a:lnTo>
                    <a:lnTo>
                      <a:pt x="399" y="200"/>
                    </a:lnTo>
                    <a:cubicBezTo>
                      <a:pt x="399" y="89"/>
                      <a:pt x="309"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76"/>
              <p:cNvSpPr/>
              <p:nvPr/>
            </p:nvSpPr>
            <p:spPr>
              <a:xfrm>
                <a:off x="4463625" y="3893000"/>
                <a:ext cx="10100" cy="20500"/>
              </a:xfrm>
              <a:custGeom>
                <a:rect b="b" l="l" r="r" t="t"/>
                <a:pathLst>
                  <a:path extrusionOk="0" h="820" w="404">
                    <a:moveTo>
                      <a:pt x="204" y="0"/>
                    </a:moveTo>
                    <a:cubicBezTo>
                      <a:pt x="203" y="0"/>
                      <a:pt x="201" y="0"/>
                      <a:pt x="200" y="0"/>
                    </a:cubicBezTo>
                    <a:cubicBezTo>
                      <a:pt x="91" y="0"/>
                      <a:pt x="1" y="90"/>
                      <a:pt x="1" y="200"/>
                    </a:cubicBezTo>
                    <a:lnTo>
                      <a:pt x="5" y="819"/>
                    </a:lnTo>
                    <a:lnTo>
                      <a:pt x="404" y="817"/>
                    </a:lnTo>
                    <a:lnTo>
                      <a:pt x="402" y="198"/>
                    </a:lnTo>
                    <a:cubicBezTo>
                      <a:pt x="402" y="90"/>
                      <a:pt x="313" y="0"/>
                      <a:pt x="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76"/>
              <p:cNvSpPr/>
              <p:nvPr/>
            </p:nvSpPr>
            <p:spPr>
              <a:xfrm>
                <a:off x="4441100" y="3893050"/>
                <a:ext cx="10075" cy="20500"/>
              </a:xfrm>
              <a:custGeom>
                <a:rect b="b" l="l" r="r" t="t"/>
                <a:pathLst>
                  <a:path extrusionOk="0" h="820" w="403">
                    <a:moveTo>
                      <a:pt x="200" y="0"/>
                    </a:moveTo>
                    <a:cubicBezTo>
                      <a:pt x="90" y="0"/>
                      <a:pt x="0" y="90"/>
                      <a:pt x="0" y="201"/>
                    </a:cubicBezTo>
                    <a:lnTo>
                      <a:pt x="2" y="819"/>
                    </a:lnTo>
                    <a:lnTo>
                      <a:pt x="403" y="819"/>
                    </a:lnTo>
                    <a:lnTo>
                      <a:pt x="401" y="200"/>
                    </a:lnTo>
                    <a:cubicBezTo>
                      <a:pt x="399" y="90"/>
                      <a:pt x="309"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76"/>
              <p:cNvSpPr/>
              <p:nvPr/>
            </p:nvSpPr>
            <p:spPr>
              <a:xfrm>
                <a:off x="4591300" y="3794200"/>
                <a:ext cx="127625" cy="116025"/>
              </a:xfrm>
              <a:custGeom>
                <a:rect b="b" l="l" r="r" t="t"/>
                <a:pathLst>
                  <a:path extrusionOk="0" h="4641" w="5105">
                    <a:moveTo>
                      <a:pt x="2550" y="1"/>
                    </a:moveTo>
                    <a:cubicBezTo>
                      <a:pt x="1501" y="1"/>
                      <a:pt x="548" y="719"/>
                      <a:pt x="296" y="1785"/>
                    </a:cubicBezTo>
                    <a:cubicBezTo>
                      <a:pt x="0" y="3031"/>
                      <a:pt x="771" y="4282"/>
                      <a:pt x="2016" y="4577"/>
                    </a:cubicBezTo>
                    <a:cubicBezTo>
                      <a:pt x="2196" y="4620"/>
                      <a:pt x="2376" y="4641"/>
                      <a:pt x="2553" y="4641"/>
                    </a:cubicBezTo>
                    <a:cubicBezTo>
                      <a:pt x="3604" y="4641"/>
                      <a:pt x="4556" y="3922"/>
                      <a:pt x="4809" y="2855"/>
                    </a:cubicBezTo>
                    <a:cubicBezTo>
                      <a:pt x="5105" y="1610"/>
                      <a:pt x="4333" y="359"/>
                      <a:pt x="3087" y="64"/>
                    </a:cubicBezTo>
                    <a:cubicBezTo>
                      <a:pt x="2907" y="21"/>
                      <a:pt x="2727" y="1"/>
                      <a:pt x="25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76"/>
              <p:cNvSpPr/>
              <p:nvPr/>
            </p:nvSpPr>
            <p:spPr>
              <a:xfrm>
                <a:off x="4623075" y="3824950"/>
                <a:ext cx="70475" cy="55125"/>
              </a:xfrm>
              <a:custGeom>
                <a:rect b="b" l="l" r="r" t="t"/>
                <a:pathLst>
                  <a:path extrusionOk="0" h="2205" w="2819">
                    <a:moveTo>
                      <a:pt x="2571" y="1"/>
                    </a:moveTo>
                    <a:cubicBezTo>
                      <a:pt x="2514" y="1"/>
                      <a:pt x="2456" y="22"/>
                      <a:pt x="2412" y="65"/>
                    </a:cubicBezTo>
                    <a:lnTo>
                      <a:pt x="816" y="1661"/>
                    </a:lnTo>
                    <a:lnTo>
                      <a:pt x="408" y="1253"/>
                    </a:lnTo>
                    <a:cubicBezTo>
                      <a:pt x="363" y="1209"/>
                      <a:pt x="306" y="1187"/>
                      <a:pt x="248" y="1187"/>
                    </a:cubicBezTo>
                    <a:cubicBezTo>
                      <a:pt x="191" y="1187"/>
                      <a:pt x="133" y="1209"/>
                      <a:pt x="89" y="1253"/>
                    </a:cubicBezTo>
                    <a:cubicBezTo>
                      <a:pt x="1" y="1339"/>
                      <a:pt x="1" y="1483"/>
                      <a:pt x="89" y="1571"/>
                    </a:cubicBezTo>
                    <a:lnTo>
                      <a:pt x="657" y="2139"/>
                    </a:lnTo>
                    <a:cubicBezTo>
                      <a:pt x="699" y="2181"/>
                      <a:pt x="757" y="2204"/>
                      <a:pt x="816" y="2204"/>
                    </a:cubicBezTo>
                    <a:lnTo>
                      <a:pt x="818" y="2204"/>
                    </a:lnTo>
                    <a:cubicBezTo>
                      <a:pt x="878" y="2204"/>
                      <a:pt x="933" y="2181"/>
                      <a:pt x="975" y="2139"/>
                    </a:cubicBezTo>
                    <a:lnTo>
                      <a:pt x="2731" y="384"/>
                    </a:lnTo>
                    <a:cubicBezTo>
                      <a:pt x="2819" y="296"/>
                      <a:pt x="2819" y="154"/>
                      <a:pt x="2731" y="65"/>
                    </a:cubicBezTo>
                    <a:cubicBezTo>
                      <a:pt x="2686" y="22"/>
                      <a:pt x="2629" y="1"/>
                      <a:pt x="25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6" name="Google Shape;1846;p176"/>
            <p:cNvGrpSpPr/>
            <p:nvPr/>
          </p:nvGrpSpPr>
          <p:grpSpPr>
            <a:xfrm>
              <a:off x="649446" y="3026681"/>
              <a:ext cx="1291759" cy="510594"/>
              <a:chOff x="408013" y="4288375"/>
              <a:chExt cx="1284438" cy="507700"/>
            </a:xfrm>
          </p:grpSpPr>
          <p:sp>
            <p:nvSpPr>
              <p:cNvPr id="1847" name="Google Shape;1847;p176"/>
              <p:cNvSpPr/>
              <p:nvPr/>
            </p:nvSpPr>
            <p:spPr>
              <a:xfrm>
                <a:off x="408013" y="4288650"/>
                <a:ext cx="1028025" cy="169175"/>
              </a:xfrm>
              <a:custGeom>
                <a:rect b="b" l="l" r="r" t="t"/>
                <a:pathLst>
                  <a:path extrusionOk="0" h="6767" w="41121">
                    <a:moveTo>
                      <a:pt x="3296" y="1"/>
                    </a:moveTo>
                    <a:cubicBezTo>
                      <a:pt x="1476" y="1"/>
                      <a:pt x="1" y="1476"/>
                      <a:pt x="1" y="3296"/>
                    </a:cubicBezTo>
                    <a:lnTo>
                      <a:pt x="1" y="3469"/>
                    </a:lnTo>
                    <a:cubicBezTo>
                      <a:pt x="1" y="5290"/>
                      <a:pt x="1476" y="6767"/>
                      <a:pt x="3296" y="6767"/>
                    </a:cubicBezTo>
                    <a:lnTo>
                      <a:pt x="41120" y="6767"/>
                    </a:lnTo>
                    <a:lnTo>
                      <a:pt x="41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76"/>
              <p:cNvSpPr/>
              <p:nvPr/>
            </p:nvSpPr>
            <p:spPr>
              <a:xfrm>
                <a:off x="408025" y="4626950"/>
                <a:ext cx="1028000" cy="169125"/>
              </a:xfrm>
              <a:custGeom>
                <a:rect b="b" l="l" r="r" t="t"/>
                <a:pathLst>
                  <a:path extrusionOk="0" h="6765" w="41120">
                    <a:moveTo>
                      <a:pt x="3382" y="1"/>
                    </a:moveTo>
                    <a:cubicBezTo>
                      <a:pt x="2450" y="1"/>
                      <a:pt x="1604" y="378"/>
                      <a:pt x="992" y="990"/>
                    </a:cubicBezTo>
                    <a:cubicBezTo>
                      <a:pt x="380" y="1602"/>
                      <a:pt x="0" y="2448"/>
                      <a:pt x="0" y="3382"/>
                    </a:cubicBezTo>
                    <a:cubicBezTo>
                      <a:pt x="0" y="5245"/>
                      <a:pt x="1506" y="6755"/>
                      <a:pt x="3365" y="6764"/>
                    </a:cubicBezTo>
                    <a:lnTo>
                      <a:pt x="41120" y="6764"/>
                    </a:lnTo>
                    <a:lnTo>
                      <a:pt x="411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76"/>
              <p:cNvSpPr/>
              <p:nvPr/>
            </p:nvSpPr>
            <p:spPr>
              <a:xfrm>
                <a:off x="529575" y="4626950"/>
                <a:ext cx="1028025" cy="169125"/>
              </a:xfrm>
              <a:custGeom>
                <a:rect b="b" l="l" r="r" t="t"/>
                <a:pathLst>
                  <a:path extrusionOk="0" h="6765" w="41121">
                    <a:moveTo>
                      <a:pt x="336" y="1"/>
                    </a:moveTo>
                    <a:cubicBezTo>
                      <a:pt x="152" y="1"/>
                      <a:pt x="1" y="150"/>
                      <a:pt x="1" y="336"/>
                    </a:cubicBezTo>
                    <a:lnTo>
                      <a:pt x="1" y="6429"/>
                    </a:lnTo>
                    <a:cubicBezTo>
                      <a:pt x="1" y="6615"/>
                      <a:pt x="152" y="6764"/>
                      <a:pt x="336" y="6764"/>
                    </a:cubicBezTo>
                    <a:lnTo>
                      <a:pt x="41120" y="6764"/>
                    </a:lnTo>
                    <a:lnTo>
                      <a:pt x="411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76"/>
              <p:cNvSpPr/>
              <p:nvPr/>
            </p:nvSpPr>
            <p:spPr>
              <a:xfrm>
                <a:off x="604775" y="4659325"/>
                <a:ext cx="952825" cy="104375"/>
              </a:xfrm>
              <a:custGeom>
                <a:rect b="b" l="l" r="r" t="t"/>
                <a:pathLst>
                  <a:path extrusionOk="0" h="4175" w="38113">
                    <a:moveTo>
                      <a:pt x="2034" y="0"/>
                    </a:moveTo>
                    <a:cubicBezTo>
                      <a:pt x="912" y="0"/>
                      <a:pt x="1" y="910"/>
                      <a:pt x="1" y="2034"/>
                    </a:cubicBezTo>
                    <a:lnTo>
                      <a:pt x="1" y="2141"/>
                    </a:lnTo>
                    <a:cubicBezTo>
                      <a:pt x="1" y="3263"/>
                      <a:pt x="912" y="4174"/>
                      <a:pt x="2034" y="4174"/>
                    </a:cubicBezTo>
                    <a:lnTo>
                      <a:pt x="38112" y="4174"/>
                    </a:lnTo>
                    <a:lnTo>
                      <a:pt x="381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76"/>
              <p:cNvSpPr/>
              <p:nvPr/>
            </p:nvSpPr>
            <p:spPr>
              <a:xfrm>
                <a:off x="661275" y="4737500"/>
                <a:ext cx="893875" cy="4150"/>
              </a:xfrm>
              <a:custGeom>
                <a:rect b="b" l="l" r="r" t="t"/>
                <a:pathLst>
                  <a:path extrusionOk="0" h="166" w="35755">
                    <a:moveTo>
                      <a:pt x="83" y="0"/>
                    </a:moveTo>
                    <a:cubicBezTo>
                      <a:pt x="37" y="0"/>
                      <a:pt x="0" y="37"/>
                      <a:pt x="0" y="83"/>
                    </a:cubicBezTo>
                    <a:cubicBezTo>
                      <a:pt x="0" y="129"/>
                      <a:pt x="37" y="165"/>
                      <a:pt x="83" y="165"/>
                    </a:cubicBezTo>
                    <a:lnTo>
                      <a:pt x="35672" y="165"/>
                    </a:lnTo>
                    <a:cubicBezTo>
                      <a:pt x="35718" y="165"/>
                      <a:pt x="35755" y="129"/>
                      <a:pt x="35755" y="83"/>
                    </a:cubicBezTo>
                    <a:cubicBezTo>
                      <a:pt x="35755" y="37"/>
                      <a:pt x="35718" y="0"/>
                      <a:pt x="35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76"/>
              <p:cNvSpPr/>
              <p:nvPr/>
            </p:nvSpPr>
            <p:spPr>
              <a:xfrm>
                <a:off x="661275" y="4709000"/>
                <a:ext cx="893875" cy="4200"/>
              </a:xfrm>
              <a:custGeom>
                <a:rect b="b" l="l" r="r" t="t"/>
                <a:pathLst>
                  <a:path extrusionOk="0" h="168" w="35755">
                    <a:moveTo>
                      <a:pt x="83" y="1"/>
                    </a:moveTo>
                    <a:cubicBezTo>
                      <a:pt x="37" y="1"/>
                      <a:pt x="0" y="39"/>
                      <a:pt x="0" y="85"/>
                    </a:cubicBezTo>
                    <a:cubicBezTo>
                      <a:pt x="0" y="131"/>
                      <a:pt x="37" y="168"/>
                      <a:pt x="83" y="168"/>
                    </a:cubicBezTo>
                    <a:lnTo>
                      <a:pt x="35672" y="168"/>
                    </a:lnTo>
                    <a:cubicBezTo>
                      <a:pt x="35718" y="168"/>
                      <a:pt x="35755" y="131"/>
                      <a:pt x="35755" y="85"/>
                    </a:cubicBezTo>
                    <a:cubicBezTo>
                      <a:pt x="35755" y="39"/>
                      <a:pt x="35718" y="1"/>
                      <a:pt x="356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76"/>
              <p:cNvSpPr/>
              <p:nvPr/>
            </p:nvSpPr>
            <p:spPr>
              <a:xfrm>
                <a:off x="661275" y="4681325"/>
                <a:ext cx="893875" cy="4200"/>
              </a:xfrm>
              <a:custGeom>
                <a:rect b="b" l="l" r="r" t="t"/>
                <a:pathLst>
                  <a:path extrusionOk="0" h="168" w="35755">
                    <a:moveTo>
                      <a:pt x="83" y="1"/>
                    </a:moveTo>
                    <a:cubicBezTo>
                      <a:pt x="37" y="1"/>
                      <a:pt x="0" y="39"/>
                      <a:pt x="0" y="85"/>
                    </a:cubicBezTo>
                    <a:cubicBezTo>
                      <a:pt x="0" y="131"/>
                      <a:pt x="37" y="168"/>
                      <a:pt x="83" y="168"/>
                    </a:cubicBezTo>
                    <a:lnTo>
                      <a:pt x="35672" y="168"/>
                    </a:lnTo>
                    <a:cubicBezTo>
                      <a:pt x="35718" y="168"/>
                      <a:pt x="35755" y="131"/>
                      <a:pt x="35755" y="85"/>
                    </a:cubicBezTo>
                    <a:cubicBezTo>
                      <a:pt x="35755" y="39"/>
                      <a:pt x="35718" y="1"/>
                      <a:pt x="356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76"/>
              <p:cNvSpPr/>
              <p:nvPr/>
            </p:nvSpPr>
            <p:spPr>
              <a:xfrm>
                <a:off x="602725" y="4657200"/>
                <a:ext cx="458950" cy="56375"/>
              </a:xfrm>
              <a:custGeom>
                <a:rect b="b" l="l" r="r" t="t"/>
                <a:pathLst>
                  <a:path extrusionOk="0" h="2255" w="18358">
                    <a:moveTo>
                      <a:pt x="2170" y="1"/>
                    </a:moveTo>
                    <a:cubicBezTo>
                      <a:pt x="973" y="1"/>
                      <a:pt x="0" y="975"/>
                      <a:pt x="0" y="2172"/>
                    </a:cubicBezTo>
                    <a:cubicBezTo>
                      <a:pt x="0" y="2218"/>
                      <a:pt x="37" y="2255"/>
                      <a:pt x="83" y="2255"/>
                    </a:cubicBezTo>
                    <a:cubicBezTo>
                      <a:pt x="129" y="2255"/>
                      <a:pt x="165" y="2218"/>
                      <a:pt x="165" y="2172"/>
                    </a:cubicBezTo>
                    <a:cubicBezTo>
                      <a:pt x="165" y="1068"/>
                      <a:pt x="1065" y="168"/>
                      <a:pt x="2170" y="168"/>
                    </a:cubicBezTo>
                    <a:lnTo>
                      <a:pt x="18275" y="168"/>
                    </a:lnTo>
                    <a:cubicBezTo>
                      <a:pt x="18321" y="168"/>
                      <a:pt x="18358" y="131"/>
                      <a:pt x="18358" y="85"/>
                    </a:cubicBezTo>
                    <a:cubicBezTo>
                      <a:pt x="18358" y="39"/>
                      <a:pt x="18321" y="1"/>
                      <a:pt x="18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76"/>
              <p:cNvSpPr/>
              <p:nvPr/>
            </p:nvSpPr>
            <p:spPr>
              <a:xfrm>
                <a:off x="1147250" y="4761600"/>
                <a:ext cx="412450" cy="4200"/>
              </a:xfrm>
              <a:custGeom>
                <a:rect b="b" l="l" r="r" t="t"/>
                <a:pathLst>
                  <a:path extrusionOk="0" h="168" w="16498">
                    <a:moveTo>
                      <a:pt x="83" y="1"/>
                    </a:moveTo>
                    <a:cubicBezTo>
                      <a:pt x="37" y="1"/>
                      <a:pt x="1" y="37"/>
                      <a:pt x="1" y="83"/>
                    </a:cubicBezTo>
                    <a:cubicBezTo>
                      <a:pt x="1" y="130"/>
                      <a:pt x="37" y="168"/>
                      <a:pt x="83" y="168"/>
                    </a:cubicBezTo>
                    <a:lnTo>
                      <a:pt x="16413" y="168"/>
                    </a:lnTo>
                    <a:cubicBezTo>
                      <a:pt x="16459" y="168"/>
                      <a:pt x="16498" y="130"/>
                      <a:pt x="16498" y="83"/>
                    </a:cubicBezTo>
                    <a:cubicBezTo>
                      <a:pt x="16498" y="37"/>
                      <a:pt x="16459" y="1"/>
                      <a:pt x="164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76"/>
              <p:cNvSpPr/>
              <p:nvPr/>
            </p:nvSpPr>
            <p:spPr>
              <a:xfrm>
                <a:off x="540275" y="4457800"/>
                <a:ext cx="1028025" cy="169175"/>
              </a:xfrm>
              <a:custGeom>
                <a:rect b="b" l="l" r="r" t="t"/>
                <a:pathLst>
                  <a:path extrusionOk="0" h="6767" w="41121">
                    <a:moveTo>
                      <a:pt x="3296" y="1"/>
                    </a:moveTo>
                    <a:cubicBezTo>
                      <a:pt x="1476" y="1"/>
                      <a:pt x="1" y="1476"/>
                      <a:pt x="1" y="3296"/>
                    </a:cubicBezTo>
                    <a:lnTo>
                      <a:pt x="1" y="3469"/>
                    </a:lnTo>
                    <a:cubicBezTo>
                      <a:pt x="1" y="5290"/>
                      <a:pt x="1476" y="6767"/>
                      <a:pt x="3296" y="6767"/>
                    </a:cubicBezTo>
                    <a:lnTo>
                      <a:pt x="41120" y="6767"/>
                    </a:lnTo>
                    <a:lnTo>
                      <a:pt x="411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76"/>
              <p:cNvSpPr/>
              <p:nvPr/>
            </p:nvSpPr>
            <p:spPr>
              <a:xfrm>
                <a:off x="664425" y="4457800"/>
                <a:ext cx="1028025" cy="169175"/>
              </a:xfrm>
              <a:custGeom>
                <a:rect b="b" l="l" r="r" t="t"/>
                <a:pathLst>
                  <a:path extrusionOk="0" h="6767" w="41121">
                    <a:moveTo>
                      <a:pt x="337" y="1"/>
                    </a:moveTo>
                    <a:cubicBezTo>
                      <a:pt x="152" y="1"/>
                      <a:pt x="1" y="152"/>
                      <a:pt x="1" y="337"/>
                    </a:cubicBezTo>
                    <a:lnTo>
                      <a:pt x="1" y="6431"/>
                    </a:lnTo>
                    <a:cubicBezTo>
                      <a:pt x="1" y="6615"/>
                      <a:pt x="152" y="6767"/>
                      <a:pt x="337" y="6767"/>
                    </a:cubicBezTo>
                    <a:lnTo>
                      <a:pt x="41120" y="6767"/>
                    </a:lnTo>
                    <a:lnTo>
                      <a:pt x="411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76"/>
              <p:cNvSpPr/>
              <p:nvPr/>
            </p:nvSpPr>
            <p:spPr>
              <a:xfrm>
                <a:off x="739625" y="4490175"/>
                <a:ext cx="952825" cy="104425"/>
              </a:xfrm>
              <a:custGeom>
                <a:rect b="b" l="l" r="r" t="t"/>
                <a:pathLst>
                  <a:path extrusionOk="0" h="4177" w="38113">
                    <a:moveTo>
                      <a:pt x="2034" y="1"/>
                    </a:moveTo>
                    <a:cubicBezTo>
                      <a:pt x="912" y="1"/>
                      <a:pt x="1" y="912"/>
                      <a:pt x="1" y="2036"/>
                    </a:cubicBezTo>
                    <a:lnTo>
                      <a:pt x="1" y="2142"/>
                    </a:lnTo>
                    <a:cubicBezTo>
                      <a:pt x="1" y="3266"/>
                      <a:pt x="912" y="4177"/>
                      <a:pt x="2034" y="4177"/>
                    </a:cubicBezTo>
                    <a:lnTo>
                      <a:pt x="38112" y="4177"/>
                    </a:lnTo>
                    <a:lnTo>
                      <a:pt x="3811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76"/>
              <p:cNvSpPr/>
              <p:nvPr/>
            </p:nvSpPr>
            <p:spPr>
              <a:xfrm>
                <a:off x="789750" y="4568350"/>
                <a:ext cx="898725" cy="4200"/>
              </a:xfrm>
              <a:custGeom>
                <a:rect b="b" l="l" r="r" t="t"/>
                <a:pathLst>
                  <a:path extrusionOk="0" h="168" w="35949">
                    <a:moveTo>
                      <a:pt x="83" y="0"/>
                    </a:moveTo>
                    <a:cubicBezTo>
                      <a:pt x="37" y="0"/>
                      <a:pt x="0" y="37"/>
                      <a:pt x="0" y="83"/>
                    </a:cubicBezTo>
                    <a:cubicBezTo>
                      <a:pt x="0" y="129"/>
                      <a:pt x="37" y="167"/>
                      <a:pt x="83" y="167"/>
                    </a:cubicBezTo>
                    <a:lnTo>
                      <a:pt x="35864" y="167"/>
                    </a:lnTo>
                    <a:cubicBezTo>
                      <a:pt x="35910" y="167"/>
                      <a:pt x="35948" y="129"/>
                      <a:pt x="35948" y="83"/>
                    </a:cubicBezTo>
                    <a:cubicBezTo>
                      <a:pt x="35948" y="37"/>
                      <a:pt x="35910" y="0"/>
                      <a:pt x="35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76"/>
              <p:cNvSpPr/>
              <p:nvPr/>
            </p:nvSpPr>
            <p:spPr>
              <a:xfrm>
                <a:off x="789750" y="4539900"/>
                <a:ext cx="898725" cy="4200"/>
              </a:xfrm>
              <a:custGeom>
                <a:rect b="b" l="l" r="r" t="t"/>
                <a:pathLst>
                  <a:path extrusionOk="0" h="168" w="35949">
                    <a:moveTo>
                      <a:pt x="83" y="1"/>
                    </a:moveTo>
                    <a:cubicBezTo>
                      <a:pt x="37" y="1"/>
                      <a:pt x="0" y="37"/>
                      <a:pt x="0" y="83"/>
                    </a:cubicBezTo>
                    <a:cubicBezTo>
                      <a:pt x="0" y="129"/>
                      <a:pt x="37" y="168"/>
                      <a:pt x="83" y="168"/>
                    </a:cubicBezTo>
                    <a:lnTo>
                      <a:pt x="35864" y="168"/>
                    </a:lnTo>
                    <a:cubicBezTo>
                      <a:pt x="35910" y="168"/>
                      <a:pt x="35948" y="129"/>
                      <a:pt x="35948" y="83"/>
                    </a:cubicBezTo>
                    <a:cubicBezTo>
                      <a:pt x="35948" y="37"/>
                      <a:pt x="35910" y="1"/>
                      <a:pt x="358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76"/>
              <p:cNvSpPr/>
              <p:nvPr/>
            </p:nvSpPr>
            <p:spPr>
              <a:xfrm>
                <a:off x="789750" y="4512250"/>
                <a:ext cx="898725" cy="4200"/>
              </a:xfrm>
              <a:custGeom>
                <a:rect b="b" l="l" r="r" t="t"/>
                <a:pathLst>
                  <a:path extrusionOk="0" h="168" w="35949">
                    <a:moveTo>
                      <a:pt x="83" y="0"/>
                    </a:moveTo>
                    <a:cubicBezTo>
                      <a:pt x="37" y="0"/>
                      <a:pt x="0" y="37"/>
                      <a:pt x="0" y="83"/>
                    </a:cubicBezTo>
                    <a:cubicBezTo>
                      <a:pt x="0" y="129"/>
                      <a:pt x="37" y="167"/>
                      <a:pt x="83" y="167"/>
                    </a:cubicBezTo>
                    <a:lnTo>
                      <a:pt x="35864" y="167"/>
                    </a:lnTo>
                    <a:cubicBezTo>
                      <a:pt x="35910" y="167"/>
                      <a:pt x="35948" y="129"/>
                      <a:pt x="35948" y="83"/>
                    </a:cubicBezTo>
                    <a:cubicBezTo>
                      <a:pt x="35948" y="37"/>
                      <a:pt x="35910" y="0"/>
                      <a:pt x="35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76"/>
              <p:cNvSpPr/>
              <p:nvPr/>
            </p:nvSpPr>
            <p:spPr>
              <a:xfrm>
                <a:off x="548000" y="4288375"/>
                <a:ext cx="1028000" cy="169125"/>
              </a:xfrm>
              <a:custGeom>
                <a:rect b="b" l="l" r="r" t="t"/>
                <a:pathLst>
                  <a:path extrusionOk="0" h="6765" w="41120">
                    <a:moveTo>
                      <a:pt x="336" y="1"/>
                    </a:moveTo>
                    <a:cubicBezTo>
                      <a:pt x="150" y="1"/>
                      <a:pt x="0" y="150"/>
                      <a:pt x="0" y="336"/>
                    </a:cubicBezTo>
                    <a:lnTo>
                      <a:pt x="0" y="6429"/>
                    </a:lnTo>
                    <a:cubicBezTo>
                      <a:pt x="0" y="6615"/>
                      <a:pt x="150" y="6765"/>
                      <a:pt x="336" y="6765"/>
                    </a:cubicBezTo>
                    <a:lnTo>
                      <a:pt x="41120" y="6765"/>
                    </a:lnTo>
                    <a:lnTo>
                      <a:pt x="41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76"/>
              <p:cNvSpPr/>
              <p:nvPr/>
            </p:nvSpPr>
            <p:spPr>
              <a:xfrm>
                <a:off x="623150" y="4320750"/>
                <a:ext cx="952850" cy="104375"/>
              </a:xfrm>
              <a:custGeom>
                <a:rect b="b" l="l" r="r" t="t"/>
                <a:pathLst>
                  <a:path extrusionOk="0" h="4175" w="38114">
                    <a:moveTo>
                      <a:pt x="2036" y="1"/>
                    </a:moveTo>
                    <a:cubicBezTo>
                      <a:pt x="911" y="1"/>
                      <a:pt x="0" y="912"/>
                      <a:pt x="0" y="2034"/>
                    </a:cubicBezTo>
                    <a:lnTo>
                      <a:pt x="0" y="2141"/>
                    </a:lnTo>
                    <a:cubicBezTo>
                      <a:pt x="0" y="3265"/>
                      <a:pt x="911" y="4175"/>
                      <a:pt x="2036" y="4175"/>
                    </a:cubicBezTo>
                    <a:lnTo>
                      <a:pt x="38114" y="4175"/>
                    </a:lnTo>
                    <a:lnTo>
                      <a:pt x="381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76"/>
              <p:cNvSpPr/>
              <p:nvPr/>
            </p:nvSpPr>
            <p:spPr>
              <a:xfrm>
                <a:off x="673250" y="4398925"/>
                <a:ext cx="898725" cy="4150"/>
              </a:xfrm>
              <a:custGeom>
                <a:rect b="b" l="l" r="r" t="t"/>
                <a:pathLst>
                  <a:path extrusionOk="0" h="166" w="35949">
                    <a:moveTo>
                      <a:pt x="85" y="0"/>
                    </a:moveTo>
                    <a:cubicBezTo>
                      <a:pt x="39" y="0"/>
                      <a:pt x="1" y="37"/>
                      <a:pt x="1" y="83"/>
                    </a:cubicBezTo>
                    <a:cubicBezTo>
                      <a:pt x="1" y="129"/>
                      <a:pt x="39" y="165"/>
                      <a:pt x="85" y="165"/>
                    </a:cubicBezTo>
                    <a:lnTo>
                      <a:pt x="35866" y="165"/>
                    </a:lnTo>
                    <a:cubicBezTo>
                      <a:pt x="35912" y="165"/>
                      <a:pt x="35949" y="129"/>
                      <a:pt x="35949" y="83"/>
                    </a:cubicBezTo>
                    <a:cubicBezTo>
                      <a:pt x="35949" y="37"/>
                      <a:pt x="35912" y="0"/>
                      <a:pt x="358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76"/>
              <p:cNvSpPr/>
              <p:nvPr/>
            </p:nvSpPr>
            <p:spPr>
              <a:xfrm>
                <a:off x="673250" y="4370425"/>
                <a:ext cx="898725" cy="4200"/>
              </a:xfrm>
              <a:custGeom>
                <a:rect b="b" l="l" r="r" t="t"/>
                <a:pathLst>
                  <a:path extrusionOk="0" h="168" w="35949">
                    <a:moveTo>
                      <a:pt x="85" y="1"/>
                    </a:moveTo>
                    <a:cubicBezTo>
                      <a:pt x="39" y="1"/>
                      <a:pt x="1" y="39"/>
                      <a:pt x="1" y="85"/>
                    </a:cubicBezTo>
                    <a:cubicBezTo>
                      <a:pt x="1" y="131"/>
                      <a:pt x="39" y="168"/>
                      <a:pt x="85" y="168"/>
                    </a:cubicBezTo>
                    <a:lnTo>
                      <a:pt x="35866" y="168"/>
                    </a:lnTo>
                    <a:cubicBezTo>
                      <a:pt x="35912" y="168"/>
                      <a:pt x="35949" y="131"/>
                      <a:pt x="35949" y="85"/>
                    </a:cubicBezTo>
                    <a:cubicBezTo>
                      <a:pt x="35949" y="39"/>
                      <a:pt x="35912" y="1"/>
                      <a:pt x="358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76"/>
              <p:cNvSpPr/>
              <p:nvPr/>
            </p:nvSpPr>
            <p:spPr>
              <a:xfrm>
                <a:off x="673250" y="4342800"/>
                <a:ext cx="898725" cy="4150"/>
              </a:xfrm>
              <a:custGeom>
                <a:rect b="b" l="l" r="r" t="t"/>
                <a:pathLst>
                  <a:path extrusionOk="0" h="166" w="35949">
                    <a:moveTo>
                      <a:pt x="85" y="1"/>
                    </a:moveTo>
                    <a:cubicBezTo>
                      <a:pt x="39" y="1"/>
                      <a:pt x="1" y="37"/>
                      <a:pt x="1" y="83"/>
                    </a:cubicBezTo>
                    <a:cubicBezTo>
                      <a:pt x="1" y="130"/>
                      <a:pt x="39" y="166"/>
                      <a:pt x="85" y="166"/>
                    </a:cubicBezTo>
                    <a:lnTo>
                      <a:pt x="35866" y="166"/>
                    </a:lnTo>
                    <a:cubicBezTo>
                      <a:pt x="35912" y="166"/>
                      <a:pt x="35949" y="130"/>
                      <a:pt x="35949" y="83"/>
                    </a:cubicBezTo>
                    <a:cubicBezTo>
                      <a:pt x="35949" y="37"/>
                      <a:pt x="35912" y="1"/>
                      <a:pt x="358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7" name="Google Shape;1867;p176"/>
            <p:cNvGrpSpPr/>
            <p:nvPr/>
          </p:nvGrpSpPr>
          <p:grpSpPr>
            <a:xfrm>
              <a:off x="1408274" y="1996720"/>
              <a:ext cx="986617" cy="1540556"/>
              <a:chOff x="1929475" y="3160175"/>
              <a:chExt cx="981025" cy="1531825"/>
            </a:xfrm>
          </p:grpSpPr>
          <p:sp>
            <p:nvSpPr>
              <p:cNvPr id="1868" name="Google Shape;1868;p176"/>
              <p:cNvSpPr/>
              <p:nvPr/>
            </p:nvSpPr>
            <p:spPr>
              <a:xfrm>
                <a:off x="2645950" y="4493550"/>
                <a:ext cx="110800" cy="118050"/>
              </a:xfrm>
              <a:custGeom>
                <a:rect b="b" l="l" r="r" t="t"/>
                <a:pathLst>
                  <a:path extrusionOk="0" h="4722" w="4432">
                    <a:moveTo>
                      <a:pt x="3461" y="0"/>
                    </a:moveTo>
                    <a:lnTo>
                      <a:pt x="0" y="286"/>
                    </a:lnTo>
                    <a:lnTo>
                      <a:pt x="1725" y="4391"/>
                    </a:lnTo>
                    <a:lnTo>
                      <a:pt x="4432" y="4721"/>
                    </a:lnTo>
                    <a:lnTo>
                      <a:pt x="3461" y="0"/>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76"/>
              <p:cNvSpPr/>
              <p:nvPr/>
            </p:nvSpPr>
            <p:spPr>
              <a:xfrm>
                <a:off x="2422625" y="4015850"/>
                <a:ext cx="362600" cy="533725"/>
              </a:xfrm>
              <a:custGeom>
                <a:rect b="b" l="l" r="r" t="t"/>
                <a:pathLst>
                  <a:path extrusionOk="0" h="21349" w="14504">
                    <a:moveTo>
                      <a:pt x="8308" y="1"/>
                    </a:moveTo>
                    <a:lnTo>
                      <a:pt x="0" y="3513"/>
                    </a:lnTo>
                    <a:lnTo>
                      <a:pt x="8500" y="21349"/>
                    </a:lnTo>
                    <a:lnTo>
                      <a:pt x="14504" y="21109"/>
                    </a:lnTo>
                    <a:lnTo>
                      <a:pt x="830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76"/>
              <p:cNvSpPr/>
              <p:nvPr/>
            </p:nvSpPr>
            <p:spPr>
              <a:xfrm>
                <a:off x="2562600" y="4320550"/>
                <a:ext cx="89650" cy="191300"/>
              </a:xfrm>
              <a:custGeom>
                <a:rect b="b" l="l" r="r" t="t"/>
                <a:pathLst>
                  <a:path extrusionOk="0" h="7652" w="3586">
                    <a:moveTo>
                      <a:pt x="105" y="1"/>
                    </a:moveTo>
                    <a:cubicBezTo>
                      <a:pt x="92" y="1"/>
                      <a:pt x="80" y="3"/>
                      <a:pt x="68" y="9"/>
                    </a:cubicBezTo>
                    <a:cubicBezTo>
                      <a:pt x="22" y="30"/>
                      <a:pt x="0" y="84"/>
                      <a:pt x="22" y="130"/>
                    </a:cubicBezTo>
                    <a:lnTo>
                      <a:pt x="346" y="845"/>
                    </a:lnTo>
                    <a:cubicBezTo>
                      <a:pt x="361" y="880"/>
                      <a:pt x="394" y="899"/>
                      <a:pt x="428" y="899"/>
                    </a:cubicBezTo>
                    <a:cubicBezTo>
                      <a:pt x="442" y="899"/>
                      <a:pt x="453" y="897"/>
                      <a:pt x="467" y="891"/>
                    </a:cubicBezTo>
                    <a:cubicBezTo>
                      <a:pt x="513" y="870"/>
                      <a:pt x="532" y="816"/>
                      <a:pt x="511" y="770"/>
                    </a:cubicBezTo>
                    <a:lnTo>
                      <a:pt x="187" y="55"/>
                    </a:lnTo>
                    <a:cubicBezTo>
                      <a:pt x="172" y="21"/>
                      <a:pt x="140" y="1"/>
                      <a:pt x="105" y="1"/>
                    </a:cubicBezTo>
                    <a:close/>
                    <a:moveTo>
                      <a:pt x="753" y="1434"/>
                    </a:moveTo>
                    <a:cubicBezTo>
                      <a:pt x="741" y="1434"/>
                      <a:pt x="728" y="1436"/>
                      <a:pt x="716" y="1442"/>
                    </a:cubicBezTo>
                    <a:cubicBezTo>
                      <a:pt x="670" y="1463"/>
                      <a:pt x="649" y="1517"/>
                      <a:pt x="670" y="1563"/>
                    </a:cubicBezTo>
                    <a:lnTo>
                      <a:pt x="994" y="2280"/>
                    </a:lnTo>
                    <a:cubicBezTo>
                      <a:pt x="1009" y="2313"/>
                      <a:pt x="1042" y="2332"/>
                      <a:pt x="1077" y="2332"/>
                    </a:cubicBezTo>
                    <a:cubicBezTo>
                      <a:pt x="1090" y="2332"/>
                      <a:pt x="1103" y="2330"/>
                      <a:pt x="1115" y="2324"/>
                    </a:cubicBezTo>
                    <a:cubicBezTo>
                      <a:pt x="1161" y="2303"/>
                      <a:pt x="1180" y="2249"/>
                      <a:pt x="1159" y="2205"/>
                    </a:cubicBezTo>
                    <a:lnTo>
                      <a:pt x="835" y="1488"/>
                    </a:lnTo>
                    <a:cubicBezTo>
                      <a:pt x="821" y="1454"/>
                      <a:pt x="788" y="1434"/>
                      <a:pt x="753" y="1434"/>
                    </a:cubicBezTo>
                    <a:close/>
                    <a:moveTo>
                      <a:pt x="1403" y="2868"/>
                    </a:moveTo>
                    <a:cubicBezTo>
                      <a:pt x="1390" y="2868"/>
                      <a:pt x="1377" y="2871"/>
                      <a:pt x="1364" y="2877"/>
                    </a:cubicBezTo>
                    <a:cubicBezTo>
                      <a:pt x="1318" y="2896"/>
                      <a:pt x="1297" y="2950"/>
                      <a:pt x="1318" y="2996"/>
                    </a:cubicBezTo>
                    <a:lnTo>
                      <a:pt x="1642" y="3713"/>
                    </a:lnTo>
                    <a:cubicBezTo>
                      <a:pt x="1658" y="3746"/>
                      <a:pt x="1690" y="3767"/>
                      <a:pt x="1725" y="3767"/>
                    </a:cubicBezTo>
                    <a:cubicBezTo>
                      <a:pt x="1738" y="3767"/>
                      <a:pt x="1752" y="3763"/>
                      <a:pt x="1763" y="3757"/>
                    </a:cubicBezTo>
                    <a:cubicBezTo>
                      <a:pt x="1809" y="3738"/>
                      <a:pt x="1829" y="3684"/>
                      <a:pt x="1807" y="3638"/>
                    </a:cubicBezTo>
                    <a:lnTo>
                      <a:pt x="1483" y="2921"/>
                    </a:lnTo>
                    <a:cubicBezTo>
                      <a:pt x="1469" y="2887"/>
                      <a:pt x="1437" y="2868"/>
                      <a:pt x="1403" y="2868"/>
                    </a:cubicBezTo>
                    <a:close/>
                    <a:moveTo>
                      <a:pt x="2050" y="4301"/>
                    </a:moveTo>
                    <a:cubicBezTo>
                      <a:pt x="2038" y="4301"/>
                      <a:pt x="2025" y="4304"/>
                      <a:pt x="2013" y="4310"/>
                    </a:cubicBezTo>
                    <a:cubicBezTo>
                      <a:pt x="1967" y="4331"/>
                      <a:pt x="1946" y="4384"/>
                      <a:pt x="1967" y="4428"/>
                    </a:cubicBezTo>
                    <a:lnTo>
                      <a:pt x="2291" y="5146"/>
                    </a:lnTo>
                    <a:cubicBezTo>
                      <a:pt x="2306" y="5180"/>
                      <a:pt x="2339" y="5200"/>
                      <a:pt x="2373" y="5200"/>
                    </a:cubicBezTo>
                    <a:cubicBezTo>
                      <a:pt x="2387" y="5200"/>
                      <a:pt x="2400" y="5198"/>
                      <a:pt x="2412" y="5192"/>
                    </a:cubicBezTo>
                    <a:cubicBezTo>
                      <a:pt x="2458" y="5171"/>
                      <a:pt x="2477" y="5117"/>
                      <a:pt x="2456" y="5071"/>
                    </a:cubicBezTo>
                    <a:lnTo>
                      <a:pt x="2132" y="4354"/>
                    </a:lnTo>
                    <a:cubicBezTo>
                      <a:pt x="2118" y="4321"/>
                      <a:pt x="2085" y="4301"/>
                      <a:pt x="2050" y="4301"/>
                    </a:cubicBezTo>
                    <a:close/>
                    <a:moveTo>
                      <a:pt x="2698" y="5734"/>
                    </a:moveTo>
                    <a:cubicBezTo>
                      <a:pt x="2686" y="5734"/>
                      <a:pt x="2673" y="5737"/>
                      <a:pt x="2661" y="5742"/>
                    </a:cubicBezTo>
                    <a:cubicBezTo>
                      <a:pt x="2615" y="5764"/>
                      <a:pt x="2594" y="5817"/>
                      <a:pt x="2615" y="5863"/>
                    </a:cubicBezTo>
                    <a:lnTo>
                      <a:pt x="2939" y="6579"/>
                    </a:lnTo>
                    <a:cubicBezTo>
                      <a:pt x="2955" y="6613"/>
                      <a:pt x="2987" y="6633"/>
                      <a:pt x="3022" y="6633"/>
                    </a:cubicBezTo>
                    <a:cubicBezTo>
                      <a:pt x="3035" y="6633"/>
                      <a:pt x="3049" y="6631"/>
                      <a:pt x="3060" y="6625"/>
                    </a:cubicBezTo>
                    <a:cubicBezTo>
                      <a:pt x="3106" y="6604"/>
                      <a:pt x="3125" y="6550"/>
                      <a:pt x="3104" y="6504"/>
                    </a:cubicBezTo>
                    <a:lnTo>
                      <a:pt x="2780" y="5789"/>
                    </a:lnTo>
                    <a:cubicBezTo>
                      <a:pt x="2766" y="5755"/>
                      <a:pt x="2733" y="5734"/>
                      <a:pt x="2698" y="5734"/>
                    </a:cubicBezTo>
                    <a:close/>
                    <a:moveTo>
                      <a:pt x="3346" y="7168"/>
                    </a:moveTo>
                    <a:cubicBezTo>
                      <a:pt x="3334" y="7168"/>
                      <a:pt x="3321" y="7170"/>
                      <a:pt x="3309" y="7175"/>
                    </a:cubicBezTo>
                    <a:cubicBezTo>
                      <a:pt x="3263" y="7197"/>
                      <a:pt x="3242" y="7250"/>
                      <a:pt x="3263" y="7296"/>
                    </a:cubicBezTo>
                    <a:lnTo>
                      <a:pt x="3400" y="7597"/>
                    </a:lnTo>
                    <a:cubicBezTo>
                      <a:pt x="3415" y="7630"/>
                      <a:pt x="3448" y="7651"/>
                      <a:pt x="3482" y="7651"/>
                    </a:cubicBezTo>
                    <a:cubicBezTo>
                      <a:pt x="3495" y="7651"/>
                      <a:pt x="3509" y="7647"/>
                      <a:pt x="3520" y="7643"/>
                    </a:cubicBezTo>
                    <a:cubicBezTo>
                      <a:pt x="3566" y="7622"/>
                      <a:pt x="3586" y="7569"/>
                      <a:pt x="3565" y="7523"/>
                    </a:cubicBezTo>
                    <a:lnTo>
                      <a:pt x="3428" y="7221"/>
                    </a:lnTo>
                    <a:cubicBezTo>
                      <a:pt x="3414" y="7187"/>
                      <a:pt x="3381" y="7168"/>
                      <a:pt x="3346" y="71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76"/>
              <p:cNvSpPr/>
              <p:nvPr/>
            </p:nvSpPr>
            <p:spPr>
              <a:xfrm>
                <a:off x="2607200" y="4506725"/>
                <a:ext cx="188100" cy="54450"/>
              </a:xfrm>
              <a:custGeom>
                <a:rect b="b" l="l" r="r" t="t"/>
                <a:pathLst>
                  <a:path extrusionOk="0" h="2178" w="7524">
                    <a:moveTo>
                      <a:pt x="6927" y="1"/>
                    </a:moveTo>
                    <a:lnTo>
                      <a:pt x="0" y="223"/>
                    </a:lnTo>
                    <a:lnTo>
                      <a:pt x="896" y="2178"/>
                    </a:lnTo>
                    <a:lnTo>
                      <a:pt x="7524" y="1957"/>
                    </a:lnTo>
                    <a:lnTo>
                      <a:pt x="69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76"/>
              <p:cNvSpPr/>
              <p:nvPr/>
            </p:nvSpPr>
            <p:spPr>
              <a:xfrm>
                <a:off x="2679825" y="4593600"/>
                <a:ext cx="230675" cy="98400"/>
              </a:xfrm>
              <a:custGeom>
                <a:rect b="b" l="l" r="r" t="t"/>
                <a:pathLst>
                  <a:path extrusionOk="0" h="3936" w="9227">
                    <a:moveTo>
                      <a:pt x="153" y="1"/>
                    </a:moveTo>
                    <a:cubicBezTo>
                      <a:pt x="60" y="1"/>
                      <a:pt x="1" y="56"/>
                      <a:pt x="17" y="213"/>
                    </a:cubicBezTo>
                    <a:cubicBezTo>
                      <a:pt x="55" y="619"/>
                      <a:pt x="261" y="2495"/>
                      <a:pt x="360" y="3420"/>
                    </a:cubicBezTo>
                    <a:cubicBezTo>
                      <a:pt x="395" y="3733"/>
                      <a:pt x="416" y="3936"/>
                      <a:pt x="416" y="3936"/>
                    </a:cubicBezTo>
                    <a:lnTo>
                      <a:pt x="9226" y="3936"/>
                    </a:lnTo>
                    <a:cubicBezTo>
                      <a:pt x="9188" y="3746"/>
                      <a:pt x="9146" y="3573"/>
                      <a:pt x="9096" y="3420"/>
                    </a:cubicBezTo>
                    <a:cubicBezTo>
                      <a:pt x="8779" y="2424"/>
                      <a:pt x="8219" y="2114"/>
                      <a:pt x="7590" y="2073"/>
                    </a:cubicBezTo>
                    <a:cubicBezTo>
                      <a:pt x="6865" y="2027"/>
                      <a:pt x="4174" y="1166"/>
                      <a:pt x="4174" y="1166"/>
                    </a:cubicBezTo>
                    <a:cubicBezTo>
                      <a:pt x="4174" y="1166"/>
                      <a:pt x="4227" y="335"/>
                      <a:pt x="3733" y="170"/>
                    </a:cubicBezTo>
                    <a:cubicBezTo>
                      <a:pt x="3662" y="147"/>
                      <a:pt x="3580" y="137"/>
                      <a:pt x="3491" y="137"/>
                    </a:cubicBezTo>
                    <a:cubicBezTo>
                      <a:pt x="2948" y="137"/>
                      <a:pt x="2142" y="506"/>
                      <a:pt x="2142" y="506"/>
                    </a:cubicBezTo>
                    <a:lnTo>
                      <a:pt x="824" y="349"/>
                    </a:lnTo>
                    <a:cubicBezTo>
                      <a:pt x="824" y="349"/>
                      <a:pt x="384" y="1"/>
                      <a:pt x="1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76"/>
              <p:cNvSpPr/>
              <p:nvPr/>
            </p:nvSpPr>
            <p:spPr>
              <a:xfrm>
                <a:off x="2688825" y="4679050"/>
                <a:ext cx="221675" cy="12950"/>
              </a:xfrm>
              <a:custGeom>
                <a:rect b="b" l="l" r="r" t="t"/>
                <a:pathLst>
                  <a:path extrusionOk="0" h="518" w="8867">
                    <a:moveTo>
                      <a:pt x="0" y="0"/>
                    </a:moveTo>
                    <a:cubicBezTo>
                      <a:pt x="35" y="315"/>
                      <a:pt x="56" y="518"/>
                      <a:pt x="56" y="518"/>
                    </a:cubicBezTo>
                    <a:lnTo>
                      <a:pt x="8866" y="518"/>
                    </a:lnTo>
                    <a:cubicBezTo>
                      <a:pt x="8828" y="328"/>
                      <a:pt x="8786" y="155"/>
                      <a:pt x="87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76"/>
              <p:cNvSpPr/>
              <p:nvPr/>
            </p:nvSpPr>
            <p:spPr>
              <a:xfrm>
                <a:off x="2683025" y="4625875"/>
                <a:ext cx="31625" cy="52275"/>
              </a:xfrm>
              <a:custGeom>
                <a:rect b="b" l="l" r="r" t="t"/>
                <a:pathLst>
                  <a:path extrusionOk="0" h="2091" w="1265">
                    <a:moveTo>
                      <a:pt x="101" y="0"/>
                    </a:moveTo>
                    <a:cubicBezTo>
                      <a:pt x="40" y="0"/>
                      <a:pt x="0" y="90"/>
                      <a:pt x="65" y="126"/>
                    </a:cubicBezTo>
                    <a:cubicBezTo>
                      <a:pt x="729" y="502"/>
                      <a:pt x="1115" y="1252"/>
                      <a:pt x="783" y="1987"/>
                    </a:cubicBezTo>
                    <a:cubicBezTo>
                      <a:pt x="758" y="2041"/>
                      <a:pt x="805" y="2091"/>
                      <a:pt x="849" y="2091"/>
                    </a:cubicBezTo>
                    <a:cubicBezTo>
                      <a:pt x="869" y="2091"/>
                      <a:pt x="888" y="2081"/>
                      <a:pt x="900" y="2056"/>
                    </a:cubicBezTo>
                    <a:cubicBezTo>
                      <a:pt x="1264" y="1254"/>
                      <a:pt x="869" y="426"/>
                      <a:pt x="134" y="9"/>
                    </a:cubicBezTo>
                    <a:cubicBezTo>
                      <a:pt x="123" y="3"/>
                      <a:pt x="112" y="0"/>
                      <a:pt x="1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76"/>
              <p:cNvSpPr/>
              <p:nvPr/>
            </p:nvSpPr>
            <p:spPr>
              <a:xfrm>
                <a:off x="2772550" y="4622800"/>
                <a:ext cx="38475" cy="14525"/>
              </a:xfrm>
              <a:custGeom>
                <a:rect b="b" l="l" r="r" t="t"/>
                <a:pathLst>
                  <a:path extrusionOk="0" h="581" w="1539">
                    <a:moveTo>
                      <a:pt x="894" y="1"/>
                    </a:moveTo>
                    <a:cubicBezTo>
                      <a:pt x="567" y="1"/>
                      <a:pt x="252" y="178"/>
                      <a:pt x="35" y="481"/>
                    </a:cubicBezTo>
                    <a:cubicBezTo>
                      <a:pt x="0" y="532"/>
                      <a:pt x="47" y="581"/>
                      <a:pt x="96" y="581"/>
                    </a:cubicBezTo>
                    <a:cubicBezTo>
                      <a:pt x="117" y="581"/>
                      <a:pt x="138" y="572"/>
                      <a:pt x="154" y="550"/>
                    </a:cubicBezTo>
                    <a:cubicBezTo>
                      <a:pt x="341" y="287"/>
                      <a:pt x="609" y="139"/>
                      <a:pt x="888" y="139"/>
                    </a:cubicBezTo>
                    <a:cubicBezTo>
                      <a:pt x="1064" y="139"/>
                      <a:pt x="1244" y="197"/>
                      <a:pt x="1412" y="322"/>
                    </a:cubicBezTo>
                    <a:cubicBezTo>
                      <a:pt x="1425" y="332"/>
                      <a:pt x="1437" y="336"/>
                      <a:pt x="1448" y="336"/>
                    </a:cubicBezTo>
                    <a:cubicBezTo>
                      <a:pt x="1502" y="336"/>
                      <a:pt x="1538" y="248"/>
                      <a:pt x="1481" y="205"/>
                    </a:cubicBezTo>
                    <a:cubicBezTo>
                      <a:pt x="1294" y="65"/>
                      <a:pt x="1092" y="1"/>
                      <a:pt x="8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76"/>
              <p:cNvSpPr/>
              <p:nvPr/>
            </p:nvSpPr>
            <p:spPr>
              <a:xfrm>
                <a:off x="2791500" y="4628500"/>
                <a:ext cx="38475" cy="14525"/>
              </a:xfrm>
              <a:custGeom>
                <a:rect b="b" l="l" r="r" t="t"/>
                <a:pathLst>
                  <a:path extrusionOk="0" h="581" w="1539">
                    <a:moveTo>
                      <a:pt x="895" y="1"/>
                    </a:moveTo>
                    <a:cubicBezTo>
                      <a:pt x="568" y="1"/>
                      <a:pt x="253" y="178"/>
                      <a:pt x="37" y="484"/>
                    </a:cubicBezTo>
                    <a:cubicBezTo>
                      <a:pt x="0" y="533"/>
                      <a:pt x="48" y="581"/>
                      <a:pt x="96" y="581"/>
                    </a:cubicBezTo>
                    <a:cubicBezTo>
                      <a:pt x="117" y="581"/>
                      <a:pt x="139" y="572"/>
                      <a:pt x="154" y="551"/>
                    </a:cubicBezTo>
                    <a:cubicBezTo>
                      <a:pt x="342" y="287"/>
                      <a:pt x="609" y="139"/>
                      <a:pt x="888" y="139"/>
                    </a:cubicBezTo>
                    <a:cubicBezTo>
                      <a:pt x="1064" y="139"/>
                      <a:pt x="1244" y="198"/>
                      <a:pt x="1412" y="324"/>
                    </a:cubicBezTo>
                    <a:cubicBezTo>
                      <a:pt x="1424" y="333"/>
                      <a:pt x="1436" y="337"/>
                      <a:pt x="1448" y="337"/>
                    </a:cubicBezTo>
                    <a:cubicBezTo>
                      <a:pt x="1502" y="337"/>
                      <a:pt x="1538" y="248"/>
                      <a:pt x="1481" y="205"/>
                    </a:cubicBezTo>
                    <a:cubicBezTo>
                      <a:pt x="1294" y="65"/>
                      <a:pt x="1092" y="1"/>
                      <a:pt x="8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76"/>
              <p:cNvSpPr/>
              <p:nvPr/>
            </p:nvSpPr>
            <p:spPr>
              <a:xfrm>
                <a:off x="2811100" y="4634250"/>
                <a:ext cx="38475" cy="14525"/>
              </a:xfrm>
              <a:custGeom>
                <a:rect b="b" l="l" r="r" t="t"/>
                <a:pathLst>
                  <a:path extrusionOk="0" h="581" w="1539">
                    <a:moveTo>
                      <a:pt x="894" y="0"/>
                    </a:moveTo>
                    <a:cubicBezTo>
                      <a:pt x="567" y="0"/>
                      <a:pt x="252" y="178"/>
                      <a:pt x="35" y="482"/>
                    </a:cubicBezTo>
                    <a:cubicBezTo>
                      <a:pt x="0" y="532"/>
                      <a:pt x="48" y="581"/>
                      <a:pt x="97" y="581"/>
                    </a:cubicBezTo>
                    <a:cubicBezTo>
                      <a:pt x="118" y="581"/>
                      <a:pt x="139" y="572"/>
                      <a:pt x="154" y="551"/>
                    </a:cubicBezTo>
                    <a:cubicBezTo>
                      <a:pt x="341" y="286"/>
                      <a:pt x="608" y="138"/>
                      <a:pt x="887" y="138"/>
                    </a:cubicBezTo>
                    <a:cubicBezTo>
                      <a:pt x="1063" y="138"/>
                      <a:pt x="1244" y="197"/>
                      <a:pt x="1413" y="323"/>
                    </a:cubicBezTo>
                    <a:cubicBezTo>
                      <a:pt x="1425" y="332"/>
                      <a:pt x="1437" y="336"/>
                      <a:pt x="1448" y="336"/>
                    </a:cubicBezTo>
                    <a:cubicBezTo>
                      <a:pt x="1502" y="336"/>
                      <a:pt x="1539" y="248"/>
                      <a:pt x="1482" y="206"/>
                    </a:cubicBezTo>
                    <a:cubicBezTo>
                      <a:pt x="1294" y="65"/>
                      <a:pt x="1092" y="0"/>
                      <a:pt x="8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76"/>
              <p:cNvSpPr/>
              <p:nvPr/>
            </p:nvSpPr>
            <p:spPr>
              <a:xfrm>
                <a:off x="2128250" y="3662650"/>
                <a:ext cx="195875" cy="326825"/>
              </a:xfrm>
              <a:custGeom>
                <a:rect b="b" l="l" r="r" t="t"/>
                <a:pathLst>
                  <a:path extrusionOk="0" h="13073" w="7835">
                    <a:moveTo>
                      <a:pt x="4467" y="1"/>
                    </a:moveTo>
                    <a:lnTo>
                      <a:pt x="1" y="546"/>
                    </a:lnTo>
                    <a:cubicBezTo>
                      <a:pt x="1" y="546"/>
                      <a:pt x="622" y="8336"/>
                      <a:pt x="1610" y="10829"/>
                    </a:cubicBezTo>
                    <a:cubicBezTo>
                      <a:pt x="2267" y="12484"/>
                      <a:pt x="3065" y="13072"/>
                      <a:pt x="3868" y="13072"/>
                    </a:cubicBezTo>
                    <a:cubicBezTo>
                      <a:pt x="5838" y="13072"/>
                      <a:pt x="7835" y="9533"/>
                      <a:pt x="7835" y="9533"/>
                    </a:cubicBezTo>
                    <a:lnTo>
                      <a:pt x="5215" y="5779"/>
                    </a:lnTo>
                    <a:lnTo>
                      <a:pt x="4467"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76"/>
              <p:cNvSpPr/>
              <p:nvPr/>
            </p:nvSpPr>
            <p:spPr>
              <a:xfrm>
                <a:off x="2228825" y="3805850"/>
                <a:ext cx="30025" cy="9775"/>
              </a:xfrm>
              <a:custGeom>
                <a:rect b="b" l="l" r="r" t="t"/>
                <a:pathLst>
                  <a:path extrusionOk="0" h="391" w="1201">
                    <a:moveTo>
                      <a:pt x="1069" y="0"/>
                    </a:moveTo>
                    <a:cubicBezTo>
                      <a:pt x="1062" y="0"/>
                      <a:pt x="1054" y="1"/>
                      <a:pt x="1046" y="3"/>
                    </a:cubicBezTo>
                    <a:cubicBezTo>
                      <a:pt x="735" y="68"/>
                      <a:pt x="424" y="133"/>
                      <a:pt x="116" y="200"/>
                    </a:cubicBezTo>
                    <a:cubicBezTo>
                      <a:pt x="1" y="223"/>
                      <a:pt x="28" y="391"/>
                      <a:pt x="133" y="391"/>
                    </a:cubicBezTo>
                    <a:cubicBezTo>
                      <a:pt x="140" y="391"/>
                      <a:pt x="148" y="390"/>
                      <a:pt x="156" y="388"/>
                    </a:cubicBezTo>
                    <a:cubicBezTo>
                      <a:pt x="467" y="323"/>
                      <a:pt x="777" y="258"/>
                      <a:pt x="1086" y="193"/>
                    </a:cubicBezTo>
                    <a:cubicBezTo>
                      <a:pt x="1201" y="167"/>
                      <a:pt x="1173" y="0"/>
                      <a:pt x="1069" y="0"/>
                    </a:cubicBezTo>
                    <a:close/>
                  </a:path>
                </a:pathLst>
              </a:custGeom>
              <a:solidFill>
                <a:srgbClr val="742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76"/>
              <p:cNvSpPr/>
              <p:nvPr/>
            </p:nvSpPr>
            <p:spPr>
              <a:xfrm>
                <a:off x="2311925" y="3635325"/>
                <a:ext cx="195400" cy="296850"/>
              </a:xfrm>
              <a:custGeom>
                <a:rect b="b" l="l" r="r" t="t"/>
                <a:pathLst>
                  <a:path extrusionOk="0" h="11874" w="7816">
                    <a:moveTo>
                      <a:pt x="3615" y="0"/>
                    </a:moveTo>
                    <a:lnTo>
                      <a:pt x="346" y="1871"/>
                    </a:lnTo>
                    <a:cubicBezTo>
                      <a:pt x="346" y="1871"/>
                      <a:pt x="1" y="11096"/>
                      <a:pt x="2191" y="11706"/>
                    </a:cubicBezTo>
                    <a:cubicBezTo>
                      <a:pt x="2603" y="11820"/>
                      <a:pt x="3065" y="11874"/>
                      <a:pt x="3537" y="11874"/>
                    </a:cubicBezTo>
                    <a:cubicBezTo>
                      <a:pt x="5579" y="11874"/>
                      <a:pt x="7816" y="10864"/>
                      <a:pt x="7079" y="9342"/>
                    </a:cubicBezTo>
                    <a:cubicBezTo>
                      <a:pt x="6172" y="7466"/>
                      <a:pt x="3615" y="0"/>
                      <a:pt x="3615"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76"/>
              <p:cNvSpPr/>
              <p:nvPr/>
            </p:nvSpPr>
            <p:spPr>
              <a:xfrm>
                <a:off x="2204375" y="3463750"/>
                <a:ext cx="222575" cy="257350"/>
              </a:xfrm>
              <a:custGeom>
                <a:rect b="b" l="l" r="r" t="t"/>
                <a:pathLst>
                  <a:path extrusionOk="0" h="10294" w="8903">
                    <a:moveTo>
                      <a:pt x="4921" y="0"/>
                    </a:moveTo>
                    <a:cubicBezTo>
                      <a:pt x="3572" y="0"/>
                      <a:pt x="2352" y="685"/>
                      <a:pt x="2352" y="685"/>
                    </a:cubicBezTo>
                    <a:cubicBezTo>
                      <a:pt x="2352" y="685"/>
                      <a:pt x="0" y="5831"/>
                      <a:pt x="1544" y="10293"/>
                    </a:cubicBezTo>
                    <a:lnTo>
                      <a:pt x="8866" y="8296"/>
                    </a:lnTo>
                    <a:cubicBezTo>
                      <a:pt x="8866" y="8296"/>
                      <a:pt x="8903" y="5012"/>
                      <a:pt x="8001" y="2407"/>
                    </a:cubicBezTo>
                    <a:cubicBezTo>
                      <a:pt x="7345" y="510"/>
                      <a:pt x="6084" y="0"/>
                      <a:pt x="49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76"/>
              <p:cNvSpPr/>
              <p:nvPr/>
            </p:nvSpPr>
            <p:spPr>
              <a:xfrm>
                <a:off x="2359375" y="3645425"/>
                <a:ext cx="66475" cy="19300"/>
              </a:xfrm>
              <a:custGeom>
                <a:rect b="b" l="l" r="r" t="t"/>
                <a:pathLst>
                  <a:path extrusionOk="0" h="772" w="2659">
                    <a:moveTo>
                      <a:pt x="2541" y="0"/>
                    </a:moveTo>
                    <a:cubicBezTo>
                      <a:pt x="2534" y="0"/>
                      <a:pt x="2526" y="1"/>
                      <a:pt x="2519" y="3"/>
                    </a:cubicBezTo>
                    <a:cubicBezTo>
                      <a:pt x="1711" y="204"/>
                      <a:pt x="903" y="406"/>
                      <a:pt x="96" y="607"/>
                    </a:cubicBezTo>
                    <a:cubicBezTo>
                      <a:pt x="0" y="632"/>
                      <a:pt x="30" y="771"/>
                      <a:pt x="117" y="771"/>
                    </a:cubicBezTo>
                    <a:cubicBezTo>
                      <a:pt x="124" y="771"/>
                      <a:pt x="132" y="771"/>
                      <a:pt x="140" y="768"/>
                    </a:cubicBezTo>
                    <a:cubicBezTo>
                      <a:pt x="948" y="567"/>
                      <a:pt x="1755" y="366"/>
                      <a:pt x="2563" y="162"/>
                    </a:cubicBezTo>
                    <a:cubicBezTo>
                      <a:pt x="2658" y="139"/>
                      <a:pt x="2628" y="0"/>
                      <a:pt x="2541" y="0"/>
                    </a:cubicBezTo>
                    <a:close/>
                  </a:path>
                </a:pathLst>
              </a:custGeom>
              <a:solidFill>
                <a:srgbClr val="B86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76"/>
              <p:cNvSpPr/>
              <p:nvPr/>
            </p:nvSpPr>
            <p:spPr>
              <a:xfrm>
                <a:off x="1960225" y="3379675"/>
                <a:ext cx="424000" cy="537425"/>
              </a:xfrm>
              <a:custGeom>
                <a:rect b="b" l="l" r="r" t="t"/>
                <a:pathLst>
                  <a:path extrusionOk="0" h="21497" w="16960">
                    <a:moveTo>
                      <a:pt x="8721" y="0"/>
                    </a:moveTo>
                    <a:cubicBezTo>
                      <a:pt x="8721" y="0"/>
                      <a:pt x="7543" y="395"/>
                      <a:pt x="6160" y="1027"/>
                    </a:cubicBezTo>
                    <a:cubicBezTo>
                      <a:pt x="4391" y="1832"/>
                      <a:pt x="2289" y="3021"/>
                      <a:pt x="1896" y="4259"/>
                    </a:cubicBezTo>
                    <a:cubicBezTo>
                      <a:pt x="1295" y="6154"/>
                      <a:pt x="883" y="8137"/>
                      <a:pt x="601" y="10060"/>
                    </a:cubicBezTo>
                    <a:lnTo>
                      <a:pt x="601" y="10061"/>
                    </a:lnTo>
                    <a:cubicBezTo>
                      <a:pt x="405" y="11395"/>
                      <a:pt x="273" y="12695"/>
                      <a:pt x="186" y="13915"/>
                    </a:cubicBezTo>
                    <a:cubicBezTo>
                      <a:pt x="98" y="15143"/>
                      <a:pt x="56" y="16286"/>
                      <a:pt x="41" y="17295"/>
                    </a:cubicBezTo>
                    <a:cubicBezTo>
                      <a:pt x="0" y="19821"/>
                      <a:pt x="129" y="21496"/>
                      <a:pt x="129" y="21496"/>
                    </a:cubicBezTo>
                    <a:lnTo>
                      <a:pt x="15663" y="20570"/>
                    </a:lnTo>
                    <a:cubicBezTo>
                      <a:pt x="14890" y="20311"/>
                      <a:pt x="15168" y="16956"/>
                      <a:pt x="15705" y="13357"/>
                    </a:cubicBezTo>
                    <a:cubicBezTo>
                      <a:pt x="15717" y="13274"/>
                      <a:pt x="15730" y="13190"/>
                      <a:pt x="15743" y="13108"/>
                    </a:cubicBezTo>
                    <a:lnTo>
                      <a:pt x="15743" y="13104"/>
                    </a:lnTo>
                    <a:cubicBezTo>
                      <a:pt x="15954" y="11711"/>
                      <a:pt x="16112" y="10320"/>
                      <a:pt x="16351" y="9041"/>
                    </a:cubicBezTo>
                    <a:cubicBezTo>
                      <a:pt x="16797" y="6658"/>
                      <a:pt x="16718" y="4706"/>
                      <a:pt x="16802" y="4341"/>
                    </a:cubicBezTo>
                    <a:cubicBezTo>
                      <a:pt x="16960" y="3676"/>
                      <a:pt x="15022" y="2484"/>
                      <a:pt x="12663" y="1508"/>
                    </a:cubicBezTo>
                    <a:cubicBezTo>
                      <a:pt x="10633" y="668"/>
                      <a:pt x="8721" y="0"/>
                      <a:pt x="87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76"/>
              <p:cNvSpPr/>
              <p:nvPr/>
            </p:nvSpPr>
            <p:spPr>
              <a:xfrm>
                <a:off x="2125925" y="3437900"/>
                <a:ext cx="155800" cy="57200"/>
              </a:xfrm>
              <a:custGeom>
                <a:rect b="b" l="l" r="r" t="t"/>
                <a:pathLst>
                  <a:path extrusionOk="0" h="2288" w="6232">
                    <a:moveTo>
                      <a:pt x="101" y="0"/>
                    </a:moveTo>
                    <a:cubicBezTo>
                      <a:pt x="49" y="0"/>
                      <a:pt x="1" y="62"/>
                      <a:pt x="50" y="104"/>
                    </a:cubicBezTo>
                    <a:cubicBezTo>
                      <a:pt x="959" y="911"/>
                      <a:pt x="1935" y="1732"/>
                      <a:pt x="3119" y="2097"/>
                    </a:cubicBezTo>
                    <a:cubicBezTo>
                      <a:pt x="3518" y="2219"/>
                      <a:pt x="3937" y="2287"/>
                      <a:pt x="4354" y="2287"/>
                    </a:cubicBezTo>
                    <a:cubicBezTo>
                      <a:pt x="4997" y="2287"/>
                      <a:pt x="5634" y="2125"/>
                      <a:pt x="6177" y="1749"/>
                    </a:cubicBezTo>
                    <a:cubicBezTo>
                      <a:pt x="6231" y="1710"/>
                      <a:pt x="6184" y="1639"/>
                      <a:pt x="6128" y="1639"/>
                    </a:cubicBezTo>
                    <a:cubicBezTo>
                      <a:pt x="6116" y="1639"/>
                      <a:pt x="6103" y="1643"/>
                      <a:pt x="6090" y="1652"/>
                    </a:cubicBezTo>
                    <a:cubicBezTo>
                      <a:pt x="5576" y="2006"/>
                      <a:pt x="4971" y="2159"/>
                      <a:pt x="4359" y="2159"/>
                    </a:cubicBezTo>
                    <a:cubicBezTo>
                      <a:pt x="3909" y="2159"/>
                      <a:pt x="3456" y="2076"/>
                      <a:pt x="3035" y="1932"/>
                    </a:cubicBezTo>
                    <a:cubicBezTo>
                      <a:pt x="1928" y="1554"/>
                      <a:pt x="1007" y="783"/>
                      <a:pt x="146" y="17"/>
                    </a:cubicBezTo>
                    <a:cubicBezTo>
                      <a:pt x="132" y="5"/>
                      <a:pt x="117" y="0"/>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76"/>
              <p:cNvSpPr/>
              <p:nvPr/>
            </p:nvSpPr>
            <p:spPr>
              <a:xfrm>
                <a:off x="2114200" y="3379675"/>
                <a:ext cx="165125" cy="94800"/>
              </a:xfrm>
              <a:custGeom>
                <a:rect b="b" l="l" r="r" t="t"/>
                <a:pathLst>
                  <a:path extrusionOk="0" h="3792" w="6605">
                    <a:moveTo>
                      <a:pt x="2562" y="0"/>
                    </a:moveTo>
                    <a:cubicBezTo>
                      <a:pt x="2562" y="0"/>
                      <a:pt x="1382" y="395"/>
                      <a:pt x="1" y="1027"/>
                    </a:cubicBezTo>
                    <a:cubicBezTo>
                      <a:pt x="808" y="1918"/>
                      <a:pt x="2441" y="3440"/>
                      <a:pt x="4384" y="3752"/>
                    </a:cubicBezTo>
                    <a:cubicBezTo>
                      <a:pt x="4547" y="3779"/>
                      <a:pt x="4699" y="3791"/>
                      <a:pt x="4841" y="3791"/>
                    </a:cubicBezTo>
                    <a:cubicBezTo>
                      <a:pt x="6236" y="3791"/>
                      <a:pt x="6605" y="2581"/>
                      <a:pt x="6504" y="1508"/>
                    </a:cubicBezTo>
                    <a:cubicBezTo>
                      <a:pt x="4474" y="668"/>
                      <a:pt x="2562" y="0"/>
                      <a:pt x="25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76"/>
              <p:cNvSpPr/>
              <p:nvPr/>
            </p:nvSpPr>
            <p:spPr>
              <a:xfrm>
                <a:off x="1953600" y="3635325"/>
                <a:ext cx="487000" cy="430075"/>
              </a:xfrm>
              <a:custGeom>
                <a:rect b="b" l="l" r="r" t="t"/>
                <a:pathLst>
                  <a:path extrusionOk="0" h="17203" w="19480">
                    <a:moveTo>
                      <a:pt x="1178" y="0"/>
                    </a:moveTo>
                    <a:cubicBezTo>
                      <a:pt x="1178" y="0"/>
                      <a:pt x="906" y="1554"/>
                      <a:pt x="643" y="3710"/>
                    </a:cubicBezTo>
                    <a:cubicBezTo>
                      <a:pt x="519" y="4729"/>
                      <a:pt x="396" y="5882"/>
                      <a:pt x="304" y="7069"/>
                    </a:cubicBezTo>
                    <a:cubicBezTo>
                      <a:pt x="1" y="11034"/>
                      <a:pt x="50" y="15387"/>
                      <a:pt x="1554" y="16401"/>
                    </a:cubicBezTo>
                    <a:cubicBezTo>
                      <a:pt x="2283" y="16893"/>
                      <a:pt x="4660" y="17203"/>
                      <a:pt x="7386" y="17203"/>
                    </a:cubicBezTo>
                    <a:cubicBezTo>
                      <a:pt x="12756" y="17203"/>
                      <a:pt x="19480" y="16001"/>
                      <a:pt x="17639" y="12617"/>
                    </a:cubicBezTo>
                    <a:cubicBezTo>
                      <a:pt x="15786" y="9210"/>
                      <a:pt x="15930" y="4270"/>
                      <a:pt x="15993" y="3121"/>
                    </a:cubicBezTo>
                    <a:cubicBezTo>
                      <a:pt x="16001" y="2983"/>
                      <a:pt x="16006" y="2901"/>
                      <a:pt x="16008" y="2882"/>
                    </a:cubicBezTo>
                    <a:lnTo>
                      <a:pt x="16008" y="2878"/>
                    </a:lnTo>
                    <a:lnTo>
                      <a:pt x="11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76"/>
              <p:cNvSpPr/>
              <p:nvPr/>
            </p:nvSpPr>
            <p:spPr>
              <a:xfrm>
                <a:off x="2300325" y="3429450"/>
                <a:ext cx="74825" cy="138750"/>
              </a:xfrm>
              <a:custGeom>
                <a:rect b="b" l="l" r="r" t="t"/>
                <a:pathLst>
                  <a:path extrusionOk="0" h="5550" w="2993">
                    <a:moveTo>
                      <a:pt x="158" y="0"/>
                    </a:moveTo>
                    <a:cubicBezTo>
                      <a:pt x="106" y="259"/>
                      <a:pt x="75" y="522"/>
                      <a:pt x="64" y="787"/>
                    </a:cubicBezTo>
                    <a:cubicBezTo>
                      <a:pt x="1" y="2304"/>
                      <a:pt x="609" y="3802"/>
                      <a:pt x="1773" y="4788"/>
                    </a:cubicBezTo>
                    <a:lnTo>
                      <a:pt x="1775" y="4788"/>
                    </a:lnTo>
                    <a:cubicBezTo>
                      <a:pt x="2139" y="5097"/>
                      <a:pt x="2542" y="5352"/>
                      <a:pt x="2972" y="5550"/>
                    </a:cubicBezTo>
                    <a:cubicBezTo>
                      <a:pt x="2980" y="5487"/>
                      <a:pt x="2987" y="5423"/>
                      <a:pt x="2993" y="5360"/>
                    </a:cubicBezTo>
                    <a:cubicBezTo>
                      <a:pt x="2218" y="4995"/>
                      <a:pt x="1535" y="4435"/>
                      <a:pt x="1050" y="3720"/>
                    </a:cubicBezTo>
                    <a:cubicBezTo>
                      <a:pt x="330" y="2657"/>
                      <a:pt x="96" y="1328"/>
                      <a:pt x="330" y="83"/>
                    </a:cubicBezTo>
                    <a:cubicBezTo>
                      <a:pt x="273" y="56"/>
                      <a:pt x="215" y="29"/>
                      <a:pt x="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76"/>
              <p:cNvSpPr/>
              <p:nvPr/>
            </p:nvSpPr>
            <p:spPr>
              <a:xfrm>
                <a:off x="2033250" y="3564325"/>
                <a:ext cx="332600" cy="165775"/>
              </a:xfrm>
              <a:custGeom>
                <a:rect b="b" l="l" r="r" t="t"/>
                <a:pathLst>
                  <a:path extrusionOk="0" h="6631" w="13304">
                    <a:moveTo>
                      <a:pt x="8270" y="1"/>
                    </a:moveTo>
                    <a:cubicBezTo>
                      <a:pt x="7245" y="1"/>
                      <a:pt x="6233" y="296"/>
                      <a:pt x="5324" y="765"/>
                    </a:cubicBezTo>
                    <a:cubicBezTo>
                      <a:pt x="3998" y="1452"/>
                      <a:pt x="2945" y="2474"/>
                      <a:pt x="2030" y="3625"/>
                    </a:cubicBezTo>
                    <a:cubicBezTo>
                      <a:pt x="1303" y="4536"/>
                      <a:pt x="665" y="5528"/>
                      <a:pt x="45" y="6497"/>
                    </a:cubicBezTo>
                    <a:cubicBezTo>
                      <a:pt x="1" y="6566"/>
                      <a:pt x="64" y="6631"/>
                      <a:pt x="127" y="6631"/>
                    </a:cubicBezTo>
                    <a:cubicBezTo>
                      <a:pt x="155" y="6631"/>
                      <a:pt x="183" y="6618"/>
                      <a:pt x="202" y="6589"/>
                    </a:cubicBezTo>
                    <a:cubicBezTo>
                      <a:pt x="841" y="5591"/>
                      <a:pt x="1484" y="4586"/>
                      <a:pt x="2228" y="3663"/>
                    </a:cubicBezTo>
                    <a:cubicBezTo>
                      <a:pt x="2399" y="3450"/>
                      <a:pt x="2575" y="3241"/>
                      <a:pt x="2759" y="3038"/>
                    </a:cubicBezTo>
                    <a:cubicBezTo>
                      <a:pt x="4169" y="1475"/>
                      <a:pt x="6137" y="184"/>
                      <a:pt x="8270" y="184"/>
                    </a:cubicBezTo>
                    <a:cubicBezTo>
                      <a:pt x="8630" y="184"/>
                      <a:pt x="8995" y="220"/>
                      <a:pt x="9362" y="299"/>
                    </a:cubicBezTo>
                    <a:cubicBezTo>
                      <a:pt x="10908" y="629"/>
                      <a:pt x="12166" y="1523"/>
                      <a:pt x="13269" y="2604"/>
                    </a:cubicBezTo>
                    <a:cubicBezTo>
                      <a:pt x="13281" y="2530"/>
                      <a:pt x="13292" y="2455"/>
                      <a:pt x="13304" y="2382"/>
                    </a:cubicBezTo>
                    <a:cubicBezTo>
                      <a:pt x="12968" y="2058"/>
                      <a:pt x="12615" y="1753"/>
                      <a:pt x="12239" y="1471"/>
                    </a:cubicBezTo>
                    <a:cubicBezTo>
                      <a:pt x="11246" y="728"/>
                      <a:pt x="10085" y="168"/>
                      <a:pt x="8840" y="32"/>
                    </a:cubicBezTo>
                    <a:cubicBezTo>
                      <a:pt x="8650" y="11"/>
                      <a:pt x="8460" y="1"/>
                      <a:pt x="82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76"/>
              <p:cNvSpPr/>
              <p:nvPr/>
            </p:nvSpPr>
            <p:spPr>
              <a:xfrm>
                <a:off x="1957625" y="3679275"/>
                <a:ext cx="396625" cy="204825"/>
              </a:xfrm>
              <a:custGeom>
                <a:rect b="b" l="l" r="r" t="t"/>
                <a:pathLst>
                  <a:path extrusionOk="0" h="8193" w="15865">
                    <a:moveTo>
                      <a:pt x="12439" y="0"/>
                    </a:moveTo>
                    <a:cubicBezTo>
                      <a:pt x="11930" y="0"/>
                      <a:pt x="11443" y="62"/>
                      <a:pt x="10977" y="176"/>
                    </a:cubicBezTo>
                    <a:cubicBezTo>
                      <a:pt x="7706" y="970"/>
                      <a:pt x="5389" y="4287"/>
                      <a:pt x="2878" y="6330"/>
                    </a:cubicBezTo>
                    <a:cubicBezTo>
                      <a:pt x="2055" y="6999"/>
                      <a:pt x="1154" y="7582"/>
                      <a:pt x="160" y="7964"/>
                    </a:cubicBezTo>
                    <a:cubicBezTo>
                      <a:pt x="120" y="7979"/>
                      <a:pt x="79" y="7995"/>
                      <a:pt x="39" y="8008"/>
                    </a:cubicBezTo>
                    <a:cubicBezTo>
                      <a:pt x="28" y="8012"/>
                      <a:pt x="16" y="8018"/>
                      <a:pt x="5" y="8020"/>
                    </a:cubicBezTo>
                    <a:cubicBezTo>
                      <a:pt x="3" y="8077"/>
                      <a:pt x="3" y="8135"/>
                      <a:pt x="1" y="8192"/>
                    </a:cubicBezTo>
                    <a:cubicBezTo>
                      <a:pt x="56" y="8173"/>
                      <a:pt x="112" y="8152"/>
                      <a:pt x="166" y="8131"/>
                    </a:cubicBezTo>
                    <a:cubicBezTo>
                      <a:pt x="1077" y="7786"/>
                      <a:pt x="1934" y="7295"/>
                      <a:pt x="2728" y="6677"/>
                    </a:cubicBezTo>
                    <a:cubicBezTo>
                      <a:pt x="4384" y="5394"/>
                      <a:pt x="5725" y="3763"/>
                      <a:pt x="7328" y="2424"/>
                    </a:cubicBezTo>
                    <a:cubicBezTo>
                      <a:pt x="8537" y="1413"/>
                      <a:pt x="9945" y="548"/>
                      <a:pt x="11491" y="274"/>
                    </a:cubicBezTo>
                    <a:cubicBezTo>
                      <a:pt x="11823" y="215"/>
                      <a:pt x="12161" y="184"/>
                      <a:pt x="12505" y="184"/>
                    </a:cubicBezTo>
                    <a:cubicBezTo>
                      <a:pt x="12666" y="184"/>
                      <a:pt x="12829" y="191"/>
                      <a:pt x="12993" y="205"/>
                    </a:cubicBezTo>
                    <a:cubicBezTo>
                      <a:pt x="13935" y="289"/>
                      <a:pt x="14848" y="596"/>
                      <a:pt x="15654" y="1083"/>
                    </a:cubicBezTo>
                    <a:cubicBezTo>
                      <a:pt x="15713" y="1118"/>
                      <a:pt x="15774" y="1158"/>
                      <a:pt x="15836" y="1196"/>
                    </a:cubicBezTo>
                    <a:cubicBezTo>
                      <a:pt x="15838" y="1198"/>
                      <a:pt x="15840" y="1198"/>
                      <a:pt x="15842" y="1200"/>
                    </a:cubicBezTo>
                    <a:cubicBezTo>
                      <a:pt x="15844" y="1158"/>
                      <a:pt x="15845" y="1133"/>
                      <a:pt x="15847" y="1124"/>
                    </a:cubicBezTo>
                    <a:lnTo>
                      <a:pt x="15847" y="1120"/>
                    </a:lnTo>
                    <a:cubicBezTo>
                      <a:pt x="15853" y="1081"/>
                      <a:pt x="15859" y="1041"/>
                      <a:pt x="15865" y="1003"/>
                    </a:cubicBezTo>
                    <a:cubicBezTo>
                      <a:pt x="14992" y="448"/>
                      <a:pt x="13987" y="105"/>
                      <a:pt x="12949" y="21"/>
                    </a:cubicBezTo>
                    <a:cubicBezTo>
                      <a:pt x="12776" y="7"/>
                      <a:pt x="12606" y="0"/>
                      <a:pt x="124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76"/>
              <p:cNvSpPr/>
              <p:nvPr/>
            </p:nvSpPr>
            <p:spPr>
              <a:xfrm>
                <a:off x="2208000" y="3759050"/>
                <a:ext cx="145000" cy="273875"/>
              </a:xfrm>
              <a:custGeom>
                <a:rect b="b" l="l" r="r" t="t"/>
                <a:pathLst>
                  <a:path extrusionOk="0" h="10955" w="5800">
                    <a:moveTo>
                      <a:pt x="5070" y="1"/>
                    </a:moveTo>
                    <a:cubicBezTo>
                      <a:pt x="4942" y="1"/>
                      <a:pt x="4815" y="7"/>
                      <a:pt x="4689" y="18"/>
                    </a:cubicBezTo>
                    <a:cubicBezTo>
                      <a:pt x="3371" y="141"/>
                      <a:pt x="2130" y="833"/>
                      <a:pt x="1286" y="1846"/>
                    </a:cubicBezTo>
                    <a:cubicBezTo>
                      <a:pt x="400" y="2909"/>
                      <a:pt x="1" y="4290"/>
                      <a:pt x="118" y="5661"/>
                    </a:cubicBezTo>
                    <a:cubicBezTo>
                      <a:pt x="120" y="5684"/>
                      <a:pt x="122" y="5707"/>
                      <a:pt x="126" y="5730"/>
                    </a:cubicBezTo>
                    <a:cubicBezTo>
                      <a:pt x="400" y="8560"/>
                      <a:pt x="2773" y="10683"/>
                      <a:pt x="5558" y="10954"/>
                    </a:cubicBezTo>
                    <a:cubicBezTo>
                      <a:pt x="5562" y="10954"/>
                      <a:pt x="5565" y="10954"/>
                      <a:pt x="5568" y="10954"/>
                    </a:cubicBezTo>
                    <a:cubicBezTo>
                      <a:pt x="5675" y="10954"/>
                      <a:pt x="5670" y="10783"/>
                      <a:pt x="5558" y="10773"/>
                    </a:cubicBezTo>
                    <a:cubicBezTo>
                      <a:pt x="4119" y="10633"/>
                      <a:pt x="2742" y="9979"/>
                      <a:pt x="1750" y="8924"/>
                    </a:cubicBezTo>
                    <a:cubicBezTo>
                      <a:pt x="918" y="8038"/>
                      <a:pt x="429" y="6893"/>
                      <a:pt x="317" y="5719"/>
                    </a:cubicBezTo>
                    <a:cubicBezTo>
                      <a:pt x="177" y="4269"/>
                      <a:pt x="613" y="2774"/>
                      <a:pt x="1681" y="1679"/>
                    </a:cubicBezTo>
                    <a:cubicBezTo>
                      <a:pt x="2554" y="785"/>
                      <a:pt x="3774" y="194"/>
                      <a:pt x="5034" y="181"/>
                    </a:cubicBezTo>
                    <a:cubicBezTo>
                      <a:pt x="5050" y="181"/>
                      <a:pt x="5066" y="181"/>
                      <a:pt x="5082" y="181"/>
                    </a:cubicBezTo>
                    <a:cubicBezTo>
                      <a:pt x="5227" y="181"/>
                      <a:pt x="5374" y="189"/>
                      <a:pt x="5520" y="208"/>
                    </a:cubicBezTo>
                    <a:cubicBezTo>
                      <a:pt x="5614" y="217"/>
                      <a:pt x="5708" y="231"/>
                      <a:pt x="5800" y="250"/>
                    </a:cubicBezTo>
                    <a:cubicBezTo>
                      <a:pt x="5798" y="187"/>
                      <a:pt x="5796" y="127"/>
                      <a:pt x="5794" y="66"/>
                    </a:cubicBezTo>
                    <a:cubicBezTo>
                      <a:pt x="5710" y="50"/>
                      <a:pt x="5625" y="37"/>
                      <a:pt x="5541" y="27"/>
                    </a:cubicBezTo>
                    <a:cubicBezTo>
                      <a:pt x="5384" y="9"/>
                      <a:pt x="5226" y="1"/>
                      <a:pt x="50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76"/>
              <p:cNvSpPr/>
              <p:nvPr/>
            </p:nvSpPr>
            <p:spPr>
              <a:xfrm>
                <a:off x="1960025" y="3806450"/>
                <a:ext cx="228775" cy="222425"/>
              </a:xfrm>
              <a:custGeom>
                <a:rect b="b" l="l" r="r" t="t"/>
                <a:pathLst>
                  <a:path extrusionOk="0" h="8897" w="9151">
                    <a:moveTo>
                      <a:pt x="6826" y="1"/>
                    </a:moveTo>
                    <a:cubicBezTo>
                      <a:pt x="6685" y="1"/>
                      <a:pt x="6542" y="12"/>
                      <a:pt x="6400" y="34"/>
                    </a:cubicBezTo>
                    <a:cubicBezTo>
                      <a:pt x="4727" y="297"/>
                      <a:pt x="3340" y="1659"/>
                      <a:pt x="2310" y="2910"/>
                    </a:cubicBezTo>
                    <a:cubicBezTo>
                      <a:pt x="1934" y="3366"/>
                      <a:pt x="1574" y="3857"/>
                      <a:pt x="1213" y="4362"/>
                    </a:cubicBezTo>
                    <a:cubicBezTo>
                      <a:pt x="814" y="4920"/>
                      <a:pt x="415" y="5495"/>
                      <a:pt x="1" y="6054"/>
                    </a:cubicBezTo>
                    <a:lnTo>
                      <a:pt x="1" y="6056"/>
                    </a:lnTo>
                    <a:cubicBezTo>
                      <a:pt x="8" y="6142"/>
                      <a:pt x="18" y="6230"/>
                      <a:pt x="27" y="6315"/>
                    </a:cubicBezTo>
                    <a:cubicBezTo>
                      <a:pt x="513" y="5670"/>
                      <a:pt x="969" y="5002"/>
                      <a:pt x="1441" y="4348"/>
                    </a:cubicBezTo>
                    <a:cubicBezTo>
                      <a:pt x="1675" y="4020"/>
                      <a:pt x="1915" y="3698"/>
                      <a:pt x="2164" y="3382"/>
                    </a:cubicBezTo>
                    <a:cubicBezTo>
                      <a:pt x="3164" y="2104"/>
                      <a:pt x="4441" y="738"/>
                      <a:pt x="6060" y="293"/>
                    </a:cubicBezTo>
                    <a:cubicBezTo>
                      <a:pt x="6310" y="225"/>
                      <a:pt x="6564" y="188"/>
                      <a:pt x="6813" y="188"/>
                    </a:cubicBezTo>
                    <a:cubicBezTo>
                      <a:pt x="7463" y="188"/>
                      <a:pt x="8076" y="439"/>
                      <a:pt x="8475" y="1026"/>
                    </a:cubicBezTo>
                    <a:cubicBezTo>
                      <a:pt x="9022" y="1828"/>
                      <a:pt x="8993" y="2846"/>
                      <a:pt x="8855" y="3765"/>
                    </a:cubicBezTo>
                    <a:cubicBezTo>
                      <a:pt x="8850" y="3813"/>
                      <a:pt x="8842" y="3859"/>
                      <a:pt x="8834" y="3907"/>
                    </a:cubicBezTo>
                    <a:cubicBezTo>
                      <a:pt x="8556" y="5635"/>
                      <a:pt x="7911" y="7289"/>
                      <a:pt x="6970" y="8764"/>
                    </a:cubicBezTo>
                    <a:cubicBezTo>
                      <a:pt x="6926" y="8832"/>
                      <a:pt x="6988" y="8896"/>
                      <a:pt x="7052" y="8896"/>
                    </a:cubicBezTo>
                    <a:cubicBezTo>
                      <a:pt x="7080" y="8896"/>
                      <a:pt x="7108" y="8884"/>
                      <a:pt x="7127" y="8854"/>
                    </a:cubicBezTo>
                    <a:cubicBezTo>
                      <a:pt x="8067" y="7385"/>
                      <a:pt x="8788" y="5653"/>
                      <a:pt x="9034" y="3894"/>
                    </a:cubicBezTo>
                    <a:cubicBezTo>
                      <a:pt x="9078" y="3581"/>
                      <a:pt x="9107" y="3266"/>
                      <a:pt x="9118" y="2952"/>
                    </a:cubicBezTo>
                    <a:cubicBezTo>
                      <a:pt x="9151" y="2139"/>
                      <a:pt x="8984" y="1287"/>
                      <a:pt x="8424" y="667"/>
                    </a:cubicBezTo>
                    <a:cubicBezTo>
                      <a:pt x="8005" y="205"/>
                      <a:pt x="7426" y="1"/>
                      <a:pt x="68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76"/>
              <p:cNvSpPr/>
              <p:nvPr/>
            </p:nvSpPr>
            <p:spPr>
              <a:xfrm>
                <a:off x="1972025" y="3950775"/>
                <a:ext cx="136250" cy="107375"/>
              </a:xfrm>
              <a:custGeom>
                <a:rect b="b" l="l" r="r" t="t"/>
                <a:pathLst>
                  <a:path extrusionOk="0" h="4295" w="5450">
                    <a:moveTo>
                      <a:pt x="3495" y="1"/>
                    </a:moveTo>
                    <a:cubicBezTo>
                      <a:pt x="2953" y="1"/>
                      <a:pt x="2405" y="215"/>
                      <a:pt x="1949" y="482"/>
                    </a:cubicBezTo>
                    <a:cubicBezTo>
                      <a:pt x="1103" y="981"/>
                      <a:pt x="426" y="1731"/>
                      <a:pt x="0" y="2607"/>
                    </a:cubicBezTo>
                    <a:cubicBezTo>
                      <a:pt x="31" y="2688"/>
                      <a:pt x="62" y="2765"/>
                      <a:pt x="96" y="2838"/>
                    </a:cubicBezTo>
                    <a:cubicBezTo>
                      <a:pt x="624" y="1650"/>
                      <a:pt x="1613" y="630"/>
                      <a:pt x="2864" y="279"/>
                    </a:cubicBezTo>
                    <a:cubicBezTo>
                      <a:pt x="3061" y="224"/>
                      <a:pt x="3255" y="196"/>
                      <a:pt x="3442" y="196"/>
                    </a:cubicBezTo>
                    <a:cubicBezTo>
                      <a:pt x="4196" y="196"/>
                      <a:pt x="4829" y="639"/>
                      <a:pt x="5049" y="1458"/>
                    </a:cubicBezTo>
                    <a:cubicBezTo>
                      <a:pt x="5298" y="2391"/>
                      <a:pt x="4911" y="3333"/>
                      <a:pt x="4562" y="4186"/>
                    </a:cubicBezTo>
                    <a:cubicBezTo>
                      <a:pt x="4534" y="4251"/>
                      <a:pt x="4588" y="4295"/>
                      <a:pt x="4644" y="4295"/>
                    </a:cubicBezTo>
                    <a:cubicBezTo>
                      <a:pt x="4681" y="4295"/>
                      <a:pt x="4719" y="4276"/>
                      <a:pt x="4736" y="4234"/>
                    </a:cubicBezTo>
                    <a:cubicBezTo>
                      <a:pt x="5084" y="3386"/>
                      <a:pt x="5450" y="2469"/>
                      <a:pt x="5254" y="1537"/>
                    </a:cubicBezTo>
                    <a:cubicBezTo>
                      <a:pt x="5122" y="904"/>
                      <a:pt x="4729" y="321"/>
                      <a:pt x="4100" y="100"/>
                    </a:cubicBezTo>
                    <a:cubicBezTo>
                      <a:pt x="3903" y="31"/>
                      <a:pt x="3699" y="1"/>
                      <a:pt x="34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76"/>
              <p:cNvSpPr/>
              <p:nvPr/>
            </p:nvSpPr>
            <p:spPr>
              <a:xfrm>
                <a:off x="2120900" y="3943875"/>
                <a:ext cx="220575" cy="38625"/>
              </a:xfrm>
              <a:custGeom>
                <a:rect b="b" l="l" r="r" t="t"/>
                <a:pathLst>
                  <a:path extrusionOk="0" h="1545" w="8823">
                    <a:moveTo>
                      <a:pt x="108" y="0"/>
                    </a:moveTo>
                    <a:cubicBezTo>
                      <a:pt x="46" y="0"/>
                      <a:pt x="1" y="86"/>
                      <a:pt x="67" y="119"/>
                    </a:cubicBezTo>
                    <a:cubicBezTo>
                      <a:pt x="1928" y="1060"/>
                      <a:pt x="3997" y="1545"/>
                      <a:pt x="6071" y="1545"/>
                    </a:cubicBezTo>
                    <a:cubicBezTo>
                      <a:pt x="6966" y="1545"/>
                      <a:pt x="7862" y="1455"/>
                      <a:pt x="8743" y="1272"/>
                    </a:cubicBezTo>
                    <a:cubicBezTo>
                      <a:pt x="8822" y="1256"/>
                      <a:pt x="8803" y="1140"/>
                      <a:pt x="8731" y="1140"/>
                    </a:cubicBezTo>
                    <a:cubicBezTo>
                      <a:pt x="8726" y="1140"/>
                      <a:pt x="8721" y="1141"/>
                      <a:pt x="8716" y="1142"/>
                    </a:cubicBezTo>
                    <a:cubicBezTo>
                      <a:pt x="7843" y="1323"/>
                      <a:pt x="6955" y="1412"/>
                      <a:pt x="6068" y="1412"/>
                    </a:cubicBezTo>
                    <a:cubicBezTo>
                      <a:pt x="4020" y="1412"/>
                      <a:pt x="1977" y="936"/>
                      <a:pt x="139" y="8"/>
                    </a:cubicBezTo>
                    <a:cubicBezTo>
                      <a:pt x="129" y="3"/>
                      <a:pt x="118" y="0"/>
                      <a:pt x="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76"/>
              <p:cNvSpPr/>
              <p:nvPr/>
            </p:nvSpPr>
            <p:spPr>
              <a:xfrm>
                <a:off x="1980550" y="3606550"/>
                <a:ext cx="41350" cy="436275"/>
              </a:xfrm>
              <a:custGeom>
                <a:rect b="b" l="l" r="r" t="t"/>
                <a:pathLst>
                  <a:path extrusionOk="0" h="17451" w="1654">
                    <a:moveTo>
                      <a:pt x="1569" y="1"/>
                    </a:moveTo>
                    <a:cubicBezTo>
                      <a:pt x="1544" y="1"/>
                      <a:pt x="1520" y="14"/>
                      <a:pt x="1510" y="45"/>
                    </a:cubicBezTo>
                    <a:cubicBezTo>
                      <a:pt x="781" y="2327"/>
                      <a:pt x="380" y="4714"/>
                      <a:pt x="189" y="7098"/>
                    </a:cubicBezTo>
                    <a:cubicBezTo>
                      <a:pt x="1" y="9427"/>
                      <a:pt x="10" y="11786"/>
                      <a:pt x="300" y="14107"/>
                    </a:cubicBezTo>
                    <a:cubicBezTo>
                      <a:pt x="438" y="15220"/>
                      <a:pt x="643" y="16329"/>
                      <a:pt x="977" y="17401"/>
                    </a:cubicBezTo>
                    <a:cubicBezTo>
                      <a:pt x="987" y="17435"/>
                      <a:pt x="1017" y="17451"/>
                      <a:pt x="1045" y="17451"/>
                    </a:cubicBezTo>
                    <a:cubicBezTo>
                      <a:pt x="1085" y="17451"/>
                      <a:pt x="1123" y="17421"/>
                      <a:pt x="1107" y="17372"/>
                    </a:cubicBezTo>
                    <a:cubicBezTo>
                      <a:pt x="490" y="15377"/>
                      <a:pt x="275" y="13256"/>
                      <a:pt x="215" y="11176"/>
                    </a:cubicBezTo>
                    <a:cubicBezTo>
                      <a:pt x="145" y="8761"/>
                      <a:pt x="309" y="6333"/>
                      <a:pt x="714" y="3952"/>
                    </a:cubicBezTo>
                    <a:cubicBezTo>
                      <a:pt x="935" y="2646"/>
                      <a:pt x="1234" y="1351"/>
                      <a:pt x="1637" y="89"/>
                    </a:cubicBezTo>
                    <a:cubicBezTo>
                      <a:pt x="1654" y="37"/>
                      <a:pt x="1610" y="1"/>
                      <a:pt x="1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76"/>
              <p:cNvSpPr/>
              <p:nvPr/>
            </p:nvSpPr>
            <p:spPr>
              <a:xfrm>
                <a:off x="2027650" y="3822675"/>
                <a:ext cx="320175" cy="101550"/>
              </a:xfrm>
              <a:custGeom>
                <a:rect b="b" l="l" r="r" t="t"/>
                <a:pathLst>
                  <a:path extrusionOk="0" h="4062" w="12807">
                    <a:moveTo>
                      <a:pt x="12705" y="1"/>
                    </a:moveTo>
                    <a:cubicBezTo>
                      <a:pt x="12691" y="1"/>
                      <a:pt x="12676" y="6"/>
                      <a:pt x="12663" y="16"/>
                    </a:cubicBezTo>
                    <a:cubicBezTo>
                      <a:pt x="9943" y="2205"/>
                      <a:pt x="6574" y="3546"/>
                      <a:pt x="3100" y="3859"/>
                    </a:cubicBezTo>
                    <a:cubicBezTo>
                      <a:pt x="2583" y="3905"/>
                      <a:pt x="2065" y="3928"/>
                      <a:pt x="1546" y="3928"/>
                    </a:cubicBezTo>
                    <a:cubicBezTo>
                      <a:pt x="1061" y="3928"/>
                      <a:pt x="576" y="3908"/>
                      <a:pt x="92" y="3868"/>
                    </a:cubicBezTo>
                    <a:cubicBezTo>
                      <a:pt x="90" y="3868"/>
                      <a:pt x="88" y="3868"/>
                      <a:pt x="85" y="3868"/>
                    </a:cubicBezTo>
                    <a:cubicBezTo>
                      <a:pt x="6" y="3868"/>
                      <a:pt x="1" y="3995"/>
                      <a:pt x="85" y="4002"/>
                    </a:cubicBezTo>
                    <a:cubicBezTo>
                      <a:pt x="564" y="4042"/>
                      <a:pt x="1044" y="4062"/>
                      <a:pt x="1523" y="4062"/>
                    </a:cubicBezTo>
                    <a:cubicBezTo>
                      <a:pt x="4577" y="4062"/>
                      <a:pt x="7623" y="3268"/>
                      <a:pt x="10292" y="1777"/>
                    </a:cubicBezTo>
                    <a:cubicBezTo>
                      <a:pt x="11157" y="1294"/>
                      <a:pt x="11980" y="738"/>
                      <a:pt x="12753" y="116"/>
                    </a:cubicBezTo>
                    <a:cubicBezTo>
                      <a:pt x="12807" y="73"/>
                      <a:pt x="12760" y="1"/>
                      <a:pt x="12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76"/>
              <p:cNvSpPr/>
              <p:nvPr/>
            </p:nvSpPr>
            <p:spPr>
              <a:xfrm>
                <a:off x="2355900" y="3580575"/>
                <a:ext cx="21675" cy="109575"/>
              </a:xfrm>
              <a:custGeom>
                <a:rect b="b" l="l" r="r" t="t"/>
                <a:pathLst>
                  <a:path extrusionOk="0" h="4383" w="867">
                    <a:moveTo>
                      <a:pt x="797" y="0"/>
                    </a:moveTo>
                    <a:cubicBezTo>
                      <a:pt x="765" y="0"/>
                      <a:pt x="731" y="20"/>
                      <a:pt x="726" y="61"/>
                    </a:cubicBezTo>
                    <a:cubicBezTo>
                      <a:pt x="532" y="1486"/>
                      <a:pt x="198" y="2889"/>
                      <a:pt x="7" y="4314"/>
                    </a:cubicBezTo>
                    <a:cubicBezTo>
                      <a:pt x="1" y="4359"/>
                      <a:pt x="34" y="4383"/>
                      <a:pt x="70" y="4383"/>
                    </a:cubicBezTo>
                    <a:cubicBezTo>
                      <a:pt x="102" y="4383"/>
                      <a:pt x="135" y="4363"/>
                      <a:pt x="141" y="4322"/>
                    </a:cubicBezTo>
                    <a:cubicBezTo>
                      <a:pt x="335" y="2896"/>
                      <a:pt x="668" y="1494"/>
                      <a:pt x="860" y="69"/>
                    </a:cubicBezTo>
                    <a:cubicBezTo>
                      <a:pt x="866" y="24"/>
                      <a:pt x="832" y="0"/>
                      <a:pt x="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76"/>
              <p:cNvSpPr/>
              <p:nvPr/>
            </p:nvSpPr>
            <p:spPr>
              <a:xfrm>
                <a:off x="2138750" y="3393525"/>
                <a:ext cx="139500" cy="167500"/>
              </a:xfrm>
              <a:custGeom>
                <a:rect b="b" l="l" r="r" t="t"/>
                <a:pathLst>
                  <a:path extrusionOk="0" h="6700" w="5580">
                    <a:moveTo>
                      <a:pt x="112" y="0"/>
                    </a:moveTo>
                    <a:cubicBezTo>
                      <a:pt x="60" y="0"/>
                      <a:pt x="1" y="46"/>
                      <a:pt x="12" y="114"/>
                    </a:cubicBezTo>
                    <a:cubicBezTo>
                      <a:pt x="208" y="1246"/>
                      <a:pt x="410" y="2383"/>
                      <a:pt x="791" y="3469"/>
                    </a:cubicBezTo>
                    <a:cubicBezTo>
                      <a:pt x="1104" y="4351"/>
                      <a:pt x="1539" y="5232"/>
                      <a:pt x="2186" y="5920"/>
                    </a:cubicBezTo>
                    <a:cubicBezTo>
                      <a:pt x="2568" y="6327"/>
                      <a:pt x="3125" y="6700"/>
                      <a:pt x="3688" y="6700"/>
                    </a:cubicBezTo>
                    <a:cubicBezTo>
                      <a:pt x="3902" y="6700"/>
                      <a:pt x="4118" y="6646"/>
                      <a:pt x="4325" y="6519"/>
                    </a:cubicBezTo>
                    <a:cubicBezTo>
                      <a:pt x="5079" y="6057"/>
                      <a:pt x="5282" y="4965"/>
                      <a:pt x="5408" y="4167"/>
                    </a:cubicBezTo>
                    <a:cubicBezTo>
                      <a:pt x="5579" y="3085"/>
                      <a:pt x="5537" y="1984"/>
                      <a:pt x="5301" y="916"/>
                    </a:cubicBezTo>
                    <a:cubicBezTo>
                      <a:pt x="5291" y="871"/>
                      <a:pt x="5257" y="851"/>
                      <a:pt x="5222" y="851"/>
                    </a:cubicBezTo>
                    <a:cubicBezTo>
                      <a:pt x="5169" y="851"/>
                      <a:pt x="5112" y="896"/>
                      <a:pt x="5127" y="964"/>
                    </a:cubicBezTo>
                    <a:cubicBezTo>
                      <a:pt x="5380" y="2111"/>
                      <a:pt x="5403" y="3300"/>
                      <a:pt x="5173" y="4453"/>
                    </a:cubicBezTo>
                    <a:cubicBezTo>
                      <a:pt x="5021" y="5218"/>
                      <a:pt x="4737" y="6421"/>
                      <a:pt x="3786" y="6517"/>
                    </a:cubicBezTo>
                    <a:cubicBezTo>
                      <a:pt x="3743" y="6521"/>
                      <a:pt x="3701" y="6523"/>
                      <a:pt x="3660" y="6523"/>
                    </a:cubicBezTo>
                    <a:cubicBezTo>
                      <a:pt x="2802" y="6523"/>
                      <a:pt x="2124" y="5645"/>
                      <a:pt x="1712" y="4992"/>
                    </a:cubicBezTo>
                    <a:cubicBezTo>
                      <a:pt x="784" y="3519"/>
                      <a:pt x="479" y="1756"/>
                      <a:pt x="187" y="66"/>
                    </a:cubicBezTo>
                    <a:cubicBezTo>
                      <a:pt x="179" y="20"/>
                      <a:pt x="147" y="0"/>
                      <a:pt x="1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76"/>
              <p:cNvSpPr/>
              <p:nvPr/>
            </p:nvSpPr>
            <p:spPr>
              <a:xfrm>
                <a:off x="2169875" y="3160175"/>
                <a:ext cx="238475" cy="172975"/>
              </a:xfrm>
              <a:custGeom>
                <a:rect b="b" l="l" r="r" t="t"/>
                <a:pathLst>
                  <a:path extrusionOk="0" h="6919" w="9539">
                    <a:moveTo>
                      <a:pt x="1583" y="1"/>
                    </a:moveTo>
                    <a:cubicBezTo>
                      <a:pt x="1560" y="1"/>
                      <a:pt x="1538" y="3"/>
                      <a:pt x="1518" y="8"/>
                    </a:cubicBezTo>
                    <a:cubicBezTo>
                      <a:pt x="1169" y="96"/>
                      <a:pt x="1449" y="718"/>
                      <a:pt x="1449" y="718"/>
                    </a:cubicBezTo>
                    <a:cubicBezTo>
                      <a:pt x="1449" y="718"/>
                      <a:pt x="1310" y="674"/>
                      <a:pt x="1170" y="674"/>
                    </a:cubicBezTo>
                    <a:cubicBezTo>
                      <a:pt x="1027" y="674"/>
                      <a:pt x="883" y="719"/>
                      <a:pt x="883" y="900"/>
                    </a:cubicBezTo>
                    <a:cubicBezTo>
                      <a:pt x="883" y="1184"/>
                      <a:pt x="1112" y="1270"/>
                      <a:pt x="1112" y="1270"/>
                    </a:cubicBezTo>
                    <a:cubicBezTo>
                      <a:pt x="1112" y="1270"/>
                      <a:pt x="1" y="2172"/>
                      <a:pt x="308" y="3507"/>
                    </a:cubicBezTo>
                    <a:cubicBezTo>
                      <a:pt x="617" y="4842"/>
                      <a:pt x="778" y="6076"/>
                      <a:pt x="438" y="6438"/>
                    </a:cubicBezTo>
                    <a:cubicBezTo>
                      <a:pt x="203" y="6688"/>
                      <a:pt x="672" y="6918"/>
                      <a:pt x="938" y="6918"/>
                    </a:cubicBezTo>
                    <a:cubicBezTo>
                      <a:pt x="1056" y="6918"/>
                      <a:pt x="1134" y="6874"/>
                      <a:pt x="1094" y="6766"/>
                    </a:cubicBezTo>
                    <a:cubicBezTo>
                      <a:pt x="743" y="5815"/>
                      <a:pt x="6040" y="4011"/>
                      <a:pt x="6040" y="4011"/>
                    </a:cubicBezTo>
                    <a:lnTo>
                      <a:pt x="6041" y="4011"/>
                    </a:lnTo>
                    <a:cubicBezTo>
                      <a:pt x="6041" y="4011"/>
                      <a:pt x="6462" y="4052"/>
                      <a:pt x="6984" y="4052"/>
                    </a:cubicBezTo>
                    <a:cubicBezTo>
                      <a:pt x="7695" y="4052"/>
                      <a:pt x="8594" y="3977"/>
                      <a:pt x="8875" y="3618"/>
                    </a:cubicBezTo>
                    <a:cubicBezTo>
                      <a:pt x="9360" y="2997"/>
                      <a:pt x="7860" y="2947"/>
                      <a:pt x="7860" y="2947"/>
                    </a:cubicBezTo>
                    <a:cubicBezTo>
                      <a:pt x="7860" y="2947"/>
                      <a:pt x="9538" y="2076"/>
                      <a:pt x="8934" y="1575"/>
                    </a:cubicBezTo>
                    <a:cubicBezTo>
                      <a:pt x="8821" y="1481"/>
                      <a:pt x="8691" y="1443"/>
                      <a:pt x="8556" y="1443"/>
                    </a:cubicBezTo>
                    <a:cubicBezTo>
                      <a:pt x="7970" y="1443"/>
                      <a:pt x="7273" y="2157"/>
                      <a:pt x="7273" y="2157"/>
                    </a:cubicBezTo>
                    <a:cubicBezTo>
                      <a:pt x="7273" y="2157"/>
                      <a:pt x="8286" y="1017"/>
                      <a:pt x="7860" y="641"/>
                    </a:cubicBezTo>
                    <a:cubicBezTo>
                      <a:pt x="7790" y="579"/>
                      <a:pt x="7710" y="553"/>
                      <a:pt x="7624" y="553"/>
                    </a:cubicBezTo>
                    <a:cubicBezTo>
                      <a:pt x="7187" y="553"/>
                      <a:pt x="6615" y="1226"/>
                      <a:pt x="6615" y="1226"/>
                    </a:cubicBezTo>
                    <a:cubicBezTo>
                      <a:pt x="6615" y="1226"/>
                      <a:pt x="5414" y="535"/>
                      <a:pt x="3838" y="535"/>
                    </a:cubicBezTo>
                    <a:cubicBezTo>
                      <a:pt x="3504" y="535"/>
                      <a:pt x="3154" y="566"/>
                      <a:pt x="2794" y="641"/>
                    </a:cubicBezTo>
                    <a:cubicBezTo>
                      <a:pt x="2794" y="641"/>
                      <a:pt x="1971" y="1"/>
                      <a:pt x="15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76"/>
              <p:cNvSpPr/>
              <p:nvPr/>
            </p:nvSpPr>
            <p:spPr>
              <a:xfrm>
                <a:off x="2154550" y="3309075"/>
                <a:ext cx="109600" cy="140200"/>
              </a:xfrm>
              <a:custGeom>
                <a:rect b="b" l="l" r="r" t="t"/>
                <a:pathLst>
                  <a:path extrusionOk="0" h="5608" w="4384">
                    <a:moveTo>
                      <a:pt x="1665" y="1"/>
                    </a:moveTo>
                    <a:cubicBezTo>
                      <a:pt x="1255" y="1401"/>
                      <a:pt x="687" y="2533"/>
                      <a:pt x="0" y="3459"/>
                    </a:cubicBezTo>
                    <a:cubicBezTo>
                      <a:pt x="0" y="3459"/>
                      <a:pt x="965" y="5608"/>
                      <a:pt x="2919" y="5608"/>
                    </a:cubicBezTo>
                    <a:cubicBezTo>
                      <a:pt x="3243" y="5608"/>
                      <a:pt x="3595" y="5548"/>
                      <a:pt x="3975" y="5410"/>
                    </a:cubicBezTo>
                    <a:lnTo>
                      <a:pt x="4166" y="3663"/>
                    </a:lnTo>
                    <a:lnTo>
                      <a:pt x="4295" y="2508"/>
                    </a:lnTo>
                    <a:lnTo>
                      <a:pt x="4383" y="1700"/>
                    </a:lnTo>
                    <a:lnTo>
                      <a:pt x="1665"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76"/>
              <p:cNvSpPr/>
              <p:nvPr/>
            </p:nvSpPr>
            <p:spPr>
              <a:xfrm>
                <a:off x="2202300" y="3343175"/>
                <a:ext cx="59650" cy="68450"/>
              </a:xfrm>
              <a:custGeom>
                <a:rect b="b" l="l" r="r" t="t"/>
                <a:pathLst>
                  <a:path extrusionOk="0" h="2738" w="2386">
                    <a:moveTo>
                      <a:pt x="1" y="0"/>
                    </a:moveTo>
                    <a:lnTo>
                      <a:pt x="1" y="0"/>
                    </a:lnTo>
                    <a:cubicBezTo>
                      <a:pt x="673" y="2083"/>
                      <a:pt x="1760" y="2738"/>
                      <a:pt x="2207" y="2738"/>
                    </a:cubicBezTo>
                    <a:cubicBezTo>
                      <a:pt x="2207" y="2738"/>
                      <a:pt x="2208" y="2738"/>
                      <a:pt x="2209" y="2738"/>
                    </a:cubicBezTo>
                    <a:lnTo>
                      <a:pt x="2385" y="1144"/>
                    </a:lnTo>
                    <a:lnTo>
                      <a:pt x="1" y="0"/>
                    </a:ln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76"/>
              <p:cNvSpPr/>
              <p:nvPr/>
            </p:nvSpPr>
            <p:spPr>
              <a:xfrm>
                <a:off x="2193000" y="3205175"/>
                <a:ext cx="151900" cy="180425"/>
              </a:xfrm>
              <a:custGeom>
                <a:rect b="b" l="l" r="r" t="t"/>
                <a:pathLst>
                  <a:path extrusionOk="0" h="7217" w="6076">
                    <a:moveTo>
                      <a:pt x="2677" y="0"/>
                    </a:moveTo>
                    <a:cubicBezTo>
                      <a:pt x="1487" y="0"/>
                      <a:pt x="920" y="724"/>
                      <a:pt x="605" y="1519"/>
                    </a:cubicBezTo>
                    <a:cubicBezTo>
                      <a:pt x="352" y="2152"/>
                      <a:pt x="259" y="2831"/>
                      <a:pt x="135" y="3226"/>
                    </a:cubicBezTo>
                    <a:cubicBezTo>
                      <a:pt x="98" y="3349"/>
                      <a:pt x="68" y="3464"/>
                      <a:pt x="48" y="3575"/>
                    </a:cubicBezTo>
                    <a:cubicBezTo>
                      <a:pt x="2" y="3832"/>
                      <a:pt x="0" y="4070"/>
                      <a:pt x="39" y="4325"/>
                    </a:cubicBezTo>
                    <a:cubicBezTo>
                      <a:pt x="81" y="4613"/>
                      <a:pt x="171" y="4924"/>
                      <a:pt x="298" y="5317"/>
                    </a:cubicBezTo>
                    <a:cubicBezTo>
                      <a:pt x="321" y="5384"/>
                      <a:pt x="344" y="5455"/>
                      <a:pt x="369" y="5530"/>
                    </a:cubicBezTo>
                    <a:cubicBezTo>
                      <a:pt x="630" y="6305"/>
                      <a:pt x="1320" y="6794"/>
                      <a:pt x="2063" y="7044"/>
                    </a:cubicBezTo>
                    <a:cubicBezTo>
                      <a:pt x="2415" y="7161"/>
                      <a:pt x="2724" y="7217"/>
                      <a:pt x="2998" y="7217"/>
                    </a:cubicBezTo>
                    <a:cubicBezTo>
                      <a:pt x="4022" y="7217"/>
                      <a:pt x="4542" y="6437"/>
                      <a:pt x="4925" y="5221"/>
                    </a:cubicBezTo>
                    <a:cubicBezTo>
                      <a:pt x="5013" y="4945"/>
                      <a:pt x="5092" y="4646"/>
                      <a:pt x="5170" y="4329"/>
                    </a:cubicBezTo>
                    <a:cubicBezTo>
                      <a:pt x="5487" y="3033"/>
                      <a:pt x="6076" y="2451"/>
                      <a:pt x="5922" y="1857"/>
                    </a:cubicBezTo>
                    <a:lnTo>
                      <a:pt x="5920" y="1857"/>
                    </a:lnTo>
                    <a:cubicBezTo>
                      <a:pt x="5907" y="1826"/>
                      <a:pt x="5893" y="1797"/>
                      <a:pt x="5878" y="1768"/>
                    </a:cubicBezTo>
                    <a:cubicBezTo>
                      <a:pt x="5533" y="1080"/>
                      <a:pt x="4921" y="560"/>
                      <a:pt x="4194" y="303"/>
                    </a:cubicBezTo>
                    <a:cubicBezTo>
                      <a:pt x="4054" y="253"/>
                      <a:pt x="3919" y="209"/>
                      <a:pt x="3787" y="172"/>
                    </a:cubicBezTo>
                    <a:cubicBezTo>
                      <a:pt x="3758" y="165"/>
                      <a:pt x="3728" y="155"/>
                      <a:pt x="3699" y="149"/>
                    </a:cubicBezTo>
                    <a:cubicBezTo>
                      <a:pt x="3685" y="146"/>
                      <a:pt x="3674" y="142"/>
                      <a:pt x="3662" y="140"/>
                    </a:cubicBezTo>
                    <a:cubicBezTo>
                      <a:pt x="3628" y="130"/>
                      <a:pt x="3595" y="121"/>
                      <a:pt x="3563" y="115"/>
                    </a:cubicBezTo>
                    <a:cubicBezTo>
                      <a:pt x="3540" y="109"/>
                      <a:pt x="3515" y="103"/>
                      <a:pt x="3492" y="98"/>
                    </a:cubicBezTo>
                    <a:cubicBezTo>
                      <a:pt x="3438" y="86"/>
                      <a:pt x="3386" y="75"/>
                      <a:pt x="3334" y="65"/>
                    </a:cubicBezTo>
                    <a:cubicBezTo>
                      <a:pt x="3097" y="21"/>
                      <a:pt x="2878" y="0"/>
                      <a:pt x="2677"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76"/>
              <p:cNvSpPr/>
              <p:nvPr/>
            </p:nvSpPr>
            <p:spPr>
              <a:xfrm>
                <a:off x="2202100" y="3285875"/>
                <a:ext cx="114075" cy="99725"/>
              </a:xfrm>
              <a:custGeom>
                <a:rect b="b" l="l" r="r" t="t"/>
                <a:pathLst>
                  <a:path extrusionOk="0" h="3989" w="4563">
                    <a:moveTo>
                      <a:pt x="1685" y="0"/>
                    </a:moveTo>
                    <a:lnTo>
                      <a:pt x="1200" y="259"/>
                    </a:lnTo>
                    <a:cubicBezTo>
                      <a:pt x="1200" y="259"/>
                      <a:pt x="1254" y="994"/>
                      <a:pt x="914" y="1826"/>
                    </a:cubicBezTo>
                    <a:cubicBezTo>
                      <a:pt x="706" y="2238"/>
                      <a:pt x="395" y="2293"/>
                      <a:pt x="196" y="2293"/>
                    </a:cubicBezTo>
                    <a:cubicBezTo>
                      <a:pt x="124" y="2293"/>
                      <a:pt x="67" y="2286"/>
                      <a:pt x="34" y="2286"/>
                    </a:cubicBezTo>
                    <a:cubicBezTo>
                      <a:pt x="12" y="2286"/>
                      <a:pt x="1" y="2289"/>
                      <a:pt x="5" y="2300"/>
                    </a:cubicBezTo>
                    <a:cubicBezTo>
                      <a:pt x="266" y="3077"/>
                      <a:pt x="956" y="3566"/>
                      <a:pt x="1701" y="3816"/>
                    </a:cubicBezTo>
                    <a:cubicBezTo>
                      <a:pt x="2053" y="3933"/>
                      <a:pt x="2362" y="3989"/>
                      <a:pt x="2635" y="3989"/>
                    </a:cubicBezTo>
                    <a:cubicBezTo>
                      <a:pt x="3658" y="3989"/>
                      <a:pt x="4178" y="3209"/>
                      <a:pt x="4563" y="1993"/>
                    </a:cubicBezTo>
                    <a:cubicBezTo>
                      <a:pt x="3366" y="1374"/>
                      <a:pt x="2696" y="1084"/>
                      <a:pt x="1898" y="929"/>
                    </a:cubicBezTo>
                    <a:cubicBezTo>
                      <a:pt x="1346" y="821"/>
                      <a:pt x="1685"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76"/>
              <p:cNvSpPr/>
              <p:nvPr/>
            </p:nvSpPr>
            <p:spPr>
              <a:xfrm>
                <a:off x="2282925" y="3288225"/>
                <a:ext cx="18875" cy="30025"/>
              </a:xfrm>
              <a:custGeom>
                <a:rect b="b" l="l" r="r" t="t"/>
                <a:pathLst>
                  <a:path extrusionOk="0" h="1201" w="755">
                    <a:moveTo>
                      <a:pt x="486" y="1"/>
                    </a:moveTo>
                    <a:cubicBezTo>
                      <a:pt x="454" y="1"/>
                      <a:pt x="424" y="21"/>
                      <a:pt x="413" y="54"/>
                    </a:cubicBezTo>
                    <a:lnTo>
                      <a:pt x="240" y="614"/>
                    </a:lnTo>
                    <a:cubicBezTo>
                      <a:pt x="234" y="635"/>
                      <a:pt x="236" y="658"/>
                      <a:pt x="248" y="675"/>
                    </a:cubicBezTo>
                    <a:cubicBezTo>
                      <a:pt x="259" y="695"/>
                      <a:pt x="278" y="708"/>
                      <a:pt x="301" y="710"/>
                    </a:cubicBezTo>
                    <a:cubicBezTo>
                      <a:pt x="355" y="720"/>
                      <a:pt x="510" y="762"/>
                      <a:pt x="570" y="846"/>
                    </a:cubicBezTo>
                    <a:cubicBezTo>
                      <a:pt x="591" y="879"/>
                      <a:pt x="599" y="911"/>
                      <a:pt x="591" y="952"/>
                    </a:cubicBezTo>
                    <a:cubicBezTo>
                      <a:pt x="585" y="980"/>
                      <a:pt x="572" y="1000"/>
                      <a:pt x="547" y="1015"/>
                    </a:cubicBezTo>
                    <a:cubicBezTo>
                      <a:pt x="506" y="1040"/>
                      <a:pt x="443" y="1049"/>
                      <a:pt x="373" y="1049"/>
                    </a:cubicBezTo>
                    <a:cubicBezTo>
                      <a:pt x="279" y="1049"/>
                      <a:pt x="174" y="1032"/>
                      <a:pt x="104" y="1013"/>
                    </a:cubicBezTo>
                    <a:cubicBezTo>
                      <a:pt x="97" y="1011"/>
                      <a:pt x="90" y="1010"/>
                      <a:pt x="83" y="1010"/>
                    </a:cubicBezTo>
                    <a:cubicBezTo>
                      <a:pt x="50" y="1010"/>
                      <a:pt x="19" y="1032"/>
                      <a:pt x="10" y="1065"/>
                    </a:cubicBezTo>
                    <a:cubicBezTo>
                      <a:pt x="0" y="1105"/>
                      <a:pt x="23" y="1147"/>
                      <a:pt x="64" y="1159"/>
                    </a:cubicBezTo>
                    <a:cubicBezTo>
                      <a:pt x="87" y="1165"/>
                      <a:pt x="227" y="1201"/>
                      <a:pt x="372" y="1201"/>
                    </a:cubicBezTo>
                    <a:cubicBezTo>
                      <a:pt x="463" y="1201"/>
                      <a:pt x="557" y="1188"/>
                      <a:pt x="627" y="1143"/>
                    </a:cubicBezTo>
                    <a:cubicBezTo>
                      <a:pt x="687" y="1105"/>
                      <a:pt x="725" y="1049"/>
                      <a:pt x="739" y="980"/>
                    </a:cubicBezTo>
                    <a:cubicBezTo>
                      <a:pt x="754" y="900"/>
                      <a:pt x="739" y="823"/>
                      <a:pt x="693" y="760"/>
                    </a:cubicBezTo>
                    <a:cubicBezTo>
                      <a:pt x="622" y="658"/>
                      <a:pt x="495" y="606"/>
                      <a:pt x="409" y="581"/>
                    </a:cubicBezTo>
                    <a:lnTo>
                      <a:pt x="558" y="98"/>
                    </a:lnTo>
                    <a:cubicBezTo>
                      <a:pt x="570" y="60"/>
                      <a:pt x="547" y="17"/>
                      <a:pt x="509" y="4"/>
                    </a:cubicBezTo>
                    <a:cubicBezTo>
                      <a:pt x="501" y="2"/>
                      <a:pt x="494" y="1"/>
                      <a:pt x="4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76"/>
              <p:cNvSpPr/>
              <p:nvPr/>
            </p:nvSpPr>
            <p:spPr>
              <a:xfrm>
                <a:off x="2165725" y="3199550"/>
                <a:ext cx="181950" cy="94850"/>
              </a:xfrm>
              <a:custGeom>
                <a:rect b="b" l="l" r="r" t="t"/>
                <a:pathLst>
                  <a:path extrusionOk="0" h="3794" w="7278">
                    <a:moveTo>
                      <a:pt x="4326" y="1"/>
                    </a:moveTo>
                    <a:cubicBezTo>
                      <a:pt x="3356" y="1"/>
                      <a:pt x="2354" y="378"/>
                      <a:pt x="1592" y="961"/>
                    </a:cubicBezTo>
                    <a:cubicBezTo>
                      <a:pt x="0" y="2183"/>
                      <a:pt x="1997" y="2749"/>
                      <a:pt x="1997" y="2749"/>
                    </a:cubicBezTo>
                    <a:lnTo>
                      <a:pt x="2411" y="3580"/>
                    </a:lnTo>
                    <a:cubicBezTo>
                      <a:pt x="2485" y="3726"/>
                      <a:pt x="2620" y="3794"/>
                      <a:pt x="2754" y="3794"/>
                    </a:cubicBezTo>
                    <a:cubicBezTo>
                      <a:pt x="2935" y="3794"/>
                      <a:pt x="3115" y="3671"/>
                      <a:pt x="3140" y="3453"/>
                    </a:cubicBezTo>
                    <a:cubicBezTo>
                      <a:pt x="3246" y="2544"/>
                      <a:pt x="3131" y="1951"/>
                      <a:pt x="3459" y="1897"/>
                    </a:cubicBezTo>
                    <a:cubicBezTo>
                      <a:pt x="3888" y="1825"/>
                      <a:pt x="3936" y="1205"/>
                      <a:pt x="3936" y="1205"/>
                    </a:cubicBezTo>
                    <a:cubicBezTo>
                      <a:pt x="3936" y="1205"/>
                      <a:pt x="5009" y="1721"/>
                      <a:pt x="5839" y="2281"/>
                    </a:cubicBezTo>
                    <a:cubicBezTo>
                      <a:pt x="5927" y="2341"/>
                      <a:pt x="6050" y="2362"/>
                      <a:pt x="6177" y="2362"/>
                    </a:cubicBezTo>
                    <a:cubicBezTo>
                      <a:pt x="6475" y="2362"/>
                      <a:pt x="6802" y="2249"/>
                      <a:pt x="6802" y="2249"/>
                    </a:cubicBezTo>
                    <a:lnTo>
                      <a:pt x="6867" y="2931"/>
                    </a:lnTo>
                    <a:cubicBezTo>
                      <a:pt x="7278" y="2337"/>
                      <a:pt x="7038" y="1564"/>
                      <a:pt x="7038" y="1564"/>
                    </a:cubicBezTo>
                    <a:cubicBezTo>
                      <a:pt x="6405" y="448"/>
                      <a:pt x="5384" y="1"/>
                      <a:pt x="4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76"/>
              <p:cNvSpPr/>
              <p:nvPr/>
            </p:nvSpPr>
            <p:spPr>
              <a:xfrm>
                <a:off x="2273425" y="3286275"/>
                <a:ext cx="9275" cy="9875"/>
              </a:xfrm>
              <a:custGeom>
                <a:rect b="b" l="l" r="r" t="t"/>
                <a:pathLst>
                  <a:path extrusionOk="0" h="395" w="371">
                    <a:moveTo>
                      <a:pt x="219" y="1"/>
                    </a:moveTo>
                    <a:cubicBezTo>
                      <a:pt x="152" y="1"/>
                      <a:pt x="81" y="53"/>
                      <a:pt x="45" y="136"/>
                    </a:cubicBezTo>
                    <a:cubicBezTo>
                      <a:pt x="0" y="239"/>
                      <a:pt x="25" y="351"/>
                      <a:pt x="102" y="385"/>
                    </a:cubicBezTo>
                    <a:cubicBezTo>
                      <a:pt x="117" y="391"/>
                      <a:pt x="133" y="394"/>
                      <a:pt x="149" y="394"/>
                    </a:cubicBezTo>
                    <a:cubicBezTo>
                      <a:pt x="215" y="394"/>
                      <a:pt x="287" y="342"/>
                      <a:pt x="325" y="260"/>
                    </a:cubicBezTo>
                    <a:cubicBezTo>
                      <a:pt x="371" y="157"/>
                      <a:pt x="346" y="46"/>
                      <a:pt x="267" y="11"/>
                    </a:cubicBezTo>
                    <a:cubicBezTo>
                      <a:pt x="252" y="4"/>
                      <a:pt x="235" y="1"/>
                      <a:pt x="2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76"/>
              <p:cNvSpPr/>
              <p:nvPr/>
            </p:nvSpPr>
            <p:spPr>
              <a:xfrm>
                <a:off x="2305400" y="3297650"/>
                <a:ext cx="9350" cy="9850"/>
              </a:xfrm>
              <a:custGeom>
                <a:rect b="b" l="l" r="r" t="t"/>
                <a:pathLst>
                  <a:path extrusionOk="0" h="394" w="374">
                    <a:moveTo>
                      <a:pt x="221" y="0"/>
                    </a:moveTo>
                    <a:cubicBezTo>
                      <a:pt x="155" y="0"/>
                      <a:pt x="84" y="53"/>
                      <a:pt x="47" y="135"/>
                    </a:cubicBezTo>
                    <a:cubicBezTo>
                      <a:pt x="1" y="237"/>
                      <a:pt x="28" y="348"/>
                      <a:pt x="104" y="383"/>
                    </a:cubicBezTo>
                    <a:cubicBezTo>
                      <a:pt x="120" y="390"/>
                      <a:pt x="136" y="393"/>
                      <a:pt x="153" y="393"/>
                    </a:cubicBezTo>
                    <a:cubicBezTo>
                      <a:pt x="219" y="393"/>
                      <a:pt x="290" y="341"/>
                      <a:pt x="327" y="258"/>
                    </a:cubicBezTo>
                    <a:cubicBezTo>
                      <a:pt x="373" y="155"/>
                      <a:pt x="346" y="43"/>
                      <a:pt x="269" y="11"/>
                    </a:cubicBezTo>
                    <a:cubicBezTo>
                      <a:pt x="254" y="4"/>
                      <a:pt x="238" y="0"/>
                      <a:pt x="2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76"/>
              <p:cNvSpPr/>
              <p:nvPr/>
            </p:nvSpPr>
            <p:spPr>
              <a:xfrm>
                <a:off x="2248825" y="3295650"/>
                <a:ext cx="20650" cy="11500"/>
              </a:xfrm>
              <a:custGeom>
                <a:rect b="b" l="l" r="r" t="t"/>
                <a:pathLst>
                  <a:path extrusionOk="0" h="460" w="826">
                    <a:moveTo>
                      <a:pt x="271" y="0"/>
                    </a:moveTo>
                    <a:cubicBezTo>
                      <a:pt x="150" y="0"/>
                      <a:pt x="58" y="40"/>
                      <a:pt x="35" y="112"/>
                    </a:cubicBezTo>
                    <a:cubicBezTo>
                      <a:pt x="0" y="221"/>
                      <a:pt x="142" y="363"/>
                      <a:pt x="351" y="426"/>
                    </a:cubicBezTo>
                    <a:cubicBezTo>
                      <a:pt x="423" y="449"/>
                      <a:pt x="493" y="459"/>
                      <a:pt x="555" y="459"/>
                    </a:cubicBezTo>
                    <a:cubicBezTo>
                      <a:pt x="676" y="459"/>
                      <a:pt x="769" y="420"/>
                      <a:pt x="791" y="348"/>
                    </a:cubicBezTo>
                    <a:cubicBezTo>
                      <a:pt x="825" y="240"/>
                      <a:pt x="683" y="98"/>
                      <a:pt x="474" y="33"/>
                    </a:cubicBezTo>
                    <a:cubicBezTo>
                      <a:pt x="403" y="11"/>
                      <a:pt x="333" y="0"/>
                      <a:pt x="271" y="0"/>
                    </a:cubicBezTo>
                    <a:close/>
                  </a:path>
                </a:pathLst>
              </a:custGeom>
              <a:solidFill>
                <a:srgbClr val="742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76"/>
              <p:cNvSpPr/>
              <p:nvPr/>
            </p:nvSpPr>
            <p:spPr>
              <a:xfrm>
                <a:off x="2302050" y="3315350"/>
                <a:ext cx="18550" cy="11500"/>
              </a:xfrm>
              <a:custGeom>
                <a:rect b="b" l="l" r="r" t="t"/>
                <a:pathLst>
                  <a:path extrusionOk="0" h="460" w="742">
                    <a:moveTo>
                      <a:pt x="271" y="1"/>
                    </a:moveTo>
                    <a:cubicBezTo>
                      <a:pt x="150" y="1"/>
                      <a:pt x="58" y="40"/>
                      <a:pt x="35" y="112"/>
                    </a:cubicBezTo>
                    <a:cubicBezTo>
                      <a:pt x="1" y="221"/>
                      <a:pt x="143" y="362"/>
                      <a:pt x="352" y="427"/>
                    </a:cubicBezTo>
                    <a:cubicBezTo>
                      <a:pt x="422" y="449"/>
                      <a:pt x="491" y="460"/>
                      <a:pt x="554" y="460"/>
                    </a:cubicBezTo>
                    <a:cubicBezTo>
                      <a:pt x="598" y="460"/>
                      <a:pt x="639" y="454"/>
                      <a:pt x="674" y="444"/>
                    </a:cubicBezTo>
                    <a:lnTo>
                      <a:pt x="741" y="193"/>
                    </a:lnTo>
                    <a:cubicBezTo>
                      <a:pt x="683" y="127"/>
                      <a:pt x="589" y="70"/>
                      <a:pt x="474" y="33"/>
                    </a:cubicBezTo>
                    <a:cubicBezTo>
                      <a:pt x="403" y="11"/>
                      <a:pt x="333" y="1"/>
                      <a:pt x="271" y="1"/>
                    </a:cubicBezTo>
                    <a:close/>
                  </a:path>
                </a:pathLst>
              </a:custGeom>
              <a:solidFill>
                <a:srgbClr val="742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76"/>
              <p:cNvSpPr/>
              <p:nvPr/>
            </p:nvSpPr>
            <p:spPr>
              <a:xfrm>
                <a:off x="2264850" y="3265800"/>
                <a:ext cx="26625" cy="13050"/>
              </a:xfrm>
              <a:custGeom>
                <a:rect b="b" l="l" r="r" t="t"/>
                <a:pathLst>
                  <a:path extrusionOk="0" h="522" w="1065">
                    <a:moveTo>
                      <a:pt x="557" y="0"/>
                    </a:moveTo>
                    <a:cubicBezTo>
                      <a:pt x="371" y="0"/>
                      <a:pt x="187" y="83"/>
                      <a:pt x="61" y="241"/>
                    </a:cubicBezTo>
                    <a:cubicBezTo>
                      <a:pt x="0" y="320"/>
                      <a:pt x="40" y="444"/>
                      <a:pt x="115" y="492"/>
                    </a:cubicBezTo>
                    <a:cubicBezTo>
                      <a:pt x="146" y="512"/>
                      <a:pt x="178" y="521"/>
                      <a:pt x="209" y="521"/>
                    </a:cubicBezTo>
                    <a:cubicBezTo>
                      <a:pt x="270" y="521"/>
                      <a:pt x="328" y="489"/>
                      <a:pt x="368" y="439"/>
                    </a:cubicBezTo>
                    <a:cubicBezTo>
                      <a:pt x="412" y="383"/>
                      <a:pt x="471" y="361"/>
                      <a:pt x="533" y="361"/>
                    </a:cubicBezTo>
                    <a:cubicBezTo>
                      <a:pt x="612" y="361"/>
                      <a:pt x="695" y="398"/>
                      <a:pt x="756" y="446"/>
                    </a:cubicBezTo>
                    <a:lnTo>
                      <a:pt x="756" y="444"/>
                    </a:lnTo>
                    <a:cubicBezTo>
                      <a:pt x="782" y="466"/>
                      <a:pt x="814" y="476"/>
                      <a:pt x="847" y="476"/>
                    </a:cubicBezTo>
                    <a:cubicBezTo>
                      <a:pt x="909" y="476"/>
                      <a:pt x="974" y="441"/>
                      <a:pt x="1007" y="391"/>
                    </a:cubicBezTo>
                    <a:cubicBezTo>
                      <a:pt x="1065" y="303"/>
                      <a:pt x="1028" y="199"/>
                      <a:pt x="953" y="139"/>
                    </a:cubicBezTo>
                    <a:cubicBezTo>
                      <a:pt x="834" y="46"/>
                      <a:pt x="695" y="0"/>
                      <a:pt x="5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76"/>
              <p:cNvSpPr/>
              <p:nvPr/>
            </p:nvSpPr>
            <p:spPr>
              <a:xfrm>
                <a:off x="2305125" y="3276700"/>
                <a:ext cx="23500" cy="17700"/>
              </a:xfrm>
              <a:custGeom>
                <a:rect b="b" l="l" r="r" t="t"/>
                <a:pathLst>
                  <a:path extrusionOk="0" h="708" w="940">
                    <a:moveTo>
                      <a:pt x="233" y="1"/>
                    </a:moveTo>
                    <a:cubicBezTo>
                      <a:pt x="10" y="1"/>
                      <a:pt x="0" y="352"/>
                      <a:pt x="232" y="363"/>
                    </a:cubicBezTo>
                    <a:cubicBezTo>
                      <a:pt x="399" y="373"/>
                      <a:pt x="493" y="459"/>
                      <a:pt x="557" y="609"/>
                    </a:cubicBezTo>
                    <a:cubicBezTo>
                      <a:pt x="586" y="679"/>
                      <a:pt x="640" y="708"/>
                      <a:pt x="696" y="708"/>
                    </a:cubicBezTo>
                    <a:cubicBezTo>
                      <a:pt x="813" y="708"/>
                      <a:pt x="940" y="584"/>
                      <a:pt x="879" y="440"/>
                    </a:cubicBezTo>
                    <a:cubicBezTo>
                      <a:pt x="766" y="172"/>
                      <a:pt x="532" y="14"/>
                      <a:pt x="244" y="1"/>
                    </a:cubicBezTo>
                    <a:cubicBezTo>
                      <a:pt x="240" y="1"/>
                      <a:pt x="237" y="1"/>
                      <a:pt x="2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76"/>
              <p:cNvSpPr/>
              <p:nvPr/>
            </p:nvSpPr>
            <p:spPr>
              <a:xfrm>
                <a:off x="2193000" y="3294550"/>
                <a:ext cx="16850" cy="18775"/>
              </a:xfrm>
              <a:custGeom>
                <a:rect b="b" l="l" r="r" t="t"/>
                <a:pathLst>
                  <a:path extrusionOk="0" h="751" w="674">
                    <a:moveTo>
                      <a:pt x="48" y="0"/>
                    </a:moveTo>
                    <a:cubicBezTo>
                      <a:pt x="2" y="257"/>
                      <a:pt x="0" y="495"/>
                      <a:pt x="39" y="750"/>
                    </a:cubicBezTo>
                    <a:cubicBezTo>
                      <a:pt x="265" y="716"/>
                      <a:pt x="482" y="616"/>
                      <a:pt x="674" y="432"/>
                    </a:cubicBezTo>
                    <a:cubicBezTo>
                      <a:pt x="392" y="349"/>
                      <a:pt x="187" y="194"/>
                      <a:pt x="48" y="0"/>
                    </a:cubicBezTo>
                    <a:close/>
                  </a:path>
                </a:pathLst>
              </a:custGeom>
              <a:solidFill>
                <a:srgbClr val="201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76"/>
              <p:cNvSpPr/>
              <p:nvPr/>
            </p:nvSpPr>
            <p:spPr>
              <a:xfrm>
                <a:off x="2260950" y="3321925"/>
                <a:ext cx="39550" cy="30800"/>
              </a:xfrm>
              <a:custGeom>
                <a:rect b="b" l="l" r="r" t="t"/>
                <a:pathLst>
                  <a:path extrusionOk="0" h="1232" w="1582">
                    <a:moveTo>
                      <a:pt x="248" y="1"/>
                    </a:moveTo>
                    <a:lnTo>
                      <a:pt x="248" y="1"/>
                    </a:lnTo>
                    <a:cubicBezTo>
                      <a:pt x="248" y="1"/>
                      <a:pt x="1" y="1002"/>
                      <a:pt x="666" y="1207"/>
                    </a:cubicBezTo>
                    <a:cubicBezTo>
                      <a:pt x="721" y="1224"/>
                      <a:pt x="774" y="1232"/>
                      <a:pt x="825" y="1232"/>
                    </a:cubicBezTo>
                    <a:cubicBezTo>
                      <a:pt x="1297" y="1232"/>
                      <a:pt x="1581" y="576"/>
                      <a:pt x="1581" y="576"/>
                    </a:cubicBezTo>
                    <a:cubicBezTo>
                      <a:pt x="1581" y="576"/>
                      <a:pt x="1132" y="379"/>
                      <a:pt x="2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76"/>
              <p:cNvSpPr/>
              <p:nvPr/>
            </p:nvSpPr>
            <p:spPr>
              <a:xfrm>
                <a:off x="2266700" y="3354100"/>
                <a:ext cx="13325" cy="7425"/>
              </a:xfrm>
              <a:custGeom>
                <a:rect b="b" l="l" r="r" t="t"/>
                <a:pathLst>
                  <a:path extrusionOk="0" h="297" w="533">
                    <a:moveTo>
                      <a:pt x="94" y="1"/>
                    </a:moveTo>
                    <a:cubicBezTo>
                      <a:pt x="48" y="1"/>
                      <a:pt x="1" y="47"/>
                      <a:pt x="30" y="99"/>
                    </a:cubicBezTo>
                    <a:cubicBezTo>
                      <a:pt x="113" y="245"/>
                      <a:pt x="264" y="296"/>
                      <a:pt x="423" y="296"/>
                    </a:cubicBezTo>
                    <a:cubicBezTo>
                      <a:pt x="429" y="296"/>
                      <a:pt x="434" y="296"/>
                      <a:pt x="440" y="296"/>
                    </a:cubicBezTo>
                    <a:cubicBezTo>
                      <a:pt x="528" y="294"/>
                      <a:pt x="532" y="160"/>
                      <a:pt x="446" y="160"/>
                    </a:cubicBezTo>
                    <a:cubicBezTo>
                      <a:pt x="445" y="160"/>
                      <a:pt x="445" y="160"/>
                      <a:pt x="444" y="160"/>
                    </a:cubicBezTo>
                    <a:cubicBezTo>
                      <a:pt x="439" y="160"/>
                      <a:pt x="434" y="160"/>
                      <a:pt x="429" y="160"/>
                    </a:cubicBezTo>
                    <a:cubicBezTo>
                      <a:pt x="321" y="160"/>
                      <a:pt x="209" y="138"/>
                      <a:pt x="150" y="35"/>
                    </a:cubicBezTo>
                    <a:cubicBezTo>
                      <a:pt x="137" y="11"/>
                      <a:pt x="115" y="1"/>
                      <a:pt x="94" y="1"/>
                    </a:cubicBezTo>
                    <a:close/>
                  </a:path>
                </a:pathLst>
              </a:custGeom>
              <a:solidFill>
                <a:srgbClr val="742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76"/>
              <p:cNvSpPr/>
              <p:nvPr/>
            </p:nvSpPr>
            <p:spPr>
              <a:xfrm>
                <a:off x="2184550" y="3242600"/>
                <a:ext cx="52450" cy="64700"/>
              </a:xfrm>
              <a:custGeom>
                <a:rect b="b" l="l" r="r" t="t"/>
                <a:pathLst>
                  <a:path extrusionOk="0" h="2588" w="2098">
                    <a:moveTo>
                      <a:pt x="962" y="0"/>
                    </a:moveTo>
                    <a:cubicBezTo>
                      <a:pt x="434" y="0"/>
                      <a:pt x="221" y="487"/>
                      <a:pt x="116" y="1018"/>
                    </a:cubicBezTo>
                    <a:cubicBezTo>
                      <a:pt x="1" y="1601"/>
                      <a:pt x="139" y="2452"/>
                      <a:pt x="950" y="2575"/>
                    </a:cubicBezTo>
                    <a:cubicBezTo>
                      <a:pt x="1004" y="2583"/>
                      <a:pt x="1055" y="2587"/>
                      <a:pt x="1103" y="2587"/>
                    </a:cubicBezTo>
                    <a:cubicBezTo>
                      <a:pt x="1426" y="2587"/>
                      <a:pt x="1648" y="2420"/>
                      <a:pt x="1794" y="2216"/>
                    </a:cubicBezTo>
                    <a:cubicBezTo>
                      <a:pt x="2000" y="1931"/>
                      <a:pt x="2098" y="1372"/>
                      <a:pt x="2002" y="1033"/>
                    </a:cubicBezTo>
                    <a:cubicBezTo>
                      <a:pt x="1877" y="594"/>
                      <a:pt x="1564" y="87"/>
                      <a:pt x="1123" y="14"/>
                    </a:cubicBezTo>
                    <a:cubicBezTo>
                      <a:pt x="1066" y="5"/>
                      <a:pt x="1013" y="0"/>
                      <a:pt x="962"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76"/>
              <p:cNvSpPr/>
              <p:nvPr/>
            </p:nvSpPr>
            <p:spPr>
              <a:xfrm>
                <a:off x="2202425" y="3253300"/>
                <a:ext cx="19275" cy="39050"/>
              </a:xfrm>
              <a:custGeom>
                <a:rect b="b" l="l" r="r" t="t"/>
                <a:pathLst>
                  <a:path extrusionOk="0" h="1562" w="771">
                    <a:moveTo>
                      <a:pt x="104" y="1"/>
                    </a:moveTo>
                    <a:cubicBezTo>
                      <a:pt x="102" y="1"/>
                      <a:pt x="100" y="1"/>
                      <a:pt x="97" y="1"/>
                    </a:cubicBezTo>
                    <a:cubicBezTo>
                      <a:pt x="0" y="3"/>
                      <a:pt x="18" y="150"/>
                      <a:pt x="113" y="150"/>
                    </a:cubicBezTo>
                    <a:cubicBezTo>
                      <a:pt x="113" y="150"/>
                      <a:pt x="114" y="150"/>
                      <a:pt x="115" y="150"/>
                    </a:cubicBezTo>
                    <a:cubicBezTo>
                      <a:pt x="116" y="150"/>
                      <a:pt x="118" y="150"/>
                      <a:pt x="119" y="150"/>
                    </a:cubicBezTo>
                    <a:cubicBezTo>
                      <a:pt x="402" y="150"/>
                      <a:pt x="535" y="510"/>
                      <a:pt x="550" y="735"/>
                    </a:cubicBezTo>
                    <a:cubicBezTo>
                      <a:pt x="567" y="990"/>
                      <a:pt x="475" y="1232"/>
                      <a:pt x="372" y="1459"/>
                    </a:cubicBezTo>
                    <a:cubicBezTo>
                      <a:pt x="345" y="1515"/>
                      <a:pt x="395" y="1561"/>
                      <a:pt x="445" y="1561"/>
                    </a:cubicBezTo>
                    <a:cubicBezTo>
                      <a:pt x="470" y="1561"/>
                      <a:pt x="496" y="1548"/>
                      <a:pt x="510" y="1518"/>
                    </a:cubicBezTo>
                    <a:cubicBezTo>
                      <a:pt x="659" y="1190"/>
                      <a:pt x="771" y="822"/>
                      <a:pt x="650" y="465"/>
                    </a:cubicBezTo>
                    <a:cubicBezTo>
                      <a:pt x="564" y="220"/>
                      <a:pt x="375" y="1"/>
                      <a:pt x="1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76"/>
              <p:cNvSpPr/>
              <p:nvPr/>
            </p:nvSpPr>
            <p:spPr>
              <a:xfrm>
                <a:off x="2282450" y="4484325"/>
                <a:ext cx="141200" cy="127275"/>
              </a:xfrm>
              <a:custGeom>
                <a:rect b="b" l="l" r="r" t="t"/>
                <a:pathLst>
                  <a:path extrusionOk="0" h="5091" w="5648">
                    <a:moveTo>
                      <a:pt x="1715" y="1"/>
                    </a:moveTo>
                    <a:lnTo>
                      <a:pt x="0" y="4760"/>
                    </a:lnTo>
                    <a:lnTo>
                      <a:pt x="2707" y="5090"/>
                    </a:lnTo>
                    <a:lnTo>
                      <a:pt x="5647" y="216"/>
                    </a:lnTo>
                    <a:lnTo>
                      <a:pt x="1715"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76"/>
              <p:cNvSpPr/>
              <p:nvPr/>
            </p:nvSpPr>
            <p:spPr>
              <a:xfrm>
                <a:off x="2273200" y="4593600"/>
                <a:ext cx="230675" cy="98400"/>
              </a:xfrm>
              <a:custGeom>
                <a:rect b="b" l="l" r="r" t="t"/>
                <a:pathLst>
                  <a:path extrusionOk="0" h="3936" w="9227">
                    <a:moveTo>
                      <a:pt x="153" y="1"/>
                    </a:moveTo>
                    <a:cubicBezTo>
                      <a:pt x="60" y="1"/>
                      <a:pt x="0" y="56"/>
                      <a:pt x="15" y="213"/>
                    </a:cubicBezTo>
                    <a:cubicBezTo>
                      <a:pt x="55" y="619"/>
                      <a:pt x="261" y="2495"/>
                      <a:pt x="360" y="3420"/>
                    </a:cubicBezTo>
                    <a:cubicBezTo>
                      <a:pt x="395" y="3733"/>
                      <a:pt x="416" y="3936"/>
                      <a:pt x="416" y="3936"/>
                    </a:cubicBezTo>
                    <a:lnTo>
                      <a:pt x="9227" y="3936"/>
                    </a:lnTo>
                    <a:cubicBezTo>
                      <a:pt x="9188" y="3746"/>
                      <a:pt x="9146" y="3573"/>
                      <a:pt x="9096" y="3420"/>
                    </a:cubicBezTo>
                    <a:cubicBezTo>
                      <a:pt x="8780" y="2424"/>
                      <a:pt x="8220" y="2114"/>
                      <a:pt x="7590" y="2073"/>
                    </a:cubicBezTo>
                    <a:cubicBezTo>
                      <a:pt x="6865" y="2027"/>
                      <a:pt x="4174" y="1166"/>
                      <a:pt x="4174" y="1166"/>
                    </a:cubicBezTo>
                    <a:cubicBezTo>
                      <a:pt x="4174" y="1166"/>
                      <a:pt x="4228" y="335"/>
                      <a:pt x="3733" y="170"/>
                    </a:cubicBezTo>
                    <a:cubicBezTo>
                      <a:pt x="3662" y="147"/>
                      <a:pt x="3580" y="137"/>
                      <a:pt x="3491" y="137"/>
                    </a:cubicBezTo>
                    <a:cubicBezTo>
                      <a:pt x="2948" y="137"/>
                      <a:pt x="2142" y="506"/>
                      <a:pt x="2142" y="506"/>
                    </a:cubicBezTo>
                    <a:lnTo>
                      <a:pt x="825" y="349"/>
                    </a:lnTo>
                    <a:cubicBezTo>
                      <a:pt x="825" y="349"/>
                      <a:pt x="385" y="1"/>
                      <a:pt x="1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76"/>
              <p:cNvSpPr/>
              <p:nvPr/>
            </p:nvSpPr>
            <p:spPr>
              <a:xfrm>
                <a:off x="2282200" y="4679050"/>
                <a:ext cx="221675" cy="12950"/>
              </a:xfrm>
              <a:custGeom>
                <a:rect b="b" l="l" r="r" t="t"/>
                <a:pathLst>
                  <a:path extrusionOk="0" h="518" w="8867">
                    <a:moveTo>
                      <a:pt x="0" y="0"/>
                    </a:moveTo>
                    <a:cubicBezTo>
                      <a:pt x="35" y="315"/>
                      <a:pt x="56" y="518"/>
                      <a:pt x="56" y="518"/>
                    </a:cubicBezTo>
                    <a:lnTo>
                      <a:pt x="8867" y="518"/>
                    </a:lnTo>
                    <a:cubicBezTo>
                      <a:pt x="8828" y="328"/>
                      <a:pt x="8786" y="155"/>
                      <a:pt x="87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76"/>
              <p:cNvSpPr/>
              <p:nvPr/>
            </p:nvSpPr>
            <p:spPr>
              <a:xfrm>
                <a:off x="2276400" y="4625875"/>
                <a:ext cx="31625" cy="52275"/>
              </a:xfrm>
              <a:custGeom>
                <a:rect b="b" l="l" r="r" t="t"/>
                <a:pathLst>
                  <a:path extrusionOk="0" h="2091" w="1265">
                    <a:moveTo>
                      <a:pt x="101" y="0"/>
                    </a:moveTo>
                    <a:cubicBezTo>
                      <a:pt x="41" y="0"/>
                      <a:pt x="0" y="90"/>
                      <a:pt x="66" y="126"/>
                    </a:cubicBezTo>
                    <a:cubicBezTo>
                      <a:pt x="729" y="502"/>
                      <a:pt x="1115" y="1252"/>
                      <a:pt x="781" y="1987"/>
                    </a:cubicBezTo>
                    <a:cubicBezTo>
                      <a:pt x="757" y="2041"/>
                      <a:pt x="805" y="2091"/>
                      <a:pt x="849" y="2091"/>
                    </a:cubicBezTo>
                    <a:cubicBezTo>
                      <a:pt x="869" y="2091"/>
                      <a:pt x="889" y="2081"/>
                      <a:pt x="900" y="2056"/>
                    </a:cubicBezTo>
                    <a:cubicBezTo>
                      <a:pt x="1264" y="1254"/>
                      <a:pt x="869" y="426"/>
                      <a:pt x="135" y="9"/>
                    </a:cubicBezTo>
                    <a:cubicBezTo>
                      <a:pt x="123" y="3"/>
                      <a:pt x="112" y="0"/>
                      <a:pt x="1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76"/>
              <p:cNvSpPr/>
              <p:nvPr/>
            </p:nvSpPr>
            <p:spPr>
              <a:xfrm>
                <a:off x="2365925" y="4622800"/>
                <a:ext cx="38475" cy="14525"/>
              </a:xfrm>
              <a:custGeom>
                <a:rect b="b" l="l" r="r" t="t"/>
                <a:pathLst>
                  <a:path extrusionOk="0" h="581" w="1539">
                    <a:moveTo>
                      <a:pt x="893" y="1"/>
                    </a:moveTo>
                    <a:cubicBezTo>
                      <a:pt x="566" y="1"/>
                      <a:pt x="252" y="178"/>
                      <a:pt x="35" y="481"/>
                    </a:cubicBezTo>
                    <a:cubicBezTo>
                      <a:pt x="0" y="532"/>
                      <a:pt x="47" y="581"/>
                      <a:pt x="96" y="581"/>
                    </a:cubicBezTo>
                    <a:cubicBezTo>
                      <a:pt x="116" y="581"/>
                      <a:pt x="137" y="572"/>
                      <a:pt x="152" y="550"/>
                    </a:cubicBezTo>
                    <a:cubicBezTo>
                      <a:pt x="341" y="287"/>
                      <a:pt x="609" y="139"/>
                      <a:pt x="888" y="139"/>
                    </a:cubicBezTo>
                    <a:cubicBezTo>
                      <a:pt x="1063" y="139"/>
                      <a:pt x="1243" y="197"/>
                      <a:pt x="1411" y="322"/>
                    </a:cubicBezTo>
                    <a:cubicBezTo>
                      <a:pt x="1423" y="332"/>
                      <a:pt x="1436" y="336"/>
                      <a:pt x="1447" y="336"/>
                    </a:cubicBezTo>
                    <a:cubicBezTo>
                      <a:pt x="1502" y="336"/>
                      <a:pt x="1538" y="248"/>
                      <a:pt x="1480" y="205"/>
                    </a:cubicBezTo>
                    <a:cubicBezTo>
                      <a:pt x="1292" y="65"/>
                      <a:pt x="1090" y="1"/>
                      <a:pt x="89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76"/>
              <p:cNvSpPr/>
              <p:nvPr/>
            </p:nvSpPr>
            <p:spPr>
              <a:xfrm>
                <a:off x="2384875" y="4628500"/>
                <a:ext cx="38475" cy="14525"/>
              </a:xfrm>
              <a:custGeom>
                <a:rect b="b" l="l" r="r" t="t"/>
                <a:pathLst>
                  <a:path extrusionOk="0" h="581" w="1539">
                    <a:moveTo>
                      <a:pt x="895" y="1"/>
                    </a:moveTo>
                    <a:cubicBezTo>
                      <a:pt x="568" y="1"/>
                      <a:pt x="253" y="178"/>
                      <a:pt x="37" y="484"/>
                    </a:cubicBezTo>
                    <a:cubicBezTo>
                      <a:pt x="1" y="533"/>
                      <a:pt x="48" y="581"/>
                      <a:pt x="97" y="581"/>
                    </a:cubicBezTo>
                    <a:cubicBezTo>
                      <a:pt x="118" y="581"/>
                      <a:pt x="139" y="572"/>
                      <a:pt x="154" y="551"/>
                    </a:cubicBezTo>
                    <a:cubicBezTo>
                      <a:pt x="342" y="287"/>
                      <a:pt x="610" y="139"/>
                      <a:pt x="888" y="139"/>
                    </a:cubicBezTo>
                    <a:cubicBezTo>
                      <a:pt x="1064" y="139"/>
                      <a:pt x="1244" y="198"/>
                      <a:pt x="1412" y="324"/>
                    </a:cubicBezTo>
                    <a:cubicBezTo>
                      <a:pt x="1424" y="333"/>
                      <a:pt x="1437" y="337"/>
                      <a:pt x="1448" y="337"/>
                    </a:cubicBezTo>
                    <a:cubicBezTo>
                      <a:pt x="1502" y="337"/>
                      <a:pt x="1538" y="248"/>
                      <a:pt x="1481" y="205"/>
                    </a:cubicBezTo>
                    <a:cubicBezTo>
                      <a:pt x="1294" y="65"/>
                      <a:pt x="1092" y="1"/>
                      <a:pt x="8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76"/>
              <p:cNvSpPr/>
              <p:nvPr/>
            </p:nvSpPr>
            <p:spPr>
              <a:xfrm>
                <a:off x="2404475" y="4634250"/>
                <a:ext cx="38475" cy="14525"/>
              </a:xfrm>
              <a:custGeom>
                <a:rect b="b" l="l" r="r" t="t"/>
                <a:pathLst>
                  <a:path extrusionOk="0" h="581" w="1539">
                    <a:moveTo>
                      <a:pt x="894" y="0"/>
                    </a:moveTo>
                    <a:cubicBezTo>
                      <a:pt x="566" y="0"/>
                      <a:pt x="252" y="178"/>
                      <a:pt x="35" y="482"/>
                    </a:cubicBezTo>
                    <a:cubicBezTo>
                      <a:pt x="0" y="532"/>
                      <a:pt x="48" y="581"/>
                      <a:pt x="97" y="581"/>
                    </a:cubicBezTo>
                    <a:cubicBezTo>
                      <a:pt x="118" y="581"/>
                      <a:pt x="139" y="572"/>
                      <a:pt x="154" y="551"/>
                    </a:cubicBezTo>
                    <a:cubicBezTo>
                      <a:pt x="341" y="286"/>
                      <a:pt x="609" y="138"/>
                      <a:pt x="888" y="138"/>
                    </a:cubicBezTo>
                    <a:cubicBezTo>
                      <a:pt x="1064" y="138"/>
                      <a:pt x="1244" y="197"/>
                      <a:pt x="1413" y="323"/>
                    </a:cubicBezTo>
                    <a:cubicBezTo>
                      <a:pt x="1425" y="332"/>
                      <a:pt x="1437" y="336"/>
                      <a:pt x="1448" y="336"/>
                    </a:cubicBezTo>
                    <a:cubicBezTo>
                      <a:pt x="1502" y="336"/>
                      <a:pt x="1539" y="248"/>
                      <a:pt x="1482" y="206"/>
                    </a:cubicBezTo>
                    <a:cubicBezTo>
                      <a:pt x="1293" y="65"/>
                      <a:pt x="1091" y="0"/>
                      <a:pt x="8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76"/>
              <p:cNvSpPr/>
              <p:nvPr/>
            </p:nvSpPr>
            <p:spPr>
              <a:xfrm>
                <a:off x="1968525" y="3929225"/>
                <a:ext cx="738825" cy="600350"/>
              </a:xfrm>
              <a:custGeom>
                <a:rect b="b" l="l" r="r" t="t"/>
                <a:pathLst>
                  <a:path extrusionOk="0" h="24014" w="29553">
                    <a:moveTo>
                      <a:pt x="21752" y="0"/>
                    </a:moveTo>
                    <a:cubicBezTo>
                      <a:pt x="13166" y="0"/>
                      <a:pt x="265" y="3763"/>
                      <a:pt x="265" y="3763"/>
                    </a:cubicBezTo>
                    <a:cubicBezTo>
                      <a:pt x="265" y="3763"/>
                      <a:pt x="0" y="7268"/>
                      <a:pt x="3541" y="9899"/>
                    </a:cubicBezTo>
                    <a:cubicBezTo>
                      <a:pt x="4641" y="10716"/>
                      <a:pt x="6714" y="10984"/>
                      <a:pt x="8959" y="10984"/>
                    </a:cubicBezTo>
                    <a:cubicBezTo>
                      <a:pt x="13219" y="10984"/>
                      <a:pt x="18095" y="10020"/>
                      <a:pt x="18095" y="10020"/>
                    </a:cubicBezTo>
                    <a:lnTo>
                      <a:pt x="18095" y="10020"/>
                    </a:lnTo>
                    <a:lnTo>
                      <a:pt x="12849" y="23695"/>
                    </a:lnTo>
                    <a:lnTo>
                      <a:pt x="18845" y="24014"/>
                    </a:lnTo>
                    <a:cubicBezTo>
                      <a:pt x="18845" y="24014"/>
                      <a:pt x="29553" y="6968"/>
                      <a:pt x="29229" y="3425"/>
                    </a:cubicBezTo>
                    <a:cubicBezTo>
                      <a:pt x="28994" y="865"/>
                      <a:pt x="25869" y="0"/>
                      <a:pt x="217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76"/>
              <p:cNvSpPr/>
              <p:nvPr/>
            </p:nvSpPr>
            <p:spPr>
              <a:xfrm>
                <a:off x="2607400" y="3999600"/>
                <a:ext cx="91450" cy="17200"/>
              </a:xfrm>
              <a:custGeom>
                <a:rect b="b" l="l" r="r" t="t"/>
                <a:pathLst>
                  <a:path extrusionOk="0" h="688" w="3658">
                    <a:moveTo>
                      <a:pt x="132" y="1"/>
                    </a:moveTo>
                    <a:cubicBezTo>
                      <a:pt x="53" y="1"/>
                      <a:pt x="0" y="121"/>
                      <a:pt x="84" y="171"/>
                    </a:cubicBezTo>
                    <a:cubicBezTo>
                      <a:pt x="666" y="515"/>
                      <a:pt x="1321" y="687"/>
                      <a:pt x="1978" y="687"/>
                    </a:cubicBezTo>
                    <a:cubicBezTo>
                      <a:pt x="2519" y="687"/>
                      <a:pt x="3062" y="570"/>
                      <a:pt x="3566" y="334"/>
                    </a:cubicBezTo>
                    <a:cubicBezTo>
                      <a:pt x="3657" y="291"/>
                      <a:pt x="3601" y="167"/>
                      <a:pt x="3515" y="167"/>
                    </a:cubicBezTo>
                    <a:cubicBezTo>
                      <a:pt x="3502" y="167"/>
                      <a:pt x="3488" y="170"/>
                      <a:pt x="3474" y="177"/>
                    </a:cubicBezTo>
                    <a:cubicBezTo>
                      <a:pt x="3002" y="398"/>
                      <a:pt x="2492" y="508"/>
                      <a:pt x="1984" y="508"/>
                    </a:cubicBezTo>
                    <a:cubicBezTo>
                      <a:pt x="1356" y="508"/>
                      <a:pt x="730" y="341"/>
                      <a:pt x="177" y="14"/>
                    </a:cubicBezTo>
                    <a:cubicBezTo>
                      <a:pt x="161" y="5"/>
                      <a:pt x="146"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76"/>
              <p:cNvSpPr/>
              <p:nvPr/>
            </p:nvSpPr>
            <p:spPr>
              <a:xfrm>
                <a:off x="2022800" y="4022700"/>
                <a:ext cx="483725" cy="459800"/>
              </a:xfrm>
              <a:custGeom>
                <a:rect b="b" l="l" r="r" t="t"/>
                <a:pathLst>
                  <a:path extrusionOk="0" h="18392" w="19349">
                    <a:moveTo>
                      <a:pt x="18005" y="0"/>
                    </a:moveTo>
                    <a:cubicBezTo>
                      <a:pt x="17998" y="0"/>
                      <a:pt x="17991" y="1"/>
                      <a:pt x="17984" y="3"/>
                    </a:cubicBezTo>
                    <a:cubicBezTo>
                      <a:pt x="17731" y="60"/>
                      <a:pt x="17485" y="185"/>
                      <a:pt x="17255" y="373"/>
                    </a:cubicBezTo>
                    <a:cubicBezTo>
                      <a:pt x="17215" y="404"/>
                      <a:pt x="17209" y="461"/>
                      <a:pt x="17242" y="500"/>
                    </a:cubicBezTo>
                    <a:cubicBezTo>
                      <a:pt x="17259" y="523"/>
                      <a:pt x="17286" y="534"/>
                      <a:pt x="17313" y="534"/>
                    </a:cubicBezTo>
                    <a:cubicBezTo>
                      <a:pt x="17332" y="534"/>
                      <a:pt x="17353" y="527"/>
                      <a:pt x="17368" y="513"/>
                    </a:cubicBezTo>
                    <a:cubicBezTo>
                      <a:pt x="17579" y="344"/>
                      <a:pt x="17800" y="231"/>
                      <a:pt x="18026" y="179"/>
                    </a:cubicBezTo>
                    <a:cubicBezTo>
                      <a:pt x="18074" y="168"/>
                      <a:pt x="18105" y="120"/>
                      <a:pt x="18094" y="70"/>
                    </a:cubicBezTo>
                    <a:cubicBezTo>
                      <a:pt x="18084" y="29"/>
                      <a:pt x="18047" y="0"/>
                      <a:pt x="18005" y="0"/>
                    </a:cubicBezTo>
                    <a:close/>
                    <a:moveTo>
                      <a:pt x="18778" y="38"/>
                    </a:moveTo>
                    <a:cubicBezTo>
                      <a:pt x="18743" y="38"/>
                      <a:pt x="18710" y="59"/>
                      <a:pt x="18694" y="93"/>
                    </a:cubicBezTo>
                    <a:cubicBezTo>
                      <a:pt x="18675" y="139"/>
                      <a:pt x="18696" y="193"/>
                      <a:pt x="18742" y="212"/>
                    </a:cubicBezTo>
                    <a:cubicBezTo>
                      <a:pt x="18945" y="300"/>
                      <a:pt x="19074" y="479"/>
                      <a:pt x="19137" y="757"/>
                    </a:cubicBezTo>
                    <a:lnTo>
                      <a:pt x="19135" y="757"/>
                    </a:lnTo>
                    <a:cubicBezTo>
                      <a:pt x="19145" y="799"/>
                      <a:pt x="19183" y="828"/>
                      <a:pt x="19225" y="828"/>
                    </a:cubicBezTo>
                    <a:cubicBezTo>
                      <a:pt x="19231" y="828"/>
                      <a:pt x="19237" y="828"/>
                      <a:pt x="19245" y="826"/>
                    </a:cubicBezTo>
                    <a:cubicBezTo>
                      <a:pt x="19292" y="814"/>
                      <a:pt x="19325" y="766"/>
                      <a:pt x="19314" y="718"/>
                    </a:cubicBezTo>
                    <a:cubicBezTo>
                      <a:pt x="19239" y="383"/>
                      <a:pt x="19070" y="156"/>
                      <a:pt x="18813" y="45"/>
                    </a:cubicBezTo>
                    <a:cubicBezTo>
                      <a:pt x="18801" y="40"/>
                      <a:pt x="18790" y="38"/>
                      <a:pt x="18778" y="38"/>
                    </a:cubicBezTo>
                    <a:close/>
                    <a:moveTo>
                      <a:pt x="16778" y="927"/>
                    </a:moveTo>
                    <a:cubicBezTo>
                      <a:pt x="16750" y="927"/>
                      <a:pt x="16723" y="940"/>
                      <a:pt x="16705" y="964"/>
                    </a:cubicBezTo>
                    <a:cubicBezTo>
                      <a:pt x="16561" y="1162"/>
                      <a:pt x="16423" y="1382"/>
                      <a:pt x="16283" y="1643"/>
                    </a:cubicBezTo>
                    <a:cubicBezTo>
                      <a:pt x="16258" y="1687"/>
                      <a:pt x="16275" y="1743"/>
                      <a:pt x="16319" y="1766"/>
                    </a:cubicBezTo>
                    <a:cubicBezTo>
                      <a:pt x="16333" y="1773"/>
                      <a:pt x="16348" y="1777"/>
                      <a:pt x="16361" y="1777"/>
                    </a:cubicBezTo>
                    <a:cubicBezTo>
                      <a:pt x="16394" y="1777"/>
                      <a:pt x="16425" y="1760"/>
                      <a:pt x="16442" y="1729"/>
                    </a:cubicBezTo>
                    <a:cubicBezTo>
                      <a:pt x="16578" y="1476"/>
                      <a:pt x="16712" y="1261"/>
                      <a:pt x="16852" y="1071"/>
                    </a:cubicBezTo>
                    <a:cubicBezTo>
                      <a:pt x="16881" y="1031"/>
                      <a:pt x="16872" y="975"/>
                      <a:pt x="16831" y="945"/>
                    </a:cubicBezTo>
                    <a:cubicBezTo>
                      <a:pt x="16815" y="933"/>
                      <a:pt x="16796" y="927"/>
                      <a:pt x="16778" y="927"/>
                    </a:cubicBezTo>
                    <a:close/>
                    <a:moveTo>
                      <a:pt x="97" y="1036"/>
                    </a:moveTo>
                    <a:cubicBezTo>
                      <a:pt x="94" y="1036"/>
                      <a:pt x="90" y="1036"/>
                      <a:pt x="87" y="1037"/>
                    </a:cubicBezTo>
                    <a:cubicBezTo>
                      <a:pt x="37" y="1043"/>
                      <a:pt x="1" y="1089"/>
                      <a:pt x="6" y="1138"/>
                    </a:cubicBezTo>
                    <a:cubicBezTo>
                      <a:pt x="8" y="1150"/>
                      <a:pt x="45" y="1463"/>
                      <a:pt x="185" y="1923"/>
                    </a:cubicBezTo>
                    <a:cubicBezTo>
                      <a:pt x="196" y="1963"/>
                      <a:pt x="233" y="1988"/>
                      <a:pt x="271" y="1988"/>
                    </a:cubicBezTo>
                    <a:cubicBezTo>
                      <a:pt x="281" y="1988"/>
                      <a:pt x="288" y="1986"/>
                      <a:pt x="298" y="1984"/>
                    </a:cubicBezTo>
                    <a:cubicBezTo>
                      <a:pt x="346" y="1969"/>
                      <a:pt x="373" y="1919"/>
                      <a:pt x="359" y="1871"/>
                    </a:cubicBezTo>
                    <a:cubicBezTo>
                      <a:pt x="225" y="1426"/>
                      <a:pt x="187" y="1119"/>
                      <a:pt x="187" y="1117"/>
                    </a:cubicBezTo>
                    <a:cubicBezTo>
                      <a:pt x="181" y="1071"/>
                      <a:pt x="143" y="1036"/>
                      <a:pt x="97" y="1036"/>
                    </a:cubicBezTo>
                    <a:close/>
                    <a:moveTo>
                      <a:pt x="19254" y="1430"/>
                    </a:moveTo>
                    <a:cubicBezTo>
                      <a:pt x="19206" y="1430"/>
                      <a:pt x="19166" y="1465"/>
                      <a:pt x="19162" y="1513"/>
                    </a:cubicBezTo>
                    <a:cubicBezTo>
                      <a:pt x="19141" y="1739"/>
                      <a:pt x="19099" y="1996"/>
                      <a:pt x="19037" y="2278"/>
                    </a:cubicBezTo>
                    <a:cubicBezTo>
                      <a:pt x="19026" y="2326"/>
                      <a:pt x="19057" y="2376"/>
                      <a:pt x="19106" y="2385"/>
                    </a:cubicBezTo>
                    <a:cubicBezTo>
                      <a:pt x="19112" y="2387"/>
                      <a:pt x="19120" y="2387"/>
                      <a:pt x="19126" y="2387"/>
                    </a:cubicBezTo>
                    <a:cubicBezTo>
                      <a:pt x="19168" y="2387"/>
                      <a:pt x="19204" y="2358"/>
                      <a:pt x="19214" y="2316"/>
                    </a:cubicBezTo>
                    <a:cubicBezTo>
                      <a:pt x="19277" y="2029"/>
                      <a:pt x="19321" y="1762"/>
                      <a:pt x="19342" y="1530"/>
                    </a:cubicBezTo>
                    <a:cubicBezTo>
                      <a:pt x="19348" y="1480"/>
                      <a:pt x="19312" y="1436"/>
                      <a:pt x="19262" y="1430"/>
                    </a:cubicBezTo>
                    <a:cubicBezTo>
                      <a:pt x="19259" y="1430"/>
                      <a:pt x="19257" y="1430"/>
                      <a:pt x="19254" y="1430"/>
                    </a:cubicBezTo>
                    <a:close/>
                    <a:moveTo>
                      <a:pt x="16018" y="2303"/>
                    </a:moveTo>
                    <a:cubicBezTo>
                      <a:pt x="15983" y="2303"/>
                      <a:pt x="15949" y="2323"/>
                      <a:pt x="15934" y="2357"/>
                    </a:cubicBezTo>
                    <a:cubicBezTo>
                      <a:pt x="15822" y="2604"/>
                      <a:pt x="15721" y="2851"/>
                      <a:pt x="15625" y="3084"/>
                    </a:cubicBezTo>
                    <a:cubicBezTo>
                      <a:pt x="15606" y="3130"/>
                      <a:pt x="15627" y="3183"/>
                      <a:pt x="15673" y="3203"/>
                    </a:cubicBezTo>
                    <a:cubicBezTo>
                      <a:pt x="15684" y="3208"/>
                      <a:pt x="15696" y="3210"/>
                      <a:pt x="15707" y="3210"/>
                    </a:cubicBezTo>
                    <a:cubicBezTo>
                      <a:pt x="15744" y="3210"/>
                      <a:pt x="15778" y="3189"/>
                      <a:pt x="15792" y="3153"/>
                    </a:cubicBezTo>
                    <a:cubicBezTo>
                      <a:pt x="15888" y="2922"/>
                      <a:pt x="15989" y="2675"/>
                      <a:pt x="16099" y="2431"/>
                    </a:cubicBezTo>
                    <a:cubicBezTo>
                      <a:pt x="16120" y="2385"/>
                      <a:pt x="16099" y="2332"/>
                      <a:pt x="16054" y="2311"/>
                    </a:cubicBezTo>
                    <a:cubicBezTo>
                      <a:pt x="16042" y="2306"/>
                      <a:pt x="16030" y="2303"/>
                      <a:pt x="16018" y="2303"/>
                    </a:cubicBezTo>
                    <a:close/>
                    <a:moveTo>
                      <a:pt x="546" y="2544"/>
                    </a:moveTo>
                    <a:cubicBezTo>
                      <a:pt x="534" y="2544"/>
                      <a:pt x="521" y="2547"/>
                      <a:pt x="509" y="2552"/>
                    </a:cubicBezTo>
                    <a:cubicBezTo>
                      <a:pt x="465" y="2573"/>
                      <a:pt x="444" y="2627"/>
                      <a:pt x="465" y="2673"/>
                    </a:cubicBezTo>
                    <a:cubicBezTo>
                      <a:pt x="574" y="2919"/>
                      <a:pt x="701" y="3156"/>
                      <a:pt x="839" y="3377"/>
                    </a:cubicBezTo>
                    <a:cubicBezTo>
                      <a:pt x="856" y="3406"/>
                      <a:pt x="887" y="3421"/>
                      <a:pt x="916" y="3421"/>
                    </a:cubicBezTo>
                    <a:cubicBezTo>
                      <a:pt x="933" y="3421"/>
                      <a:pt x="950" y="3415"/>
                      <a:pt x="964" y="3406"/>
                    </a:cubicBezTo>
                    <a:cubicBezTo>
                      <a:pt x="1008" y="3381"/>
                      <a:pt x="1019" y="3323"/>
                      <a:pt x="992" y="3281"/>
                    </a:cubicBezTo>
                    <a:cubicBezTo>
                      <a:pt x="860" y="3068"/>
                      <a:pt x="737" y="2838"/>
                      <a:pt x="630" y="2598"/>
                    </a:cubicBezTo>
                    <a:cubicBezTo>
                      <a:pt x="614" y="2564"/>
                      <a:pt x="581" y="2544"/>
                      <a:pt x="546" y="2544"/>
                    </a:cubicBezTo>
                    <a:close/>
                    <a:moveTo>
                      <a:pt x="18928" y="2969"/>
                    </a:moveTo>
                    <a:cubicBezTo>
                      <a:pt x="18889" y="2969"/>
                      <a:pt x="18852" y="2994"/>
                      <a:pt x="18840" y="3034"/>
                    </a:cubicBezTo>
                    <a:cubicBezTo>
                      <a:pt x="18773" y="3266"/>
                      <a:pt x="18692" y="3517"/>
                      <a:pt x="18604" y="3780"/>
                    </a:cubicBezTo>
                    <a:cubicBezTo>
                      <a:pt x="18587" y="3828"/>
                      <a:pt x="18611" y="3880"/>
                      <a:pt x="18659" y="3895"/>
                    </a:cubicBezTo>
                    <a:cubicBezTo>
                      <a:pt x="18669" y="3899"/>
                      <a:pt x="18681" y="3901"/>
                      <a:pt x="18690" y="3901"/>
                    </a:cubicBezTo>
                    <a:cubicBezTo>
                      <a:pt x="18727" y="3901"/>
                      <a:pt x="18763" y="3876"/>
                      <a:pt x="18775" y="3837"/>
                    </a:cubicBezTo>
                    <a:cubicBezTo>
                      <a:pt x="18865" y="3573"/>
                      <a:pt x="18945" y="3320"/>
                      <a:pt x="19014" y="3086"/>
                    </a:cubicBezTo>
                    <a:cubicBezTo>
                      <a:pt x="19030" y="3036"/>
                      <a:pt x="19001" y="2986"/>
                      <a:pt x="18953" y="2972"/>
                    </a:cubicBezTo>
                    <a:cubicBezTo>
                      <a:pt x="18945" y="2970"/>
                      <a:pt x="18936" y="2969"/>
                      <a:pt x="18928" y="2969"/>
                    </a:cubicBezTo>
                    <a:close/>
                    <a:moveTo>
                      <a:pt x="15400" y="3752"/>
                    </a:moveTo>
                    <a:cubicBezTo>
                      <a:pt x="15366" y="3752"/>
                      <a:pt x="15333" y="3772"/>
                      <a:pt x="15318" y="3805"/>
                    </a:cubicBezTo>
                    <a:cubicBezTo>
                      <a:pt x="15235" y="3981"/>
                      <a:pt x="15166" y="4110"/>
                      <a:pt x="15105" y="4198"/>
                    </a:cubicBezTo>
                    <a:cubicBezTo>
                      <a:pt x="15065" y="4256"/>
                      <a:pt x="14992" y="4317"/>
                      <a:pt x="14886" y="4380"/>
                    </a:cubicBezTo>
                    <a:cubicBezTo>
                      <a:pt x="14844" y="4407"/>
                      <a:pt x="14831" y="4463"/>
                      <a:pt x="14856" y="4505"/>
                    </a:cubicBezTo>
                    <a:cubicBezTo>
                      <a:pt x="14873" y="4534"/>
                      <a:pt x="14904" y="4549"/>
                      <a:pt x="14934" y="4549"/>
                    </a:cubicBezTo>
                    <a:cubicBezTo>
                      <a:pt x="14950" y="4549"/>
                      <a:pt x="14967" y="4545"/>
                      <a:pt x="14980" y="4536"/>
                    </a:cubicBezTo>
                    <a:cubicBezTo>
                      <a:pt x="15109" y="4459"/>
                      <a:pt x="15199" y="4382"/>
                      <a:pt x="15255" y="4302"/>
                    </a:cubicBezTo>
                    <a:cubicBezTo>
                      <a:pt x="15322" y="4204"/>
                      <a:pt x="15395" y="4070"/>
                      <a:pt x="15483" y="3882"/>
                    </a:cubicBezTo>
                    <a:cubicBezTo>
                      <a:pt x="15502" y="3836"/>
                      <a:pt x="15483" y="3782"/>
                      <a:pt x="15437" y="3761"/>
                    </a:cubicBezTo>
                    <a:cubicBezTo>
                      <a:pt x="15425" y="3755"/>
                      <a:pt x="15413" y="3752"/>
                      <a:pt x="15400" y="3752"/>
                    </a:cubicBezTo>
                    <a:close/>
                    <a:moveTo>
                      <a:pt x="1382" y="3871"/>
                    </a:moveTo>
                    <a:cubicBezTo>
                      <a:pt x="1361" y="3871"/>
                      <a:pt x="1340" y="3878"/>
                      <a:pt x="1322" y="3893"/>
                    </a:cubicBezTo>
                    <a:cubicBezTo>
                      <a:pt x="1286" y="3928"/>
                      <a:pt x="1280" y="3983"/>
                      <a:pt x="1315" y="4022"/>
                    </a:cubicBezTo>
                    <a:cubicBezTo>
                      <a:pt x="1491" y="4225"/>
                      <a:pt x="1683" y="4415"/>
                      <a:pt x="1886" y="4582"/>
                    </a:cubicBezTo>
                    <a:cubicBezTo>
                      <a:pt x="1904" y="4595"/>
                      <a:pt x="1925" y="4603"/>
                      <a:pt x="1944" y="4603"/>
                    </a:cubicBezTo>
                    <a:cubicBezTo>
                      <a:pt x="1971" y="4603"/>
                      <a:pt x="1996" y="4591"/>
                      <a:pt x="2015" y="4568"/>
                    </a:cubicBezTo>
                    <a:cubicBezTo>
                      <a:pt x="2045" y="4530"/>
                      <a:pt x="2040" y="4472"/>
                      <a:pt x="2001" y="4442"/>
                    </a:cubicBezTo>
                    <a:cubicBezTo>
                      <a:pt x="1806" y="4281"/>
                      <a:pt x="1622" y="4098"/>
                      <a:pt x="1451" y="3903"/>
                    </a:cubicBezTo>
                    <a:cubicBezTo>
                      <a:pt x="1433" y="3882"/>
                      <a:pt x="1408" y="3871"/>
                      <a:pt x="1382" y="3871"/>
                    </a:cubicBezTo>
                    <a:close/>
                    <a:moveTo>
                      <a:pt x="14210" y="4673"/>
                    </a:moveTo>
                    <a:cubicBezTo>
                      <a:pt x="14201" y="4673"/>
                      <a:pt x="14191" y="4675"/>
                      <a:pt x="14182" y="4678"/>
                    </a:cubicBezTo>
                    <a:cubicBezTo>
                      <a:pt x="13964" y="4749"/>
                      <a:pt x="13710" y="4818"/>
                      <a:pt x="13430" y="4885"/>
                    </a:cubicBezTo>
                    <a:cubicBezTo>
                      <a:pt x="13382" y="4896"/>
                      <a:pt x="13352" y="4946"/>
                      <a:pt x="13363" y="4994"/>
                    </a:cubicBezTo>
                    <a:cubicBezTo>
                      <a:pt x="13373" y="5036"/>
                      <a:pt x="13411" y="5063"/>
                      <a:pt x="13451" y="5063"/>
                    </a:cubicBezTo>
                    <a:cubicBezTo>
                      <a:pt x="13459" y="5063"/>
                      <a:pt x="13465" y="5063"/>
                      <a:pt x="13472" y="5061"/>
                    </a:cubicBezTo>
                    <a:cubicBezTo>
                      <a:pt x="13758" y="4994"/>
                      <a:pt x="14015" y="4923"/>
                      <a:pt x="14238" y="4850"/>
                    </a:cubicBezTo>
                    <a:cubicBezTo>
                      <a:pt x="14286" y="4835"/>
                      <a:pt x="14313" y="4783"/>
                      <a:pt x="14297" y="4735"/>
                    </a:cubicBezTo>
                    <a:cubicBezTo>
                      <a:pt x="14285" y="4698"/>
                      <a:pt x="14249" y="4673"/>
                      <a:pt x="14210" y="4673"/>
                    </a:cubicBezTo>
                    <a:close/>
                    <a:moveTo>
                      <a:pt x="12682" y="5046"/>
                    </a:moveTo>
                    <a:cubicBezTo>
                      <a:pt x="12677" y="5046"/>
                      <a:pt x="12671" y="5047"/>
                      <a:pt x="12665" y="5048"/>
                    </a:cubicBezTo>
                    <a:cubicBezTo>
                      <a:pt x="12421" y="5094"/>
                      <a:pt x="12160" y="5138"/>
                      <a:pt x="11892" y="5180"/>
                    </a:cubicBezTo>
                    <a:cubicBezTo>
                      <a:pt x="11842" y="5188"/>
                      <a:pt x="11807" y="5234"/>
                      <a:pt x="11815" y="5284"/>
                    </a:cubicBezTo>
                    <a:lnTo>
                      <a:pt x="11815" y="5282"/>
                    </a:lnTo>
                    <a:cubicBezTo>
                      <a:pt x="11823" y="5328"/>
                      <a:pt x="11861" y="5361"/>
                      <a:pt x="11905" y="5361"/>
                    </a:cubicBezTo>
                    <a:cubicBezTo>
                      <a:pt x="11909" y="5361"/>
                      <a:pt x="11915" y="5359"/>
                      <a:pt x="11919" y="5359"/>
                    </a:cubicBezTo>
                    <a:cubicBezTo>
                      <a:pt x="12191" y="5316"/>
                      <a:pt x="12452" y="5272"/>
                      <a:pt x="12698" y="5226"/>
                    </a:cubicBezTo>
                    <a:cubicBezTo>
                      <a:pt x="12747" y="5217"/>
                      <a:pt x="12780" y="5169"/>
                      <a:pt x="12770" y="5119"/>
                    </a:cubicBezTo>
                    <a:cubicBezTo>
                      <a:pt x="12762" y="5077"/>
                      <a:pt x="12725" y="5046"/>
                      <a:pt x="12682" y="5046"/>
                    </a:cubicBezTo>
                    <a:close/>
                    <a:moveTo>
                      <a:pt x="2592" y="4863"/>
                    </a:moveTo>
                    <a:cubicBezTo>
                      <a:pt x="2560" y="4863"/>
                      <a:pt x="2530" y="4880"/>
                      <a:pt x="2514" y="4910"/>
                    </a:cubicBezTo>
                    <a:cubicBezTo>
                      <a:pt x="2489" y="4954"/>
                      <a:pt x="2504" y="5010"/>
                      <a:pt x="2548" y="5034"/>
                    </a:cubicBezTo>
                    <a:cubicBezTo>
                      <a:pt x="2776" y="5163"/>
                      <a:pt x="3022" y="5274"/>
                      <a:pt x="3277" y="5364"/>
                    </a:cubicBezTo>
                    <a:cubicBezTo>
                      <a:pt x="3287" y="5368"/>
                      <a:pt x="3296" y="5370"/>
                      <a:pt x="3308" y="5370"/>
                    </a:cubicBezTo>
                    <a:cubicBezTo>
                      <a:pt x="3344" y="5370"/>
                      <a:pt x="3379" y="5347"/>
                      <a:pt x="3392" y="5309"/>
                    </a:cubicBezTo>
                    <a:cubicBezTo>
                      <a:pt x="3409" y="5263"/>
                      <a:pt x="3384" y="5211"/>
                      <a:pt x="3336" y="5194"/>
                    </a:cubicBezTo>
                    <a:cubicBezTo>
                      <a:pt x="3093" y="5107"/>
                      <a:pt x="2857" y="5000"/>
                      <a:pt x="2636" y="4875"/>
                    </a:cubicBezTo>
                    <a:cubicBezTo>
                      <a:pt x="2622" y="4867"/>
                      <a:pt x="2607" y="4863"/>
                      <a:pt x="2592" y="4863"/>
                    </a:cubicBezTo>
                    <a:close/>
                    <a:moveTo>
                      <a:pt x="18424" y="4459"/>
                    </a:moveTo>
                    <a:cubicBezTo>
                      <a:pt x="18387" y="4459"/>
                      <a:pt x="18352" y="4481"/>
                      <a:pt x="18339" y="4518"/>
                    </a:cubicBezTo>
                    <a:cubicBezTo>
                      <a:pt x="18253" y="4749"/>
                      <a:pt x="18159" y="4994"/>
                      <a:pt x="18055" y="5251"/>
                    </a:cubicBezTo>
                    <a:cubicBezTo>
                      <a:pt x="18038" y="5297"/>
                      <a:pt x="18061" y="5351"/>
                      <a:pt x="18107" y="5368"/>
                    </a:cubicBezTo>
                    <a:cubicBezTo>
                      <a:pt x="18118" y="5372"/>
                      <a:pt x="18128" y="5374"/>
                      <a:pt x="18140" y="5374"/>
                    </a:cubicBezTo>
                    <a:cubicBezTo>
                      <a:pt x="18176" y="5374"/>
                      <a:pt x="18211" y="5353"/>
                      <a:pt x="18224" y="5318"/>
                    </a:cubicBezTo>
                    <a:cubicBezTo>
                      <a:pt x="18328" y="5059"/>
                      <a:pt x="18423" y="4812"/>
                      <a:pt x="18510" y="4582"/>
                    </a:cubicBezTo>
                    <a:cubicBezTo>
                      <a:pt x="18527" y="4536"/>
                      <a:pt x="18502" y="4482"/>
                      <a:pt x="18456" y="4465"/>
                    </a:cubicBezTo>
                    <a:cubicBezTo>
                      <a:pt x="18445" y="4461"/>
                      <a:pt x="18434" y="4459"/>
                      <a:pt x="18424" y="4459"/>
                    </a:cubicBezTo>
                    <a:close/>
                    <a:moveTo>
                      <a:pt x="11128" y="5289"/>
                    </a:moveTo>
                    <a:cubicBezTo>
                      <a:pt x="11124" y="5289"/>
                      <a:pt x="11119" y="5289"/>
                      <a:pt x="11115" y="5290"/>
                    </a:cubicBezTo>
                    <a:cubicBezTo>
                      <a:pt x="10862" y="5320"/>
                      <a:pt x="10599" y="5351"/>
                      <a:pt x="10334" y="5378"/>
                    </a:cubicBezTo>
                    <a:cubicBezTo>
                      <a:pt x="10284" y="5384"/>
                      <a:pt x="10248" y="5428"/>
                      <a:pt x="10254" y="5478"/>
                    </a:cubicBezTo>
                    <a:cubicBezTo>
                      <a:pt x="10259" y="5524"/>
                      <a:pt x="10298" y="5560"/>
                      <a:pt x="10344" y="5560"/>
                    </a:cubicBezTo>
                    <a:cubicBezTo>
                      <a:pt x="10348" y="5560"/>
                      <a:pt x="10350" y="5558"/>
                      <a:pt x="10353" y="5558"/>
                    </a:cubicBezTo>
                    <a:cubicBezTo>
                      <a:pt x="10618" y="5531"/>
                      <a:pt x="10883" y="5501"/>
                      <a:pt x="11138" y="5468"/>
                    </a:cubicBezTo>
                    <a:cubicBezTo>
                      <a:pt x="11188" y="5462"/>
                      <a:pt x="11222" y="5416"/>
                      <a:pt x="11217" y="5368"/>
                    </a:cubicBezTo>
                    <a:cubicBezTo>
                      <a:pt x="11211" y="5323"/>
                      <a:pt x="11173" y="5289"/>
                      <a:pt x="11128" y="5289"/>
                    </a:cubicBezTo>
                    <a:close/>
                    <a:moveTo>
                      <a:pt x="4064" y="5393"/>
                    </a:moveTo>
                    <a:cubicBezTo>
                      <a:pt x="4022" y="5393"/>
                      <a:pt x="3984" y="5424"/>
                      <a:pt x="3975" y="5466"/>
                    </a:cubicBezTo>
                    <a:cubicBezTo>
                      <a:pt x="3966" y="5516"/>
                      <a:pt x="3998" y="5564"/>
                      <a:pt x="4048" y="5573"/>
                    </a:cubicBezTo>
                    <a:cubicBezTo>
                      <a:pt x="4238" y="5610"/>
                      <a:pt x="4438" y="5637"/>
                      <a:pt x="4639" y="5656"/>
                    </a:cubicBezTo>
                    <a:cubicBezTo>
                      <a:pt x="4704" y="5662"/>
                      <a:pt x="4769" y="5666"/>
                      <a:pt x="4837" y="5671"/>
                    </a:cubicBezTo>
                    <a:lnTo>
                      <a:pt x="4844" y="5671"/>
                    </a:lnTo>
                    <a:cubicBezTo>
                      <a:pt x="4890" y="5671"/>
                      <a:pt x="4931" y="5637"/>
                      <a:pt x="4934" y="5589"/>
                    </a:cubicBezTo>
                    <a:cubicBezTo>
                      <a:pt x="4938" y="5539"/>
                      <a:pt x="4900" y="5495"/>
                      <a:pt x="4850" y="5491"/>
                    </a:cubicBezTo>
                    <a:cubicBezTo>
                      <a:pt x="4785" y="5485"/>
                      <a:pt x="4720" y="5479"/>
                      <a:pt x="4654" y="5474"/>
                    </a:cubicBezTo>
                    <a:cubicBezTo>
                      <a:pt x="4459" y="5456"/>
                      <a:pt x="4267" y="5430"/>
                      <a:pt x="4081" y="5395"/>
                    </a:cubicBezTo>
                    <a:cubicBezTo>
                      <a:pt x="4075" y="5394"/>
                      <a:pt x="4069" y="5393"/>
                      <a:pt x="4064" y="5393"/>
                    </a:cubicBezTo>
                    <a:close/>
                    <a:moveTo>
                      <a:pt x="9560" y="5449"/>
                    </a:moveTo>
                    <a:cubicBezTo>
                      <a:pt x="9558" y="5449"/>
                      <a:pt x="9556" y="5449"/>
                      <a:pt x="9554" y="5449"/>
                    </a:cubicBezTo>
                    <a:cubicBezTo>
                      <a:pt x="9295" y="5470"/>
                      <a:pt x="9032" y="5489"/>
                      <a:pt x="8769" y="5504"/>
                    </a:cubicBezTo>
                    <a:cubicBezTo>
                      <a:pt x="8719" y="5506"/>
                      <a:pt x="8681" y="5550"/>
                      <a:pt x="8685" y="5600"/>
                    </a:cubicBezTo>
                    <a:cubicBezTo>
                      <a:pt x="8688" y="5648"/>
                      <a:pt x="8729" y="5685"/>
                      <a:pt x="8775" y="5685"/>
                    </a:cubicBezTo>
                    <a:lnTo>
                      <a:pt x="8780" y="5685"/>
                    </a:lnTo>
                    <a:cubicBezTo>
                      <a:pt x="9043" y="5669"/>
                      <a:pt x="9308" y="5652"/>
                      <a:pt x="9567" y="5631"/>
                    </a:cubicBezTo>
                    <a:cubicBezTo>
                      <a:pt x="9619" y="5627"/>
                      <a:pt x="9655" y="5583"/>
                      <a:pt x="9651" y="5533"/>
                    </a:cubicBezTo>
                    <a:cubicBezTo>
                      <a:pt x="9648" y="5486"/>
                      <a:pt x="9607" y="5449"/>
                      <a:pt x="9560" y="5449"/>
                    </a:cubicBezTo>
                    <a:close/>
                    <a:moveTo>
                      <a:pt x="5629" y="5539"/>
                    </a:moveTo>
                    <a:cubicBezTo>
                      <a:pt x="5581" y="5539"/>
                      <a:pt x="5540" y="5577"/>
                      <a:pt x="5539" y="5625"/>
                    </a:cubicBezTo>
                    <a:cubicBezTo>
                      <a:pt x="5537" y="5675"/>
                      <a:pt x="5575" y="5717"/>
                      <a:pt x="5625" y="5719"/>
                    </a:cubicBezTo>
                    <a:cubicBezTo>
                      <a:pt x="5880" y="5731"/>
                      <a:pt x="6145" y="5738"/>
                      <a:pt x="6413" y="5742"/>
                    </a:cubicBezTo>
                    <a:lnTo>
                      <a:pt x="6415" y="5742"/>
                    </a:lnTo>
                    <a:cubicBezTo>
                      <a:pt x="6465" y="5742"/>
                      <a:pt x="6505" y="5702"/>
                      <a:pt x="6505" y="5652"/>
                    </a:cubicBezTo>
                    <a:cubicBezTo>
                      <a:pt x="6507" y="5602"/>
                      <a:pt x="6467" y="5560"/>
                      <a:pt x="6417" y="5560"/>
                    </a:cubicBezTo>
                    <a:cubicBezTo>
                      <a:pt x="6149" y="5556"/>
                      <a:pt x="5886" y="5549"/>
                      <a:pt x="5633" y="5539"/>
                    </a:cubicBezTo>
                    <a:cubicBezTo>
                      <a:pt x="5631" y="5539"/>
                      <a:pt x="5630" y="5539"/>
                      <a:pt x="5629" y="5539"/>
                    </a:cubicBezTo>
                    <a:close/>
                    <a:moveTo>
                      <a:pt x="7993" y="5541"/>
                    </a:moveTo>
                    <a:cubicBezTo>
                      <a:pt x="7991" y="5541"/>
                      <a:pt x="7988" y="5541"/>
                      <a:pt x="7986" y="5541"/>
                    </a:cubicBezTo>
                    <a:cubicBezTo>
                      <a:pt x="7722" y="5550"/>
                      <a:pt x="7457" y="5558"/>
                      <a:pt x="7202" y="5560"/>
                    </a:cubicBezTo>
                    <a:cubicBezTo>
                      <a:pt x="7150" y="5562"/>
                      <a:pt x="7110" y="5602"/>
                      <a:pt x="7112" y="5652"/>
                    </a:cubicBezTo>
                    <a:cubicBezTo>
                      <a:pt x="7112" y="5702"/>
                      <a:pt x="7152" y="5742"/>
                      <a:pt x="7202" y="5742"/>
                    </a:cubicBezTo>
                    <a:lnTo>
                      <a:pt x="7204" y="5742"/>
                    </a:lnTo>
                    <a:cubicBezTo>
                      <a:pt x="7461" y="5738"/>
                      <a:pt x="7727" y="5733"/>
                      <a:pt x="7992" y="5723"/>
                    </a:cubicBezTo>
                    <a:cubicBezTo>
                      <a:pt x="8042" y="5721"/>
                      <a:pt x="8082" y="5679"/>
                      <a:pt x="8080" y="5629"/>
                    </a:cubicBezTo>
                    <a:cubicBezTo>
                      <a:pt x="8078" y="5581"/>
                      <a:pt x="8040" y="5541"/>
                      <a:pt x="7993" y="5541"/>
                    </a:cubicBezTo>
                    <a:close/>
                    <a:moveTo>
                      <a:pt x="17843" y="5923"/>
                    </a:moveTo>
                    <a:cubicBezTo>
                      <a:pt x="17808" y="5923"/>
                      <a:pt x="17774" y="5944"/>
                      <a:pt x="17760" y="5978"/>
                    </a:cubicBezTo>
                    <a:cubicBezTo>
                      <a:pt x="17666" y="6206"/>
                      <a:pt x="17566" y="6444"/>
                      <a:pt x="17455" y="6703"/>
                    </a:cubicBezTo>
                    <a:cubicBezTo>
                      <a:pt x="17434" y="6749"/>
                      <a:pt x="17455" y="6803"/>
                      <a:pt x="17501" y="6822"/>
                    </a:cubicBezTo>
                    <a:cubicBezTo>
                      <a:pt x="17514" y="6828"/>
                      <a:pt x="17526" y="6830"/>
                      <a:pt x="17537" y="6830"/>
                    </a:cubicBezTo>
                    <a:cubicBezTo>
                      <a:pt x="17572" y="6830"/>
                      <a:pt x="17606" y="6809"/>
                      <a:pt x="17622" y="6774"/>
                    </a:cubicBezTo>
                    <a:cubicBezTo>
                      <a:pt x="17733" y="6515"/>
                      <a:pt x="17833" y="6277"/>
                      <a:pt x="17927" y="6049"/>
                    </a:cubicBezTo>
                    <a:cubicBezTo>
                      <a:pt x="17946" y="6003"/>
                      <a:pt x="17925" y="5949"/>
                      <a:pt x="17879" y="5930"/>
                    </a:cubicBezTo>
                    <a:cubicBezTo>
                      <a:pt x="17867" y="5925"/>
                      <a:pt x="17855" y="5923"/>
                      <a:pt x="17843" y="5923"/>
                    </a:cubicBezTo>
                    <a:close/>
                    <a:moveTo>
                      <a:pt x="17226" y="7371"/>
                    </a:moveTo>
                    <a:cubicBezTo>
                      <a:pt x="17190" y="7371"/>
                      <a:pt x="17156" y="7392"/>
                      <a:pt x="17142" y="7426"/>
                    </a:cubicBezTo>
                    <a:cubicBezTo>
                      <a:pt x="17060" y="7613"/>
                      <a:pt x="16981" y="7797"/>
                      <a:pt x="16902" y="7975"/>
                    </a:cubicBezTo>
                    <a:lnTo>
                      <a:pt x="16828" y="8148"/>
                    </a:lnTo>
                    <a:cubicBezTo>
                      <a:pt x="16806" y="8194"/>
                      <a:pt x="16828" y="8247"/>
                      <a:pt x="16874" y="8267"/>
                    </a:cubicBezTo>
                    <a:cubicBezTo>
                      <a:pt x="16885" y="8272"/>
                      <a:pt x="16898" y="8274"/>
                      <a:pt x="16910" y="8274"/>
                    </a:cubicBezTo>
                    <a:cubicBezTo>
                      <a:pt x="16945" y="8274"/>
                      <a:pt x="16979" y="8253"/>
                      <a:pt x="16992" y="8221"/>
                    </a:cubicBezTo>
                    <a:lnTo>
                      <a:pt x="17069" y="8048"/>
                    </a:lnTo>
                    <a:cubicBezTo>
                      <a:pt x="17146" y="7870"/>
                      <a:pt x="17227" y="7685"/>
                      <a:pt x="17309" y="7497"/>
                    </a:cubicBezTo>
                    <a:cubicBezTo>
                      <a:pt x="17328" y="7453"/>
                      <a:pt x="17307" y="7400"/>
                      <a:pt x="17261" y="7379"/>
                    </a:cubicBezTo>
                    <a:cubicBezTo>
                      <a:pt x="17250" y="7374"/>
                      <a:pt x="17238" y="7371"/>
                      <a:pt x="17226" y="7371"/>
                    </a:cubicBezTo>
                    <a:close/>
                    <a:moveTo>
                      <a:pt x="16596" y="8815"/>
                    </a:moveTo>
                    <a:cubicBezTo>
                      <a:pt x="16561" y="8815"/>
                      <a:pt x="16527" y="8837"/>
                      <a:pt x="16513" y="8871"/>
                    </a:cubicBezTo>
                    <a:cubicBezTo>
                      <a:pt x="16482" y="8942"/>
                      <a:pt x="16452" y="9011"/>
                      <a:pt x="16423" y="9080"/>
                    </a:cubicBezTo>
                    <a:cubicBezTo>
                      <a:pt x="16356" y="9239"/>
                      <a:pt x="16281" y="9412"/>
                      <a:pt x="16204" y="9594"/>
                    </a:cubicBezTo>
                    <a:cubicBezTo>
                      <a:pt x="16183" y="9640"/>
                      <a:pt x="16204" y="9694"/>
                      <a:pt x="16250" y="9715"/>
                    </a:cubicBezTo>
                    <a:cubicBezTo>
                      <a:pt x="16262" y="9719"/>
                      <a:pt x="16275" y="9723"/>
                      <a:pt x="16287" y="9723"/>
                    </a:cubicBezTo>
                    <a:cubicBezTo>
                      <a:pt x="16321" y="9723"/>
                      <a:pt x="16356" y="9702"/>
                      <a:pt x="16369" y="9667"/>
                    </a:cubicBezTo>
                    <a:cubicBezTo>
                      <a:pt x="16448" y="9485"/>
                      <a:pt x="16523" y="9312"/>
                      <a:pt x="16590" y="9151"/>
                    </a:cubicBezTo>
                    <a:cubicBezTo>
                      <a:pt x="16618" y="9082"/>
                      <a:pt x="16649" y="9013"/>
                      <a:pt x="16680" y="8942"/>
                    </a:cubicBezTo>
                    <a:cubicBezTo>
                      <a:pt x="16699" y="8896"/>
                      <a:pt x="16678" y="8842"/>
                      <a:pt x="16632" y="8823"/>
                    </a:cubicBezTo>
                    <a:cubicBezTo>
                      <a:pt x="16620" y="8818"/>
                      <a:pt x="16608" y="8815"/>
                      <a:pt x="16596" y="8815"/>
                    </a:cubicBezTo>
                    <a:close/>
                    <a:moveTo>
                      <a:pt x="15977" y="10264"/>
                    </a:moveTo>
                    <a:cubicBezTo>
                      <a:pt x="15941" y="10264"/>
                      <a:pt x="15907" y="10285"/>
                      <a:pt x="15891" y="10319"/>
                    </a:cubicBezTo>
                    <a:cubicBezTo>
                      <a:pt x="15792" y="10551"/>
                      <a:pt x="15688" y="10793"/>
                      <a:pt x="15581" y="11042"/>
                    </a:cubicBezTo>
                    <a:cubicBezTo>
                      <a:pt x="15560" y="11088"/>
                      <a:pt x="15581" y="11142"/>
                      <a:pt x="15627" y="11161"/>
                    </a:cubicBezTo>
                    <a:cubicBezTo>
                      <a:pt x="15638" y="11167"/>
                      <a:pt x="15652" y="11169"/>
                      <a:pt x="15663" y="11169"/>
                    </a:cubicBezTo>
                    <a:cubicBezTo>
                      <a:pt x="15698" y="11169"/>
                      <a:pt x="15732" y="11150"/>
                      <a:pt x="15746" y="11115"/>
                    </a:cubicBezTo>
                    <a:cubicBezTo>
                      <a:pt x="15855" y="10866"/>
                      <a:pt x="15959" y="10622"/>
                      <a:pt x="16058" y="10390"/>
                    </a:cubicBezTo>
                    <a:cubicBezTo>
                      <a:pt x="16079" y="10344"/>
                      <a:pt x="16058" y="10292"/>
                      <a:pt x="16012" y="10271"/>
                    </a:cubicBezTo>
                    <a:cubicBezTo>
                      <a:pt x="16001" y="10266"/>
                      <a:pt x="15989" y="10264"/>
                      <a:pt x="15977" y="10264"/>
                    </a:cubicBezTo>
                    <a:close/>
                    <a:moveTo>
                      <a:pt x="15350" y="11711"/>
                    </a:moveTo>
                    <a:cubicBezTo>
                      <a:pt x="15315" y="11711"/>
                      <a:pt x="15282" y="11731"/>
                      <a:pt x="15266" y="11766"/>
                    </a:cubicBezTo>
                    <a:cubicBezTo>
                      <a:pt x="15164" y="12003"/>
                      <a:pt x="15059" y="12245"/>
                      <a:pt x="14951" y="12489"/>
                    </a:cubicBezTo>
                    <a:cubicBezTo>
                      <a:pt x="14932" y="12535"/>
                      <a:pt x="14953" y="12587"/>
                      <a:pt x="14999" y="12608"/>
                    </a:cubicBezTo>
                    <a:cubicBezTo>
                      <a:pt x="15011" y="12611"/>
                      <a:pt x="15022" y="12615"/>
                      <a:pt x="15036" y="12615"/>
                    </a:cubicBezTo>
                    <a:cubicBezTo>
                      <a:pt x="15070" y="12615"/>
                      <a:pt x="15103" y="12594"/>
                      <a:pt x="15118" y="12560"/>
                    </a:cubicBezTo>
                    <a:cubicBezTo>
                      <a:pt x="15224" y="12316"/>
                      <a:pt x="15329" y="12074"/>
                      <a:pt x="15433" y="11838"/>
                    </a:cubicBezTo>
                    <a:cubicBezTo>
                      <a:pt x="15452" y="11792"/>
                      <a:pt x="15431" y="11739"/>
                      <a:pt x="15385" y="11718"/>
                    </a:cubicBezTo>
                    <a:cubicBezTo>
                      <a:pt x="15373" y="11713"/>
                      <a:pt x="15362" y="11711"/>
                      <a:pt x="15350" y="11711"/>
                    </a:cubicBezTo>
                    <a:close/>
                    <a:moveTo>
                      <a:pt x="14720" y="13156"/>
                    </a:moveTo>
                    <a:cubicBezTo>
                      <a:pt x="14686" y="13156"/>
                      <a:pt x="14652" y="13176"/>
                      <a:pt x="14637" y="13210"/>
                    </a:cubicBezTo>
                    <a:lnTo>
                      <a:pt x="14322" y="13933"/>
                    </a:lnTo>
                    <a:cubicBezTo>
                      <a:pt x="14303" y="13979"/>
                      <a:pt x="14324" y="14033"/>
                      <a:pt x="14368" y="14052"/>
                    </a:cubicBezTo>
                    <a:lnTo>
                      <a:pt x="14370" y="14052"/>
                    </a:lnTo>
                    <a:cubicBezTo>
                      <a:pt x="14382" y="14058"/>
                      <a:pt x="14393" y="14060"/>
                      <a:pt x="14405" y="14060"/>
                    </a:cubicBezTo>
                    <a:cubicBezTo>
                      <a:pt x="14441" y="14060"/>
                      <a:pt x="14474" y="14039"/>
                      <a:pt x="14489" y="14006"/>
                    </a:cubicBezTo>
                    <a:lnTo>
                      <a:pt x="14804" y="13283"/>
                    </a:lnTo>
                    <a:cubicBezTo>
                      <a:pt x="14825" y="13237"/>
                      <a:pt x="14804" y="13183"/>
                      <a:pt x="14758" y="13164"/>
                    </a:cubicBezTo>
                    <a:cubicBezTo>
                      <a:pt x="14746" y="13158"/>
                      <a:pt x="14733" y="13156"/>
                      <a:pt x="14720" y="13156"/>
                    </a:cubicBezTo>
                    <a:close/>
                    <a:moveTo>
                      <a:pt x="14089" y="14600"/>
                    </a:moveTo>
                    <a:cubicBezTo>
                      <a:pt x="14054" y="14600"/>
                      <a:pt x="14021" y="14621"/>
                      <a:pt x="14006" y="14654"/>
                    </a:cubicBezTo>
                    <a:lnTo>
                      <a:pt x="13691" y="15378"/>
                    </a:lnTo>
                    <a:cubicBezTo>
                      <a:pt x="13670" y="15424"/>
                      <a:pt x="13691" y="15475"/>
                      <a:pt x="13737" y="15497"/>
                    </a:cubicBezTo>
                    <a:cubicBezTo>
                      <a:pt x="13749" y="15502"/>
                      <a:pt x="13762" y="15504"/>
                      <a:pt x="13774" y="15504"/>
                    </a:cubicBezTo>
                    <a:cubicBezTo>
                      <a:pt x="13808" y="15504"/>
                      <a:pt x="13843" y="15483"/>
                      <a:pt x="13856" y="15450"/>
                    </a:cubicBezTo>
                    <a:lnTo>
                      <a:pt x="14173" y="14727"/>
                    </a:lnTo>
                    <a:cubicBezTo>
                      <a:pt x="14194" y="14681"/>
                      <a:pt x="14173" y="14628"/>
                      <a:pt x="14127" y="14608"/>
                    </a:cubicBezTo>
                    <a:cubicBezTo>
                      <a:pt x="14114" y="14603"/>
                      <a:pt x="14102" y="14600"/>
                      <a:pt x="14089" y="14600"/>
                    </a:cubicBezTo>
                    <a:close/>
                    <a:moveTo>
                      <a:pt x="13458" y="16044"/>
                    </a:moveTo>
                    <a:cubicBezTo>
                      <a:pt x="13423" y="16044"/>
                      <a:pt x="13389" y="16064"/>
                      <a:pt x="13375" y="16099"/>
                    </a:cubicBezTo>
                    <a:lnTo>
                      <a:pt x="13058" y="16820"/>
                    </a:lnTo>
                    <a:cubicBezTo>
                      <a:pt x="13037" y="16866"/>
                      <a:pt x="13058" y="16920"/>
                      <a:pt x="13104" y="16939"/>
                    </a:cubicBezTo>
                    <a:cubicBezTo>
                      <a:pt x="13116" y="16945"/>
                      <a:pt x="13129" y="16947"/>
                      <a:pt x="13141" y="16947"/>
                    </a:cubicBezTo>
                    <a:cubicBezTo>
                      <a:pt x="13175" y="16947"/>
                      <a:pt x="13210" y="16928"/>
                      <a:pt x="13223" y="16893"/>
                    </a:cubicBezTo>
                    <a:lnTo>
                      <a:pt x="13540" y="16172"/>
                    </a:lnTo>
                    <a:cubicBezTo>
                      <a:pt x="13561" y="16126"/>
                      <a:pt x="13540" y="16072"/>
                      <a:pt x="13494" y="16051"/>
                    </a:cubicBezTo>
                    <a:cubicBezTo>
                      <a:pt x="13482" y="16046"/>
                      <a:pt x="13470" y="16044"/>
                      <a:pt x="13458" y="16044"/>
                    </a:cubicBezTo>
                    <a:close/>
                    <a:moveTo>
                      <a:pt x="12823" y="17487"/>
                    </a:moveTo>
                    <a:cubicBezTo>
                      <a:pt x="12789" y="17487"/>
                      <a:pt x="12756" y="17508"/>
                      <a:pt x="12742" y="17541"/>
                    </a:cubicBezTo>
                    <a:lnTo>
                      <a:pt x="12423" y="18265"/>
                    </a:lnTo>
                    <a:cubicBezTo>
                      <a:pt x="12404" y="18311"/>
                      <a:pt x="12425" y="18364"/>
                      <a:pt x="12469" y="18383"/>
                    </a:cubicBezTo>
                    <a:cubicBezTo>
                      <a:pt x="12483" y="18389"/>
                      <a:pt x="12494" y="18391"/>
                      <a:pt x="12506" y="18391"/>
                    </a:cubicBezTo>
                    <a:cubicBezTo>
                      <a:pt x="12542" y="18391"/>
                      <a:pt x="12575" y="18372"/>
                      <a:pt x="12590" y="18337"/>
                    </a:cubicBezTo>
                    <a:lnTo>
                      <a:pt x="12907" y="17614"/>
                    </a:lnTo>
                    <a:cubicBezTo>
                      <a:pt x="12928" y="17568"/>
                      <a:pt x="12907" y="17516"/>
                      <a:pt x="12861" y="17495"/>
                    </a:cubicBezTo>
                    <a:cubicBezTo>
                      <a:pt x="12848" y="17490"/>
                      <a:pt x="12836" y="17487"/>
                      <a:pt x="12823" y="174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76"/>
              <p:cNvSpPr/>
              <p:nvPr/>
            </p:nvSpPr>
            <p:spPr>
              <a:xfrm>
                <a:off x="2276600" y="4495900"/>
                <a:ext cx="187175" cy="52100"/>
              </a:xfrm>
              <a:custGeom>
                <a:rect b="b" l="l" r="r" t="t"/>
                <a:pathLst>
                  <a:path extrusionOk="0" h="2084" w="7487">
                    <a:moveTo>
                      <a:pt x="426" y="0"/>
                    </a:moveTo>
                    <a:lnTo>
                      <a:pt x="0" y="1863"/>
                    </a:lnTo>
                    <a:lnTo>
                      <a:pt x="6766" y="2083"/>
                    </a:lnTo>
                    <a:lnTo>
                      <a:pt x="7487" y="240"/>
                    </a:lnTo>
                    <a:lnTo>
                      <a:pt x="4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76"/>
              <p:cNvSpPr/>
              <p:nvPr/>
            </p:nvSpPr>
            <p:spPr>
              <a:xfrm>
                <a:off x="2546450" y="4131650"/>
                <a:ext cx="118375" cy="220425"/>
              </a:xfrm>
              <a:custGeom>
                <a:rect b="b" l="l" r="r" t="t"/>
                <a:pathLst>
                  <a:path extrusionOk="0" h="8817" w="4735">
                    <a:moveTo>
                      <a:pt x="4613" y="1"/>
                    </a:moveTo>
                    <a:cubicBezTo>
                      <a:pt x="4587" y="1"/>
                      <a:pt x="4561" y="14"/>
                      <a:pt x="4546" y="47"/>
                    </a:cubicBezTo>
                    <a:cubicBezTo>
                      <a:pt x="3200" y="3005"/>
                      <a:pt x="1698" y="5884"/>
                      <a:pt x="42" y="8681"/>
                    </a:cubicBezTo>
                    <a:cubicBezTo>
                      <a:pt x="1" y="8752"/>
                      <a:pt x="64" y="8817"/>
                      <a:pt x="126" y="8817"/>
                    </a:cubicBezTo>
                    <a:cubicBezTo>
                      <a:pt x="154" y="8817"/>
                      <a:pt x="181" y="8804"/>
                      <a:pt x="199" y="8773"/>
                    </a:cubicBezTo>
                    <a:cubicBezTo>
                      <a:pt x="1853" y="5977"/>
                      <a:pt x="3355" y="3097"/>
                      <a:pt x="4702" y="139"/>
                    </a:cubicBezTo>
                    <a:cubicBezTo>
                      <a:pt x="4735" y="67"/>
                      <a:pt x="4671" y="1"/>
                      <a:pt x="4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76"/>
              <p:cNvSpPr/>
              <p:nvPr/>
            </p:nvSpPr>
            <p:spPr>
              <a:xfrm>
                <a:off x="2415575" y="4053500"/>
                <a:ext cx="58800" cy="131325"/>
              </a:xfrm>
              <a:custGeom>
                <a:rect b="b" l="l" r="r" t="t"/>
                <a:pathLst>
                  <a:path extrusionOk="0" h="5253" w="2352">
                    <a:moveTo>
                      <a:pt x="2230" y="1"/>
                    </a:moveTo>
                    <a:cubicBezTo>
                      <a:pt x="2203" y="1"/>
                      <a:pt x="2177" y="15"/>
                      <a:pt x="2162" y="48"/>
                    </a:cubicBezTo>
                    <a:cubicBezTo>
                      <a:pt x="1379" y="1715"/>
                      <a:pt x="668" y="3415"/>
                      <a:pt x="25" y="5143"/>
                    </a:cubicBezTo>
                    <a:cubicBezTo>
                      <a:pt x="1" y="5209"/>
                      <a:pt x="55" y="5252"/>
                      <a:pt x="111" y="5252"/>
                    </a:cubicBezTo>
                    <a:cubicBezTo>
                      <a:pt x="148" y="5252"/>
                      <a:pt x="186" y="5234"/>
                      <a:pt x="202" y="5191"/>
                    </a:cubicBezTo>
                    <a:cubicBezTo>
                      <a:pt x="836" y="3478"/>
                      <a:pt x="1544" y="1794"/>
                      <a:pt x="2317" y="139"/>
                    </a:cubicBezTo>
                    <a:cubicBezTo>
                      <a:pt x="2352" y="67"/>
                      <a:pt x="2288" y="1"/>
                      <a:pt x="22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76"/>
              <p:cNvSpPr/>
              <p:nvPr/>
            </p:nvSpPr>
            <p:spPr>
              <a:xfrm>
                <a:off x="2438025" y="4083925"/>
                <a:ext cx="9000" cy="31750"/>
              </a:xfrm>
              <a:custGeom>
                <a:rect b="b" l="l" r="r" t="t"/>
                <a:pathLst>
                  <a:path extrusionOk="0" h="1270" w="360">
                    <a:moveTo>
                      <a:pt x="113" y="1"/>
                    </a:moveTo>
                    <a:cubicBezTo>
                      <a:pt x="60" y="1"/>
                      <a:pt x="1" y="46"/>
                      <a:pt x="11" y="115"/>
                    </a:cubicBezTo>
                    <a:cubicBezTo>
                      <a:pt x="65" y="477"/>
                      <a:pt x="119" y="842"/>
                      <a:pt x="172" y="1204"/>
                    </a:cubicBezTo>
                    <a:cubicBezTo>
                      <a:pt x="179" y="1250"/>
                      <a:pt x="211" y="1270"/>
                      <a:pt x="246" y="1270"/>
                    </a:cubicBezTo>
                    <a:cubicBezTo>
                      <a:pt x="299" y="1270"/>
                      <a:pt x="359" y="1225"/>
                      <a:pt x="349" y="1156"/>
                    </a:cubicBezTo>
                    <a:cubicBezTo>
                      <a:pt x="295" y="792"/>
                      <a:pt x="240" y="429"/>
                      <a:pt x="188" y="67"/>
                    </a:cubicBezTo>
                    <a:cubicBezTo>
                      <a:pt x="181" y="21"/>
                      <a:pt x="149" y="1"/>
                      <a:pt x="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76"/>
              <p:cNvSpPr/>
              <p:nvPr/>
            </p:nvSpPr>
            <p:spPr>
              <a:xfrm>
                <a:off x="1929475" y="3594850"/>
                <a:ext cx="465450" cy="356425"/>
              </a:xfrm>
              <a:custGeom>
                <a:rect b="b" l="l" r="r" t="t"/>
                <a:pathLst>
                  <a:path extrusionOk="0" h="14257" w="18618">
                    <a:moveTo>
                      <a:pt x="1846" y="0"/>
                    </a:moveTo>
                    <a:cubicBezTo>
                      <a:pt x="1846" y="1"/>
                      <a:pt x="1" y="11869"/>
                      <a:pt x="4737" y="13689"/>
                    </a:cubicBezTo>
                    <a:cubicBezTo>
                      <a:pt x="5803" y="14099"/>
                      <a:pt x="7109" y="14256"/>
                      <a:pt x="8490" y="14256"/>
                    </a:cubicBezTo>
                    <a:cubicBezTo>
                      <a:pt x="13134" y="14256"/>
                      <a:pt x="18617" y="12469"/>
                      <a:pt x="18617" y="12469"/>
                    </a:cubicBezTo>
                    <a:lnTo>
                      <a:pt x="18213" y="11013"/>
                    </a:lnTo>
                    <a:cubicBezTo>
                      <a:pt x="18213" y="11013"/>
                      <a:pt x="8499" y="10585"/>
                      <a:pt x="7973" y="9482"/>
                    </a:cubicBezTo>
                    <a:cubicBezTo>
                      <a:pt x="7445" y="8379"/>
                      <a:pt x="7486" y="881"/>
                      <a:pt x="7486" y="881"/>
                    </a:cubicBezTo>
                    <a:lnTo>
                      <a:pt x="1846" y="0"/>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76"/>
              <p:cNvSpPr/>
              <p:nvPr/>
            </p:nvSpPr>
            <p:spPr>
              <a:xfrm>
                <a:off x="2084500" y="3832450"/>
                <a:ext cx="46175" cy="18200"/>
              </a:xfrm>
              <a:custGeom>
                <a:rect b="b" l="l" r="r" t="t"/>
                <a:pathLst>
                  <a:path extrusionOk="0" h="728" w="1847">
                    <a:moveTo>
                      <a:pt x="1713" y="1"/>
                    </a:moveTo>
                    <a:cubicBezTo>
                      <a:pt x="1706" y="1"/>
                      <a:pt x="1699" y="2"/>
                      <a:pt x="1691" y="3"/>
                    </a:cubicBezTo>
                    <a:cubicBezTo>
                      <a:pt x="1135" y="124"/>
                      <a:pt x="602" y="310"/>
                      <a:pt x="92" y="561"/>
                    </a:cubicBezTo>
                    <a:cubicBezTo>
                      <a:pt x="1" y="606"/>
                      <a:pt x="56" y="727"/>
                      <a:pt x="140" y="727"/>
                    </a:cubicBezTo>
                    <a:cubicBezTo>
                      <a:pt x="153" y="727"/>
                      <a:pt x="167" y="724"/>
                      <a:pt x="182" y="717"/>
                    </a:cubicBezTo>
                    <a:cubicBezTo>
                      <a:pt x="680" y="473"/>
                      <a:pt x="1198" y="295"/>
                      <a:pt x="1739" y="178"/>
                    </a:cubicBezTo>
                    <a:cubicBezTo>
                      <a:pt x="1847" y="154"/>
                      <a:pt x="1812" y="1"/>
                      <a:pt x="1713" y="1"/>
                    </a:cubicBezTo>
                    <a:close/>
                  </a:path>
                </a:pathLst>
              </a:custGeom>
              <a:solidFill>
                <a:srgbClr val="742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76"/>
              <p:cNvSpPr/>
              <p:nvPr/>
            </p:nvSpPr>
            <p:spPr>
              <a:xfrm>
                <a:off x="2072350" y="3824925"/>
                <a:ext cx="43900" cy="14825"/>
              </a:xfrm>
              <a:custGeom>
                <a:rect b="b" l="l" r="r" t="t"/>
                <a:pathLst>
                  <a:path extrusionOk="0" h="593" w="1756">
                    <a:moveTo>
                      <a:pt x="105" y="0"/>
                    </a:moveTo>
                    <a:cubicBezTo>
                      <a:pt x="0" y="0"/>
                      <a:pt x="6" y="169"/>
                      <a:pt x="117" y="183"/>
                    </a:cubicBezTo>
                    <a:cubicBezTo>
                      <a:pt x="627" y="247"/>
                      <a:pt x="1099" y="377"/>
                      <a:pt x="1571" y="584"/>
                    </a:cubicBezTo>
                    <a:cubicBezTo>
                      <a:pt x="1585" y="590"/>
                      <a:pt x="1598" y="593"/>
                      <a:pt x="1610" y="593"/>
                    </a:cubicBezTo>
                    <a:cubicBezTo>
                      <a:pt x="1697" y="593"/>
                      <a:pt x="1755" y="469"/>
                      <a:pt x="1661" y="427"/>
                    </a:cubicBezTo>
                    <a:cubicBezTo>
                      <a:pt x="1161" y="208"/>
                      <a:pt x="658" y="70"/>
                      <a:pt x="117" y="1"/>
                    </a:cubicBezTo>
                    <a:cubicBezTo>
                      <a:pt x="113" y="1"/>
                      <a:pt x="109" y="0"/>
                      <a:pt x="105" y="0"/>
                    </a:cubicBezTo>
                    <a:close/>
                  </a:path>
                </a:pathLst>
              </a:custGeom>
              <a:solidFill>
                <a:srgbClr val="742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76"/>
              <p:cNvSpPr/>
              <p:nvPr/>
            </p:nvSpPr>
            <p:spPr>
              <a:xfrm>
                <a:off x="1949250" y="3448775"/>
                <a:ext cx="192500" cy="230500"/>
              </a:xfrm>
              <a:custGeom>
                <a:rect b="b" l="l" r="r" t="t"/>
                <a:pathLst>
                  <a:path extrusionOk="0" h="9220" w="7700">
                    <a:moveTo>
                      <a:pt x="4491" y="0"/>
                    </a:moveTo>
                    <a:cubicBezTo>
                      <a:pt x="3467" y="0"/>
                      <a:pt x="2598" y="582"/>
                      <a:pt x="1951" y="1642"/>
                    </a:cubicBezTo>
                    <a:cubicBezTo>
                      <a:pt x="905" y="3355"/>
                      <a:pt x="464" y="5406"/>
                      <a:pt x="0" y="9220"/>
                    </a:cubicBezTo>
                    <a:lnTo>
                      <a:pt x="6787" y="9091"/>
                    </a:lnTo>
                    <a:cubicBezTo>
                      <a:pt x="6787" y="9091"/>
                      <a:pt x="7700" y="5901"/>
                      <a:pt x="7529" y="3156"/>
                    </a:cubicBezTo>
                    <a:cubicBezTo>
                      <a:pt x="7422" y="1416"/>
                      <a:pt x="6597" y="593"/>
                      <a:pt x="5647" y="229"/>
                    </a:cubicBezTo>
                    <a:cubicBezTo>
                      <a:pt x="5244" y="75"/>
                      <a:pt x="4858" y="0"/>
                      <a:pt x="44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76"/>
              <p:cNvSpPr/>
              <p:nvPr/>
            </p:nvSpPr>
            <p:spPr>
              <a:xfrm>
                <a:off x="1971300" y="3411425"/>
                <a:ext cx="147250" cy="136750"/>
              </a:xfrm>
              <a:custGeom>
                <a:rect b="b" l="l" r="r" t="t"/>
                <a:pathLst>
                  <a:path extrusionOk="0" h="5470" w="5890">
                    <a:moveTo>
                      <a:pt x="5276" y="0"/>
                    </a:moveTo>
                    <a:cubicBezTo>
                      <a:pt x="5223" y="0"/>
                      <a:pt x="5173" y="41"/>
                      <a:pt x="5197" y="104"/>
                    </a:cubicBezTo>
                    <a:lnTo>
                      <a:pt x="5197" y="102"/>
                    </a:lnTo>
                    <a:lnTo>
                      <a:pt x="5197" y="102"/>
                    </a:lnTo>
                    <a:cubicBezTo>
                      <a:pt x="5471" y="808"/>
                      <a:pt x="5765" y="1782"/>
                      <a:pt x="4969" y="2267"/>
                    </a:cubicBezTo>
                    <a:cubicBezTo>
                      <a:pt x="4372" y="2630"/>
                      <a:pt x="3618" y="2509"/>
                      <a:pt x="2958" y="2596"/>
                    </a:cubicBezTo>
                    <a:cubicBezTo>
                      <a:pt x="2329" y="2676"/>
                      <a:pt x="1832" y="2954"/>
                      <a:pt x="1550" y="3539"/>
                    </a:cubicBezTo>
                    <a:cubicBezTo>
                      <a:pt x="1254" y="4153"/>
                      <a:pt x="1095" y="5299"/>
                      <a:pt x="238" y="5299"/>
                    </a:cubicBezTo>
                    <a:cubicBezTo>
                      <a:pt x="197" y="5299"/>
                      <a:pt x="154" y="5296"/>
                      <a:pt x="110" y="5291"/>
                    </a:cubicBezTo>
                    <a:cubicBezTo>
                      <a:pt x="106" y="5290"/>
                      <a:pt x="102" y="5290"/>
                      <a:pt x="98" y="5290"/>
                    </a:cubicBezTo>
                    <a:cubicBezTo>
                      <a:pt x="1" y="5290"/>
                      <a:pt x="6" y="5448"/>
                      <a:pt x="110" y="5461"/>
                    </a:cubicBezTo>
                    <a:cubicBezTo>
                      <a:pt x="156" y="5467"/>
                      <a:pt x="201" y="5470"/>
                      <a:pt x="245" y="5470"/>
                    </a:cubicBezTo>
                    <a:cubicBezTo>
                      <a:pt x="1004" y="5470"/>
                      <a:pt x="1321" y="4630"/>
                      <a:pt x="1541" y="4017"/>
                    </a:cubicBezTo>
                    <a:cubicBezTo>
                      <a:pt x="1690" y="3597"/>
                      <a:pt x="1875" y="3186"/>
                      <a:pt x="2285" y="2964"/>
                    </a:cubicBezTo>
                    <a:cubicBezTo>
                      <a:pt x="2671" y="2755"/>
                      <a:pt x="3131" y="2739"/>
                      <a:pt x="3559" y="2722"/>
                    </a:cubicBezTo>
                    <a:cubicBezTo>
                      <a:pt x="4178" y="2699"/>
                      <a:pt x="4915" y="2665"/>
                      <a:pt x="5358" y="2166"/>
                    </a:cubicBezTo>
                    <a:cubicBezTo>
                      <a:pt x="5889" y="1567"/>
                      <a:pt x="5615" y="712"/>
                      <a:pt x="5362" y="58"/>
                    </a:cubicBezTo>
                    <a:cubicBezTo>
                      <a:pt x="5346" y="18"/>
                      <a:pt x="5311" y="0"/>
                      <a:pt x="52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76"/>
              <p:cNvSpPr/>
              <p:nvPr/>
            </p:nvSpPr>
            <p:spPr>
              <a:xfrm>
                <a:off x="2026250" y="3540650"/>
                <a:ext cx="110450" cy="111500"/>
              </a:xfrm>
              <a:custGeom>
                <a:rect b="b" l="l" r="r" t="t"/>
                <a:pathLst>
                  <a:path extrusionOk="0" h="4460" w="4418">
                    <a:moveTo>
                      <a:pt x="3791" y="1"/>
                    </a:moveTo>
                    <a:cubicBezTo>
                      <a:pt x="2794" y="1"/>
                      <a:pt x="1811" y="398"/>
                      <a:pt x="1123" y="1138"/>
                    </a:cubicBezTo>
                    <a:cubicBezTo>
                      <a:pt x="315" y="2003"/>
                      <a:pt x="1" y="3248"/>
                      <a:pt x="250" y="4397"/>
                    </a:cubicBezTo>
                    <a:cubicBezTo>
                      <a:pt x="259" y="4441"/>
                      <a:pt x="291" y="4459"/>
                      <a:pt x="325" y="4459"/>
                    </a:cubicBezTo>
                    <a:cubicBezTo>
                      <a:pt x="375" y="4459"/>
                      <a:pt x="429" y="4418"/>
                      <a:pt x="415" y="4353"/>
                    </a:cubicBezTo>
                    <a:cubicBezTo>
                      <a:pt x="179" y="3264"/>
                      <a:pt x="480" y="2078"/>
                      <a:pt x="1244" y="1257"/>
                    </a:cubicBezTo>
                    <a:cubicBezTo>
                      <a:pt x="1895" y="556"/>
                      <a:pt x="2838" y="169"/>
                      <a:pt x="3788" y="169"/>
                    </a:cubicBezTo>
                    <a:cubicBezTo>
                      <a:pt x="3949" y="169"/>
                      <a:pt x="4109" y="180"/>
                      <a:pt x="4269" y="202"/>
                    </a:cubicBezTo>
                    <a:cubicBezTo>
                      <a:pt x="4274" y="203"/>
                      <a:pt x="4278" y="203"/>
                      <a:pt x="4283" y="203"/>
                    </a:cubicBezTo>
                    <a:cubicBezTo>
                      <a:pt x="4380" y="203"/>
                      <a:pt x="4417" y="52"/>
                      <a:pt x="4313" y="37"/>
                    </a:cubicBezTo>
                    <a:cubicBezTo>
                      <a:pt x="4140" y="13"/>
                      <a:pt x="3965" y="1"/>
                      <a:pt x="37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76"/>
              <p:cNvSpPr/>
              <p:nvPr/>
            </p:nvSpPr>
            <p:spPr>
              <a:xfrm>
                <a:off x="1953025" y="3648500"/>
                <a:ext cx="171900" cy="5950"/>
              </a:xfrm>
              <a:custGeom>
                <a:rect b="b" l="l" r="r" t="t"/>
                <a:pathLst>
                  <a:path extrusionOk="0" h="238" w="6876">
                    <a:moveTo>
                      <a:pt x="6770" y="1"/>
                    </a:moveTo>
                    <a:cubicBezTo>
                      <a:pt x="6769" y="1"/>
                      <a:pt x="6769" y="1"/>
                      <a:pt x="6768" y="1"/>
                    </a:cubicBezTo>
                    <a:cubicBezTo>
                      <a:pt x="5122" y="35"/>
                      <a:pt x="3474" y="71"/>
                      <a:pt x="1827" y="71"/>
                    </a:cubicBezTo>
                    <a:cubicBezTo>
                      <a:pt x="1254" y="71"/>
                      <a:pt x="681" y="67"/>
                      <a:pt x="108" y="57"/>
                    </a:cubicBezTo>
                    <a:cubicBezTo>
                      <a:pt x="107" y="57"/>
                      <a:pt x="107" y="57"/>
                      <a:pt x="106" y="57"/>
                    </a:cubicBezTo>
                    <a:cubicBezTo>
                      <a:pt x="1" y="57"/>
                      <a:pt x="1" y="222"/>
                      <a:pt x="108" y="223"/>
                    </a:cubicBezTo>
                    <a:cubicBezTo>
                      <a:pt x="675" y="233"/>
                      <a:pt x="1243" y="237"/>
                      <a:pt x="1810" y="237"/>
                    </a:cubicBezTo>
                    <a:cubicBezTo>
                      <a:pt x="3463" y="237"/>
                      <a:pt x="5116" y="202"/>
                      <a:pt x="6768" y="168"/>
                    </a:cubicBezTo>
                    <a:cubicBezTo>
                      <a:pt x="6875" y="166"/>
                      <a:pt x="6876" y="1"/>
                      <a:pt x="6770" y="1"/>
                    </a:cubicBezTo>
                    <a:close/>
                  </a:path>
                </a:pathLst>
              </a:custGeom>
              <a:solidFill>
                <a:srgbClr val="B86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76"/>
              <p:cNvSpPr/>
              <p:nvPr/>
            </p:nvSpPr>
            <p:spPr>
              <a:xfrm>
                <a:off x="2115200" y="3497975"/>
                <a:ext cx="27800" cy="178275"/>
              </a:xfrm>
              <a:custGeom>
                <a:rect b="b" l="l" r="r" t="t"/>
                <a:pathLst>
                  <a:path extrusionOk="0" h="7131" w="1112">
                    <a:moveTo>
                      <a:pt x="717" y="1"/>
                    </a:moveTo>
                    <a:cubicBezTo>
                      <a:pt x="674" y="1"/>
                      <a:pt x="635" y="27"/>
                      <a:pt x="642" y="81"/>
                    </a:cubicBezTo>
                    <a:cubicBezTo>
                      <a:pt x="939" y="2414"/>
                      <a:pt x="728" y="4783"/>
                      <a:pt x="20" y="7025"/>
                    </a:cubicBezTo>
                    <a:cubicBezTo>
                      <a:pt x="1" y="7089"/>
                      <a:pt x="53" y="7130"/>
                      <a:pt x="105" y="7130"/>
                    </a:cubicBezTo>
                    <a:cubicBezTo>
                      <a:pt x="139" y="7130"/>
                      <a:pt x="172" y="7112"/>
                      <a:pt x="185" y="7071"/>
                    </a:cubicBezTo>
                    <a:cubicBezTo>
                      <a:pt x="897" y="4815"/>
                      <a:pt x="1112" y="2427"/>
                      <a:pt x="813" y="81"/>
                    </a:cubicBezTo>
                    <a:cubicBezTo>
                      <a:pt x="806" y="27"/>
                      <a:pt x="760" y="1"/>
                      <a:pt x="7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76"/>
              <p:cNvSpPr/>
              <p:nvPr/>
            </p:nvSpPr>
            <p:spPr>
              <a:xfrm>
                <a:off x="2222300" y="3907100"/>
                <a:ext cx="462325" cy="43075"/>
              </a:xfrm>
              <a:custGeom>
                <a:rect b="b" l="l" r="r" t="t"/>
                <a:pathLst>
                  <a:path extrusionOk="0" h="1723" w="18493">
                    <a:moveTo>
                      <a:pt x="515" y="0"/>
                    </a:moveTo>
                    <a:lnTo>
                      <a:pt x="1" y="1723"/>
                    </a:lnTo>
                    <a:lnTo>
                      <a:pt x="17980" y="1723"/>
                    </a:lnTo>
                    <a:lnTo>
                      <a:pt x="184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76"/>
              <p:cNvSpPr/>
              <p:nvPr/>
            </p:nvSpPr>
            <p:spPr>
              <a:xfrm>
                <a:off x="2363350" y="3699200"/>
                <a:ext cx="352300" cy="228775"/>
              </a:xfrm>
              <a:custGeom>
                <a:rect b="b" l="l" r="r" t="t"/>
                <a:pathLst>
                  <a:path extrusionOk="0" h="9151" w="14092">
                    <a:moveTo>
                      <a:pt x="3033" y="1"/>
                    </a:moveTo>
                    <a:cubicBezTo>
                      <a:pt x="2572" y="1"/>
                      <a:pt x="2170" y="311"/>
                      <a:pt x="2051" y="756"/>
                    </a:cubicBezTo>
                    <a:lnTo>
                      <a:pt x="169" y="7875"/>
                    </a:lnTo>
                    <a:cubicBezTo>
                      <a:pt x="0" y="8519"/>
                      <a:pt x="485" y="9151"/>
                      <a:pt x="1151" y="9151"/>
                    </a:cubicBezTo>
                    <a:lnTo>
                      <a:pt x="11201" y="9151"/>
                    </a:lnTo>
                    <a:cubicBezTo>
                      <a:pt x="11554" y="9151"/>
                      <a:pt x="11863" y="8913"/>
                      <a:pt x="11953" y="8571"/>
                    </a:cubicBezTo>
                    <a:lnTo>
                      <a:pt x="13961" y="977"/>
                    </a:lnTo>
                    <a:cubicBezTo>
                      <a:pt x="14092" y="484"/>
                      <a:pt x="13719" y="1"/>
                      <a:pt x="13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76"/>
              <p:cNvSpPr/>
              <p:nvPr/>
            </p:nvSpPr>
            <p:spPr>
              <a:xfrm>
                <a:off x="2383950" y="3699200"/>
                <a:ext cx="352375" cy="228775"/>
              </a:xfrm>
              <a:custGeom>
                <a:rect b="b" l="l" r="r" t="t"/>
                <a:pathLst>
                  <a:path extrusionOk="0" h="9151" w="14095">
                    <a:moveTo>
                      <a:pt x="3036" y="1"/>
                    </a:moveTo>
                    <a:cubicBezTo>
                      <a:pt x="2575" y="1"/>
                      <a:pt x="2170" y="311"/>
                      <a:pt x="2053" y="756"/>
                    </a:cubicBezTo>
                    <a:lnTo>
                      <a:pt x="172" y="7875"/>
                    </a:lnTo>
                    <a:cubicBezTo>
                      <a:pt x="1" y="8519"/>
                      <a:pt x="486" y="9151"/>
                      <a:pt x="1154" y="9151"/>
                    </a:cubicBezTo>
                    <a:lnTo>
                      <a:pt x="11204" y="9151"/>
                    </a:lnTo>
                    <a:cubicBezTo>
                      <a:pt x="11556" y="9151"/>
                      <a:pt x="11865" y="8913"/>
                      <a:pt x="11955" y="8571"/>
                    </a:cubicBezTo>
                    <a:lnTo>
                      <a:pt x="13964" y="977"/>
                    </a:lnTo>
                    <a:cubicBezTo>
                      <a:pt x="14094" y="484"/>
                      <a:pt x="13722" y="1"/>
                      <a:pt x="13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76"/>
              <p:cNvSpPr/>
              <p:nvPr/>
            </p:nvSpPr>
            <p:spPr>
              <a:xfrm>
                <a:off x="2530850" y="3799675"/>
                <a:ext cx="59150" cy="55875"/>
              </a:xfrm>
              <a:custGeom>
                <a:rect b="b" l="l" r="r" t="t"/>
                <a:pathLst>
                  <a:path extrusionOk="0" h="2235" w="2366">
                    <a:moveTo>
                      <a:pt x="1376" y="0"/>
                    </a:moveTo>
                    <a:cubicBezTo>
                      <a:pt x="781" y="0"/>
                      <a:pt x="213" y="501"/>
                      <a:pt x="108" y="1119"/>
                    </a:cubicBezTo>
                    <a:cubicBezTo>
                      <a:pt x="1" y="1734"/>
                      <a:pt x="396" y="2235"/>
                      <a:pt x="990" y="2235"/>
                    </a:cubicBezTo>
                    <a:cubicBezTo>
                      <a:pt x="1585" y="2235"/>
                      <a:pt x="2153" y="1734"/>
                      <a:pt x="2260" y="1119"/>
                    </a:cubicBezTo>
                    <a:cubicBezTo>
                      <a:pt x="2366" y="501"/>
                      <a:pt x="1971" y="0"/>
                      <a:pt x="13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76"/>
              <p:cNvSpPr/>
              <p:nvPr/>
            </p:nvSpPr>
            <p:spPr>
              <a:xfrm>
                <a:off x="2383825" y="3714600"/>
                <a:ext cx="54775" cy="195000"/>
              </a:xfrm>
              <a:custGeom>
                <a:rect b="b" l="l" r="r" t="t"/>
                <a:pathLst>
                  <a:path extrusionOk="0" h="7800" w="2191">
                    <a:moveTo>
                      <a:pt x="2079" y="1"/>
                    </a:moveTo>
                    <a:cubicBezTo>
                      <a:pt x="2043" y="1"/>
                      <a:pt x="2009" y="20"/>
                      <a:pt x="1997" y="65"/>
                    </a:cubicBezTo>
                    <a:cubicBezTo>
                      <a:pt x="1337" y="2605"/>
                      <a:pt x="677" y="5145"/>
                      <a:pt x="17" y="7687"/>
                    </a:cubicBezTo>
                    <a:cubicBezTo>
                      <a:pt x="0" y="7755"/>
                      <a:pt x="56" y="7799"/>
                      <a:pt x="111" y="7799"/>
                    </a:cubicBezTo>
                    <a:cubicBezTo>
                      <a:pt x="147" y="7799"/>
                      <a:pt x="182" y="7780"/>
                      <a:pt x="194" y="7735"/>
                    </a:cubicBezTo>
                    <a:cubicBezTo>
                      <a:pt x="854" y="5193"/>
                      <a:pt x="1514" y="2653"/>
                      <a:pt x="2172" y="113"/>
                    </a:cubicBezTo>
                    <a:cubicBezTo>
                      <a:pt x="2190" y="45"/>
                      <a:pt x="2134" y="1"/>
                      <a:pt x="20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3" name="Google Shape;1943;p176"/>
            <p:cNvSpPr/>
            <p:nvPr/>
          </p:nvSpPr>
          <p:spPr>
            <a:xfrm>
              <a:off x="1161484" y="1291968"/>
              <a:ext cx="267655" cy="261999"/>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4" name="Google Shape;1944;p176"/>
          <p:cNvSpPr/>
          <p:nvPr/>
        </p:nvSpPr>
        <p:spPr>
          <a:xfrm>
            <a:off x="3693369" y="1911775"/>
            <a:ext cx="123300" cy="1233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76"/>
          <p:cNvSpPr/>
          <p:nvPr/>
        </p:nvSpPr>
        <p:spPr>
          <a:xfrm>
            <a:off x="947688" y="3637822"/>
            <a:ext cx="175949" cy="172239"/>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76"/>
          <p:cNvSpPr/>
          <p:nvPr/>
        </p:nvSpPr>
        <p:spPr>
          <a:xfrm rot="10800000">
            <a:off x="356223" y="41240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76"/>
          <p:cNvSpPr/>
          <p:nvPr/>
        </p:nvSpPr>
        <p:spPr>
          <a:xfrm>
            <a:off x="7499773" y="3389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sp>
        <p:nvSpPr>
          <p:cNvPr id="1952" name="Google Shape;1952;p177"/>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Retrieval</a:t>
            </a:r>
            <a:endParaRPr/>
          </a:p>
        </p:txBody>
      </p:sp>
      <p:sp>
        <p:nvSpPr>
          <p:cNvPr id="1953" name="Google Shape;1953;p177"/>
          <p:cNvSpPr txBox="1"/>
          <p:nvPr>
            <p:ph idx="1" type="body"/>
          </p:nvPr>
        </p:nvSpPr>
        <p:spPr>
          <a:xfrm>
            <a:off x="715050" y="1245700"/>
            <a:ext cx="7713900" cy="3362700"/>
          </a:xfrm>
          <a:prstGeom prst="rect">
            <a:avLst/>
          </a:prstGeom>
        </p:spPr>
        <p:txBody>
          <a:bodyPr anchorCtr="0" anchor="t" bIns="91425" lIns="91425" spcFirstLastPara="1" rIns="91425" wrap="square" tIns="91425">
            <a:noAutofit/>
          </a:bodyPr>
          <a:lstStyle/>
          <a:p>
            <a:pPr indent="-438150" lvl="0" marL="457200" rtl="0" algn="l">
              <a:spcBef>
                <a:spcPts val="0"/>
              </a:spcBef>
              <a:spcAft>
                <a:spcPts val="0"/>
              </a:spcAft>
              <a:buSzPts val="3300"/>
              <a:buChar char="-"/>
            </a:pPr>
            <a:r>
              <a:rPr lang="en" sz="3300"/>
              <a:t>Involves searching for relevant information</a:t>
            </a:r>
            <a:endParaRPr sz="3300"/>
          </a:p>
          <a:p>
            <a:pPr indent="-438150" lvl="0" marL="457200" rtl="0" algn="l">
              <a:spcBef>
                <a:spcPts val="0"/>
              </a:spcBef>
              <a:spcAft>
                <a:spcPts val="0"/>
              </a:spcAft>
              <a:buSzPts val="3300"/>
              <a:buChar char="-"/>
            </a:pPr>
            <a:r>
              <a:rPr lang="en" sz="3300"/>
              <a:t>This information is taken from a dataset or knowledge base </a:t>
            </a:r>
            <a:endParaRPr sz="3300"/>
          </a:p>
        </p:txBody>
      </p:sp>
      <p:sp>
        <p:nvSpPr>
          <p:cNvPr id="1954" name="Google Shape;1954;p177"/>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77"/>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9" name="Shape 1959"/>
        <p:cNvGrpSpPr/>
        <p:nvPr/>
      </p:nvGrpSpPr>
      <p:grpSpPr>
        <a:xfrm>
          <a:off x="0" y="0"/>
          <a:ext cx="0" cy="0"/>
          <a:chOff x="0" y="0"/>
          <a:chExt cx="0" cy="0"/>
        </a:xfrm>
      </p:grpSpPr>
      <p:sp>
        <p:nvSpPr>
          <p:cNvPr id="1960" name="Google Shape;1960;p178"/>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Retrieval</a:t>
            </a:r>
            <a:endParaRPr/>
          </a:p>
        </p:txBody>
      </p:sp>
      <p:sp>
        <p:nvSpPr>
          <p:cNvPr id="1961" name="Google Shape;1961;p178"/>
          <p:cNvSpPr txBox="1"/>
          <p:nvPr>
            <p:ph idx="1" type="body"/>
          </p:nvPr>
        </p:nvSpPr>
        <p:spPr>
          <a:xfrm>
            <a:off x="715050" y="1245700"/>
            <a:ext cx="7713900" cy="3362700"/>
          </a:xfrm>
          <a:prstGeom prst="rect">
            <a:avLst/>
          </a:prstGeom>
        </p:spPr>
        <p:txBody>
          <a:bodyPr anchorCtr="0" anchor="t" bIns="91425" lIns="91425" spcFirstLastPara="1" rIns="91425" wrap="square" tIns="91425">
            <a:noAutofit/>
          </a:bodyPr>
          <a:lstStyle/>
          <a:p>
            <a:pPr indent="-438150" lvl="0" marL="457200" rtl="0" algn="l">
              <a:spcBef>
                <a:spcPts val="0"/>
              </a:spcBef>
              <a:spcAft>
                <a:spcPts val="0"/>
              </a:spcAft>
              <a:buSzPts val="3300"/>
              <a:buChar char="-"/>
            </a:pPr>
            <a:r>
              <a:rPr lang="en" sz="3300"/>
              <a:t>The input query</a:t>
            </a:r>
            <a:endParaRPr sz="3300"/>
          </a:p>
          <a:p>
            <a:pPr indent="0" lvl="0" marL="0" rtl="0" algn="l">
              <a:spcBef>
                <a:spcPts val="0"/>
              </a:spcBef>
              <a:spcAft>
                <a:spcPts val="0"/>
              </a:spcAft>
              <a:buNone/>
            </a:pPr>
            <a:r>
              <a:rPr lang="en" sz="3300"/>
              <a:t>i</a:t>
            </a:r>
            <a:r>
              <a:rPr lang="en" sz="3300"/>
              <a:t>s converted into  </a:t>
            </a:r>
            <a:endParaRPr sz="3300"/>
          </a:p>
          <a:p>
            <a:pPr indent="0" lvl="0" marL="0" rtl="0" algn="l">
              <a:spcBef>
                <a:spcPts val="0"/>
              </a:spcBef>
              <a:spcAft>
                <a:spcPts val="0"/>
              </a:spcAft>
              <a:buNone/>
            </a:pPr>
            <a:r>
              <a:rPr lang="en" sz="3300"/>
              <a:t>v</a:t>
            </a:r>
            <a:r>
              <a:rPr lang="en" sz="3300"/>
              <a:t>ector data using </a:t>
            </a:r>
            <a:endParaRPr sz="3300"/>
          </a:p>
          <a:p>
            <a:pPr indent="0" lvl="0" marL="0" rtl="0" algn="l">
              <a:spcBef>
                <a:spcPts val="0"/>
              </a:spcBef>
              <a:spcAft>
                <a:spcPts val="0"/>
              </a:spcAft>
              <a:buNone/>
            </a:pPr>
            <a:r>
              <a:rPr lang="en" sz="3300"/>
              <a:t>a</a:t>
            </a:r>
            <a:r>
              <a:rPr lang="en" sz="3300"/>
              <a:t>n embedding model</a:t>
            </a:r>
            <a:endParaRPr sz="3300"/>
          </a:p>
        </p:txBody>
      </p:sp>
      <p:sp>
        <p:nvSpPr>
          <p:cNvPr id="1962" name="Google Shape;1962;p178"/>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78"/>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4" name="Google Shape;1964;p178"/>
          <p:cNvGrpSpPr/>
          <p:nvPr/>
        </p:nvGrpSpPr>
        <p:grpSpPr>
          <a:xfrm>
            <a:off x="5430551" y="1063973"/>
            <a:ext cx="559084" cy="710715"/>
            <a:chOff x="7147436" y="1502999"/>
            <a:chExt cx="279054" cy="354754"/>
          </a:xfrm>
        </p:grpSpPr>
        <p:sp>
          <p:nvSpPr>
            <p:cNvPr id="1965" name="Google Shape;1965;p178"/>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78"/>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78"/>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78"/>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78"/>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78"/>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78"/>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78"/>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78"/>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78"/>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78"/>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78"/>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78"/>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78"/>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78"/>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78"/>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81" name="Google Shape;1981;p178"/>
          <p:cNvCxnSpPr/>
          <p:nvPr/>
        </p:nvCxnSpPr>
        <p:spPr>
          <a:xfrm>
            <a:off x="6131275" y="1353000"/>
            <a:ext cx="1141800" cy="0"/>
          </a:xfrm>
          <a:prstGeom prst="straightConnector1">
            <a:avLst/>
          </a:prstGeom>
          <a:noFill/>
          <a:ln cap="flat" cmpd="sng" w="9525">
            <a:solidFill>
              <a:schemeClr val="dk2"/>
            </a:solidFill>
            <a:prstDash val="solid"/>
            <a:round/>
            <a:headEnd len="med" w="med" type="none"/>
            <a:tailEnd len="med" w="med" type="triangle"/>
          </a:ln>
        </p:spPr>
      </p:cxnSp>
      <p:sp>
        <p:nvSpPr>
          <p:cNvPr id="1982" name="Google Shape;1982;p178"/>
          <p:cNvSpPr txBox="1"/>
          <p:nvPr/>
        </p:nvSpPr>
        <p:spPr>
          <a:xfrm>
            <a:off x="6207400" y="972400"/>
            <a:ext cx="10656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Question</a:t>
            </a:r>
            <a:endParaRPr sz="1300">
              <a:solidFill>
                <a:schemeClr val="dk1"/>
              </a:solidFill>
              <a:latin typeface="Poppins"/>
              <a:ea typeface="Poppins"/>
              <a:cs typeface="Poppins"/>
              <a:sym typeface="Poppins"/>
            </a:endParaRPr>
          </a:p>
        </p:txBody>
      </p:sp>
      <p:grpSp>
        <p:nvGrpSpPr>
          <p:cNvPr id="1983" name="Google Shape;1983;p178"/>
          <p:cNvGrpSpPr/>
          <p:nvPr/>
        </p:nvGrpSpPr>
        <p:grpSpPr>
          <a:xfrm>
            <a:off x="7546846" y="1088202"/>
            <a:ext cx="882109" cy="529589"/>
            <a:chOff x="6988887" y="1538854"/>
            <a:chExt cx="499920" cy="300136"/>
          </a:xfrm>
        </p:grpSpPr>
        <p:sp>
          <p:nvSpPr>
            <p:cNvPr id="1984" name="Google Shape;1984;p178"/>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78"/>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78"/>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78"/>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78"/>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78"/>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78"/>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78"/>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78"/>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78"/>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78"/>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78"/>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78"/>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7" name="Google Shape;1997;p178"/>
          <p:cNvGrpSpPr/>
          <p:nvPr/>
        </p:nvGrpSpPr>
        <p:grpSpPr>
          <a:xfrm>
            <a:off x="7667733" y="3199934"/>
            <a:ext cx="640334" cy="602330"/>
            <a:chOff x="874658" y="2914408"/>
            <a:chExt cx="356891" cy="335709"/>
          </a:xfrm>
        </p:grpSpPr>
        <p:sp>
          <p:nvSpPr>
            <p:cNvPr id="1998" name="Google Shape;1998;p178"/>
            <p:cNvSpPr/>
            <p:nvPr/>
          </p:nvSpPr>
          <p:spPr>
            <a:xfrm>
              <a:off x="909472" y="2994285"/>
              <a:ext cx="287238" cy="177869"/>
            </a:xfrm>
            <a:custGeom>
              <a:rect b="b" l="l" r="r" t="t"/>
              <a:pathLst>
                <a:path extrusionOk="0" h="6785" w="10957">
                  <a:moveTo>
                    <a:pt x="0" y="0"/>
                  </a:moveTo>
                  <a:lnTo>
                    <a:pt x="0" y="6785"/>
                  </a:lnTo>
                  <a:lnTo>
                    <a:pt x="10957" y="6785"/>
                  </a:lnTo>
                  <a:lnTo>
                    <a:pt x="10957" y="0"/>
                  </a:ln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78"/>
            <p:cNvSpPr/>
            <p:nvPr/>
          </p:nvSpPr>
          <p:spPr>
            <a:xfrm>
              <a:off x="874658" y="2914408"/>
              <a:ext cx="356891" cy="93902"/>
            </a:xfrm>
            <a:custGeom>
              <a:rect b="b" l="l" r="r" t="t"/>
              <a:pathLst>
                <a:path extrusionOk="0" h="3582" w="13614">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78"/>
            <p:cNvSpPr/>
            <p:nvPr/>
          </p:nvSpPr>
          <p:spPr>
            <a:xfrm>
              <a:off x="1211442" y="2914434"/>
              <a:ext cx="20107" cy="93876"/>
            </a:xfrm>
            <a:custGeom>
              <a:rect b="b" l="l" r="r" t="t"/>
              <a:pathLst>
                <a:path extrusionOk="0" h="3581" w="767">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78"/>
            <p:cNvSpPr/>
            <p:nvPr/>
          </p:nvSpPr>
          <p:spPr>
            <a:xfrm>
              <a:off x="874658" y="2914408"/>
              <a:ext cx="20081" cy="93902"/>
            </a:xfrm>
            <a:custGeom>
              <a:rect b="b" l="l" r="r" t="t"/>
              <a:pathLst>
                <a:path extrusionOk="0" h="3582" w="766">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78"/>
            <p:cNvSpPr/>
            <p:nvPr/>
          </p:nvSpPr>
          <p:spPr>
            <a:xfrm>
              <a:off x="1171333" y="2945079"/>
              <a:ext cx="34080" cy="34079"/>
            </a:xfrm>
            <a:custGeom>
              <a:rect b="b" l="l" r="r" t="t"/>
              <a:pathLst>
                <a:path extrusionOk="0" h="1300" w="130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78"/>
            <p:cNvSpPr/>
            <p:nvPr/>
          </p:nvSpPr>
          <p:spPr>
            <a:xfrm>
              <a:off x="1113451" y="2945079"/>
              <a:ext cx="34080" cy="34079"/>
            </a:xfrm>
            <a:custGeom>
              <a:rect b="b" l="l" r="r" t="t"/>
              <a:pathLst>
                <a:path extrusionOk="0" h="1300" w="130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78"/>
            <p:cNvSpPr/>
            <p:nvPr/>
          </p:nvSpPr>
          <p:spPr>
            <a:xfrm>
              <a:off x="898488" y="2956824"/>
              <a:ext cx="197582" cy="10617"/>
            </a:xfrm>
            <a:custGeom>
              <a:rect b="b" l="l" r="r" t="t"/>
              <a:pathLst>
                <a:path extrusionOk="0" h="405" w="7537">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78"/>
            <p:cNvSpPr/>
            <p:nvPr/>
          </p:nvSpPr>
          <p:spPr>
            <a:xfrm>
              <a:off x="874658" y="303515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78"/>
            <p:cNvSpPr/>
            <p:nvPr/>
          </p:nvSpPr>
          <p:spPr>
            <a:xfrm>
              <a:off x="1211442" y="303515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78"/>
            <p:cNvSpPr/>
            <p:nvPr/>
          </p:nvSpPr>
          <p:spPr>
            <a:xfrm>
              <a:off x="874658" y="303515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78"/>
            <p:cNvSpPr/>
            <p:nvPr/>
          </p:nvSpPr>
          <p:spPr>
            <a:xfrm>
              <a:off x="1171333" y="3066167"/>
              <a:ext cx="34080" cy="34106"/>
            </a:xfrm>
            <a:custGeom>
              <a:rect b="b" l="l" r="r" t="t"/>
              <a:pathLst>
                <a:path extrusionOk="0" h="1301" w="130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78"/>
            <p:cNvSpPr/>
            <p:nvPr/>
          </p:nvSpPr>
          <p:spPr>
            <a:xfrm>
              <a:off x="1113451" y="3066167"/>
              <a:ext cx="34080" cy="34106"/>
            </a:xfrm>
            <a:custGeom>
              <a:rect b="b" l="l" r="r" t="t"/>
              <a:pathLst>
                <a:path extrusionOk="0" h="1301" w="130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78"/>
            <p:cNvSpPr/>
            <p:nvPr/>
          </p:nvSpPr>
          <p:spPr>
            <a:xfrm>
              <a:off x="898488" y="3077544"/>
              <a:ext cx="197582" cy="10984"/>
            </a:xfrm>
            <a:custGeom>
              <a:rect b="b" l="l" r="r" t="t"/>
              <a:pathLst>
                <a:path extrusionOk="0" h="419" w="7537">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78"/>
            <p:cNvSpPr/>
            <p:nvPr/>
          </p:nvSpPr>
          <p:spPr>
            <a:xfrm>
              <a:off x="874658" y="315587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78"/>
            <p:cNvSpPr/>
            <p:nvPr/>
          </p:nvSpPr>
          <p:spPr>
            <a:xfrm>
              <a:off x="1211442" y="315587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78"/>
            <p:cNvSpPr/>
            <p:nvPr/>
          </p:nvSpPr>
          <p:spPr>
            <a:xfrm>
              <a:off x="874658" y="315587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78"/>
            <p:cNvSpPr/>
            <p:nvPr/>
          </p:nvSpPr>
          <p:spPr>
            <a:xfrm>
              <a:off x="1171333" y="3186887"/>
              <a:ext cx="34080" cy="34106"/>
            </a:xfrm>
            <a:custGeom>
              <a:rect b="b" l="l" r="r" t="t"/>
              <a:pathLst>
                <a:path extrusionOk="0" h="1301" w="130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78"/>
            <p:cNvSpPr/>
            <p:nvPr/>
          </p:nvSpPr>
          <p:spPr>
            <a:xfrm>
              <a:off x="1113451" y="3186887"/>
              <a:ext cx="34080" cy="34106"/>
            </a:xfrm>
            <a:custGeom>
              <a:rect b="b" l="l" r="r" t="t"/>
              <a:pathLst>
                <a:path extrusionOk="0" h="1301" w="130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78"/>
            <p:cNvSpPr/>
            <p:nvPr/>
          </p:nvSpPr>
          <p:spPr>
            <a:xfrm>
              <a:off x="898488" y="3198631"/>
              <a:ext cx="197582" cy="10617"/>
            </a:xfrm>
            <a:custGeom>
              <a:rect b="b" l="l" r="r" t="t"/>
              <a:pathLst>
                <a:path extrusionOk="0" h="405" w="7537">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78"/>
            <p:cNvSpPr/>
            <p:nvPr/>
          </p:nvSpPr>
          <p:spPr>
            <a:xfrm>
              <a:off x="898488" y="3094924"/>
              <a:ext cx="30305" cy="10643"/>
            </a:xfrm>
            <a:custGeom>
              <a:rect b="b" l="l" r="r" t="t"/>
              <a:pathLst>
                <a:path extrusionOk="0" h="406" w="1156">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18" name="Google Shape;2018;p178"/>
          <p:cNvCxnSpPr/>
          <p:nvPr/>
        </p:nvCxnSpPr>
        <p:spPr>
          <a:xfrm>
            <a:off x="7784150" y="1733600"/>
            <a:ext cx="0" cy="1293900"/>
          </a:xfrm>
          <a:prstGeom prst="straightConnector1">
            <a:avLst/>
          </a:prstGeom>
          <a:noFill/>
          <a:ln cap="flat" cmpd="sng" w="9525">
            <a:solidFill>
              <a:schemeClr val="dk2"/>
            </a:solidFill>
            <a:prstDash val="solid"/>
            <a:round/>
            <a:headEnd len="med" w="med" type="none"/>
            <a:tailEnd len="med" w="med" type="triangle"/>
          </a:ln>
        </p:spPr>
      </p:cxnSp>
      <p:sp>
        <p:nvSpPr>
          <p:cNvPr id="2019" name="Google Shape;2019;p178"/>
          <p:cNvSpPr txBox="1"/>
          <p:nvPr/>
        </p:nvSpPr>
        <p:spPr>
          <a:xfrm>
            <a:off x="6827150" y="2053513"/>
            <a:ext cx="957000" cy="710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latin typeface="Poppins"/>
                <a:ea typeface="Poppins"/>
                <a:cs typeface="Poppins"/>
                <a:sym typeface="Poppins"/>
              </a:rPr>
              <a:t>Retrieval </a:t>
            </a:r>
            <a:endParaRPr sz="1300">
              <a:solidFill>
                <a:schemeClr val="dk1"/>
              </a:solidFill>
              <a:latin typeface="Poppins"/>
              <a:ea typeface="Poppins"/>
              <a:cs typeface="Poppins"/>
              <a:sym typeface="Poppins"/>
            </a:endParaRPr>
          </a:p>
          <a:p>
            <a:pPr indent="0" lvl="0" marL="0" rtl="0" algn="r">
              <a:spcBef>
                <a:spcPts val="0"/>
              </a:spcBef>
              <a:spcAft>
                <a:spcPts val="0"/>
              </a:spcAft>
              <a:buNone/>
            </a:pPr>
            <a:r>
              <a:rPr lang="en" sz="1300">
                <a:solidFill>
                  <a:schemeClr val="dk1"/>
                </a:solidFill>
                <a:latin typeface="Poppins"/>
                <a:ea typeface="Poppins"/>
                <a:cs typeface="Poppins"/>
                <a:sym typeface="Poppins"/>
              </a:rPr>
              <a:t>Query</a:t>
            </a:r>
            <a:endParaRPr sz="1300">
              <a:solidFill>
                <a:schemeClr val="dk1"/>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3" name="Shape 2023"/>
        <p:cNvGrpSpPr/>
        <p:nvPr/>
      </p:nvGrpSpPr>
      <p:grpSpPr>
        <a:xfrm>
          <a:off x="0" y="0"/>
          <a:ext cx="0" cy="0"/>
          <a:chOff x="0" y="0"/>
          <a:chExt cx="0" cy="0"/>
        </a:xfrm>
      </p:grpSpPr>
      <p:sp>
        <p:nvSpPr>
          <p:cNvPr id="2024" name="Google Shape;2024;p179"/>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Retrieval</a:t>
            </a:r>
            <a:endParaRPr/>
          </a:p>
        </p:txBody>
      </p:sp>
      <p:sp>
        <p:nvSpPr>
          <p:cNvPr id="2025" name="Google Shape;2025;p179"/>
          <p:cNvSpPr txBox="1"/>
          <p:nvPr>
            <p:ph idx="1" type="body"/>
          </p:nvPr>
        </p:nvSpPr>
        <p:spPr>
          <a:xfrm>
            <a:off x="715050" y="1245700"/>
            <a:ext cx="7713900" cy="3362700"/>
          </a:xfrm>
          <a:prstGeom prst="rect">
            <a:avLst/>
          </a:prstGeom>
        </p:spPr>
        <p:txBody>
          <a:bodyPr anchorCtr="0" anchor="t" bIns="91425" lIns="91425" spcFirstLastPara="1" rIns="91425" wrap="square" tIns="91425">
            <a:noAutofit/>
          </a:bodyPr>
          <a:lstStyle/>
          <a:p>
            <a:pPr indent="-438150" lvl="0" marL="457200" rtl="0" algn="l">
              <a:spcBef>
                <a:spcPts val="0"/>
              </a:spcBef>
              <a:spcAft>
                <a:spcPts val="0"/>
              </a:spcAft>
              <a:buSzPts val="3300"/>
              <a:buChar char="-"/>
            </a:pPr>
            <a:r>
              <a:rPr lang="en" sz="3300"/>
              <a:t>The results are </a:t>
            </a:r>
            <a:endParaRPr sz="3300"/>
          </a:p>
          <a:p>
            <a:pPr indent="0" lvl="0" marL="0" rtl="0" algn="l">
              <a:spcBef>
                <a:spcPts val="0"/>
              </a:spcBef>
              <a:spcAft>
                <a:spcPts val="0"/>
              </a:spcAft>
              <a:buNone/>
            </a:pPr>
            <a:r>
              <a:rPr lang="en" sz="3300"/>
              <a:t>sorted by relevance</a:t>
            </a:r>
            <a:endParaRPr sz="3300"/>
          </a:p>
          <a:p>
            <a:pPr indent="0" lvl="0" marL="0" rtl="0" algn="l">
              <a:spcBef>
                <a:spcPts val="0"/>
              </a:spcBef>
              <a:spcAft>
                <a:spcPts val="0"/>
              </a:spcAft>
              <a:buNone/>
            </a:pPr>
            <a:r>
              <a:rPr lang="en" sz="3300"/>
              <a:t>u</a:t>
            </a:r>
            <a:r>
              <a:rPr lang="en" sz="3300"/>
              <a:t>sing cosine similarity</a:t>
            </a:r>
            <a:endParaRPr sz="3300"/>
          </a:p>
          <a:p>
            <a:pPr indent="0" lvl="0" marL="0" rtl="0" algn="l">
              <a:spcBef>
                <a:spcPts val="0"/>
              </a:spcBef>
              <a:spcAft>
                <a:spcPts val="0"/>
              </a:spcAft>
              <a:buNone/>
            </a:pPr>
            <a:r>
              <a:rPr lang="en" sz="3300"/>
              <a:t>b</a:t>
            </a:r>
            <a:r>
              <a:rPr lang="en" sz="3300"/>
              <a:t>etween the query vector</a:t>
            </a:r>
            <a:endParaRPr sz="3300"/>
          </a:p>
          <a:p>
            <a:pPr indent="0" lvl="0" marL="0" rtl="0" algn="l">
              <a:spcBef>
                <a:spcPts val="0"/>
              </a:spcBef>
              <a:spcAft>
                <a:spcPts val="0"/>
              </a:spcAft>
              <a:buNone/>
            </a:pPr>
            <a:r>
              <a:rPr lang="en" sz="3300"/>
              <a:t>a</a:t>
            </a:r>
            <a:r>
              <a:rPr lang="en" sz="3300"/>
              <a:t>nd document vectors</a:t>
            </a:r>
            <a:endParaRPr sz="3300"/>
          </a:p>
        </p:txBody>
      </p:sp>
      <p:sp>
        <p:nvSpPr>
          <p:cNvPr id="2026" name="Google Shape;2026;p179"/>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79"/>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8" name="Google Shape;2028;p179"/>
          <p:cNvGrpSpPr/>
          <p:nvPr/>
        </p:nvGrpSpPr>
        <p:grpSpPr>
          <a:xfrm>
            <a:off x="5430551" y="1063973"/>
            <a:ext cx="559084" cy="710715"/>
            <a:chOff x="7147436" y="1502999"/>
            <a:chExt cx="279054" cy="354754"/>
          </a:xfrm>
        </p:grpSpPr>
        <p:sp>
          <p:nvSpPr>
            <p:cNvPr id="2029" name="Google Shape;2029;p179"/>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79"/>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79"/>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79"/>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79"/>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79"/>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79"/>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79"/>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79"/>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79"/>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79"/>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79"/>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79"/>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79"/>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79"/>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79"/>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45" name="Google Shape;2045;p179"/>
          <p:cNvCxnSpPr/>
          <p:nvPr/>
        </p:nvCxnSpPr>
        <p:spPr>
          <a:xfrm>
            <a:off x="6131275" y="1353000"/>
            <a:ext cx="1141800" cy="0"/>
          </a:xfrm>
          <a:prstGeom prst="straightConnector1">
            <a:avLst/>
          </a:prstGeom>
          <a:noFill/>
          <a:ln cap="flat" cmpd="sng" w="9525">
            <a:solidFill>
              <a:schemeClr val="dk2"/>
            </a:solidFill>
            <a:prstDash val="solid"/>
            <a:round/>
            <a:headEnd len="med" w="med" type="none"/>
            <a:tailEnd len="med" w="med" type="triangle"/>
          </a:ln>
        </p:spPr>
      </p:cxnSp>
      <p:sp>
        <p:nvSpPr>
          <p:cNvPr id="2046" name="Google Shape;2046;p179"/>
          <p:cNvSpPr txBox="1"/>
          <p:nvPr/>
        </p:nvSpPr>
        <p:spPr>
          <a:xfrm>
            <a:off x="6207400" y="972400"/>
            <a:ext cx="10656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Question</a:t>
            </a:r>
            <a:endParaRPr sz="1300">
              <a:solidFill>
                <a:schemeClr val="dk1"/>
              </a:solidFill>
              <a:latin typeface="Poppins"/>
              <a:ea typeface="Poppins"/>
              <a:cs typeface="Poppins"/>
              <a:sym typeface="Poppins"/>
            </a:endParaRPr>
          </a:p>
        </p:txBody>
      </p:sp>
      <p:grpSp>
        <p:nvGrpSpPr>
          <p:cNvPr id="2047" name="Google Shape;2047;p179"/>
          <p:cNvGrpSpPr/>
          <p:nvPr/>
        </p:nvGrpSpPr>
        <p:grpSpPr>
          <a:xfrm>
            <a:off x="7546846" y="1088202"/>
            <a:ext cx="882109" cy="529589"/>
            <a:chOff x="6988887" y="1538854"/>
            <a:chExt cx="499920" cy="300136"/>
          </a:xfrm>
        </p:grpSpPr>
        <p:sp>
          <p:nvSpPr>
            <p:cNvPr id="2048" name="Google Shape;2048;p179"/>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79"/>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79"/>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79"/>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79"/>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79"/>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79"/>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79"/>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79"/>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79"/>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79"/>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79"/>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79"/>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1" name="Google Shape;2061;p179"/>
          <p:cNvGrpSpPr/>
          <p:nvPr/>
        </p:nvGrpSpPr>
        <p:grpSpPr>
          <a:xfrm>
            <a:off x="7667733" y="3199934"/>
            <a:ext cx="640334" cy="602330"/>
            <a:chOff x="874658" y="2914408"/>
            <a:chExt cx="356891" cy="335709"/>
          </a:xfrm>
        </p:grpSpPr>
        <p:sp>
          <p:nvSpPr>
            <p:cNvPr id="2062" name="Google Shape;2062;p179"/>
            <p:cNvSpPr/>
            <p:nvPr/>
          </p:nvSpPr>
          <p:spPr>
            <a:xfrm>
              <a:off x="909472" y="2994285"/>
              <a:ext cx="287238" cy="177869"/>
            </a:xfrm>
            <a:custGeom>
              <a:rect b="b" l="l" r="r" t="t"/>
              <a:pathLst>
                <a:path extrusionOk="0" h="6785" w="10957">
                  <a:moveTo>
                    <a:pt x="0" y="0"/>
                  </a:moveTo>
                  <a:lnTo>
                    <a:pt x="0" y="6785"/>
                  </a:lnTo>
                  <a:lnTo>
                    <a:pt x="10957" y="6785"/>
                  </a:lnTo>
                  <a:lnTo>
                    <a:pt x="10957" y="0"/>
                  </a:ln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79"/>
            <p:cNvSpPr/>
            <p:nvPr/>
          </p:nvSpPr>
          <p:spPr>
            <a:xfrm>
              <a:off x="874658" y="2914408"/>
              <a:ext cx="356891" cy="93902"/>
            </a:xfrm>
            <a:custGeom>
              <a:rect b="b" l="l" r="r" t="t"/>
              <a:pathLst>
                <a:path extrusionOk="0" h="3582" w="13614">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79"/>
            <p:cNvSpPr/>
            <p:nvPr/>
          </p:nvSpPr>
          <p:spPr>
            <a:xfrm>
              <a:off x="1211442" y="2914434"/>
              <a:ext cx="20107" cy="93876"/>
            </a:xfrm>
            <a:custGeom>
              <a:rect b="b" l="l" r="r" t="t"/>
              <a:pathLst>
                <a:path extrusionOk="0" h="3581" w="767">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79"/>
            <p:cNvSpPr/>
            <p:nvPr/>
          </p:nvSpPr>
          <p:spPr>
            <a:xfrm>
              <a:off x="874658" y="2914408"/>
              <a:ext cx="20081" cy="93902"/>
            </a:xfrm>
            <a:custGeom>
              <a:rect b="b" l="l" r="r" t="t"/>
              <a:pathLst>
                <a:path extrusionOk="0" h="3582" w="766">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79"/>
            <p:cNvSpPr/>
            <p:nvPr/>
          </p:nvSpPr>
          <p:spPr>
            <a:xfrm>
              <a:off x="1171333" y="2945079"/>
              <a:ext cx="34080" cy="34079"/>
            </a:xfrm>
            <a:custGeom>
              <a:rect b="b" l="l" r="r" t="t"/>
              <a:pathLst>
                <a:path extrusionOk="0" h="1300" w="130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79"/>
            <p:cNvSpPr/>
            <p:nvPr/>
          </p:nvSpPr>
          <p:spPr>
            <a:xfrm>
              <a:off x="1113451" y="2945079"/>
              <a:ext cx="34080" cy="34079"/>
            </a:xfrm>
            <a:custGeom>
              <a:rect b="b" l="l" r="r" t="t"/>
              <a:pathLst>
                <a:path extrusionOk="0" h="1300" w="130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79"/>
            <p:cNvSpPr/>
            <p:nvPr/>
          </p:nvSpPr>
          <p:spPr>
            <a:xfrm>
              <a:off x="898488" y="2956824"/>
              <a:ext cx="197582" cy="10617"/>
            </a:xfrm>
            <a:custGeom>
              <a:rect b="b" l="l" r="r" t="t"/>
              <a:pathLst>
                <a:path extrusionOk="0" h="405" w="7537">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79"/>
            <p:cNvSpPr/>
            <p:nvPr/>
          </p:nvSpPr>
          <p:spPr>
            <a:xfrm>
              <a:off x="874658" y="303515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79"/>
            <p:cNvSpPr/>
            <p:nvPr/>
          </p:nvSpPr>
          <p:spPr>
            <a:xfrm>
              <a:off x="1211442" y="303515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79"/>
            <p:cNvSpPr/>
            <p:nvPr/>
          </p:nvSpPr>
          <p:spPr>
            <a:xfrm>
              <a:off x="874658" y="303515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79"/>
            <p:cNvSpPr/>
            <p:nvPr/>
          </p:nvSpPr>
          <p:spPr>
            <a:xfrm>
              <a:off x="1171333" y="3066167"/>
              <a:ext cx="34080" cy="34106"/>
            </a:xfrm>
            <a:custGeom>
              <a:rect b="b" l="l" r="r" t="t"/>
              <a:pathLst>
                <a:path extrusionOk="0" h="1301" w="130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79"/>
            <p:cNvSpPr/>
            <p:nvPr/>
          </p:nvSpPr>
          <p:spPr>
            <a:xfrm>
              <a:off x="1113451" y="3066167"/>
              <a:ext cx="34080" cy="34106"/>
            </a:xfrm>
            <a:custGeom>
              <a:rect b="b" l="l" r="r" t="t"/>
              <a:pathLst>
                <a:path extrusionOk="0" h="1301" w="130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79"/>
            <p:cNvSpPr/>
            <p:nvPr/>
          </p:nvSpPr>
          <p:spPr>
            <a:xfrm>
              <a:off x="898488" y="3077544"/>
              <a:ext cx="197582" cy="10984"/>
            </a:xfrm>
            <a:custGeom>
              <a:rect b="b" l="l" r="r" t="t"/>
              <a:pathLst>
                <a:path extrusionOk="0" h="419" w="7537">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79"/>
            <p:cNvSpPr/>
            <p:nvPr/>
          </p:nvSpPr>
          <p:spPr>
            <a:xfrm>
              <a:off x="874658" y="315587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79"/>
            <p:cNvSpPr/>
            <p:nvPr/>
          </p:nvSpPr>
          <p:spPr>
            <a:xfrm>
              <a:off x="1211442" y="315587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79"/>
            <p:cNvSpPr/>
            <p:nvPr/>
          </p:nvSpPr>
          <p:spPr>
            <a:xfrm>
              <a:off x="874658" y="315587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79"/>
            <p:cNvSpPr/>
            <p:nvPr/>
          </p:nvSpPr>
          <p:spPr>
            <a:xfrm>
              <a:off x="1171333" y="3186887"/>
              <a:ext cx="34080" cy="34106"/>
            </a:xfrm>
            <a:custGeom>
              <a:rect b="b" l="l" r="r" t="t"/>
              <a:pathLst>
                <a:path extrusionOk="0" h="1301" w="130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79"/>
            <p:cNvSpPr/>
            <p:nvPr/>
          </p:nvSpPr>
          <p:spPr>
            <a:xfrm>
              <a:off x="1113451" y="3186887"/>
              <a:ext cx="34080" cy="34106"/>
            </a:xfrm>
            <a:custGeom>
              <a:rect b="b" l="l" r="r" t="t"/>
              <a:pathLst>
                <a:path extrusionOk="0" h="1301" w="130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79"/>
            <p:cNvSpPr/>
            <p:nvPr/>
          </p:nvSpPr>
          <p:spPr>
            <a:xfrm>
              <a:off x="898488" y="3198631"/>
              <a:ext cx="197582" cy="10617"/>
            </a:xfrm>
            <a:custGeom>
              <a:rect b="b" l="l" r="r" t="t"/>
              <a:pathLst>
                <a:path extrusionOk="0" h="405" w="7537">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79"/>
            <p:cNvSpPr/>
            <p:nvPr/>
          </p:nvSpPr>
          <p:spPr>
            <a:xfrm>
              <a:off x="898488" y="3094924"/>
              <a:ext cx="30305" cy="10643"/>
            </a:xfrm>
            <a:custGeom>
              <a:rect b="b" l="l" r="r" t="t"/>
              <a:pathLst>
                <a:path extrusionOk="0" h="406" w="1156">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82" name="Google Shape;2082;p179"/>
          <p:cNvCxnSpPr/>
          <p:nvPr/>
        </p:nvCxnSpPr>
        <p:spPr>
          <a:xfrm>
            <a:off x="7784150" y="1733600"/>
            <a:ext cx="0" cy="1293900"/>
          </a:xfrm>
          <a:prstGeom prst="straightConnector1">
            <a:avLst/>
          </a:prstGeom>
          <a:noFill/>
          <a:ln cap="flat" cmpd="sng" w="9525">
            <a:solidFill>
              <a:schemeClr val="dk2"/>
            </a:solidFill>
            <a:prstDash val="solid"/>
            <a:round/>
            <a:headEnd len="med" w="med" type="none"/>
            <a:tailEnd len="med" w="med" type="triangle"/>
          </a:ln>
        </p:spPr>
      </p:cxnSp>
      <p:sp>
        <p:nvSpPr>
          <p:cNvPr id="2083" name="Google Shape;2083;p179"/>
          <p:cNvSpPr txBox="1"/>
          <p:nvPr/>
        </p:nvSpPr>
        <p:spPr>
          <a:xfrm>
            <a:off x="6827150" y="2053513"/>
            <a:ext cx="957000" cy="710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latin typeface="Poppins"/>
                <a:ea typeface="Poppins"/>
                <a:cs typeface="Poppins"/>
                <a:sym typeface="Poppins"/>
              </a:rPr>
              <a:t>Retrieval </a:t>
            </a:r>
            <a:endParaRPr sz="1300">
              <a:solidFill>
                <a:schemeClr val="dk1"/>
              </a:solidFill>
              <a:latin typeface="Poppins"/>
              <a:ea typeface="Poppins"/>
              <a:cs typeface="Poppins"/>
              <a:sym typeface="Poppins"/>
            </a:endParaRPr>
          </a:p>
          <a:p>
            <a:pPr indent="0" lvl="0" marL="0" rtl="0" algn="r">
              <a:spcBef>
                <a:spcPts val="0"/>
              </a:spcBef>
              <a:spcAft>
                <a:spcPts val="0"/>
              </a:spcAft>
              <a:buNone/>
            </a:pPr>
            <a:r>
              <a:rPr lang="en" sz="1300">
                <a:solidFill>
                  <a:schemeClr val="dk1"/>
                </a:solidFill>
                <a:latin typeface="Poppins"/>
                <a:ea typeface="Poppins"/>
                <a:cs typeface="Poppins"/>
                <a:sym typeface="Poppins"/>
              </a:rPr>
              <a:t>Query</a:t>
            </a:r>
            <a:endParaRPr sz="1300">
              <a:solidFill>
                <a:schemeClr val="dk1"/>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sp>
        <p:nvSpPr>
          <p:cNvPr id="2088" name="Google Shape;2088;p180"/>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Retrieval</a:t>
            </a:r>
            <a:endParaRPr/>
          </a:p>
        </p:txBody>
      </p:sp>
      <p:sp>
        <p:nvSpPr>
          <p:cNvPr id="2089" name="Google Shape;2089;p180"/>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80"/>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1" name="Google Shape;2091;p180"/>
          <p:cNvGrpSpPr/>
          <p:nvPr/>
        </p:nvGrpSpPr>
        <p:grpSpPr>
          <a:xfrm>
            <a:off x="5430551" y="1063973"/>
            <a:ext cx="559084" cy="710715"/>
            <a:chOff x="7147436" y="1502999"/>
            <a:chExt cx="279054" cy="354754"/>
          </a:xfrm>
        </p:grpSpPr>
        <p:sp>
          <p:nvSpPr>
            <p:cNvPr id="2092" name="Google Shape;2092;p180"/>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80"/>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80"/>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80"/>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80"/>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80"/>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80"/>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80"/>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80"/>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80"/>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80"/>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80"/>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80"/>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80"/>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80"/>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80"/>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08" name="Google Shape;2108;p180"/>
          <p:cNvCxnSpPr/>
          <p:nvPr/>
        </p:nvCxnSpPr>
        <p:spPr>
          <a:xfrm>
            <a:off x="6131275" y="1353000"/>
            <a:ext cx="1141800" cy="0"/>
          </a:xfrm>
          <a:prstGeom prst="straightConnector1">
            <a:avLst/>
          </a:prstGeom>
          <a:noFill/>
          <a:ln cap="flat" cmpd="sng" w="9525">
            <a:solidFill>
              <a:schemeClr val="dk2"/>
            </a:solidFill>
            <a:prstDash val="solid"/>
            <a:round/>
            <a:headEnd len="med" w="med" type="none"/>
            <a:tailEnd len="med" w="med" type="triangle"/>
          </a:ln>
        </p:spPr>
      </p:cxnSp>
      <p:sp>
        <p:nvSpPr>
          <p:cNvPr id="2109" name="Google Shape;2109;p180"/>
          <p:cNvSpPr txBox="1"/>
          <p:nvPr/>
        </p:nvSpPr>
        <p:spPr>
          <a:xfrm>
            <a:off x="6207400" y="972400"/>
            <a:ext cx="10656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Question</a:t>
            </a:r>
            <a:endParaRPr sz="1300">
              <a:solidFill>
                <a:schemeClr val="dk1"/>
              </a:solidFill>
              <a:latin typeface="Poppins"/>
              <a:ea typeface="Poppins"/>
              <a:cs typeface="Poppins"/>
              <a:sym typeface="Poppins"/>
            </a:endParaRPr>
          </a:p>
        </p:txBody>
      </p:sp>
      <p:grpSp>
        <p:nvGrpSpPr>
          <p:cNvPr id="2110" name="Google Shape;2110;p180"/>
          <p:cNvGrpSpPr/>
          <p:nvPr/>
        </p:nvGrpSpPr>
        <p:grpSpPr>
          <a:xfrm>
            <a:off x="7546846" y="1088202"/>
            <a:ext cx="882109" cy="529589"/>
            <a:chOff x="6988887" y="1538854"/>
            <a:chExt cx="499920" cy="300136"/>
          </a:xfrm>
        </p:grpSpPr>
        <p:sp>
          <p:nvSpPr>
            <p:cNvPr id="2111" name="Google Shape;2111;p180"/>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80"/>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80"/>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80"/>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80"/>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80"/>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80"/>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80"/>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80"/>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80"/>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80"/>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80"/>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80"/>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4" name="Google Shape;2124;p180"/>
          <p:cNvGrpSpPr/>
          <p:nvPr/>
        </p:nvGrpSpPr>
        <p:grpSpPr>
          <a:xfrm>
            <a:off x="7667733" y="3199934"/>
            <a:ext cx="640334" cy="602330"/>
            <a:chOff x="874658" y="2914408"/>
            <a:chExt cx="356891" cy="335709"/>
          </a:xfrm>
        </p:grpSpPr>
        <p:sp>
          <p:nvSpPr>
            <p:cNvPr id="2125" name="Google Shape;2125;p180"/>
            <p:cNvSpPr/>
            <p:nvPr/>
          </p:nvSpPr>
          <p:spPr>
            <a:xfrm>
              <a:off x="909472" y="2994285"/>
              <a:ext cx="287238" cy="177869"/>
            </a:xfrm>
            <a:custGeom>
              <a:rect b="b" l="l" r="r" t="t"/>
              <a:pathLst>
                <a:path extrusionOk="0" h="6785" w="10957">
                  <a:moveTo>
                    <a:pt x="0" y="0"/>
                  </a:moveTo>
                  <a:lnTo>
                    <a:pt x="0" y="6785"/>
                  </a:lnTo>
                  <a:lnTo>
                    <a:pt x="10957" y="6785"/>
                  </a:lnTo>
                  <a:lnTo>
                    <a:pt x="10957" y="0"/>
                  </a:ln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80"/>
            <p:cNvSpPr/>
            <p:nvPr/>
          </p:nvSpPr>
          <p:spPr>
            <a:xfrm>
              <a:off x="874658" y="2914408"/>
              <a:ext cx="356891" cy="93902"/>
            </a:xfrm>
            <a:custGeom>
              <a:rect b="b" l="l" r="r" t="t"/>
              <a:pathLst>
                <a:path extrusionOk="0" h="3582" w="13614">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80"/>
            <p:cNvSpPr/>
            <p:nvPr/>
          </p:nvSpPr>
          <p:spPr>
            <a:xfrm>
              <a:off x="1211442" y="2914434"/>
              <a:ext cx="20107" cy="93876"/>
            </a:xfrm>
            <a:custGeom>
              <a:rect b="b" l="l" r="r" t="t"/>
              <a:pathLst>
                <a:path extrusionOk="0" h="3581" w="767">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80"/>
            <p:cNvSpPr/>
            <p:nvPr/>
          </p:nvSpPr>
          <p:spPr>
            <a:xfrm>
              <a:off x="874658" y="2914408"/>
              <a:ext cx="20081" cy="93902"/>
            </a:xfrm>
            <a:custGeom>
              <a:rect b="b" l="l" r="r" t="t"/>
              <a:pathLst>
                <a:path extrusionOk="0" h="3582" w="766">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80"/>
            <p:cNvSpPr/>
            <p:nvPr/>
          </p:nvSpPr>
          <p:spPr>
            <a:xfrm>
              <a:off x="1171333" y="2945079"/>
              <a:ext cx="34080" cy="34079"/>
            </a:xfrm>
            <a:custGeom>
              <a:rect b="b" l="l" r="r" t="t"/>
              <a:pathLst>
                <a:path extrusionOk="0" h="1300" w="130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80"/>
            <p:cNvSpPr/>
            <p:nvPr/>
          </p:nvSpPr>
          <p:spPr>
            <a:xfrm>
              <a:off x="1113451" y="2945079"/>
              <a:ext cx="34080" cy="34079"/>
            </a:xfrm>
            <a:custGeom>
              <a:rect b="b" l="l" r="r" t="t"/>
              <a:pathLst>
                <a:path extrusionOk="0" h="1300" w="130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80"/>
            <p:cNvSpPr/>
            <p:nvPr/>
          </p:nvSpPr>
          <p:spPr>
            <a:xfrm>
              <a:off x="898488" y="2956824"/>
              <a:ext cx="197582" cy="10617"/>
            </a:xfrm>
            <a:custGeom>
              <a:rect b="b" l="l" r="r" t="t"/>
              <a:pathLst>
                <a:path extrusionOk="0" h="405" w="7537">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80"/>
            <p:cNvSpPr/>
            <p:nvPr/>
          </p:nvSpPr>
          <p:spPr>
            <a:xfrm>
              <a:off x="874658" y="303515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80"/>
            <p:cNvSpPr/>
            <p:nvPr/>
          </p:nvSpPr>
          <p:spPr>
            <a:xfrm>
              <a:off x="1211442" y="303515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80"/>
            <p:cNvSpPr/>
            <p:nvPr/>
          </p:nvSpPr>
          <p:spPr>
            <a:xfrm>
              <a:off x="874658" y="303515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80"/>
            <p:cNvSpPr/>
            <p:nvPr/>
          </p:nvSpPr>
          <p:spPr>
            <a:xfrm>
              <a:off x="1171333" y="3066167"/>
              <a:ext cx="34080" cy="34106"/>
            </a:xfrm>
            <a:custGeom>
              <a:rect b="b" l="l" r="r" t="t"/>
              <a:pathLst>
                <a:path extrusionOk="0" h="1301" w="130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80"/>
            <p:cNvSpPr/>
            <p:nvPr/>
          </p:nvSpPr>
          <p:spPr>
            <a:xfrm>
              <a:off x="1113451" y="3066167"/>
              <a:ext cx="34080" cy="34106"/>
            </a:xfrm>
            <a:custGeom>
              <a:rect b="b" l="l" r="r" t="t"/>
              <a:pathLst>
                <a:path extrusionOk="0" h="1301" w="130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80"/>
            <p:cNvSpPr/>
            <p:nvPr/>
          </p:nvSpPr>
          <p:spPr>
            <a:xfrm>
              <a:off x="898488" y="3077544"/>
              <a:ext cx="197582" cy="10984"/>
            </a:xfrm>
            <a:custGeom>
              <a:rect b="b" l="l" r="r" t="t"/>
              <a:pathLst>
                <a:path extrusionOk="0" h="419" w="7537">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80"/>
            <p:cNvSpPr/>
            <p:nvPr/>
          </p:nvSpPr>
          <p:spPr>
            <a:xfrm>
              <a:off x="874658" y="315587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80"/>
            <p:cNvSpPr/>
            <p:nvPr/>
          </p:nvSpPr>
          <p:spPr>
            <a:xfrm>
              <a:off x="1211442" y="315587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80"/>
            <p:cNvSpPr/>
            <p:nvPr/>
          </p:nvSpPr>
          <p:spPr>
            <a:xfrm>
              <a:off x="874658" y="315587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80"/>
            <p:cNvSpPr/>
            <p:nvPr/>
          </p:nvSpPr>
          <p:spPr>
            <a:xfrm>
              <a:off x="1171333" y="3186887"/>
              <a:ext cx="34080" cy="34106"/>
            </a:xfrm>
            <a:custGeom>
              <a:rect b="b" l="l" r="r" t="t"/>
              <a:pathLst>
                <a:path extrusionOk="0" h="1301" w="130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80"/>
            <p:cNvSpPr/>
            <p:nvPr/>
          </p:nvSpPr>
          <p:spPr>
            <a:xfrm>
              <a:off x="1113451" y="3186887"/>
              <a:ext cx="34080" cy="34106"/>
            </a:xfrm>
            <a:custGeom>
              <a:rect b="b" l="l" r="r" t="t"/>
              <a:pathLst>
                <a:path extrusionOk="0" h="1301" w="130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80"/>
            <p:cNvSpPr/>
            <p:nvPr/>
          </p:nvSpPr>
          <p:spPr>
            <a:xfrm>
              <a:off x="898488" y="3198631"/>
              <a:ext cx="197582" cy="10617"/>
            </a:xfrm>
            <a:custGeom>
              <a:rect b="b" l="l" r="r" t="t"/>
              <a:pathLst>
                <a:path extrusionOk="0" h="405" w="7537">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80"/>
            <p:cNvSpPr/>
            <p:nvPr/>
          </p:nvSpPr>
          <p:spPr>
            <a:xfrm>
              <a:off x="898488" y="3094924"/>
              <a:ext cx="30305" cy="10643"/>
            </a:xfrm>
            <a:custGeom>
              <a:rect b="b" l="l" r="r" t="t"/>
              <a:pathLst>
                <a:path extrusionOk="0" h="406" w="1156">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45" name="Google Shape;2145;p180"/>
          <p:cNvCxnSpPr/>
          <p:nvPr/>
        </p:nvCxnSpPr>
        <p:spPr>
          <a:xfrm>
            <a:off x="7784150" y="1733600"/>
            <a:ext cx="0" cy="1293900"/>
          </a:xfrm>
          <a:prstGeom prst="straightConnector1">
            <a:avLst/>
          </a:prstGeom>
          <a:noFill/>
          <a:ln cap="flat" cmpd="sng" w="9525">
            <a:solidFill>
              <a:schemeClr val="dk2"/>
            </a:solidFill>
            <a:prstDash val="solid"/>
            <a:round/>
            <a:headEnd len="med" w="med" type="none"/>
            <a:tailEnd len="med" w="med" type="triangle"/>
          </a:ln>
        </p:spPr>
      </p:cxnSp>
      <p:sp>
        <p:nvSpPr>
          <p:cNvPr id="2146" name="Google Shape;2146;p180"/>
          <p:cNvSpPr txBox="1"/>
          <p:nvPr/>
        </p:nvSpPr>
        <p:spPr>
          <a:xfrm>
            <a:off x="6827150" y="2053513"/>
            <a:ext cx="957000" cy="710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latin typeface="Poppins"/>
                <a:ea typeface="Poppins"/>
                <a:cs typeface="Poppins"/>
                <a:sym typeface="Poppins"/>
              </a:rPr>
              <a:t>Retrieval </a:t>
            </a:r>
            <a:endParaRPr sz="1300">
              <a:solidFill>
                <a:schemeClr val="dk1"/>
              </a:solidFill>
              <a:latin typeface="Poppins"/>
              <a:ea typeface="Poppins"/>
              <a:cs typeface="Poppins"/>
              <a:sym typeface="Poppins"/>
            </a:endParaRPr>
          </a:p>
          <a:p>
            <a:pPr indent="0" lvl="0" marL="0" rtl="0" algn="r">
              <a:spcBef>
                <a:spcPts val="0"/>
              </a:spcBef>
              <a:spcAft>
                <a:spcPts val="0"/>
              </a:spcAft>
              <a:buNone/>
            </a:pPr>
            <a:r>
              <a:rPr lang="en" sz="1300">
                <a:solidFill>
                  <a:schemeClr val="dk1"/>
                </a:solidFill>
                <a:latin typeface="Poppins"/>
                <a:ea typeface="Poppins"/>
                <a:cs typeface="Poppins"/>
                <a:sym typeface="Poppins"/>
              </a:rPr>
              <a:t>Query</a:t>
            </a:r>
            <a:endParaRPr sz="1300">
              <a:solidFill>
                <a:schemeClr val="dk1"/>
              </a:solidFill>
              <a:latin typeface="Poppins"/>
              <a:ea typeface="Poppins"/>
              <a:cs typeface="Poppins"/>
              <a:sym typeface="Poppins"/>
            </a:endParaRPr>
          </a:p>
        </p:txBody>
      </p:sp>
      <p:pic>
        <p:nvPicPr>
          <p:cNvPr id="2147" name="Google Shape;2147;p180"/>
          <p:cNvPicPr preferRelativeResize="0"/>
          <p:nvPr/>
        </p:nvPicPr>
        <p:blipFill rotWithShape="1">
          <a:blip r:embed="rId3">
            <a:alphaModFix/>
          </a:blip>
          <a:srcRect b="29916" l="23435" r="19736" t="28704"/>
          <a:stretch/>
        </p:blipFill>
        <p:spPr>
          <a:xfrm>
            <a:off x="1850800" y="1527350"/>
            <a:ext cx="3164400" cy="1152050"/>
          </a:xfrm>
          <a:prstGeom prst="rect">
            <a:avLst/>
          </a:prstGeom>
          <a:noFill/>
          <a:ln>
            <a:noFill/>
          </a:ln>
        </p:spPr>
      </p:pic>
      <p:pic>
        <p:nvPicPr>
          <p:cNvPr id="2148" name="Google Shape;2148;p180"/>
          <p:cNvPicPr preferRelativeResize="0"/>
          <p:nvPr/>
        </p:nvPicPr>
        <p:blipFill rotWithShape="1">
          <a:blip r:embed="rId4">
            <a:alphaModFix/>
          </a:blip>
          <a:srcRect b="0" l="0" r="10297" t="0"/>
          <a:stretch/>
        </p:blipFill>
        <p:spPr>
          <a:xfrm>
            <a:off x="570725" y="2571750"/>
            <a:ext cx="6168949" cy="529600"/>
          </a:xfrm>
          <a:prstGeom prst="rect">
            <a:avLst/>
          </a:prstGeom>
          <a:noFill/>
          <a:ln>
            <a:noFill/>
          </a:ln>
        </p:spPr>
      </p:pic>
      <p:pic>
        <p:nvPicPr>
          <p:cNvPr id="2149" name="Google Shape;2149;p180"/>
          <p:cNvPicPr preferRelativeResize="0"/>
          <p:nvPr/>
        </p:nvPicPr>
        <p:blipFill>
          <a:blip r:embed="rId5">
            <a:alphaModFix/>
          </a:blip>
          <a:stretch>
            <a:fillRect/>
          </a:stretch>
        </p:blipFill>
        <p:spPr>
          <a:xfrm>
            <a:off x="570727" y="3332774"/>
            <a:ext cx="7097001" cy="10997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3" name="Shape 2153"/>
        <p:cNvGrpSpPr/>
        <p:nvPr/>
      </p:nvGrpSpPr>
      <p:grpSpPr>
        <a:xfrm>
          <a:off x="0" y="0"/>
          <a:ext cx="0" cy="0"/>
          <a:chOff x="0" y="0"/>
          <a:chExt cx="0" cy="0"/>
        </a:xfrm>
      </p:grpSpPr>
      <p:sp>
        <p:nvSpPr>
          <p:cNvPr id="2154" name="Google Shape;2154;p181"/>
          <p:cNvSpPr/>
          <p:nvPr/>
        </p:nvSpPr>
        <p:spPr>
          <a:xfrm>
            <a:off x="5711700" y="1104300"/>
            <a:ext cx="1168800" cy="1168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81"/>
          <p:cNvSpPr txBox="1"/>
          <p:nvPr>
            <p:ph type="title"/>
          </p:nvPr>
        </p:nvSpPr>
        <p:spPr>
          <a:xfrm>
            <a:off x="4572000" y="2425500"/>
            <a:ext cx="3933900" cy="146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Augmentation</a:t>
            </a:r>
            <a:endParaRPr/>
          </a:p>
        </p:txBody>
      </p:sp>
      <p:sp>
        <p:nvSpPr>
          <p:cNvPr id="2156" name="Google Shape;2156;p181"/>
          <p:cNvSpPr txBox="1"/>
          <p:nvPr>
            <p:ph idx="2" type="title"/>
          </p:nvPr>
        </p:nvSpPr>
        <p:spPr>
          <a:xfrm>
            <a:off x="4572000" y="1196450"/>
            <a:ext cx="3448200" cy="10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2157" name="Google Shape;2157;p181"/>
          <p:cNvGrpSpPr/>
          <p:nvPr/>
        </p:nvGrpSpPr>
        <p:grpSpPr>
          <a:xfrm>
            <a:off x="715089" y="1424420"/>
            <a:ext cx="3715854" cy="2286606"/>
            <a:chOff x="5467825" y="2094550"/>
            <a:chExt cx="2061500" cy="1268575"/>
          </a:xfrm>
        </p:grpSpPr>
        <p:sp>
          <p:nvSpPr>
            <p:cNvPr id="2158" name="Google Shape;2158;p181"/>
            <p:cNvSpPr/>
            <p:nvPr/>
          </p:nvSpPr>
          <p:spPr>
            <a:xfrm>
              <a:off x="5467825" y="2094550"/>
              <a:ext cx="2061500" cy="1268575"/>
            </a:xfrm>
            <a:custGeom>
              <a:rect b="b" l="l" r="r" t="t"/>
              <a:pathLst>
                <a:path extrusionOk="0" h="50743" w="82460">
                  <a:moveTo>
                    <a:pt x="19385" y="1"/>
                  </a:moveTo>
                  <a:cubicBezTo>
                    <a:pt x="17341" y="1"/>
                    <a:pt x="15618" y="550"/>
                    <a:pt x="14182" y="2015"/>
                  </a:cubicBezTo>
                  <a:cubicBezTo>
                    <a:pt x="9797" y="6487"/>
                    <a:pt x="18316" y="15851"/>
                    <a:pt x="8645" y="24788"/>
                  </a:cubicBezTo>
                  <a:cubicBezTo>
                    <a:pt x="1" y="32773"/>
                    <a:pt x="7034" y="48410"/>
                    <a:pt x="14340" y="50742"/>
                  </a:cubicBezTo>
                  <a:lnTo>
                    <a:pt x="55177" y="50742"/>
                  </a:lnTo>
                  <a:lnTo>
                    <a:pt x="66004" y="50665"/>
                  </a:lnTo>
                  <a:cubicBezTo>
                    <a:pt x="82460" y="34600"/>
                    <a:pt x="79416" y="4079"/>
                    <a:pt x="58355" y="4079"/>
                  </a:cubicBezTo>
                  <a:cubicBezTo>
                    <a:pt x="57195" y="4079"/>
                    <a:pt x="55980" y="4171"/>
                    <a:pt x="54710" y="4364"/>
                  </a:cubicBezTo>
                  <a:cubicBezTo>
                    <a:pt x="52095" y="4762"/>
                    <a:pt x="49614" y="4929"/>
                    <a:pt x="47261" y="4929"/>
                  </a:cubicBezTo>
                  <a:cubicBezTo>
                    <a:pt x="34504" y="4929"/>
                    <a:pt x="25507" y="1"/>
                    <a:pt x="19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81"/>
            <p:cNvSpPr/>
            <p:nvPr/>
          </p:nvSpPr>
          <p:spPr>
            <a:xfrm>
              <a:off x="7030925" y="2165350"/>
              <a:ext cx="315075" cy="259175"/>
            </a:xfrm>
            <a:custGeom>
              <a:rect b="b" l="l" r="r" t="t"/>
              <a:pathLst>
                <a:path extrusionOk="0" h="10367" w="12603">
                  <a:moveTo>
                    <a:pt x="153" y="1"/>
                  </a:moveTo>
                  <a:cubicBezTo>
                    <a:pt x="43" y="1"/>
                    <a:pt x="1" y="172"/>
                    <a:pt x="119" y="191"/>
                  </a:cubicBezTo>
                  <a:cubicBezTo>
                    <a:pt x="5663" y="1104"/>
                    <a:pt x="10437" y="5028"/>
                    <a:pt x="12387" y="10300"/>
                  </a:cubicBezTo>
                  <a:cubicBezTo>
                    <a:pt x="12404" y="10346"/>
                    <a:pt x="12444" y="10366"/>
                    <a:pt x="12483" y="10366"/>
                  </a:cubicBezTo>
                  <a:cubicBezTo>
                    <a:pt x="12544" y="10366"/>
                    <a:pt x="12603" y="10319"/>
                    <a:pt x="12576" y="10248"/>
                  </a:cubicBezTo>
                  <a:cubicBezTo>
                    <a:pt x="10602" y="4914"/>
                    <a:pt x="5786" y="927"/>
                    <a:pt x="171" y="3"/>
                  </a:cubicBezTo>
                  <a:cubicBezTo>
                    <a:pt x="165" y="1"/>
                    <a:pt x="159"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81"/>
            <p:cNvSpPr/>
            <p:nvPr/>
          </p:nvSpPr>
          <p:spPr>
            <a:xfrm>
              <a:off x="5691900" y="2431450"/>
              <a:ext cx="94600" cy="233775"/>
            </a:xfrm>
            <a:custGeom>
              <a:rect b="b" l="l" r="r" t="t"/>
              <a:pathLst>
                <a:path extrusionOk="0" h="9351" w="3784">
                  <a:moveTo>
                    <a:pt x="3649" y="0"/>
                  </a:moveTo>
                  <a:cubicBezTo>
                    <a:pt x="3600" y="0"/>
                    <a:pt x="3552" y="32"/>
                    <a:pt x="3553" y="95"/>
                  </a:cubicBezTo>
                  <a:cubicBezTo>
                    <a:pt x="3586" y="3470"/>
                    <a:pt x="2350" y="6695"/>
                    <a:pt x="66" y="9181"/>
                  </a:cubicBezTo>
                  <a:cubicBezTo>
                    <a:pt x="0" y="9252"/>
                    <a:pt x="66" y="9350"/>
                    <a:pt x="139" y="9350"/>
                  </a:cubicBezTo>
                  <a:cubicBezTo>
                    <a:pt x="161" y="9350"/>
                    <a:pt x="183" y="9341"/>
                    <a:pt x="203" y="9320"/>
                  </a:cubicBezTo>
                  <a:cubicBezTo>
                    <a:pt x="2523" y="6796"/>
                    <a:pt x="3783" y="3521"/>
                    <a:pt x="3748" y="95"/>
                  </a:cubicBezTo>
                  <a:cubicBezTo>
                    <a:pt x="3748" y="32"/>
                    <a:pt x="3698" y="0"/>
                    <a:pt x="36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81"/>
            <p:cNvSpPr/>
            <p:nvPr/>
          </p:nvSpPr>
          <p:spPr>
            <a:xfrm>
              <a:off x="7190675" y="3091725"/>
              <a:ext cx="138250" cy="226575"/>
            </a:xfrm>
            <a:custGeom>
              <a:rect b="b" l="l" r="r" t="t"/>
              <a:pathLst>
                <a:path extrusionOk="0" h="9063" w="5530">
                  <a:moveTo>
                    <a:pt x="5411" y="1"/>
                  </a:moveTo>
                  <a:cubicBezTo>
                    <a:pt x="5371" y="1"/>
                    <a:pt x="5332" y="21"/>
                    <a:pt x="5316" y="68"/>
                  </a:cubicBezTo>
                  <a:cubicBezTo>
                    <a:pt x="4186" y="3351"/>
                    <a:pt x="2411" y="6332"/>
                    <a:pt x="66" y="8894"/>
                  </a:cubicBezTo>
                  <a:cubicBezTo>
                    <a:pt x="0" y="8965"/>
                    <a:pt x="65" y="9063"/>
                    <a:pt x="138" y="9063"/>
                  </a:cubicBezTo>
                  <a:cubicBezTo>
                    <a:pt x="160" y="9063"/>
                    <a:pt x="183" y="9053"/>
                    <a:pt x="203" y="9031"/>
                  </a:cubicBezTo>
                  <a:cubicBezTo>
                    <a:pt x="2570" y="6448"/>
                    <a:pt x="4364" y="3434"/>
                    <a:pt x="5504" y="121"/>
                  </a:cubicBezTo>
                  <a:cubicBezTo>
                    <a:pt x="5529" y="48"/>
                    <a:pt x="5470" y="1"/>
                    <a:pt x="5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2" name="Google Shape;2162;p181"/>
          <p:cNvGrpSpPr/>
          <p:nvPr/>
        </p:nvGrpSpPr>
        <p:grpSpPr>
          <a:xfrm>
            <a:off x="1299895" y="1493624"/>
            <a:ext cx="2546216" cy="2225457"/>
            <a:chOff x="3720050" y="2029925"/>
            <a:chExt cx="1529075" cy="1336450"/>
          </a:xfrm>
        </p:grpSpPr>
        <p:sp>
          <p:nvSpPr>
            <p:cNvPr id="2163" name="Google Shape;2163;p181"/>
            <p:cNvSpPr/>
            <p:nvPr/>
          </p:nvSpPr>
          <p:spPr>
            <a:xfrm>
              <a:off x="3760625" y="3361075"/>
              <a:ext cx="1438825" cy="5300"/>
            </a:xfrm>
            <a:custGeom>
              <a:rect b="b" l="l" r="r" t="t"/>
              <a:pathLst>
                <a:path extrusionOk="0" h="212" w="57553">
                  <a:moveTo>
                    <a:pt x="112" y="0"/>
                  </a:moveTo>
                  <a:cubicBezTo>
                    <a:pt x="50" y="0"/>
                    <a:pt x="0" y="48"/>
                    <a:pt x="0" y="106"/>
                  </a:cubicBezTo>
                  <a:cubicBezTo>
                    <a:pt x="0" y="164"/>
                    <a:pt x="50" y="212"/>
                    <a:pt x="112" y="212"/>
                  </a:cubicBezTo>
                  <a:lnTo>
                    <a:pt x="57441" y="212"/>
                  </a:lnTo>
                  <a:cubicBezTo>
                    <a:pt x="57503" y="212"/>
                    <a:pt x="57552" y="165"/>
                    <a:pt x="57552" y="106"/>
                  </a:cubicBezTo>
                  <a:cubicBezTo>
                    <a:pt x="57552" y="48"/>
                    <a:pt x="57502" y="0"/>
                    <a:pt x="574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81"/>
            <p:cNvSpPr/>
            <p:nvPr/>
          </p:nvSpPr>
          <p:spPr>
            <a:xfrm>
              <a:off x="4329600" y="2029925"/>
              <a:ext cx="674775" cy="926550"/>
            </a:xfrm>
            <a:custGeom>
              <a:rect b="b" l="l" r="r" t="t"/>
              <a:pathLst>
                <a:path extrusionOk="0" h="37062" w="26991">
                  <a:moveTo>
                    <a:pt x="496" y="0"/>
                  </a:moveTo>
                  <a:cubicBezTo>
                    <a:pt x="222" y="0"/>
                    <a:pt x="0" y="368"/>
                    <a:pt x="0" y="820"/>
                  </a:cubicBezTo>
                  <a:lnTo>
                    <a:pt x="0" y="37062"/>
                  </a:lnTo>
                  <a:lnTo>
                    <a:pt x="26991" y="37062"/>
                  </a:lnTo>
                  <a:lnTo>
                    <a:pt x="26991" y="820"/>
                  </a:lnTo>
                  <a:cubicBezTo>
                    <a:pt x="26991" y="367"/>
                    <a:pt x="26769" y="0"/>
                    <a:pt x="264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81"/>
            <p:cNvSpPr/>
            <p:nvPr/>
          </p:nvSpPr>
          <p:spPr>
            <a:xfrm>
              <a:off x="4802700" y="2723250"/>
              <a:ext cx="113175" cy="117250"/>
            </a:xfrm>
            <a:custGeom>
              <a:rect b="b" l="l" r="r" t="t"/>
              <a:pathLst>
                <a:path extrusionOk="0" h="4690" w="4527">
                  <a:moveTo>
                    <a:pt x="4441" y="0"/>
                  </a:moveTo>
                  <a:lnTo>
                    <a:pt x="0" y="4504"/>
                  </a:lnTo>
                  <a:cubicBezTo>
                    <a:pt x="3" y="4565"/>
                    <a:pt x="6" y="4628"/>
                    <a:pt x="11" y="4690"/>
                  </a:cubicBezTo>
                  <a:cubicBezTo>
                    <a:pt x="22" y="4687"/>
                    <a:pt x="32" y="4681"/>
                    <a:pt x="42" y="4671"/>
                  </a:cubicBezTo>
                  <a:lnTo>
                    <a:pt x="4526" y="125"/>
                  </a:lnTo>
                  <a:cubicBezTo>
                    <a:pt x="4497" y="83"/>
                    <a:pt x="4470" y="42"/>
                    <a:pt x="44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81"/>
            <p:cNvSpPr/>
            <p:nvPr/>
          </p:nvSpPr>
          <p:spPr>
            <a:xfrm>
              <a:off x="4888525" y="2704050"/>
              <a:ext cx="43850" cy="42900"/>
            </a:xfrm>
            <a:custGeom>
              <a:rect b="b" l="l" r="r" t="t"/>
              <a:pathLst>
                <a:path extrusionOk="0" h="1716" w="1754">
                  <a:moveTo>
                    <a:pt x="1754" y="1"/>
                  </a:moveTo>
                  <a:lnTo>
                    <a:pt x="1" y="361"/>
                  </a:lnTo>
                  <a:lnTo>
                    <a:pt x="1465" y="1716"/>
                  </a:lnTo>
                  <a:lnTo>
                    <a:pt x="17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81"/>
            <p:cNvSpPr/>
            <p:nvPr/>
          </p:nvSpPr>
          <p:spPr>
            <a:xfrm>
              <a:off x="4668950" y="2805900"/>
              <a:ext cx="77350" cy="80100"/>
            </a:xfrm>
            <a:custGeom>
              <a:rect b="b" l="l" r="r" t="t"/>
              <a:pathLst>
                <a:path extrusionOk="0" h="3204" w="3094">
                  <a:moveTo>
                    <a:pt x="2967" y="0"/>
                  </a:moveTo>
                  <a:lnTo>
                    <a:pt x="29" y="3079"/>
                  </a:lnTo>
                  <a:cubicBezTo>
                    <a:pt x="0" y="3108"/>
                    <a:pt x="2" y="3154"/>
                    <a:pt x="31" y="3183"/>
                  </a:cubicBezTo>
                  <a:cubicBezTo>
                    <a:pt x="45" y="3196"/>
                    <a:pt x="64" y="3203"/>
                    <a:pt x="83" y="3203"/>
                  </a:cubicBezTo>
                  <a:cubicBezTo>
                    <a:pt x="102" y="3203"/>
                    <a:pt x="122" y="3196"/>
                    <a:pt x="137" y="3180"/>
                  </a:cubicBezTo>
                  <a:lnTo>
                    <a:pt x="3093" y="80"/>
                  </a:lnTo>
                  <a:cubicBezTo>
                    <a:pt x="3056" y="50"/>
                    <a:pt x="3008" y="29"/>
                    <a:pt x="29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81"/>
            <p:cNvSpPr/>
            <p:nvPr/>
          </p:nvSpPr>
          <p:spPr>
            <a:xfrm>
              <a:off x="4656225" y="2869350"/>
              <a:ext cx="29600" cy="29575"/>
            </a:xfrm>
            <a:custGeom>
              <a:rect b="b" l="l" r="r" t="t"/>
              <a:pathLst>
                <a:path extrusionOk="0" h="1183" w="1184">
                  <a:moveTo>
                    <a:pt x="592" y="0"/>
                  </a:moveTo>
                  <a:cubicBezTo>
                    <a:pt x="265" y="0"/>
                    <a:pt x="1" y="266"/>
                    <a:pt x="1" y="592"/>
                  </a:cubicBezTo>
                  <a:cubicBezTo>
                    <a:pt x="1" y="917"/>
                    <a:pt x="265" y="1183"/>
                    <a:pt x="592" y="1183"/>
                  </a:cubicBezTo>
                  <a:cubicBezTo>
                    <a:pt x="918" y="1183"/>
                    <a:pt x="1183" y="917"/>
                    <a:pt x="1183" y="592"/>
                  </a:cubicBezTo>
                  <a:cubicBezTo>
                    <a:pt x="1183" y="266"/>
                    <a:pt x="918" y="0"/>
                    <a:pt x="5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81"/>
            <p:cNvSpPr/>
            <p:nvPr/>
          </p:nvSpPr>
          <p:spPr>
            <a:xfrm>
              <a:off x="4752500" y="2796525"/>
              <a:ext cx="47625" cy="47450"/>
            </a:xfrm>
            <a:custGeom>
              <a:rect b="b" l="l" r="r" t="t"/>
              <a:pathLst>
                <a:path extrusionOk="0" h="1898" w="1905">
                  <a:moveTo>
                    <a:pt x="98" y="0"/>
                  </a:moveTo>
                  <a:lnTo>
                    <a:pt x="1" y="97"/>
                  </a:lnTo>
                  <a:lnTo>
                    <a:pt x="1807" y="1898"/>
                  </a:lnTo>
                  <a:lnTo>
                    <a:pt x="1904" y="1801"/>
                  </a:lnTo>
                  <a:lnTo>
                    <a:pt x="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81"/>
            <p:cNvSpPr/>
            <p:nvPr/>
          </p:nvSpPr>
          <p:spPr>
            <a:xfrm>
              <a:off x="4738675" y="2783475"/>
              <a:ext cx="29575" cy="29575"/>
            </a:xfrm>
            <a:custGeom>
              <a:rect b="b" l="l" r="r" t="t"/>
              <a:pathLst>
                <a:path extrusionOk="0" h="1183" w="1183">
                  <a:moveTo>
                    <a:pt x="591" y="1"/>
                  </a:moveTo>
                  <a:cubicBezTo>
                    <a:pt x="265" y="1"/>
                    <a:pt x="0" y="264"/>
                    <a:pt x="0" y="592"/>
                  </a:cubicBezTo>
                  <a:cubicBezTo>
                    <a:pt x="0" y="918"/>
                    <a:pt x="265" y="1183"/>
                    <a:pt x="591" y="1183"/>
                  </a:cubicBezTo>
                  <a:cubicBezTo>
                    <a:pt x="919" y="1183"/>
                    <a:pt x="1182" y="918"/>
                    <a:pt x="1182" y="592"/>
                  </a:cubicBezTo>
                  <a:cubicBezTo>
                    <a:pt x="1182" y="264"/>
                    <a:pt x="919" y="1"/>
                    <a:pt x="5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81"/>
            <p:cNvSpPr/>
            <p:nvPr/>
          </p:nvSpPr>
          <p:spPr>
            <a:xfrm>
              <a:off x="4784550" y="2827775"/>
              <a:ext cx="29575" cy="29575"/>
            </a:xfrm>
            <a:custGeom>
              <a:rect b="b" l="l" r="r" t="t"/>
              <a:pathLst>
                <a:path extrusionOk="0" h="1183" w="1183">
                  <a:moveTo>
                    <a:pt x="592" y="0"/>
                  </a:moveTo>
                  <a:cubicBezTo>
                    <a:pt x="266" y="0"/>
                    <a:pt x="1" y="265"/>
                    <a:pt x="1" y="591"/>
                  </a:cubicBezTo>
                  <a:cubicBezTo>
                    <a:pt x="1" y="919"/>
                    <a:pt x="266" y="1182"/>
                    <a:pt x="592" y="1182"/>
                  </a:cubicBezTo>
                  <a:cubicBezTo>
                    <a:pt x="918" y="1182"/>
                    <a:pt x="1183" y="919"/>
                    <a:pt x="1183" y="591"/>
                  </a:cubicBezTo>
                  <a:cubicBezTo>
                    <a:pt x="1183" y="265"/>
                    <a:pt x="918" y="0"/>
                    <a:pt x="5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81"/>
            <p:cNvSpPr/>
            <p:nvPr/>
          </p:nvSpPr>
          <p:spPr>
            <a:xfrm>
              <a:off x="4413425" y="2883725"/>
              <a:ext cx="189450" cy="5125"/>
            </a:xfrm>
            <a:custGeom>
              <a:rect b="b" l="l" r="r" t="t"/>
              <a:pathLst>
                <a:path extrusionOk="0" h="205" w="7578">
                  <a:moveTo>
                    <a:pt x="104" y="1"/>
                  </a:moveTo>
                  <a:cubicBezTo>
                    <a:pt x="47" y="1"/>
                    <a:pt x="1" y="47"/>
                    <a:pt x="1" y="102"/>
                  </a:cubicBezTo>
                  <a:cubicBezTo>
                    <a:pt x="1" y="158"/>
                    <a:pt x="47" y="205"/>
                    <a:pt x="104" y="205"/>
                  </a:cubicBezTo>
                  <a:lnTo>
                    <a:pt x="7476" y="205"/>
                  </a:lnTo>
                  <a:cubicBezTo>
                    <a:pt x="7533" y="205"/>
                    <a:pt x="7578" y="158"/>
                    <a:pt x="7578" y="102"/>
                  </a:cubicBezTo>
                  <a:cubicBezTo>
                    <a:pt x="7578" y="47"/>
                    <a:pt x="7533" y="1"/>
                    <a:pt x="74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81"/>
            <p:cNvSpPr/>
            <p:nvPr/>
          </p:nvSpPr>
          <p:spPr>
            <a:xfrm>
              <a:off x="4413425" y="2852400"/>
              <a:ext cx="189450" cy="5100"/>
            </a:xfrm>
            <a:custGeom>
              <a:rect b="b" l="l" r="r" t="t"/>
              <a:pathLst>
                <a:path extrusionOk="0" h="204" w="7578">
                  <a:moveTo>
                    <a:pt x="104" y="0"/>
                  </a:moveTo>
                  <a:cubicBezTo>
                    <a:pt x="47" y="0"/>
                    <a:pt x="1" y="45"/>
                    <a:pt x="1" y="102"/>
                  </a:cubicBezTo>
                  <a:cubicBezTo>
                    <a:pt x="1" y="158"/>
                    <a:pt x="47" y="203"/>
                    <a:pt x="104" y="203"/>
                  </a:cubicBezTo>
                  <a:lnTo>
                    <a:pt x="7476" y="203"/>
                  </a:lnTo>
                  <a:cubicBezTo>
                    <a:pt x="7533" y="203"/>
                    <a:pt x="7578" y="158"/>
                    <a:pt x="7578" y="102"/>
                  </a:cubicBezTo>
                  <a:cubicBezTo>
                    <a:pt x="7578" y="45"/>
                    <a:pt x="7533" y="0"/>
                    <a:pt x="7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81"/>
            <p:cNvSpPr/>
            <p:nvPr/>
          </p:nvSpPr>
          <p:spPr>
            <a:xfrm>
              <a:off x="4413425" y="2821025"/>
              <a:ext cx="189450" cy="5150"/>
            </a:xfrm>
            <a:custGeom>
              <a:rect b="b" l="l" r="r" t="t"/>
              <a:pathLst>
                <a:path extrusionOk="0" h="206" w="7578">
                  <a:moveTo>
                    <a:pt x="104" y="1"/>
                  </a:moveTo>
                  <a:cubicBezTo>
                    <a:pt x="47" y="1"/>
                    <a:pt x="1" y="47"/>
                    <a:pt x="1" y="102"/>
                  </a:cubicBezTo>
                  <a:cubicBezTo>
                    <a:pt x="1" y="159"/>
                    <a:pt x="47" y="205"/>
                    <a:pt x="104" y="205"/>
                  </a:cubicBezTo>
                  <a:lnTo>
                    <a:pt x="7476" y="205"/>
                  </a:lnTo>
                  <a:cubicBezTo>
                    <a:pt x="7533" y="205"/>
                    <a:pt x="7578" y="159"/>
                    <a:pt x="7578" y="102"/>
                  </a:cubicBezTo>
                  <a:cubicBezTo>
                    <a:pt x="7578" y="47"/>
                    <a:pt x="7533" y="1"/>
                    <a:pt x="74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81"/>
            <p:cNvSpPr/>
            <p:nvPr/>
          </p:nvSpPr>
          <p:spPr>
            <a:xfrm>
              <a:off x="4413425" y="2789700"/>
              <a:ext cx="189450" cy="5100"/>
            </a:xfrm>
            <a:custGeom>
              <a:rect b="b" l="l" r="r" t="t"/>
              <a:pathLst>
                <a:path extrusionOk="0" h="204" w="7578">
                  <a:moveTo>
                    <a:pt x="104" y="1"/>
                  </a:moveTo>
                  <a:cubicBezTo>
                    <a:pt x="47" y="1"/>
                    <a:pt x="1" y="46"/>
                    <a:pt x="1" y="102"/>
                  </a:cubicBezTo>
                  <a:cubicBezTo>
                    <a:pt x="1" y="159"/>
                    <a:pt x="47" y="204"/>
                    <a:pt x="104" y="204"/>
                  </a:cubicBezTo>
                  <a:lnTo>
                    <a:pt x="7476" y="204"/>
                  </a:lnTo>
                  <a:cubicBezTo>
                    <a:pt x="7533" y="204"/>
                    <a:pt x="7578" y="159"/>
                    <a:pt x="7578" y="102"/>
                  </a:cubicBezTo>
                  <a:cubicBezTo>
                    <a:pt x="7578" y="46"/>
                    <a:pt x="7533" y="1"/>
                    <a:pt x="74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81"/>
            <p:cNvSpPr/>
            <p:nvPr/>
          </p:nvSpPr>
          <p:spPr>
            <a:xfrm>
              <a:off x="4413425" y="2758350"/>
              <a:ext cx="189450" cy="5125"/>
            </a:xfrm>
            <a:custGeom>
              <a:rect b="b" l="l" r="r" t="t"/>
              <a:pathLst>
                <a:path extrusionOk="0" h="205" w="7578">
                  <a:moveTo>
                    <a:pt x="104" y="0"/>
                  </a:moveTo>
                  <a:cubicBezTo>
                    <a:pt x="47" y="0"/>
                    <a:pt x="1" y="47"/>
                    <a:pt x="1" y="102"/>
                  </a:cubicBezTo>
                  <a:cubicBezTo>
                    <a:pt x="1" y="158"/>
                    <a:pt x="47" y="205"/>
                    <a:pt x="104" y="205"/>
                  </a:cubicBezTo>
                  <a:lnTo>
                    <a:pt x="7476" y="205"/>
                  </a:lnTo>
                  <a:cubicBezTo>
                    <a:pt x="7533" y="205"/>
                    <a:pt x="7578" y="158"/>
                    <a:pt x="7578" y="102"/>
                  </a:cubicBezTo>
                  <a:cubicBezTo>
                    <a:pt x="7578" y="47"/>
                    <a:pt x="7533" y="0"/>
                    <a:pt x="7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81"/>
            <p:cNvSpPr/>
            <p:nvPr/>
          </p:nvSpPr>
          <p:spPr>
            <a:xfrm>
              <a:off x="4721200" y="2180075"/>
              <a:ext cx="197675" cy="197650"/>
            </a:xfrm>
            <a:custGeom>
              <a:rect b="b" l="l" r="r" t="t"/>
              <a:pathLst>
                <a:path extrusionOk="0" h="7906" w="7907">
                  <a:moveTo>
                    <a:pt x="3953" y="0"/>
                  </a:moveTo>
                  <a:cubicBezTo>
                    <a:pt x="3899" y="0"/>
                    <a:pt x="3844" y="0"/>
                    <a:pt x="3791" y="3"/>
                  </a:cubicBezTo>
                  <a:cubicBezTo>
                    <a:pt x="1684" y="89"/>
                    <a:pt x="1" y="1824"/>
                    <a:pt x="1" y="3952"/>
                  </a:cubicBezTo>
                  <a:cubicBezTo>
                    <a:pt x="1" y="4588"/>
                    <a:pt x="152" y="5189"/>
                    <a:pt x="417" y="5721"/>
                  </a:cubicBezTo>
                  <a:cubicBezTo>
                    <a:pt x="1066" y="7016"/>
                    <a:pt x="2406" y="7906"/>
                    <a:pt x="3953" y="7906"/>
                  </a:cubicBezTo>
                  <a:cubicBezTo>
                    <a:pt x="5691" y="7906"/>
                    <a:pt x="7166" y="6784"/>
                    <a:pt x="7696" y="5227"/>
                  </a:cubicBezTo>
                  <a:cubicBezTo>
                    <a:pt x="7832" y="4827"/>
                    <a:pt x="7906" y="4398"/>
                    <a:pt x="7906" y="3952"/>
                  </a:cubicBezTo>
                  <a:cubicBezTo>
                    <a:pt x="7906" y="1918"/>
                    <a:pt x="6369" y="242"/>
                    <a:pt x="4393" y="23"/>
                  </a:cubicBezTo>
                  <a:cubicBezTo>
                    <a:pt x="4248" y="7"/>
                    <a:pt x="4102" y="0"/>
                    <a:pt x="39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81"/>
            <p:cNvSpPr/>
            <p:nvPr/>
          </p:nvSpPr>
          <p:spPr>
            <a:xfrm>
              <a:off x="4820000" y="2180075"/>
              <a:ext cx="98875" cy="130700"/>
            </a:xfrm>
            <a:custGeom>
              <a:rect b="b" l="l" r="r" t="t"/>
              <a:pathLst>
                <a:path extrusionOk="0" h="5228" w="3955">
                  <a:moveTo>
                    <a:pt x="1" y="0"/>
                  </a:moveTo>
                  <a:lnTo>
                    <a:pt x="1" y="3952"/>
                  </a:lnTo>
                  <a:cubicBezTo>
                    <a:pt x="1" y="3952"/>
                    <a:pt x="2543" y="4752"/>
                    <a:pt x="3744" y="5227"/>
                  </a:cubicBezTo>
                  <a:cubicBezTo>
                    <a:pt x="3880" y="4827"/>
                    <a:pt x="3954" y="4398"/>
                    <a:pt x="3954" y="3952"/>
                  </a:cubicBezTo>
                  <a:cubicBezTo>
                    <a:pt x="3954" y="1769"/>
                    <a:pt x="2186"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81"/>
            <p:cNvSpPr/>
            <p:nvPr/>
          </p:nvSpPr>
          <p:spPr>
            <a:xfrm>
              <a:off x="4721200" y="2180075"/>
              <a:ext cx="109850" cy="143050"/>
            </a:xfrm>
            <a:custGeom>
              <a:rect b="b" l="l" r="r" t="t"/>
              <a:pathLst>
                <a:path extrusionOk="0" h="5722" w="4394">
                  <a:moveTo>
                    <a:pt x="3953" y="0"/>
                  </a:moveTo>
                  <a:cubicBezTo>
                    <a:pt x="3899" y="0"/>
                    <a:pt x="3844" y="0"/>
                    <a:pt x="3791" y="3"/>
                  </a:cubicBezTo>
                  <a:cubicBezTo>
                    <a:pt x="1684" y="89"/>
                    <a:pt x="1" y="1824"/>
                    <a:pt x="1" y="3952"/>
                  </a:cubicBezTo>
                  <a:cubicBezTo>
                    <a:pt x="1" y="4588"/>
                    <a:pt x="152" y="5189"/>
                    <a:pt x="417" y="5721"/>
                  </a:cubicBezTo>
                  <a:lnTo>
                    <a:pt x="3953" y="3952"/>
                  </a:lnTo>
                  <a:lnTo>
                    <a:pt x="4393" y="23"/>
                  </a:lnTo>
                  <a:cubicBezTo>
                    <a:pt x="4248" y="7"/>
                    <a:pt x="4102" y="0"/>
                    <a:pt x="39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81"/>
            <p:cNvSpPr/>
            <p:nvPr/>
          </p:nvSpPr>
          <p:spPr>
            <a:xfrm>
              <a:off x="4356650" y="2097500"/>
              <a:ext cx="5050" cy="859000"/>
            </a:xfrm>
            <a:custGeom>
              <a:rect b="b" l="l" r="r" t="t"/>
              <a:pathLst>
                <a:path extrusionOk="0" h="34360" w="202">
                  <a:moveTo>
                    <a:pt x="0" y="0"/>
                  </a:moveTo>
                  <a:lnTo>
                    <a:pt x="0" y="34360"/>
                  </a:lnTo>
                  <a:lnTo>
                    <a:pt x="202" y="34360"/>
                  </a:lnTo>
                  <a:lnTo>
                    <a:pt x="2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81"/>
            <p:cNvSpPr/>
            <p:nvPr/>
          </p:nvSpPr>
          <p:spPr>
            <a:xfrm>
              <a:off x="4974800" y="2097500"/>
              <a:ext cx="5100" cy="859000"/>
            </a:xfrm>
            <a:custGeom>
              <a:rect b="b" l="l" r="r" t="t"/>
              <a:pathLst>
                <a:path extrusionOk="0" h="34360" w="204">
                  <a:moveTo>
                    <a:pt x="1" y="0"/>
                  </a:moveTo>
                  <a:lnTo>
                    <a:pt x="1" y="34360"/>
                  </a:lnTo>
                  <a:lnTo>
                    <a:pt x="203" y="34360"/>
                  </a:lnTo>
                  <a:lnTo>
                    <a:pt x="2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81"/>
            <p:cNvSpPr/>
            <p:nvPr/>
          </p:nvSpPr>
          <p:spPr>
            <a:xfrm>
              <a:off x="4329600" y="2029925"/>
              <a:ext cx="674775" cy="75750"/>
            </a:xfrm>
            <a:custGeom>
              <a:rect b="b" l="l" r="r" t="t"/>
              <a:pathLst>
                <a:path extrusionOk="0" h="3030" w="26991">
                  <a:moveTo>
                    <a:pt x="561" y="0"/>
                  </a:moveTo>
                  <a:cubicBezTo>
                    <a:pt x="251" y="0"/>
                    <a:pt x="0" y="252"/>
                    <a:pt x="0" y="561"/>
                  </a:cubicBezTo>
                  <a:lnTo>
                    <a:pt x="0" y="3029"/>
                  </a:lnTo>
                  <a:lnTo>
                    <a:pt x="26991" y="3029"/>
                  </a:lnTo>
                  <a:lnTo>
                    <a:pt x="26991" y="413"/>
                  </a:lnTo>
                  <a:cubicBezTo>
                    <a:pt x="26991" y="185"/>
                    <a:pt x="26807" y="1"/>
                    <a:pt x="26578" y="1"/>
                  </a:cubicBezTo>
                  <a:lnTo>
                    <a:pt x="265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81"/>
            <p:cNvSpPr/>
            <p:nvPr/>
          </p:nvSpPr>
          <p:spPr>
            <a:xfrm>
              <a:off x="4951400" y="2055050"/>
              <a:ext cx="23425" cy="23425"/>
            </a:xfrm>
            <a:custGeom>
              <a:rect b="b" l="l" r="r" t="t"/>
              <a:pathLst>
                <a:path extrusionOk="0" h="937" w="937">
                  <a:moveTo>
                    <a:pt x="469" y="0"/>
                  </a:moveTo>
                  <a:cubicBezTo>
                    <a:pt x="211" y="0"/>
                    <a:pt x="1" y="209"/>
                    <a:pt x="1" y="468"/>
                  </a:cubicBezTo>
                  <a:cubicBezTo>
                    <a:pt x="1" y="726"/>
                    <a:pt x="211" y="936"/>
                    <a:pt x="469" y="936"/>
                  </a:cubicBezTo>
                  <a:cubicBezTo>
                    <a:pt x="728" y="936"/>
                    <a:pt x="937" y="726"/>
                    <a:pt x="937" y="468"/>
                  </a:cubicBezTo>
                  <a:cubicBezTo>
                    <a:pt x="937" y="209"/>
                    <a:pt x="728" y="0"/>
                    <a:pt x="4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81"/>
            <p:cNvSpPr/>
            <p:nvPr/>
          </p:nvSpPr>
          <p:spPr>
            <a:xfrm>
              <a:off x="4913475" y="2055050"/>
              <a:ext cx="23425" cy="23425"/>
            </a:xfrm>
            <a:custGeom>
              <a:rect b="b" l="l" r="r" t="t"/>
              <a:pathLst>
                <a:path extrusionOk="0" h="937" w="937">
                  <a:moveTo>
                    <a:pt x="469" y="0"/>
                  </a:moveTo>
                  <a:cubicBezTo>
                    <a:pt x="211" y="0"/>
                    <a:pt x="1" y="209"/>
                    <a:pt x="1" y="468"/>
                  </a:cubicBezTo>
                  <a:cubicBezTo>
                    <a:pt x="1" y="726"/>
                    <a:pt x="211" y="936"/>
                    <a:pt x="469" y="936"/>
                  </a:cubicBezTo>
                  <a:cubicBezTo>
                    <a:pt x="728" y="936"/>
                    <a:pt x="937" y="726"/>
                    <a:pt x="937" y="468"/>
                  </a:cubicBezTo>
                  <a:cubicBezTo>
                    <a:pt x="937" y="209"/>
                    <a:pt x="728" y="0"/>
                    <a:pt x="4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81"/>
            <p:cNvSpPr/>
            <p:nvPr/>
          </p:nvSpPr>
          <p:spPr>
            <a:xfrm>
              <a:off x="4877425" y="2055050"/>
              <a:ext cx="23400" cy="23425"/>
            </a:xfrm>
            <a:custGeom>
              <a:rect b="b" l="l" r="r" t="t"/>
              <a:pathLst>
                <a:path extrusionOk="0" h="937" w="936">
                  <a:moveTo>
                    <a:pt x="468" y="0"/>
                  </a:moveTo>
                  <a:cubicBezTo>
                    <a:pt x="210" y="0"/>
                    <a:pt x="0" y="209"/>
                    <a:pt x="0" y="468"/>
                  </a:cubicBezTo>
                  <a:cubicBezTo>
                    <a:pt x="0" y="726"/>
                    <a:pt x="210" y="936"/>
                    <a:pt x="468" y="936"/>
                  </a:cubicBezTo>
                  <a:cubicBezTo>
                    <a:pt x="727" y="936"/>
                    <a:pt x="936" y="726"/>
                    <a:pt x="936" y="468"/>
                  </a:cubicBezTo>
                  <a:cubicBezTo>
                    <a:pt x="936" y="209"/>
                    <a:pt x="72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81"/>
            <p:cNvSpPr/>
            <p:nvPr/>
          </p:nvSpPr>
          <p:spPr>
            <a:xfrm>
              <a:off x="4311775" y="2956450"/>
              <a:ext cx="710425" cy="14250"/>
            </a:xfrm>
            <a:custGeom>
              <a:rect b="b" l="l" r="r" t="t"/>
              <a:pathLst>
                <a:path extrusionOk="0" h="570" w="28417">
                  <a:moveTo>
                    <a:pt x="286" y="1"/>
                  </a:moveTo>
                  <a:cubicBezTo>
                    <a:pt x="128" y="1"/>
                    <a:pt x="1" y="128"/>
                    <a:pt x="1" y="286"/>
                  </a:cubicBezTo>
                  <a:cubicBezTo>
                    <a:pt x="1" y="442"/>
                    <a:pt x="128" y="570"/>
                    <a:pt x="286" y="570"/>
                  </a:cubicBezTo>
                  <a:lnTo>
                    <a:pt x="28131" y="570"/>
                  </a:lnTo>
                  <a:cubicBezTo>
                    <a:pt x="28289" y="570"/>
                    <a:pt x="28416" y="442"/>
                    <a:pt x="28416" y="286"/>
                  </a:cubicBezTo>
                  <a:cubicBezTo>
                    <a:pt x="28416" y="128"/>
                    <a:pt x="28289" y="1"/>
                    <a:pt x="28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81"/>
            <p:cNvSpPr/>
            <p:nvPr/>
          </p:nvSpPr>
          <p:spPr>
            <a:xfrm>
              <a:off x="4415900" y="2402525"/>
              <a:ext cx="45725" cy="288050"/>
            </a:xfrm>
            <a:custGeom>
              <a:rect b="b" l="l" r="r" t="t"/>
              <a:pathLst>
                <a:path extrusionOk="0" h="11522" w="1829">
                  <a:moveTo>
                    <a:pt x="0" y="0"/>
                  </a:moveTo>
                  <a:lnTo>
                    <a:pt x="0" y="11521"/>
                  </a:lnTo>
                  <a:lnTo>
                    <a:pt x="1829" y="11521"/>
                  </a:lnTo>
                  <a:lnTo>
                    <a:pt x="18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81"/>
            <p:cNvSpPr/>
            <p:nvPr/>
          </p:nvSpPr>
          <p:spPr>
            <a:xfrm>
              <a:off x="4498625" y="2509825"/>
              <a:ext cx="45725" cy="180750"/>
            </a:xfrm>
            <a:custGeom>
              <a:rect b="b" l="l" r="r" t="t"/>
              <a:pathLst>
                <a:path extrusionOk="0" h="7230" w="1829">
                  <a:moveTo>
                    <a:pt x="0" y="0"/>
                  </a:moveTo>
                  <a:lnTo>
                    <a:pt x="0" y="7229"/>
                  </a:lnTo>
                  <a:lnTo>
                    <a:pt x="1829" y="7229"/>
                  </a:lnTo>
                  <a:lnTo>
                    <a:pt x="18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81"/>
            <p:cNvSpPr/>
            <p:nvPr/>
          </p:nvSpPr>
          <p:spPr>
            <a:xfrm>
              <a:off x="4581350" y="2436675"/>
              <a:ext cx="45725" cy="253850"/>
            </a:xfrm>
            <a:custGeom>
              <a:rect b="b" l="l" r="r" t="t"/>
              <a:pathLst>
                <a:path extrusionOk="0" h="10154" w="1829">
                  <a:moveTo>
                    <a:pt x="0" y="0"/>
                  </a:moveTo>
                  <a:lnTo>
                    <a:pt x="0" y="10154"/>
                  </a:lnTo>
                  <a:lnTo>
                    <a:pt x="1828" y="10154"/>
                  </a:lnTo>
                  <a:lnTo>
                    <a:pt x="18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81"/>
            <p:cNvSpPr/>
            <p:nvPr/>
          </p:nvSpPr>
          <p:spPr>
            <a:xfrm>
              <a:off x="4662475" y="2509825"/>
              <a:ext cx="45725" cy="180750"/>
            </a:xfrm>
            <a:custGeom>
              <a:rect b="b" l="l" r="r" t="t"/>
              <a:pathLst>
                <a:path extrusionOk="0" h="7230" w="1829">
                  <a:moveTo>
                    <a:pt x="0" y="0"/>
                  </a:moveTo>
                  <a:lnTo>
                    <a:pt x="0" y="7229"/>
                  </a:lnTo>
                  <a:lnTo>
                    <a:pt x="1828" y="7229"/>
                  </a:lnTo>
                  <a:lnTo>
                    <a:pt x="18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81"/>
            <p:cNvSpPr/>
            <p:nvPr/>
          </p:nvSpPr>
          <p:spPr>
            <a:xfrm>
              <a:off x="4415900" y="2573600"/>
              <a:ext cx="45725" cy="116975"/>
            </a:xfrm>
            <a:custGeom>
              <a:rect b="b" l="l" r="r" t="t"/>
              <a:pathLst>
                <a:path extrusionOk="0" h="4679" w="1829">
                  <a:moveTo>
                    <a:pt x="0" y="1"/>
                  </a:moveTo>
                  <a:lnTo>
                    <a:pt x="0" y="4678"/>
                  </a:lnTo>
                  <a:lnTo>
                    <a:pt x="1829" y="4678"/>
                  </a:lnTo>
                  <a:lnTo>
                    <a:pt x="1829" y="1"/>
                  </a:ln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81"/>
            <p:cNvSpPr/>
            <p:nvPr/>
          </p:nvSpPr>
          <p:spPr>
            <a:xfrm>
              <a:off x="4498625" y="2620825"/>
              <a:ext cx="45725" cy="69750"/>
            </a:xfrm>
            <a:custGeom>
              <a:rect b="b" l="l" r="r" t="t"/>
              <a:pathLst>
                <a:path extrusionOk="0" h="2790" w="1829">
                  <a:moveTo>
                    <a:pt x="0" y="1"/>
                  </a:moveTo>
                  <a:lnTo>
                    <a:pt x="0" y="2789"/>
                  </a:lnTo>
                  <a:lnTo>
                    <a:pt x="1829" y="2789"/>
                  </a:lnTo>
                  <a:lnTo>
                    <a:pt x="1829" y="1"/>
                  </a:ln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81"/>
            <p:cNvSpPr/>
            <p:nvPr/>
          </p:nvSpPr>
          <p:spPr>
            <a:xfrm>
              <a:off x="4581350" y="2573600"/>
              <a:ext cx="45725" cy="116975"/>
            </a:xfrm>
            <a:custGeom>
              <a:rect b="b" l="l" r="r" t="t"/>
              <a:pathLst>
                <a:path extrusionOk="0" h="4679" w="1829">
                  <a:moveTo>
                    <a:pt x="0" y="1"/>
                  </a:moveTo>
                  <a:lnTo>
                    <a:pt x="0" y="4678"/>
                  </a:lnTo>
                  <a:lnTo>
                    <a:pt x="1828" y="4678"/>
                  </a:lnTo>
                  <a:lnTo>
                    <a:pt x="1828" y="1"/>
                  </a:ln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81"/>
            <p:cNvSpPr/>
            <p:nvPr/>
          </p:nvSpPr>
          <p:spPr>
            <a:xfrm>
              <a:off x="4662475" y="2546500"/>
              <a:ext cx="45725" cy="144075"/>
            </a:xfrm>
            <a:custGeom>
              <a:rect b="b" l="l" r="r" t="t"/>
              <a:pathLst>
                <a:path extrusionOk="0" h="5763" w="1829">
                  <a:moveTo>
                    <a:pt x="0" y="1"/>
                  </a:moveTo>
                  <a:lnTo>
                    <a:pt x="0" y="5762"/>
                  </a:lnTo>
                  <a:lnTo>
                    <a:pt x="1828" y="5762"/>
                  </a:lnTo>
                  <a:lnTo>
                    <a:pt x="1828" y="1"/>
                  </a:ln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81"/>
            <p:cNvSpPr/>
            <p:nvPr/>
          </p:nvSpPr>
          <p:spPr>
            <a:xfrm>
              <a:off x="4395700" y="2690550"/>
              <a:ext cx="327200" cy="3075"/>
            </a:xfrm>
            <a:custGeom>
              <a:rect b="b" l="l" r="r" t="t"/>
              <a:pathLst>
                <a:path extrusionOk="0" h="123" w="13088">
                  <a:moveTo>
                    <a:pt x="62" y="0"/>
                  </a:moveTo>
                  <a:cubicBezTo>
                    <a:pt x="28" y="0"/>
                    <a:pt x="0" y="28"/>
                    <a:pt x="0" y="61"/>
                  </a:cubicBezTo>
                  <a:cubicBezTo>
                    <a:pt x="0" y="94"/>
                    <a:pt x="28" y="122"/>
                    <a:pt x="62" y="122"/>
                  </a:cubicBezTo>
                  <a:lnTo>
                    <a:pt x="13027" y="122"/>
                  </a:lnTo>
                  <a:cubicBezTo>
                    <a:pt x="13060" y="122"/>
                    <a:pt x="13088" y="94"/>
                    <a:pt x="13088" y="61"/>
                  </a:cubicBezTo>
                  <a:cubicBezTo>
                    <a:pt x="13088" y="28"/>
                    <a:pt x="13060" y="0"/>
                    <a:pt x="130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81"/>
            <p:cNvSpPr/>
            <p:nvPr/>
          </p:nvSpPr>
          <p:spPr>
            <a:xfrm>
              <a:off x="4426800" y="2193625"/>
              <a:ext cx="216900" cy="141575"/>
            </a:xfrm>
            <a:custGeom>
              <a:rect b="b" l="l" r="r" t="t"/>
              <a:pathLst>
                <a:path extrusionOk="0" h="5663" w="8676">
                  <a:moveTo>
                    <a:pt x="1427" y="0"/>
                  </a:moveTo>
                  <a:cubicBezTo>
                    <a:pt x="179" y="0"/>
                    <a:pt x="1" y="5663"/>
                    <a:pt x="1" y="5663"/>
                  </a:cubicBezTo>
                  <a:lnTo>
                    <a:pt x="8675" y="5663"/>
                  </a:lnTo>
                  <a:cubicBezTo>
                    <a:pt x="8675" y="5663"/>
                    <a:pt x="8611" y="2987"/>
                    <a:pt x="7954" y="2987"/>
                  </a:cubicBezTo>
                  <a:cubicBezTo>
                    <a:pt x="7942" y="2987"/>
                    <a:pt x="7929" y="2988"/>
                    <a:pt x="7916" y="2990"/>
                  </a:cubicBezTo>
                  <a:cubicBezTo>
                    <a:pt x="7225" y="3096"/>
                    <a:pt x="7563" y="4013"/>
                    <a:pt x="6760" y="4066"/>
                  </a:cubicBezTo>
                  <a:cubicBezTo>
                    <a:pt x="6753" y="4067"/>
                    <a:pt x="6746" y="4067"/>
                    <a:pt x="6739" y="4067"/>
                  </a:cubicBezTo>
                  <a:cubicBezTo>
                    <a:pt x="5955" y="4067"/>
                    <a:pt x="5893" y="1245"/>
                    <a:pt x="5055" y="1147"/>
                  </a:cubicBezTo>
                  <a:cubicBezTo>
                    <a:pt x="5028" y="1144"/>
                    <a:pt x="5001" y="1143"/>
                    <a:pt x="4975" y="1143"/>
                  </a:cubicBezTo>
                  <a:cubicBezTo>
                    <a:pt x="3948" y="1143"/>
                    <a:pt x="4306" y="3682"/>
                    <a:pt x="3479" y="3907"/>
                  </a:cubicBezTo>
                  <a:cubicBezTo>
                    <a:pt x="3456" y="3913"/>
                    <a:pt x="3434" y="3916"/>
                    <a:pt x="3412" y="3916"/>
                  </a:cubicBezTo>
                  <a:cubicBezTo>
                    <a:pt x="2633" y="3916"/>
                    <a:pt x="2642" y="0"/>
                    <a:pt x="14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81"/>
            <p:cNvSpPr/>
            <p:nvPr/>
          </p:nvSpPr>
          <p:spPr>
            <a:xfrm>
              <a:off x="4415900" y="2335175"/>
              <a:ext cx="240225" cy="3075"/>
            </a:xfrm>
            <a:custGeom>
              <a:rect b="b" l="l" r="r" t="t"/>
              <a:pathLst>
                <a:path extrusionOk="0" h="123" w="9609">
                  <a:moveTo>
                    <a:pt x="61" y="1"/>
                  </a:moveTo>
                  <a:cubicBezTo>
                    <a:pt x="28" y="1"/>
                    <a:pt x="0" y="28"/>
                    <a:pt x="0" y="62"/>
                  </a:cubicBezTo>
                  <a:cubicBezTo>
                    <a:pt x="0" y="95"/>
                    <a:pt x="28" y="123"/>
                    <a:pt x="61" y="123"/>
                  </a:cubicBezTo>
                  <a:lnTo>
                    <a:pt x="9547" y="123"/>
                  </a:lnTo>
                  <a:cubicBezTo>
                    <a:pt x="9581" y="123"/>
                    <a:pt x="9608" y="95"/>
                    <a:pt x="9608" y="62"/>
                  </a:cubicBezTo>
                  <a:cubicBezTo>
                    <a:pt x="9608" y="28"/>
                    <a:pt x="9581" y="1"/>
                    <a:pt x="9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81"/>
            <p:cNvSpPr/>
            <p:nvPr/>
          </p:nvSpPr>
          <p:spPr>
            <a:xfrm>
              <a:off x="4767025" y="2514975"/>
              <a:ext cx="41375" cy="41375"/>
            </a:xfrm>
            <a:custGeom>
              <a:rect b="b" l="l" r="r" t="t"/>
              <a:pathLst>
                <a:path extrusionOk="0" h="1655" w="1655">
                  <a:moveTo>
                    <a:pt x="0" y="0"/>
                  </a:moveTo>
                  <a:lnTo>
                    <a:pt x="0" y="1655"/>
                  </a:lnTo>
                  <a:lnTo>
                    <a:pt x="1655" y="1655"/>
                  </a:lnTo>
                  <a:lnTo>
                    <a:pt x="16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81"/>
            <p:cNvSpPr/>
            <p:nvPr/>
          </p:nvSpPr>
          <p:spPr>
            <a:xfrm>
              <a:off x="4767025" y="2612350"/>
              <a:ext cx="41375" cy="41400"/>
            </a:xfrm>
            <a:custGeom>
              <a:rect b="b" l="l" r="r" t="t"/>
              <a:pathLst>
                <a:path extrusionOk="0" h="1656" w="1655">
                  <a:moveTo>
                    <a:pt x="0" y="1"/>
                  </a:moveTo>
                  <a:lnTo>
                    <a:pt x="0" y="1655"/>
                  </a:lnTo>
                  <a:lnTo>
                    <a:pt x="1655" y="1655"/>
                  </a:lnTo>
                  <a:lnTo>
                    <a:pt x="16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81"/>
            <p:cNvSpPr/>
            <p:nvPr/>
          </p:nvSpPr>
          <p:spPr>
            <a:xfrm>
              <a:off x="4835775" y="2525975"/>
              <a:ext cx="109075" cy="5125"/>
            </a:xfrm>
            <a:custGeom>
              <a:rect b="b" l="l" r="r" t="t"/>
              <a:pathLst>
                <a:path extrusionOk="0" h="205" w="4363">
                  <a:moveTo>
                    <a:pt x="9" y="1"/>
                  </a:moveTo>
                  <a:cubicBezTo>
                    <a:pt x="3" y="1"/>
                    <a:pt x="0" y="5"/>
                    <a:pt x="0" y="9"/>
                  </a:cubicBezTo>
                  <a:lnTo>
                    <a:pt x="0" y="195"/>
                  </a:lnTo>
                  <a:cubicBezTo>
                    <a:pt x="0" y="200"/>
                    <a:pt x="3" y="205"/>
                    <a:pt x="9" y="205"/>
                  </a:cubicBezTo>
                  <a:lnTo>
                    <a:pt x="4353" y="205"/>
                  </a:lnTo>
                  <a:cubicBezTo>
                    <a:pt x="4358" y="205"/>
                    <a:pt x="4362" y="200"/>
                    <a:pt x="4362" y="195"/>
                  </a:cubicBezTo>
                  <a:lnTo>
                    <a:pt x="4362" y="9"/>
                  </a:lnTo>
                  <a:cubicBezTo>
                    <a:pt x="4362" y="5"/>
                    <a:pt x="4358" y="1"/>
                    <a:pt x="43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81"/>
            <p:cNvSpPr/>
            <p:nvPr/>
          </p:nvSpPr>
          <p:spPr>
            <a:xfrm>
              <a:off x="4835775" y="2540250"/>
              <a:ext cx="109075" cy="5100"/>
            </a:xfrm>
            <a:custGeom>
              <a:rect b="b" l="l" r="r" t="t"/>
              <a:pathLst>
                <a:path extrusionOk="0" h="204" w="4363">
                  <a:moveTo>
                    <a:pt x="9" y="0"/>
                  </a:moveTo>
                  <a:cubicBezTo>
                    <a:pt x="3" y="0"/>
                    <a:pt x="0" y="5"/>
                    <a:pt x="0" y="9"/>
                  </a:cubicBezTo>
                  <a:lnTo>
                    <a:pt x="0" y="194"/>
                  </a:lnTo>
                  <a:cubicBezTo>
                    <a:pt x="0" y="199"/>
                    <a:pt x="3" y="203"/>
                    <a:pt x="9" y="203"/>
                  </a:cubicBezTo>
                  <a:lnTo>
                    <a:pt x="4353" y="203"/>
                  </a:lnTo>
                  <a:cubicBezTo>
                    <a:pt x="4358" y="203"/>
                    <a:pt x="4362" y="199"/>
                    <a:pt x="4362" y="194"/>
                  </a:cubicBezTo>
                  <a:lnTo>
                    <a:pt x="4362" y="9"/>
                  </a:lnTo>
                  <a:cubicBezTo>
                    <a:pt x="4362" y="5"/>
                    <a:pt x="4358" y="0"/>
                    <a:pt x="43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81"/>
            <p:cNvSpPr/>
            <p:nvPr/>
          </p:nvSpPr>
          <p:spPr>
            <a:xfrm>
              <a:off x="4835775" y="2623375"/>
              <a:ext cx="109075" cy="5125"/>
            </a:xfrm>
            <a:custGeom>
              <a:rect b="b" l="l" r="r" t="t"/>
              <a:pathLst>
                <a:path extrusionOk="0" h="205" w="4363">
                  <a:moveTo>
                    <a:pt x="9" y="0"/>
                  </a:moveTo>
                  <a:cubicBezTo>
                    <a:pt x="3" y="0"/>
                    <a:pt x="0" y="4"/>
                    <a:pt x="0" y="9"/>
                  </a:cubicBezTo>
                  <a:lnTo>
                    <a:pt x="0" y="194"/>
                  </a:lnTo>
                  <a:cubicBezTo>
                    <a:pt x="0" y="200"/>
                    <a:pt x="3" y="204"/>
                    <a:pt x="9" y="204"/>
                  </a:cubicBezTo>
                  <a:lnTo>
                    <a:pt x="4353" y="204"/>
                  </a:lnTo>
                  <a:cubicBezTo>
                    <a:pt x="4358" y="204"/>
                    <a:pt x="4362" y="200"/>
                    <a:pt x="4362" y="194"/>
                  </a:cubicBezTo>
                  <a:lnTo>
                    <a:pt x="4362" y="9"/>
                  </a:lnTo>
                  <a:cubicBezTo>
                    <a:pt x="4362" y="4"/>
                    <a:pt x="4358" y="0"/>
                    <a:pt x="43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81"/>
            <p:cNvSpPr/>
            <p:nvPr/>
          </p:nvSpPr>
          <p:spPr>
            <a:xfrm>
              <a:off x="4835775" y="2637625"/>
              <a:ext cx="109075" cy="5100"/>
            </a:xfrm>
            <a:custGeom>
              <a:rect b="b" l="l" r="r" t="t"/>
              <a:pathLst>
                <a:path extrusionOk="0" h="204" w="4363">
                  <a:moveTo>
                    <a:pt x="9" y="1"/>
                  </a:moveTo>
                  <a:cubicBezTo>
                    <a:pt x="3" y="1"/>
                    <a:pt x="0" y="5"/>
                    <a:pt x="0" y="10"/>
                  </a:cubicBezTo>
                  <a:lnTo>
                    <a:pt x="0" y="195"/>
                  </a:lnTo>
                  <a:cubicBezTo>
                    <a:pt x="0" y="199"/>
                    <a:pt x="3" y="204"/>
                    <a:pt x="9" y="204"/>
                  </a:cubicBezTo>
                  <a:lnTo>
                    <a:pt x="4353" y="204"/>
                  </a:lnTo>
                  <a:cubicBezTo>
                    <a:pt x="4358" y="204"/>
                    <a:pt x="4362" y="199"/>
                    <a:pt x="4362" y="195"/>
                  </a:cubicBezTo>
                  <a:lnTo>
                    <a:pt x="4362" y="10"/>
                  </a:lnTo>
                  <a:cubicBezTo>
                    <a:pt x="4362" y="5"/>
                    <a:pt x="4358" y="1"/>
                    <a:pt x="43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81"/>
            <p:cNvSpPr/>
            <p:nvPr/>
          </p:nvSpPr>
          <p:spPr>
            <a:xfrm>
              <a:off x="3989725" y="2056700"/>
              <a:ext cx="74675" cy="62175"/>
            </a:xfrm>
            <a:custGeom>
              <a:rect b="b" l="l" r="r" t="t"/>
              <a:pathLst>
                <a:path extrusionOk="0" h="2487" w="2987">
                  <a:moveTo>
                    <a:pt x="1797" y="1"/>
                  </a:moveTo>
                  <a:cubicBezTo>
                    <a:pt x="1003" y="1"/>
                    <a:pt x="989" y="930"/>
                    <a:pt x="989" y="930"/>
                  </a:cubicBezTo>
                  <a:cubicBezTo>
                    <a:pt x="989" y="930"/>
                    <a:pt x="1" y="1161"/>
                    <a:pt x="173" y="1854"/>
                  </a:cubicBezTo>
                  <a:cubicBezTo>
                    <a:pt x="319" y="2443"/>
                    <a:pt x="1181" y="2487"/>
                    <a:pt x="1435" y="2487"/>
                  </a:cubicBezTo>
                  <a:cubicBezTo>
                    <a:pt x="1480" y="2487"/>
                    <a:pt x="1506" y="2486"/>
                    <a:pt x="1506" y="2486"/>
                  </a:cubicBezTo>
                  <a:cubicBezTo>
                    <a:pt x="1506" y="2486"/>
                    <a:pt x="2468" y="2106"/>
                    <a:pt x="2716" y="1347"/>
                  </a:cubicBezTo>
                  <a:cubicBezTo>
                    <a:pt x="2716" y="1347"/>
                    <a:pt x="2987" y="184"/>
                    <a:pt x="1996" y="18"/>
                  </a:cubicBezTo>
                  <a:cubicBezTo>
                    <a:pt x="1925" y="6"/>
                    <a:pt x="1859" y="1"/>
                    <a:pt x="1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81"/>
            <p:cNvSpPr/>
            <p:nvPr/>
          </p:nvSpPr>
          <p:spPr>
            <a:xfrm>
              <a:off x="3998250" y="2077025"/>
              <a:ext cx="174550" cy="194575"/>
            </a:xfrm>
            <a:custGeom>
              <a:rect b="b" l="l" r="r" t="t"/>
              <a:pathLst>
                <a:path extrusionOk="0" h="7783" w="6982">
                  <a:moveTo>
                    <a:pt x="3118" y="0"/>
                  </a:moveTo>
                  <a:cubicBezTo>
                    <a:pt x="2132" y="0"/>
                    <a:pt x="1541" y="664"/>
                    <a:pt x="1346" y="984"/>
                  </a:cubicBezTo>
                  <a:cubicBezTo>
                    <a:pt x="916" y="1694"/>
                    <a:pt x="875" y="2290"/>
                    <a:pt x="826" y="3211"/>
                  </a:cubicBezTo>
                  <a:cubicBezTo>
                    <a:pt x="684" y="5920"/>
                    <a:pt x="0" y="7167"/>
                    <a:pt x="0" y="7167"/>
                  </a:cubicBezTo>
                  <a:cubicBezTo>
                    <a:pt x="0" y="7167"/>
                    <a:pt x="1434" y="7394"/>
                    <a:pt x="2665" y="7394"/>
                  </a:cubicBezTo>
                  <a:cubicBezTo>
                    <a:pt x="2726" y="7394"/>
                    <a:pt x="2786" y="7393"/>
                    <a:pt x="2845" y="7392"/>
                  </a:cubicBezTo>
                  <a:cubicBezTo>
                    <a:pt x="2845" y="7392"/>
                    <a:pt x="3037" y="7384"/>
                    <a:pt x="3312" y="7384"/>
                  </a:cubicBezTo>
                  <a:cubicBezTo>
                    <a:pt x="3828" y="7384"/>
                    <a:pt x="4641" y="7411"/>
                    <a:pt x="5050" y="7563"/>
                  </a:cubicBezTo>
                  <a:cubicBezTo>
                    <a:pt x="5335" y="7668"/>
                    <a:pt x="5614" y="7782"/>
                    <a:pt x="5868" y="7782"/>
                  </a:cubicBezTo>
                  <a:cubicBezTo>
                    <a:pt x="6175" y="7782"/>
                    <a:pt x="6443" y="7614"/>
                    <a:pt x="6634" y="7056"/>
                  </a:cubicBezTo>
                  <a:cubicBezTo>
                    <a:pt x="6981" y="6036"/>
                    <a:pt x="6130" y="5200"/>
                    <a:pt x="6130" y="5200"/>
                  </a:cubicBezTo>
                  <a:cubicBezTo>
                    <a:pt x="6130" y="5200"/>
                    <a:pt x="5743" y="4708"/>
                    <a:pt x="5573" y="3860"/>
                  </a:cubicBezTo>
                  <a:cubicBezTo>
                    <a:pt x="5433" y="3157"/>
                    <a:pt x="5995" y="1690"/>
                    <a:pt x="5526" y="947"/>
                  </a:cubicBezTo>
                  <a:cubicBezTo>
                    <a:pt x="5146" y="346"/>
                    <a:pt x="4684" y="254"/>
                    <a:pt x="4438" y="254"/>
                  </a:cubicBezTo>
                  <a:cubicBezTo>
                    <a:pt x="4331" y="254"/>
                    <a:pt x="4265" y="272"/>
                    <a:pt x="4265" y="272"/>
                  </a:cubicBezTo>
                  <a:cubicBezTo>
                    <a:pt x="3837" y="78"/>
                    <a:pt x="3455" y="0"/>
                    <a:pt x="3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81"/>
            <p:cNvSpPr/>
            <p:nvPr/>
          </p:nvSpPr>
          <p:spPr>
            <a:xfrm>
              <a:off x="4022800" y="2078900"/>
              <a:ext cx="36400" cy="39800"/>
            </a:xfrm>
            <a:custGeom>
              <a:rect b="b" l="l" r="r" t="t"/>
              <a:pathLst>
                <a:path extrusionOk="0" h="1592" w="1456">
                  <a:moveTo>
                    <a:pt x="1405" y="1"/>
                  </a:moveTo>
                  <a:cubicBezTo>
                    <a:pt x="1402" y="1"/>
                    <a:pt x="1398" y="1"/>
                    <a:pt x="1394" y="3"/>
                  </a:cubicBezTo>
                  <a:cubicBezTo>
                    <a:pt x="664" y="211"/>
                    <a:pt x="135" y="796"/>
                    <a:pt x="5" y="1545"/>
                  </a:cubicBezTo>
                  <a:cubicBezTo>
                    <a:pt x="0" y="1573"/>
                    <a:pt x="24" y="1592"/>
                    <a:pt x="46" y="1592"/>
                  </a:cubicBezTo>
                  <a:cubicBezTo>
                    <a:pt x="60" y="1592"/>
                    <a:pt x="73" y="1583"/>
                    <a:pt x="76" y="1564"/>
                  </a:cubicBezTo>
                  <a:cubicBezTo>
                    <a:pt x="200" y="840"/>
                    <a:pt x="706" y="275"/>
                    <a:pt x="1414" y="74"/>
                  </a:cubicBezTo>
                  <a:cubicBezTo>
                    <a:pt x="1456" y="62"/>
                    <a:pt x="1443" y="1"/>
                    <a:pt x="14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81"/>
            <p:cNvSpPr/>
            <p:nvPr/>
          </p:nvSpPr>
          <p:spPr>
            <a:xfrm>
              <a:off x="4131375" y="2169500"/>
              <a:ext cx="2025" cy="33200"/>
            </a:xfrm>
            <a:custGeom>
              <a:rect b="b" l="l" r="r" t="t"/>
              <a:pathLst>
                <a:path extrusionOk="0" h="1328" w="81">
                  <a:moveTo>
                    <a:pt x="41" y="0"/>
                  </a:moveTo>
                  <a:cubicBezTo>
                    <a:pt x="19" y="0"/>
                    <a:pt x="1" y="19"/>
                    <a:pt x="1" y="41"/>
                  </a:cubicBezTo>
                  <a:lnTo>
                    <a:pt x="1" y="1287"/>
                  </a:lnTo>
                  <a:cubicBezTo>
                    <a:pt x="1" y="1308"/>
                    <a:pt x="19" y="1327"/>
                    <a:pt x="41" y="1327"/>
                  </a:cubicBezTo>
                  <a:cubicBezTo>
                    <a:pt x="63" y="1327"/>
                    <a:pt x="80" y="1308"/>
                    <a:pt x="80" y="1287"/>
                  </a:cubicBezTo>
                  <a:lnTo>
                    <a:pt x="80" y="41"/>
                  </a:lnTo>
                  <a:cubicBezTo>
                    <a:pt x="80" y="19"/>
                    <a:pt x="63" y="0"/>
                    <a:pt x="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81"/>
            <p:cNvSpPr/>
            <p:nvPr/>
          </p:nvSpPr>
          <p:spPr>
            <a:xfrm>
              <a:off x="4123675" y="2192150"/>
              <a:ext cx="17475" cy="23375"/>
            </a:xfrm>
            <a:custGeom>
              <a:rect b="b" l="l" r="r" t="t"/>
              <a:pathLst>
                <a:path extrusionOk="0" h="935" w="699">
                  <a:moveTo>
                    <a:pt x="349" y="0"/>
                  </a:moveTo>
                  <a:cubicBezTo>
                    <a:pt x="304" y="0"/>
                    <a:pt x="259" y="22"/>
                    <a:pt x="233" y="66"/>
                  </a:cubicBezTo>
                  <a:lnTo>
                    <a:pt x="26" y="418"/>
                  </a:lnTo>
                  <a:cubicBezTo>
                    <a:pt x="0" y="462"/>
                    <a:pt x="2" y="518"/>
                    <a:pt x="29" y="560"/>
                  </a:cubicBezTo>
                  <a:lnTo>
                    <a:pt x="238" y="875"/>
                  </a:lnTo>
                  <a:cubicBezTo>
                    <a:pt x="264" y="914"/>
                    <a:pt x="307" y="934"/>
                    <a:pt x="349" y="934"/>
                  </a:cubicBezTo>
                  <a:cubicBezTo>
                    <a:pt x="392" y="934"/>
                    <a:pt x="434" y="914"/>
                    <a:pt x="461" y="875"/>
                  </a:cubicBezTo>
                  <a:lnTo>
                    <a:pt x="669" y="560"/>
                  </a:lnTo>
                  <a:cubicBezTo>
                    <a:pt x="697" y="517"/>
                    <a:pt x="698" y="462"/>
                    <a:pt x="672" y="418"/>
                  </a:cubicBezTo>
                  <a:lnTo>
                    <a:pt x="464" y="66"/>
                  </a:lnTo>
                  <a:cubicBezTo>
                    <a:pt x="438" y="22"/>
                    <a:pt x="394" y="0"/>
                    <a:pt x="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81"/>
            <p:cNvSpPr/>
            <p:nvPr/>
          </p:nvSpPr>
          <p:spPr>
            <a:xfrm>
              <a:off x="4262200" y="2300500"/>
              <a:ext cx="63150" cy="59200"/>
            </a:xfrm>
            <a:custGeom>
              <a:rect b="b" l="l" r="r" t="t"/>
              <a:pathLst>
                <a:path extrusionOk="0" h="2368" w="2526">
                  <a:moveTo>
                    <a:pt x="504" y="0"/>
                  </a:moveTo>
                  <a:lnTo>
                    <a:pt x="504" y="0"/>
                  </a:lnTo>
                  <a:cubicBezTo>
                    <a:pt x="504" y="0"/>
                    <a:pt x="0" y="1720"/>
                    <a:pt x="2262" y="2366"/>
                  </a:cubicBezTo>
                  <a:lnTo>
                    <a:pt x="2262" y="2367"/>
                  </a:lnTo>
                  <a:cubicBezTo>
                    <a:pt x="2262" y="2367"/>
                    <a:pt x="2525" y="2283"/>
                    <a:pt x="2043" y="1633"/>
                  </a:cubicBezTo>
                  <a:cubicBezTo>
                    <a:pt x="1561" y="982"/>
                    <a:pt x="505" y="0"/>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81"/>
            <p:cNvSpPr/>
            <p:nvPr/>
          </p:nvSpPr>
          <p:spPr>
            <a:xfrm>
              <a:off x="4269725" y="2261225"/>
              <a:ext cx="64200" cy="86875"/>
            </a:xfrm>
            <a:custGeom>
              <a:rect b="b" l="l" r="r" t="t"/>
              <a:pathLst>
                <a:path extrusionOk="0" h="3475" w="2568">
                  <a:moveTo>
                    <a:pt x="1600" y="1"/>
                  </a:moveTo>
                  <a:lnTo>
                    <a:pt x="1" y="2401"/>
                  </a:lnTo>
                  <a:lnTo>
                    <a:pt x="1175" y="3475"/>
                  </a:lnTo>
                  <a:lnTo>
                    <a:pt x="2568" y="444"/>
                  </a:lnTo>
                  <a:lnTo>
                    <a:pt x="1600"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81"/>
            <p:cNvSpPr/>
            <p:nvPr/>
          </p:nvSpPr>
          <p:spPr>
            <a:xfrm>
              <a:off x="4134025" y="2245650"/>
              <a:ext cx="184725" cy="220725"/>
            </a:xfrm>
            <a:custGeom>
              <a:rect b="b" l="l" r="r" t="t"/>
              <a:pathLst>
                <a:path extrusionOk="0" h="8829" w="7389">
                  <a:moveTo>
                    <a:pt x="1437" y="1"/>
                  </a:moveTo>
                  <a:lnTo>
                    <a:pt x="829" y="1438"/>
                  </a:lnTo>
                  <a:lnTo>
                    <a:pt x="0" y="3392"/>
                  </a:lnTo>
                  <a:cubicBezTo>
                    <a:pt x="0" y="3392"/>
                    <a:pt x="584" y="5191"/>
                    <a:pt x="1227" y="6672"/>
                  </a:cubicBezTo>
                  <a:cubicBezTo>
                    <a:pt x="1526" y="7359"/>
                    <a:pt x="1837" y="7977"/>
                    <a:pt x="2108" y="8316"/>
                  </a:cubicBezTo>
                  <a:cubicBezTo>
                    <a:pt x="2199" y="8429"/>
                    <a:pt x="2298" y="8523"/>
                    <a:pt x="2401" y="8599"/>
                  </a:cubicBezTo>
                  <a:cubicBezTo>
                    <a:pt x="2616" y="8755"/>
                    <a:pt x="2855" y="8828"/>
                    <a:pt x="3107" y="8828"/>
                  </a:cubicBezTo>
                  <a:cubicBezTo>
                    <a:pt x="3658" y="8828"/>
                    <a:pt x="4270" y="8475"/>
                    <a:pt x="4827" y="7851"/>
                  </a:cubicBezTo>
                  <a:cubicBezTo>
                    <a:pt x="5043" y="7609"/>
                    <a:pt x="5250" y="7327"/>
                    <a:pt x="5443" y="7008"/>
                  </a:cubicBezTo>
                  <a:cubicBezTo>
                    <a:pt x="6470" y="5315"/>
                    <a:pt x="7389" y="4561"/>
                    <a:pt x="7389" y="4561"/>
                  </a:cubicBezTo>
                  <a:lnTo>
                    <a:pt x="7389" y="4560"/>
                  </a:lnTo>
                  <a:cubicBezTo>
                    <a:pt x="6934" y="4324"/>
                    <a:pt x="6548" y="3989"/>
                    <a:pt x="6250" y="3588"/>
                  </a:cubicBezTo>
                  <a:cubicBezTo>
                    <a:pt x="5952" y="3188"/>
                    <a:pt x="5742" y="2721"/>
                    <a:pt x="5637" y="2220"/>
                  </a:cubicBezTo>
                  <a:cubicBezTo>
                    <a:pt x="5636" y="2211"/>
                    <a:pt x="5633" y="2203"/>
                    <a:pt x="5631" y="2194"/>
                  </a:cubicBezTo>
                  <a:lnTo>
                    <a:pt x="3515" y="5180"/>
                  </a:lnTo>
                  <a:lnTo>
                    <a:pt x="2415" y="2440"/>
                  </a:lnTo>
                  <a:lnTo>
                    <a:pt x="1672" y="586"/>
                  </a:lnTo>
                  <a:lnTo>
                    <a:pt x="14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81"/>
            <p:cNvSpPr/>
            <p:nvPr/>
          </p:nvSpPr>
          <p:spPr>
            <a:xfrm>
              <a:off x="4194025" y="2438150"/>
              <a:ext cx="60700" cy="28225"/>
            </a:xfrm>
            <a:custGeom>
              <a:rect b="b" l="l" r="r" t="t"/>
              <a:pathLst>
                <a:path extrusionOk="0" h="1129" w="2428">
                  <a:moveTo>
                    <a:pt x="1841" y="1"/>
                  </a:moveTo>
                  <a:cubicBezTo>
                    <a:pt x="1108" y="1"/>
                    <a:pt x="368" y="568"/>
                    <a:pt x="1" y="899"/>
                  </a:cubicBezTo>
                  <a:cubicBezTo>
                    <a:pt x="216" y="1055"/>
                    <a:pt x="455" y="1128"/>
                    <a:pt x="707" y="1128"/>
                  </a:cubicBezTo>
                  <a:cubicBezTo>
                    <a:pt x="1258" y="1128"/>
                    <a:pt x="1870" y="775"/>
                    <a:pt x="2427" y="151"/>
                  </a:cubicBezTo>
                  <a:cubicBezTo>
                    <a:pt x="2372" y="115"/>
                    <a:pt x="2309" y="85"/>
                    <a:pt x="2232" y="60"/>
                  </a:cubicBezTo>
                  <a:cubicBezTo>
                    <a:pt x="2103" y="19"/>
                    <a:pt x="1972" y="1"/>
                    <a:pt x="18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81"/>
            <p:cNvSpPr/>
            <p:nvPr/>
          </p:nvSpPr>
          <p:spPr>
            <a:xfrm>
              <a:off x="4203625" y="2374000"/>
              <a:ext cx="19325" cy="42875"/>
            </a:xfrm>
            <a:custGeom>
              <a:rect b="b" l="l" r="r" t="t"/>
              <a:pathLst>
                <a:path extrusionOk="0" h="1715" w="773">
                  <a:moveTo>
                    <a:pt x="719" y="1"/>
                  </a:moveTo>
                  <a:cubicBezTo>
                    <a:pt x="707" y="1"/>
                    <a:pt x="695" y="7"/>
                    <a:pt x="687" y="21"/>
                  </a:cubicBezTo>
                  <a:cubicBezTo>
                    <a:pt x="401" y="543"/>
                    <a:pt x="175" y="1093"/>
                    <a:pt x="8" y="1665"/>
                  </a:cubicBezTo>
                  <a:cubicBezTo>
                    <a:pt x="0" y="1695"/>
                    <a:pt x="25" y="1715"/>
                    <a:pt x="49" y="1715"/>
                  </a:cubicBezTo>
                  <a:cubicBezTo>
                    <a:pt x="65" y="1715"/>
                    <a:pt x="80" y="1707"/>
                    <a:pt x="85" y="1687"/>
                  </a:cubicBezTo>
                  <a:cubicBezTo>
                    <a:pt x="248" y="1121"/>
                    <a:pt x="473" y="577"/>
                    <a:pt x="756" y="60"/>
                  </a:cubicBezTo>
                  <a:cubicBezTo>
                    <a:pt x="772" y="29"/>
                    <a:pt x="745" y="1"/>
                    <a:pt x="719"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81"/>
            <p:cNvSpPr/>
            <p:nvPr/>
          </p:nvSpPr>
          <p:spPr>
            <a:xfrm>
              <a:off x="4200900" y="2387725"/>
              <a:ext cx="15400" cy="13100"/>
            </a:xfrm>
            <a:custGeom>
              <a:rect b="b" l="l" r="r" t="t"/>
              <a:pathLst>
                <a:path extrusionOk="0" h="524" w="616">
                  <a:moveTo>
                    <a:pt x="554" y="0"/>
                  </a:moveTo>
                  <a:cubicBezTo>
                    <a:pt x="545" y="0"/>
                    <a:pt x="537" y="3"/>
                    <a:pt x="528" y="10"/>
                  </a:cubicBezTo>
                  <a:cubicBezTo>
                    <a:pt x="356" y="153"/>
                    <a:pt x="204" y="315"/>
                    <a:pt x="32" y="457"/>
                  </a:cubicBezTo>
                  <a:cubicBezTo>
                    <a:pt x="1" y="483"/>
                    <a:pt x="29" y="524"/>
                    <a:pt x="62" y="524"/>
                  </a:cubicBezTo>
                  <a:cubicBezTo>
                    <a:pt x="70" y="524"/>
                    <a:pt x="80" y="521"/>
                    <a:pt x="88" y="514"/>
                  </a:cubicBezTo>
                  <a:cubicBezTo>
                    <a:pt x="259" y="372"/>
                    <a:pt x="413" y="210"/>
                    <a:pt x="583" y="66"/>
                  </a:cubicBezTo>
                  <a:cubicBezTo>
                    <a:pt x="616" y="41"/>
                    <a:pt x="587" y="0"/>
                    <a:pt x="554"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81"/>
            <p:cNvSpPr/>
            <p:nvPr/>
          </p:nvSpPr>
          <p:spPr>
            <a:xfrm>
              <a:off x="4231375" y="3227425"/>
              <a:ext cx="51675" cy="86825"/>
            </a:xfrm>
            <a:custGeom>
              <a:rect b="b" l="l" r="r" t="t"/>
              <a:pathLst>
                <a:path extrusionOk="0" h="3473" w="2067">
                  <a:moveTo>
                    <a:pt x="0" y="1"/>
                  </a:moveTo>
                  <a:lnTo>
                    <a:pt x="780" y="3473"/>
                  </a:lnTo>
                  <a:lnTo>
                    <a:pt x="1979" y="3453"/>
                  </a:lnTo>
                  <a:lnTo>
                    <a:pt x="2066"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81"/>
            <p:cNvSpPr/>
            <p:nvPr/>
          </p:nvSpPr>
          <p:spPr>
            <a:xfrm>
              <a:off x="4226750" y="3225075"/>
              <a:ext cx="69775" cy="37225"/>
            </a:xfrm>
            <a:custGeom>
              <a:rect b="b" l="l" r="r" t="t"/>
              <a:pathLst>
                <a:path extrusionOk="0" h="1489" w="2791">
                  <a:moveTo>
                    <a:pt x="2331" y="0"/>
                  </a:moveTo>
                  <a:lnTo>
                    <a:pt x="133" y="167"/>
                  </a:lnTo>
                  <a:cubicBezTo>
                    <a:pt x="133" y="167"/>
                    <a:pt x="0" y="487"/>
                    <a:pt x="83" y="849"/>
                  </a:cubicBezTo>
                  <a:cubicBezTo>
                    <a:pt x="190" y="1320"/>
                    <a:pt x="468" y="1488"/>
                    <a:pt x="468" y="1488"/>
                  </a:cubicBezTo>
                  <a:lnTo>
                    <a:pt x="2208" y="1379"/>
                  </a:lnTo>
                  <a:cubicBezTo>
                    <a:pt x="2208" y="1379"/>
                    <a:pt x="2790" y="843"/>
                    <a:pt x="2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81"/>
            <p:cNvSpPr/>
            <p:nvPr/>
          </p:nvSpPr>
          <p:spPr>
            <a:xfrm>
              <a:off x="4242200" y="3287700"/>
              <a:ext cx="117775" cy="73400"/>
            </a:xfrm>
            <a:custGeom>
              <a:rect b="b" l="l" r="r" t="t"/>
              <a:pathLst>
                <a:path extrusionOk="0" h="2936" w="4711">
                  <a:moveTo>
                    <a:pt x="1704" y="1"/>
                  </a:moveTo>
                  <a:cubicBezTo>
                    <a:pt x="1494" y="1"/>
                    <a:pt x="1313" y="162"/>
                    <a:pt x="1284" y="375"/>
                  </a:cubicBezTo>
                  <a:lnTo>
                    <a:pt x="1207" y="920"/>
                  </a:lnTo>
                  <a:lnTo>
                    <a:pt x="673" y="839"/>
                  </a:lnTo>
                  <a:cubicBezTo>
                    <a:pt x="673" y="839"/>
                    <a:pt x="192" y="390"/>
                    <a:pt x="46" y="390"/>
                  </a:cubicBezTo>
                  <a:cubicBezTo>
                    <a:pt x="16" y="390"/>
                    <a:pt x="0" y="409"/>
                    <a:pt x="5" y="454"/>
                  </a:cubicBezTo>
                  <a:cubicBezTo>
                    <a:pt x="19" y="606"/>
                    <a:pt x="266" y="1662"/>
                    <a:pt x="327" y="2199"/>
                  </a:cubicBezTo>
                  <a:cubicBezTo>
                    <a:pt x="371" y="2600"/>
                    <a:pt x="409" y="2935"/>
                    <a:pt x="409" y="2935"/>
                  </a:cubicBezTo>
                  <a:lnTo>
                    <a:pt x="1364" y="2929"/>
                  </a:lnTo>
                  <a:cubicBezTo>
                    <a:pt x="1408" y="2891"/>
                    <a:pt x="1673" y="2662"/>
                    <a:pt x="1845" y="2662"/>
                  </a:cubicBezTo>
                  <a:cubicBezTo>
                    <a:pt x="1862" y="2662"/>
                    <a:pt x="1877" y="2664"/>
                    <a:pt x="1891" y="2669"/>
                  </a:cubicBezTo>
                  <a:cubicBezTo>
                    <a:pt x="2048" y="2716"/>
                    <a:pt x="2152" y="2882"/>
                    <a:pt x="2177" y="2925"/>
                  </a:cubicBezTo>
                  <a:lnTo>
                    <a:pt x="4710" y="2911"/>
                  </a:lnTo>
                  <a:cubicBezTo>
                    <a:pt x="4662" y="2674"/>
                    <a:pt x="4596" y="2498"/>
                    <a:pt x="4513" y="2364"/>
                  </a:cubicBezTo>
                  <a:cubicBezTo>
                    <a:pt x="4354" y="2109"/>
                    <a:pt x="4139" y="2020"/>
                    <a:pt x="3906" y="2005"/>
                  </a:cubicBezTo>
                  <a:cubicBezTo>
                    <a:pt x="3551" y="1986"/>
                    <a:pt x="2431" y="1246"/>
                    <a:pt x="2431" y="1246"/>
                  </a:cubicBezTo>
                  <a:lnTo>
                    <a:pt x="2430" y="1246"/>
                  </a:lnTo>
                  <a:cubicBezTo>
                    <a:pt x="2430" y="1246"/>
                    <a:pt x="2000" y="677"/>
                    <a:pt x="1975" y="245"/>
                  </a:cubicBezTo>
                  <a:cubicBezTo>
                    <a:pt x="1966" y="84"/>
                    <a:pt x="1872" y="20"/>
                    <a:pt x="1759" y="4"/>
                  </a:cubicBezTo>
                  <a:cubicBezTo>
                    <a:pt x="1741" y="2"/>
                    <a:pt x="1722" y="1"/>
                    <a:pt x="17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81"/>
            <p:cNvSpPr/>
            <p:nvPr/>
          </p:nvSpPr>
          <p:spPr>
            <a:xfrm>
              <a:off x="4311700" y="3325450"/>
              <a:ext cx="5650" cy="5900"/>
            </a:xfrm>
            <a:custGeom>
              <a:rect b="b" l="l" r="r" t="t"/>
              <a:pathLst>
                <a:path extrusionOk="0" h="236" w="226">
                  <a:moveTo>
                    <a:pt x="186" y="1"/>
                  </a:moveTo>
                  <a:cubicBezTo>
                    <a:pt x="178" y="1"/>
                    <a:pt x="171" y="3"/>
                    <a:pt x="164" y="7"/>
                  </a:cubicBezTo>
                  <a:cubicBezTo>
                    <a:pt x="102" y="49"/>
                    <a:pt x="50" y="108"/>
                    <a:pt x="14" y="182"/>
                  </a:cubicBezTo>
                  <a:cubicBezTo>
                    <a:pt x="1" y="209"/>
                    <a:pt x="25" y="235"/>
                    <a:pt x="47" y="235"/>
                  </a:cubicBezTo>
                  <a:cubicBezTo>
                    <a:pt x="57" y="235"/>
                    <a:pt x="66" y="230"/>
                    <a:pt x="72" y="218"/>
                  </a:cubicBezTo>
                  <a:cubicBezTo>
                    <a:pt x="103" y="153"/>
                    <a:pt x="148" y="101"/>
                    <a:pt x="203" y="63"/>
                  </a:cubicBezTo>
                  <a:cubicBezTo>
                    <a:pt x="222" y="52"/>
                    <a:pt x="225" y="26"/>
                    <a:pt x="209" y="11"/>
                  </a:cubicBezTo>
                  <a:lnTo>
                    <a:pt x="208" y="10"/>
                  </a:lnTo>
                  <a:cubicBezTo>
                    <a:pt x="202" y="4"/>
                    <a:pt x="194" y="1"/>
                    <a:pt x="1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81"/>
            <p:cNvSpPr/>
            <p:nvPr/>
          </p:nvSpPr>
          <p:spPr>
            <a:xfrm>
              <a:off x="4306675" y="3322500"/>
              <a:ext cx="5600" cy="5900"/>
            </a:xfrm>
            <a:custGeom>
              <a:rect b="b" l="l" r="r" t="t"/>
              <a:pathLst>
                <a:path extrusionOk="0" h="236" w="224">
                  <a:moveTo>
                    <a:pt x="184" y="1"/>
                  </a:moveTo>
                  <a:cubicBezTo>
                    <a:pt x="177" y="1"/>
                    <a:pt x="170" y="3"/>
                    <a:pt x="164" y="8"/>
                  </a:cubicBezTo>
                  <a:cubicBezTo>
                    <a:pt x="100" y="50"/>
                    <a:pt x="48" y="109"/>
                    <a:pt x="13" y="183"/>
                  </a:cubicBezTo>
                  <a:cubicBezTo>
                    <a:pt x="0" y="210"/>
                    <a:pt x="24" y="236"/>
                    <a:pt x="45" y="236"/>
                  </a:cubicBezTo>
                  <a:cubicBezTo>
                    <a:pt x="55" y="236"/>
                    <a:pt x="64" y="231"/>
                    <a:pt x="70" y="219"/>
                  </a:cubicBezTo>
                  <a:cubicBezTo>
                    <a:pt x="102" y="154"/>
                    <a:pt x="148" y="102"/>
                    <a:pt x="202" y="64"/>
                  </a:cubicBezTo>
                  <a:cubicBezTo>
                    <a:pt x="220" y="52"/>
                    <a:pt x="223" y="26"/>
                    <a:pt x="207" y="10"/>
                  </a:cubicBezTo>
                  <a:cubicBezTo>
                    <a:pt x="201" y="4"/>
                    <a:pt x="192" y="1"/>
                    <a:pt x="1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81"/>
            <p:cNvSpPr/>
            <p:nvPr/>
          </p:nvSpPr>
          <p:spPr>
            <a:xfrm>
              <a:off x="4301450" y="3319775"/>
              <a:ext cx="5600" cy="5900"/>
            </a:xfrm>
            <a:custGeom>
              <a:rect b="b" l="l" r="r" t="t"/>
              <a:pathLst>
                <a:path extrusionOk="0" h="236" w="224">
                  <a:moveTo>
                    <a:pt x="184" y="1"/>
                  </a:moveTo>
                  <a:cubicBezTo>
                    <a:pt x="177" y="1"/>
                    <a:pt x="170" y="3"/>
                    <a:pt x="164" y="6"/>
                  </a:cubicBezTo>
                  <a:cubicBezTo>
                    <a:pt x="102" y="48"/>
                    <a:pt x="48" y="108"/>
                    <a:pt x="14" y="182"/>
                  </a:cubicBezTo>
                  <a:cubicBezTo>
                    <a:pt x="0" y="209"/>
                    <a:pt x="24" y="236"/>
                    <a:pt x="46" y="236"/>
                  </a:cubicBezTo>
                  <a:cubicBezTo>
                    <a:pt x="56" y="236"/>
                    <a:pt x="65" y="231"/>
                    <a:pt x="70" y="219"/>
                  </a:cubicBezTo>
                  <a:cubicBezTo>
                    <a:pt x="102" y="153"/>
                    <a:pt x="148" y="101"/>
                    <a:pt x="202" y="64"/>
                  </a:cubicBezTo>
                  <a:cubicBezTo>
                    <a:pt x="221" y="51"/>
                    <a:pt x="224" y="25"/>
                    <a:pt x="208" y="11"/>
                  </a:cubicBezTo>
                  <a:lnTo>
                    <a:pt x="208" y="9"/>
                  </a:lnTo>
                  <a:cubicBezTo>
                    <a:pt x="201" y="4"/>
                    <a:pt x="193" y="1"/>
                    <a:pt x="1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81"/>
            <p:cNvSpPr/>
            <p:nvPr/>
          </p:nvSpPr>
          <p:spPr>
            <a:xfrm>
              <a:off x="4243550" y="3338650"/>
              <a:ext cx="123800" cy="22450"/>
            </a:xfrm>
            <a:custGeom>
              <a:rect b="b" l="l" r="r" t="t"/>
              <a:pathLst>
                <a:path extrusionOk="0" h="898" w="4952">
                  <a:moveTo>
                    <a:pt x="1670" y="1"/>
                  </a:moveTo>
                  <a:cubicBezTo>
                    <a:pt x="1422" y="1"/>
                    <a:pt x="1174" y="62"/>
                    <a:pt x="956" y="180"/>
                  </a:cubicBezTo>
                  <a:lnTo>
                    <a:pt x="273" y="161"/>
                  </a:lnTo>
                  <a:cubicBezTo>
                    <a:pt x="273" y="161"/>
                    <a:pt x="0" y="215"/>
                    <a:pt x="120" y="576"/>
                  </a:cubicBezTo>
                  <a:cubicBezTo>
                    <a:pt x="196" y="802"/>
                    <a:pt x="355" y="897"/>
                    <a:pt x="355" y="897"/>
                  </a:cubicBezTo>
                  <a:lnTo>
                    <a:pt x="1304" y="897"/>
                  </a:lnTo>
                  <a:cubicBezTo>
                    <a:pt x="1304" y="897"/>
                    <a:pt x="1305" y="896"/>
                    <a:pt x="1310" y="891"/>
                  </a:cubicBezTo>
                  <a:cubicBezTo>
                    <a:pt x="1358" y="849"/>
                    <a:pt x="1614" y="680"/>
                    <a:pt x="1788" y="680"/>
                  </a:cubicBezTo>
                  <a:cubicBezTo>
                    <a:pt x="1981" y="680"/>
                    <a:pt x="2098" y="844"/>
                    <a:pt x="2123" y="887"/>
                  </a:cubicBezTo>
                  <a:cubicBezTo>
                    <a:pt x="2125" y="893"/>
                    <a:pt x="2127" y="897"/>
                    <a:pt x="2127" y="897"/>
                  </a:cubicBezTo>
                  <a:lnTo>
                    <a:pt x="4656" y="897"/>
                  </a:lnTo>
                  <a:cubicBezTo>
                    <a:pt x="4656" y="897"/>
                    <a:pt x="4952" y="654"/>
                    <a:pt x="4656" y="425"/>
                  </a:cubicBezTo>
                  <a:cubicBezTo>
                    <a:pt x="4595" y="377"/>
                    <a:pt x="4529" y="347"/>
                    <a:pt x="4459" y="326"/>
                  </a:cubicBezTo>
                  <a:cubicBezTo>
                    <a:pt x="4377" y="302"/>
                    <a:pt x="4293" y="294"/>
                    <a:pt x="4215" y="294"/>
                  </a:cubicBezTo>
                  <a:cubicBezTo>
                    <a:pt x="4041" y="294"/>
                    <a:pt x="3902" y="336"/>
                    <a:pt x="3902" y="336"/>
                  </a:cubicBezTo>
                  <a:cubicBezTo>
                    <a:pt x="3902" y="336"/>
                    <a:pt x="3389" y="575"/>
                    <a:pt x="2985" y="575"/>
                  </a:cubicBezTo>
                  <a:cubicBezTo>
                    <a:pt x="2931" y="575"/>
                    <a:pt x="2879" y="571"/>
                    <a:pt x="2831" y="561"/>
                  </a:cubicBezTo>
                  <a:cubicBezTo>
                    <a:pt x="2490" y="494"/>
                    <a:pt x="2302" y="99"/>
                    <a:pt x="1962" y="29"/>
                  </a:cubicBezTo>
                  <a:cubicBezTo>
                    <a:pt x="1866" y="10"/>
                    <a:pt x="1768" y="1"/>
                    <a:pt x="16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81"/>
            <p:cNvSpPr/>
            <p:nvPr/>
          </p:nvSpPr>
          <p:spPr>
            <a:xfrm>
              <a:off x="4036175" y="3227425"/>
              <a:ext cx="52600" cy="92225"/>
            </a:xfrm>
            <a:custGeom>
              <a:rect b="b" l="l" r="r" t="t"/>
              <a:pathLst>
                <a:path extrusionOk="0" h="3689" w="2104">
                  <a:moveTo>
                    <a:pt x="2076" y="1"/>
                  </a:moveTo>
                  <a:lnTo>
                    <a:pt x="0" y="192"/>
                  </a:lnTo>
                  <a:lnTo>
                    <a:pt x="904" y="3689"/>
                  </a:lnTo>
                  <a:lnTo>
                    <a:pt x="2104" y="3628"/>
                  </a:lnTo>
                  <a:lnTo>
                    <a:pt x="2076"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81"/>
            <p:cNvSpPr/>
            <p:nvPr/>
          </p:nvSpPr>
          <p:spPr>
            <a:xfrm>
              <a:off x="4033125" y="3229275"/>
              <a:ext cx="69775" cy="37225"/>
            </a:xfrm>
            <a:custGeom>
              <a:rect b="b" l="l" r="r" t="t"/>
              <a:pathLst>
                <a:path extrusionOk="0" h="1489" w="2791">
                  <a:moveTo>
                    <a:pt x="2331" y="0"/>
                  </a:moveTo>
                  <a:lnTo>
                    <a:pt x="134" y="167"/>
                  </a:lnTo>
                  <a:cubicBezTo>
                    <a:pt x="134" y="167"/>
                    <a:pt x="0" y="487"/>
                    <a:pt x="83" y="849"/>
                  </a:cubicBezTo>
                  <a:cubicBezTo>
                    <a:pt x="190" y="1320"/>
                    <a:pt x="468" y="1488"/>
                    <a:pt x="468" y="1488"/>
                  </a:cubicBezTo>
                  <a:lnTo>
                    <a:pt x="2208" y="1381"/>
                  </a:lnTo>
                  <a:cubicBezTo>
                    <a:pt x="2208" y="1381"/>
                    <a:pt x="2791" y="844"/>
                    <a:pt x="2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81"/>
            <p:cNvSpPr/>
            <p:nvPr/>
          </p:nvSpPr>
          <p:spPr>
            <a:xfrm>
              <a:off x="4032250" y="3283850"/>
              <a:ext cx="70300" cy="77250"/>
            </a:xfrm>
            <a:custGeom>
              <a:rect b="b" l="l" r="r" t="t"/>
              <a:pathLst>
                <a:path extrusionOk="0" h="3090" w="2812">
                  <a:moveTo>
                    <a:pt x="1402" y="0"/>
                  </a:moveTo>
                  <a:cubicBezTo>
                    <a:pt x="1361" y="0"/>
                    <a:pt x="1319" y="9"/>
                    <a:pt x="1277" y="28"/>
                  </a:cubicBezTo>
                  <a:cubicBezTo>
                    <a:pt x="816" y="238"/>
                    <a:pt x="1000" y="1264"/>
                    <a:pt x="1000" y="1264"/>
                  </a:cubicBezTo>
                  <a:cubicBezTo>
                    <a:pt x="1000" y="1264"/>
                    <a:pt x="955" y="1617"/>
                    <a:pt x="606" y="1929"/>
                  </a:cubicBezTo>
                  <a:cubicBezTo>
                    <a:pt x="350" y="2158"/>
                    <a:pt x="95" y="2326"/>
                    <a:pt x="27" y="2655"/>
                  </a:cubicBezTo>
                  <a:cubicBezTo>
                    <a:pt x="1" y="2775"/>
                    <a:pt x="1" y="2915"/>
                    <a:pt x="34" y="3089"/>
                  </a:cubicBezTo>
                  <a:lnTo>
                    <a:pt x="2733" y="3089"/>
                  </a:lnTo>
                  <a:cubicBezTo>
                    <a:pt x="2733" y="3089"/>
                    <a:pt x="2811" y="2937"/>
                    <a:pt x="2682" y="2518"/>
                  </a:cubicBezTo>
                  <a:cubicBezTo>
                    <a:pt x="2657" y="2434"/>
                    <a:pt x="2627" y="2329"/>
                    <a:pt x="2595" y="2214"/>
                  </a:cubicBezTo>
                  <a:cubicBezTo>
                    <a:pt x="2472" y="1762"/>
                    <a:pt x="2326" y="1171"/>
                    <a:pt x="2326" y="1171"/>
                  </a:cubicBezTo>
                  <a:cubicBezTo>
                    <a:pt x="2326" y="1171"/>
                    <a:pt x="1882" y="0"/>
                    <a:pt x="1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81"/>
            <p:cNvSpPr/>
            <p:nvPr/>
          </p:nvSpPr>
          <p:spPr>
            <a:xfrm>
              <a:off x="4046025" y="3299050"/>
              <a:ext cx="51050" cy="29700"/>
            </a:xfrm>
            <a:custGeom>
              <a:rect b="b" l="l" r="r" t="t"/>
              <a:pathLst>
                <a:path extrusionOk="0" h="1188" w="2042">
                  <a:moveTo>
                    <a:pt x="290" y="1"/>
                  </a:moveTo>
                  <a:cubicBezTo>
                    <a:pt x="260" y="1"/>
                    <a:pt x="149" y="14"/>
                    <a:pt x="80" y="202"/>
                  </a:cubicBezTo>
                  <a:cubicBezTo>
                    <a:pt x="0" y="420"/>
                    <a:pt x="556" y="1187"/>
                    <a:pt x="556" y="1187"/>
                  </a:cubicBezTo>
                  <a:lnTo>
                    <a:pt x="1934" y="1187"/>
                  </a:lnTo>
                  <a:cubicBezTo>
                    <a:pt x="1934" y="1187"/>
                    <a:pt x="2041" y="631"/>
                    <a:pt x="1985" y="317"/>
                  </a:cubicBezTo>
                  <a:cubicBezTo>
                    <a:pt x="1928" y="2"/>
                    <a:pt x="1710" y="1"/>
                    <a:pt x="1710" y="1"/>
                  </a:cubicBezTo>
                  <a:cubicBezTo>
                    <a:pt x="1587" y="184"/>
                    <a:pt x="1389" y="245"/>
                    <a:pt x="1180" y="245"/>
                  </a:cubicBezTo>
                  <a:cubicBezTo>
                    <a:pt x="761" y="245"/>
                    <a:pt x="297" y="1"/>
                    <a:pt x="297" y="1"/>
                  </a:cubicBezTo>
                  <a:cubicBezTo>
                    <a:pt x="297" y="1"/>
                    <a:pt x="294" y="1"/>
                    <a:pt x="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81"/>
            <p:cNvSpPr/>
            <p:nvPr/>
          </p:nvSpPr>
          <p:spPr>
            <a:xfrm>
              <a:off x="4057775" y="3315225"/>
              <a:ext cx="16525" cy="5050"/>
            </a:xfrm>
            <a:custGeom>
              <a:rect b="b" l="l" r="r" t="t"/>
              <a:pathLst>
                <a:path extrusionOk="0" h="202" w="661">
                  <a:moveTo>
                    <a:pt x="318" y="1"/>
                  </a:moveTo>
                  <a:cubicBezTo>
                    <a:pt x="219" y="1"/>
                    <a:pt x="119" y="35"/>
                    <a:pt x="31" y="103"/>
                  </a:cubicBezTo>
                  <a:cubicBezTo>
                    <a:pt x="0" y="128"/>
                    <a:pt x="29" y="169"/>
                    <a:pt x="62" y="169"/>
                  </a:cubicBezTo>
                  <a:cubicBezTo>
                    <a:pt x="71" y="169"/>
                    <a:pt x="80" y="166"/>
                    <a:pt x="88" y="159"/>
                  </a:cubicBezTo>
                  <a:cubicBezTo>
                    <a:pt x="157" y="106"/>
                    <a:pt x="236" y="79"/>
                    <a:pt x="314" y="79"/>
                  </a:cubicBezTo>
                  <a:cubicBezTo>
                    <a:pt x="408" y="79"/>
                    <a:pt x="502" y="117"/>
                    <a:pt x="576" y="190"/>
                  </a:cubicBezTo>
                  <a:cubicBezTo>
                    <a:pt x="584" y="198"/>
                    <a:pt x="593" y="202"/>
                    <a:pt x="602" y="202"/>
                  </a:cubicBezTo>
                  <a:cubicBezTo>
                    <a:pt x="633" y="202"/>
                    <a:pt x="661" y="161"/>
                    <a:pt x="633" y="133"/>
                  </a:cubicBezTo>
                  <a:cubicBezTo>
                    <a:pt x="542" y="45"/>
                    <a:pt x="430" y="1"/>
                    <a:pt x="3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81"/>
            <p:cNvSpPr/>
            <p:nvPr/>
          </p:nvSpPr>
          <p:spPr>
            <a:xfrm>
              <a:off x="4055850" y="3321525"/>
              <a:ext cx="16525" cy="5050"/>
            </a:xfrm>
            <a:custGeom>
              <a:rect b="b" l="l" r="r" t="t"/>
              <a:pathLst>
                <a:path extrusionOk="0" h="202" w="661">
                  <a:moveTo>
                    <a:pt x="319" y="1"/>
                  </a:moveTo>
                  <a:cubicBezTo>
                    <a:pt x="220" y="1"/>
                    <a:pt x="121" y="35"/>
                    <a:pt x="33" y="103"/>
                  </a:cubicBezTo>
                  <a:cubicBezTo>
                    <a:pt x="1" y="128"/>
                    <a:pt x="30" y="168"/>
                    <a:pt x="64" y="168"/>
                  </a:cubicBezTo>
                  <a:cubicBezTo>
                    <a:pt x="72" y="168"/>
                    <a:pt x="81" y="166"/>
                    <a:pt x="89" y="160"/>
                  </a:cubicBezTo>
                  <a:cubicBezTo>
                    <a:pt x="158" y="106"/>
                    <a:pt x="237" y="79"/>
                    <a:pt x="315" y="79"/>
                  </a:cubicBezTo>
                  <a:cubicBezTo>
                    <a:pt x="409" y="79"/>
                    <a:pt x="502" y="117"/>
                    <a:pt x="576" y="190"/>
                  </a:cubicBezTo>
                  <a:cubicBezTo>
                    <a:pt x="585" y="198"/>
                    <a:pt x="594" y="202"/>
                    <a:pt x="603" y="202"/>
                  </a:cubicBezTo>
                  <a:cubicBezTo>
                    <a:pt x="634" y="202"/>
                    <a:pt x="661" y="161"/>
                    <a:pt x="633" y="133"/>
                  </a:cubicBezTo>
                  <a:cubicBezTo>
                    <a:pt x="542" y="45"/>
                    <a:pt x="431" y="1"/>
                    <a:pt x="3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81"/>
            <p:cNvSpPr/>
            <p:nvPr/>
          </p:nvSpPr>
          <p:spPr>
            <a:xfrm>
              <a:off x="4053950" y="3327325"/>
              <a:ext cx="16550" cy="5050"/>
            </a:xfrm>
            <a:custGeom>
              <a:rect b="b" l="l" r="r" t="t"/>
              <a:pathLst>
                <a:path extrusionOk="0" h="202" w="662">
                  <a:moveTo>
                    <a:pt x="319" y="1"/>
                  </a:moveTo>
                  <a:cubicBezTo>
                    <a:pt x="220" y="1"/>
                    <a:pt x="120" y="35"/>
                    <a:pt x="32" y="103"/>
                  </a:cubicBezTo>
                  <a:cubicBezTo>
                    <a:pt x="0" y="128"/>
                    <a:pt x="29" y="169"/>
                    <a:pt x="62" y="169"/>
                  </a:cubicBezTo>
                  <a:cubicBezTo>
                    <a:pt x="71" y="169"/>
                    <a:pt x="80" y="166"/>
                    <a:pt x="89" y="159"/>
                  </a:cubicBezTo>
                  <a:cubicBezTo>
                    <a:pt x="158" y="105"/>
                    <a:pt x="236" y="79"/>
                    <a:pt x="314" y="79"/>
                  </a:cubicBezTo>
                  <a:cubicBezTo>
                    <a:pt x="408" y="79"/>
                    <a:pt x="501" y="117"/>
                    <a:pt x="575" y="190"/>
                  </a:cubicBezTo>
                  <a:cubicBezTo>
                    <a:pt x="584" y="198"/>
                    <a:pt x="594" y="201"/>
                    <a:pt x="603" y="201"/>
                  </a:cubicBezTo>
                  <a:cubicBezTo>
                    <a:pt x="634" y="201"/>
                    <a:pt x="661" y="161"/>
                    <a:pt x="632" y="133"/>
                  </a:cubicBezTo>
                  <a:cubicBezTo>
                    <a:pt x="542" y="45"/>
                    <a:pt x="431" y="1"/>
                    <a:pt x="3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81"/>
            <p:cNvSpPr/>
            <p:nvPr/>
          </p:nvSpPr>
          <p:spPr>
            <a:xfrm>
              <a:off x="4032250" y="3339075"/>
              <a:ext cx="70300" cy="22025"/>
            </a:xfrm>
            <a:custGeom>
              <a:rect b="b" l="l" r="r" t="t"/>
              <a:pathLst>
                <a:path extrusionOk="0" h="881" w="2812">
                  <a:moveTo>
                    <a:pt x="2542" y="0"/>
                  </a:moveTo>
                  <a:cubicBezTo>
                    <a:pt x="2462" y="0"/>
                    <a:pt x="2370" y="36"/>
                    <a:pt x="2318" y="170"/>
                  </a:cubicBezTo>
                  <a:cubicBezTo>
                    <a:pt x="2221" y="423"/>
                    <a:pt x="2030" y="477"/>
                    <a:pt x="1852" y="477"/>
                  </a:cubicBezTo>
                  <a:cubicBezTo>
                    <a:pt x="1834" y="477"/>
                    <a:pt x="1817" y="477"/>
                    <a:pt x="1800" y="476"/>
                  </a:cubicBezTo>
                  <a:cubicBezTo>
                    <a:pt x="1620" y="468"/>
                    <a:pt x="1323" y="157"/>
                    <a:pt x="855" y="157"/>
                  </a:cubicBezTo>
                  <a:cubicBezTo>
                    <a:pt x="830" y="157"/>
                    <a:pt x="804" y="158"/>
                    <a:pt x="777" y="160"/>
                  </a:cubicBezTo>
                  <a:cubicBezTo>
                    <a:pt x="383" y="190"/>
                    <a:pt x="344" y="458"/>
                    <a:pt x="118" y="458"/>
                  </a:cubicBezTo>
                  <a:cubicBezTo>
                    <a:pt x="91" y="458"/>
                    <a:pt x="60" y="454"/>
                    <a:pt x="27" y="446"/>
                  </a:cubicBezTo>
                  <a:lnTo>
                    <a:pt x="27" y="446"/>
                  </a:lnTo>
                  <a:cubicBezTo>
                    <a:pt x="1" y="566"/>
                    <a:pt x="1" y="706"/>
                    <a:pt x="34" y="880"/>
                  </a:cubicBezTo>
                  <a:lnTo>
                    <a:pt x="2733" y="880"/>
                  </a:lnTo>
                  <a:cubicBezTo>
                    <a:pt x="2733" y="880"/>
                    <a:pt x="2811" y="728"/>
                    <a:pt x="2682" y="309"/>
                  </a:cubicBezTo>
                  <a:cubicBezTo>
                    <a:pt x="2657" y="225"/>
                    <a:pt x="2627" y="120"/>
                    <a:pt x="2595" y="5"/>
                  </a:cubicBezTo>
                  <a:cubicBezTo>
                    <a:pt x="2578" y="2"/>
                    <a:pt x="2561" y="0"/>
                    <a:pt x="25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81"/>
            <p:cNvSpPr/>
            <p:nvPr/>
          </p:nvSpPr>
          <p:spPr>
            <a:xfrm>
              <a:off x="4019150" y="2407000"/>
              <a:ext cx="134200" cy="53925"/>
            </a:xfrm>
            <a:custGeom>
              <a:rect b="b" l="l" r="r" t="t"/>
              <a:pathLst>
                <a:path extrusionOk="0" h="2157" w="5368">
                  <a:moveTo>
                    <a:pt x="120" y="1"/>
                  </a:moveTo>
                  <a:cubicBezTo>
                    <a:pt x="120" y="1"/>
                    <a:pt x="125" y="69"/>
                    <a:pt x="128" y="176"/>
                  </a:cubicBezTo>
                  <a:cubicBezTo>
                    <a:pt x="133" y="357"/>
                    <a:pt x="136" y="650"/>
                    <a:pt x="109" y="921"/>
                  </a:cubicBezTo>
                  <a:cubicBezTo>
                    <a:pt x="90" y="1110"/>
                    <a:pt x="57" y="1289"/>
                    <a:pt x="0" y="1412"/>
                  </a:cubicBezTo>
                  <a:cubicBezTo>
                    <a:pt x="0" y="1412"/>
                    <a:pt x="1225" y="2157"/>
                    <a:pt x="2963" y="2157"/>
                  </a:cubicBezTo>
                  <a:cubicBezTo>
                    <a:pt x="3622" y="2157"/>
                    <a:pt x="4356" y="2050"/>
                    <a:pt x="5124" y="1754"/>
                  </a:cubicBezTo>
                  <a:lnTo>
                    <a:pt x="5269" y="921"/>
                  </a:lnTo>
                  <a:lnTo>
                    <a:pt x="5346" y="486"/>
                  </a:lnTo>
                  <a:lnTo>
                    <a:pt x="5368" y="358"/>
                  </a:lnTo>
                  <a:lnTo>
                    <a:pt x="120"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81"/>
            <p:cNvSpPr/>
            <p:nvPr/>
          </p:nvSpPr>
          <p:spPr>
            <a:xfrm>
              <a:off x="4021850" y="2411375"/>
              <a:ext cx="130950" cy="22425"/>
            </a:xfrm>
            <a:custGeom>
              <a:rect b="b" l="l" r="r" t="t"/>
              <a:pathLst>
                <a:path extrusionOk="0" h="897" w="5238">
                  <a:moveTo>
                    <a:pt x="20" y="1"/>
                  </a:moveTo>
                  <a:cubicBezTo>
                    <a:pt x="25" y="182"/>
                    <a:pt x="28" y="475"/>
                    <a:pt x="1" y="746"/>
                  </a:cubicBezTo>
                  <a:cubicBezTo>
                    <a:pt x="1030" y="843"/>
                    <a:pt x="1991" y="896"/>
                    <a:pt x="2871" y="896"/>
                  </a:cubicBezTo>
                  <a:cubicBezTo>
                    <a:pt x="3711" y="896"/>
                    <a:pt x="4478" y="848"/>
                    <a:pt x="5161" y="746"/>
                  </a:cubicBezTo>
                  <a:lnTo>
                    <a:pt x="5238" y="311"/>
                  </a:lnTo>
                  <a:lnTo>
                    <a:pt x="20" y="1"/>
                  </a:ln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81"/>
            <p:cNvSpPr/>
            <p:nvPr/>
          </p:nvSpPr>
          <p:spPr>
            <a:xfrm>
              <a:off x="3965625" y="2454850"/>
              <a:ext cx="154975" cy="782200"/>
            </a:xfrm>
            <a:custGeom>
              <a:rect b="b" l="l" r="r" t="t"/>
              <a:pathLst>
                <a:path extrusionOk="0" h="31288" w="6199">
                  <a:moveTo>
                    <a:pt x="2967" y="0"/>
                  </a:moveTo>
                  <a:cubicBezTo>
                    <a:pt x="2967" y="0"/>
                    <a:pt x="236" y="1007"/>
                    <a:pt x="119" y="4041"/>
                  </a:cubicBezTo>
                  <a:cubicBezTo>
                    <a:pt x="0" y="7073"/>
                    <a:pt x="1039" y="18545"/>
                    <a:pt x="1181" y="20757"/>
                  </a:cubicBezTo>
                  <a:cubicBezTo>
                    <a:pt x="1317" y="22891"/>
                    <a:pt x="1707" y="27880"/>
                    <a:pt x="1888" y="30166"/>
                  </a:cubicBezTo>
                  <a:cubicBezTo>
                    <a:pt x="1938" y="30803"/>
                    <a:pt x="2469" y="31288"/>
                    <a:pt x="3101" y="31288"/>
                  </a:cubicBezTo>
                  <a:cubicBezTo>
                    <a:pt x="3123" y="31288"/>
                    <a:pt x="3145" y="31287"/>
                    <a:pt x="3167" y="31286"/>
                  </a:cubicBezTo>
                  <a:lnTo>
                    <a:pt x="5017" y="31185"/>
                  </a:lnTo>
                  <a:cubicBezTo>
                    <a:pt x="5686" y="31148"/>
                    <a:pt x="6199" y="30578"/>
                    <a:pt x="6166" y="29908"/>
                  </a:cubicBezTo>
                  <a:cubicBezTo>
                    <a:pt x="5914" y="24944"/>
                    <a:pt x="4978" y="6318"/>
                    <a:pt x="5034" y="4782"/>
                  </a:cubicBezTo>
                  <a:cubicBezTo>
                    <a:pt x="5098" y="3008"/>
                    <a:pt x="4969" y="846"/>
                    <a:pt x="4969" y="846"/>
                  </a:cubicBezTo>
                  <a:lnTo>
                    <a:pt x="29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81"/>
            <p:cNvSpPr/>
            <p:nvPr/>
          </p:nvSpPr>
          <p:spPr>
            <a:xfrm>
              <a:off x="4036275" y="3234300"/>
              <a:ext cx="57300" cy="3825"/>
            </a:xfrm>
            <a:custGeom>
              <a:rect b="b" l="l" r="r" t="t"/>
              <a:pathLst>
                <a:path extrusionOk="0" h="153" w="2292">
                  <a:moveTo>
                    <a:pt x="2245" y="0"/>
                  </a:moveTo>
                  <a:cubicBezTo>
                    <a:pt x="2244" y="0"/>
                    <a:pt x="2242" y="0"/>
                    <a:pt x="2240" y="1"/>
                  </a:cubicBezTo>
                  <a:cubicBezTo>
                    <a:pt x="1842" y="69"/>
                    <a:pt x="1435" y="93"/>
                    <a:pt x="1029" y="93"/>
                  </a:cubicBezTo>
                  <a:cubicBezTo>
                    <a:pt x="698" y="93"/>
                    <a:pt x="367" y="77"/>
                    <a:pt x="39" y="57"/>
                  </a:cubicBezTo>
                  <a:cubicBezTo>
                    <a:pt x="39" y="57"/>
                    <a:pt x="38" y="57"/>
                    <a:pt x="37" y="57"/>
                  </a:cubicBezTo>
                  <a:cubicBezTo>
                    <a:pt x="0" y="57"/>
                    <a:pt x="1" y="114"/>
                    <a:pt x="39" y="117"/>
                  </a:cubicBezTo>
                  <a:cubicBezTo>
                    <a:pt x="365" y="137"/>
                    <a:pt x="693" y="153"/>
                    <a:pt x="1022" y="153"/>
                  </a:cubicBezTo>
                  <a:cubicBezTo>
                    <a:pt x="1436" y="153"/>
                    <a:pt x="1850" y="128"/>
                    <a:pt x="2256" y="59"/>
                  </a:cubicBezTo>
                  <a:cubicBezTo>
                    <a:pt x="2292" y="52"/>
                    <a:pt x="2279" y="0"/>
                    <a:pt x="22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81"/>
            <p:cNvSpPr/>
            <p:nvPr/>
          </p:nvSpPr>
          <p:spPr>
            <a:xfrm>
              <a:off x="4028550" y="2867100"/>
              <a:ext cx="54750" cy="8275"/>
            </a:xfrm>
            <a:custGeom>
              <a:rect b="b" l="l" r="r" t="t"/>
              <a:pathLst>
                <a:path extrusionOk="0" h="331" w="2190">
                  <a:moveTo>
                    <a:pt x="2127" y="1"/>
                  </a:moveTo>
                  <a:cubicBezTo>
                    <a:pt x="2121" y="1"/>
                    <a:pt x="2115" y="2"/>
                    <a:pt x="2109" y="5"/>
                  </a:cubicBezTo>
                  <a:cubicBezTo>
                    <a:pt x="1768" y="169"/>
                    <a:pt x="1397" y="251"/>
                    <a:pt x="1026" y="251"/>
                  </a:cubicBezTo>
                  <a:cubicBezTo>
                    <a:pt x="698" y="251"/>
                    <a:pt x="371" y="187"/>
                    <a:pt x="63" y="60"/>
                  </a:cubicBezTo>
                  <a:cubicBezTo>
                    <a:pt x="58" y="58"/>
                    <a:pt x="53" y="57"/>
                    <a:pt x="49" y="57"/>
                  </a:cubicBezTo>
                  <a:cubicBezTo>
                    <a:pt x="12" y="57"/>
                    <a:pt x="0" y="120"/>
                    <a:pt x="41" y="137"/>
                  </a:cubicBezTo>
                  <a:cubicBezTo>
                    <a:pt x="356" y="266"/>
                    <a:pt x="690" y="331"/>
                    <a:pt x="1023" y="331"/>
                  </a:cubicBezTo>
                  <a:cubicBezTo>
                    <a:pt x="1409" y="331"/>
                    <a:pt x="1795" y="245"/>
                    <a:pt x="2149" y="75"/>
                  </a:cubicBezTo>
                  <a:cubicBezTo>
                    <a:pt x="2189" y="54"/>
                    <a:pt x="2164" y="1"/>
                    <a:pt x="21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81"/>
            <p:cNvSpPr/>
            <p:nvPr/>
          </p:nvSpPr>
          <p:spPr>
            <a:xfrm>
              <a:off x="4072675" y="2450825"/>
              <a:ext cx="239775" cy="782650"/>
            </a:xfrm>
            <a:custGeom>
              <a:rect b="b" l="l" r="r" t="t"/>
              <a:pathLst>
                <a:path extrusionOk="0" h="31306" w="9591">
                  <a:moveTo>
                    <a:pt x="481" y="1"/>
                  </a:moveTo>
                  <a:cubicBezTo>
                    <a:pt x="184" y="450"/>
                    <a:pt x="0" y="1255"/>
                    <a:pt x="9" y="2588"/>
                  </a:cubicBezTo>
                  <a:lnTo>
                    <a:pt x="5146" y="30566"/>
                  </a:lnTo>
                  <a:cubicBezTo>
                    <a:pt x="5224" y="30989"/>
                    <a:pt x="5591" y="31299"/>
                    <a:pt x="6021" y="31304"/>
                  </a:cubicBezTo>
                  <a:cubicBezTo>
                    <a:pt x="6125" y="31305"/>
                    <a:pt x="6238" y="31305"/>
                    <a:pt x="6356" y="31305"/>
                  </a:cubicBezTo>
                  <a:cubicBezTo>
                    <a:pt x="7100" y="31305"/>
                    <a:pt x="8079" y="31277"/>
                    <a:pt x="8787" y="31153"/>
                  </a:cubicBezTo>
                  <a:cubicBezTo>
                    <a:pt x="9266" y="31069"/>
                    <a:pt x="9591" y="30621"/>
                    <a:pt x="9523" y="30139"/>
                  </a:cubicBezTo>
                  <a:cubicBezTo>
                    <a:pt x="9015" y="26591"/>
                    <a:pt x="6747" y="10857"/>
                    <a:pt x="6060" y="8226"/>
                  </a:cubicBezTo>
                  <a:lnTo>
                    <a:pt x="6062" y="8226"/>
                  </a:lnTo>
                  <a:cubicBezTo>
                    <a:pt x="5623" y="6546"/>
                    <a:pt x="5566" y="5713"/>
                    <a:pt x="5224" y="4474"/>
                  </a:cubicBezTo>
                  <a:cubicBezTo>
                    <a:pt x="4936" y="4358"/>
                    <a:pt x="4287" y="2649"/>
                    <a:pt x="4013" y="2498"/>
                  </a:cubicBezTo>
                  <a:cubicBezTo>
                    <a:pt x="3631" y="2285"/>
                    <a:pt x="3257" y="2053"/>
                    <a:pt x="2872" y="1840"/>
                  </a:cubicBezTo>
                  <a:cubicBezTo>
                    <a:pt x="2583" y="1681"/>
                    <a:pt x="2298" y="1516"/>
                    <a:pt x="2020" y="1341"/>
                  </a:cubicBezTo>
                  <a:cubicBezTo>
                    <a:pt x="1455" y="983"/>
                    <a:pt x="867" y="566"/>
                    <a:pt x="4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81"/>
            <p:cNvSpPr/>
            <p:nvPr/>
          </p:nvSpPr>
          <p:spPr>
            <a:xfrm>
              <a:off x="4229600" y="3229400"/>
              <a:ext cx="55175" cy="4675"/>
            </a:xfrm>
            <a:custGeom>
              <a:rect b="b" l="l" r="r" t="t"/>
              <a:pathLst>
                <a:path extrusionOk="0" h="187" w="2207">
                  <a:moveTo>
                    <a:pt x="2173" y="1"/>
                  </a:moveTo>
                  <a:cubicBezTo>
                    <a:pt x="2172" y="1"/>
                    <a:pt x="2170" y="1"/>
                    <a:pt x="2169" y="1"/>
                  </a:cubicBezTo>
                  <a:cubicBezTo>
                    <a:pt x="1541" y="85"/>
                    <a:pt x="910" y="126"/>
                    <a:pt x="277" y="126"/>
                  </a:cubicBezTo>
                  <a:cubicBezTo>
                    <a:pt x="198" y="126"/>
                    <a:pt x="119" y="126"/>
                    <a:pt x="40" y="124"/>
                  </a:cubicBezTo>
                  <a:cubicBezTo>
                    <a:pt x="39" y="124"/>
                    <a:pt x="39" y="124"/>
                    <a:pt x="38" y="124"/>
                  </a:cubicBezTo>
                  <a:cubicBezTo>
                    <a:pt x="0" y="124"/>
                    <a:pt x="1" y="182"/>
                    <a:pt x="40" y="184"/>
                  </a:cubicBezTo>
                  <a:cubicBezTo>
                    <a:pt x="124" y="185"/>
                    <a:pt x="209" y="186"/>
                    <a:pt x="293" y="186"/>
                  </a:cubicBezTo>
                  <a:cubicBezTo>
                    <a:pt x="921" y="186"/>
                    <a:pt x="1546" y="144"/>
                    <a:pt x="2169" y="61"/>
                  </a:cubicBezTo>
                  <a:cubicBezTo>
                    <a:pt x="2205" y="56"/>
                    <a:pt x="2207" y="1"/>
                    <a:pt x="21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81"/>
            <p:cNvSpPr/>
            <p:nvPr/>
          </p:nvSpPr>
          <p:spPr>
            <a:xfrm>
              <a:off x="4205600" y="2857250"/>
              <a:ext cx="48950" cy="10200"/>
            </a:xfrm>
            <a:custGeom>
              <a:rect b="b" l="l" r="r" t="t"/>
              <a:pathLst>
                <a:path extrusionOk="0" h="408" w="1958">
                  <a:moveTo>
                    <a:pt x="1901" y="0"/>
                  </a:moveTo>
                  <a:cubicBezTo>
                    <a:pt x="1894" y="0"/>
                    <a:pt x="1887" y="2"/>
                    <a:pt x="1880" y="6"/>
                  </a:cubicBezTo>
                  <a:cubicBezTo>
                    <a:pt x="1546" y="219"/>
                    <a:pt x="1166" y="328"/>
                    <a:pt x="782" y="328"/>
                  </a:cubicBezTo>
                  <a:cubicBezTo>
                    <a:pt x="540" y="328"/>
                    <a:pt x="297" y="285"/>
                    <a:pt x="64" y="198"/>
                  </a:cubicBezTo>
                  <a:cubicBezTo>
                    <a:pt x="59" y="196"/>
                    <a:pt x="54" y="195"/>
                    <a:pt x="50" y="195"/>
                  </a:cubicBezTo>
                  <a:cubicBezTo>
                    <a:pt x="13" y="195"/>
                    <a:pt x="0" y="259"/>
                    <a:pt x="42" y="274"/>
                  </a:cubicBezTo>
                  <a:cubicBezTo>
                    <a:pt x="282" y="364"/>
                    <a:pt x="531" y="408"/>
                    <a:pt x="780" y="408"/>
                  </a:cubicBezTo>
                  <a:cubicBezTo>
                    <a:pt x="1179" y="408"/>
                    <a:pt x="1575" y="295"/>
                    <a:pt x="1921" y="76"/>
                  </a:cubicBezTo>
                  <a:cubicBezTo>
                    <a:pt x="1957" y="53"/>
                    <a:pt x="1935" y="0"/>
                    <a:pt x="19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81"/>
            <p:cNvSpPr/>
            <p:nvPr/>
          </p:nvSpPr>
          <p:spPr>
            <a:xfrm>
              <a:off x="4098500" y="2604425"/>
              <a:ext cx="119125" cy="617625"/>
            </a:xfrm>
            <a:custGeom>
              <a:rect b="b" l="l" r="r" t="t"/>
              <a:pathLst>
                <a:path extrusionOk="0" h="24705" w="4765">
                  <a:moveTo>
                    <a:pt x="78" y="0"/>
                  </a:moveTo>
                  <a:lnTo>
                    <a:pt x="0" y="16"/>
                  </a:lnTo>
                  <a:lnTo>
                    <a:pt x="4687" y="24705"/>
                  </a:lnTo>
                  <a:lnTo>
                    <a:pt x="4765" y="24690"/>
                  </a:lnTo>
                  <a:lnTo>
                    <a:pt x="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81"/>
            <p:cNvSpPr/>
            <p:nvPr/>
          </p:nvSpPr>
          <p:spPr>
            <a:xfrm>
              <a:off x="3997700" y="2435975"/>
              <a:ext cx="205600" cy="126725"/>
            </a:xfrm>
            <a:custGeom>
              <a:rect b="b" l="l" r="r" t="t"/>
              <a:pathLst>
                <a:path extrusionOk="0" h="5069" w="8224">
                  <a:moveTo>
                    <a:pt x="858" y="1"/>
                  </a:moveTo>
                  <a:cubicBezTo>
                    <a:pt x="525" y="1112"/>
                    <a:pt x="1" y="1939"/>
                    <a:pt x="1" y="1939"/>
                  </a:cubicBezTo>
                  <a:cubicBezTo>
                    <a:pt x="721" y="3285"/>
                    <a:pt x="8223" y="5068"/>
                    <a:pt x="8223" y="5068"/>
                  </a:cubicBezTo>
                  <a:cubicBezTo>
                    <a:pt x="7240" y="2269"/>
                    <a:pt x="6099" y="400"/>
                    <a:pt x="6099" y="400"/>
                  </a:cubicBezTo>
                  <a:cubicBezTo>
                    <a:pt x="5379" y="518"/>
                    <a:pt x="4721" y="564"/>
                    <a:pt x="4132" y="564"/>
                  </a:cubicBezTo>
                  <a:cubicBezTo>
                    <a:pt x="2066" y="564"/>
                    <a:pt x="858" y="1"/>
                    <a:pt x="8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81"/>
            <p:cNvSpPr/>
            <p:nvPr/>
          </p:nvSpPr>
          <p:spPr>
            <a:xfrm>
              <a:off x="4131325" y="2470000"/>
              <a:ext cx="70750" cy="86650"/>
            </a:xfrm>
            <a:custGeom>
              <a:rect b="b" l="l" r="r" t="t"/>
              <a:pathLst>
                <a:path extrusionOk="0" h="3466" w="2830">
                  <a:moveTo>
                    <a:pt x="39" y="1"/>
                  </a:moveTo>
                  <a:cubicBezTo>
                    <a:pt x="19" y="1"/>
                    <a:pt x="0" y="14"/>
                    <a:pt x="3" y="39"/>
                  </a:cubicBezTo>
                  <a:cubicBezTo>
                    <a:pt x="117" y="1615"/>
                    <a:pt x="1331" y="2920"/>
                    <a:pt x="2767" y="3462"/>
                  </a:cubicBezTo>
                  <a:cubicBezTo>
                    <a:pt x="2772" y="3464"/>
                    <a:pt x="2777" y="3465"/>
                    <a:pt x="2781" y="3465"/>
                  </a:cubicBezTo>
                  <a:cubicBezTo>
                    <a:pt x="2818" y="3465"/>
                    <a:pt x="2830" y="3402"/>
                    <a:pt x="2788" y="3385"/>
                  </a:cubicBezTo>
                  <a:cubicBezTo>
                    <a:pt x="1388" y="2857"/>
                    <a:pt x="194" y="1576"/>
                    <a:pt x="82" y="39"/>
                  </a:cubicBezTo>
                  <a:cubicBezTo>
                    <a:pt x="80" y="14"/>
                    <a:pt x="59" y="1"/>
                    <a:pt x="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81"/>
            <p:cNvSpPr/>
            <p:nvPr/>
          </p:nvSpPr>
          <p:spPr>
            <a:xfrm>
              <a:off x="3970000" y="2467950"/>
              <a:ext cx="77025" cy="72575"/>
            </a:xfrm>
            <a:custGeom>
              <a:rect b="b" l="l" r="r" t="t"/>
              <a:pathLst>
                <a:path extrusionOk="0" h="2903" w="3081">
                  <a:moveTo>
                    <a:pt x="3041" y="0"/>
                  </a:moveTo>
                  <a:cubicBezTo>
                    <a:pt x="3022" y="0"/>
                    <a:pt x="3001" y="13"/>
                    <a:pt x="3001" y="38"/>
                  </a:cubicBezTo>
                  <a:cubicBezTo>
                    <a:pt x="2982" y="787"/>
                    <a:pt x="2669" y="1516"/>
                    <a:pt x="2127" y="2036"/>
                  </a:cubicBezTo>
                  <a:cubicBezTo>
                    <a:pt x="1597" y="2545"/>
                    <a:pt x="876" y="2823"/>
                    <a:pt x="144" y="2823"/>
                  </a:cubicBezTo>
                  <a:cubicBezTo>
                    <a:pt x="113" y="2823"/>
                    <a:pt x="82" y="2822"/>
                    <a:pt x="51" y="2821"/>
                  </a:cubicBezTo>
                  <a:cubicBezTo>
                    <a:pt x="51" y="2821"/>
                    <a:pt x="50" y="2821"/>
                    <a:pt x="50" y="2821"/>
                  </a:cubicBezTo>
                  <a:cubicBezTo>
                    <a:pt x="0" y="2821"/>
                    <a:pt x="1" y="2900"/>
                    <a:pt x="51" y="2901"/>
                  </a:cubicBezTo>
                  <a:cubicBezTo>
                    <a:pt x="83" y="2902"/>
                    <a:pt x="116" y="2903"/>
                    <a:pt x="148" y="2903"/>
                  </a:cubicBezTo>
                  <a:cubicBezTo>
                    <a:pt x="899" y="2903"/>
                    <a:pt x="1640" y="2613"/>
                    <a:pt x="2183" y="2093"/>
                  </a:cubicBezTo>
                  <a:cubicBezTo>
                    <a:pt x="2740" y="1558"/>
                    <a:pt x="3061" y="808"/>
                    <a:pt x="3080" y="38"/>
                  </a:cubicBezTo>
                  <a:cubicBezTo>
                    <a:pt x="3081" y="13"/>
                    <a:pt x="3061" y="0"/>
                    <a:pt x="30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81"/>
            <p:cNvSpPr/>
            <p:nvPr/>
          </p:nvSpPr>
          <p:spPr>
            <a:xfrm>
              <a:off x="4081925" y="2525850"/>
              <a:ext cx="10300" cy="92350"/>
            </a:xfrm>
            <a:custGeom>
              <a:rect b="b" l="l" r="r" t="t"/>
              <a:pathLst>
                <a:path extrusionOk="0" h="3694" w="412">
                  <a:moveTo>
                    <a:pt x="39" y="0"/>
                  </a:moveTo>
                  <a:cubicBezTo>
                    <a:pt x="19" y="0"/>
                    <a:pt x="0" y="13"/>
                    <a:pt x="3" y="39"/>
                  </a:cubicBezTo>
                  <a:cubicBezTo>
                    <a:pt x="101" y="1244"/>
                    <a:pt x="232" y="2448"/>
                    <a:pt x="330" y="3655"/>
                  </a:cubicBezTo>
                  <a:cubicBezTo>
                    <a:pt x="332" y="3680"/>
                    <a:pt x="354" y="3693"/>
                    <a:pt x="374" y="3693"/>
                  </a:cubicBezTo>
                  <a:cubicBezTo>
                    <a:pt x="393" y="3693"/>
                    <a:pt x="412" y="3681"/>
                    <a:pt x="410" y="3655"/>
                  </a:cubicBezTo>
                  <a:cubicBezTo>
                    <a:pt x="311" y="2448"/>
                    <a:pt x="181" y="1244"/>
                    <a:pt x="82" y="39"/>
                  </a:cubicBezTo>
                  <a:cubicBezTo>
                    <a:pt x="80" y="13"/>
                    <a:pt x="59" y="0"/>
                    <a:pt x="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81"/>
            <p:cNvSpPr/>
            <p:nvPr/>
          </p:nvSpPr>
          <p:spPr>
            <a:xfrm>
              <a:off x="4086150" y="2527825"/>
              <a:ext cx="13200" cy="50800"/>
            </a:xfrm>
            <a:custGeom>
              <a:rect b="b" l="l" r="r" t="t"/>
              <a:pathLst>
                <a:path extrusionOk="0" h="2032" w="528">
                  <a:moveTo>
                    <a:pt x="358" y="0"/>
                  </a:moveTo>
                  <a:cubicBezTo>
                    <a:pt x="335" y="0"/>
                    <a:pt x="309" y="20"/>
                    <a:pt x="315" y="50"/>
                  </a:cubicBezTo>
                  <a:cubicBezTo>
                    <a:pt x="374" y="406"/>
                    <a:pt x="415" y="765"/>
                    <a:pt x="435" y="1126"/>
                  </a:cubicBezTo>
                  <a:cubicBezTo>
                    <a:pt x="444" y="1278"/>
                    <a:pt x="455" y="1433"/>
                    <a:pt x="445" y="1585"/>
                  </a:cubicBezTo>
                  <a:cubicBezTo>
                    <a:pt x="435" y="1732"/>
                    <a:pt x="346" y="1957"/>
                    <a:pt x="183" y="1957"/>
                  </a:cubicBezTo>
                  <a:cubicBezTo>
                    <a:pt x="152" y="1957"/>
                    <a:pt x="118" y="1949"/>
                    <a:pt x="81" y="1930"/>
                  </a:cubicBezTo>
                  <a:cubicBezTo>
                    <a:pt x="75" y="1927"/>
                    <a:pt x="69" y="1925"/>
                    <a:pt x="62" y="1925"/>
                  </a:cubicBezTo>
                  <a:cubicBezTo>
                    <a:pt x="25" y="1925"/>
                    <a:pt x="1" y="1980"/>
                    <a:pt x="41" y="2000"/>
                  </a:cubicBezTo>
                  <a:cubicBezTo>
                    <a:pt x="84" y="2021"/>
                    <a:pt x="128" y="2032"/>
                    <a:pt x="172" y="2032"/>
                  </a:cubicBezTo>
                  <a:cubicBezTo>
                    <a:pt x="256" y="2032"/>
                    <a:pt x="338" y="1994"/>
                    <a:pt x="402" y="1929"/>
                  </a:cubicBezTo>
                  <a:cubicBezTo>
                    <a:pt x="516" y="1811"/>
                    <a:pt x="528" y="1635"/>
                    <a:pt x="528" y="1480"/>
                  </a:cubicBezTo>
                  <a:cubicBezTo>
                    <a:pt x="525" y="994"/>
                    <a:pt x="471" y="507"/>
                    <a:pt x="391" y="29"/>
                  </a:cubicBezTo>
                  <a:cubicBezTo>
                    <a:pt x="388" y="9"/>
                    <a:pt x="374" y="0"/>
                    <a:pt x="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81"/>
            <p:cNvSpPr/>
            <p:nvPr/>
          </p:nvSpPr>
          <p:spPr>
            <a:xfrm>
              <a:off x="4014250" y="2457550"/>
              <a:ext cx="145100" cy="17625"/>
            </a:xfrm>
            <a:custGeom>
              <a:rect b="b" l="l" r="r" t="t"/>
              <a:pathLst>
                <a:path extrusionOk="0" h="705" w="5804">
                  <a:moveTo>
                    <a:pt x="58" y="1"/>
                  </a:moveTo>
                  <a:cubicBezTo>
                    <a:pt x="28" y="1"/>
                    <a:pt x="0" y="41"/>
                    <a:pt x="28" y="69"/>
                  </a:cubicBezTo>
                  <a:cubicBezTo>
                    <a:pt x="335" y="381"/>
                    <a:pt x="867" y="421"/>
                    <a:pt x="1274" y="495"/>
                  </a:cubicBezTo>
                  <a:cubicBezTo>
                    <a:pt x="1796" y="589"/>
                    <a:pt x="2321" y="662"/>
                    <a:pt x="2852" y="691"/>
                  </a:cubicBezTo>
                  <a:cubicBezTo>
                    <a:pt x="3017" y="700"/>
                    <a:pt x="3184" y="704"/>
                    <a:pt x="3351" y="704"/>
                  </a:cubicBezTo>
                  <a:cubicBezTo>
                    <a:pt x="4174" y="704"/>
                    <a:pt x="5004" y="586"/>
                    <a:pt x="5763" y="260"/>
                  </a:cubicBezTo>
                  <a:cubicBezTo>
                    <a:pt x="5804" y="243"/>
                    <a:pt x="5778" y="187"/>
                    <a:pt x="5740" y="187"/>
                  </a:cubicBezTo>
                  <a:cubicBezTo>
                    <a:pt x="5734" y="187"/>
                    <a:pt x="5729" y="188"/>
                    <a:pt x="5723" y="191"/>
                  </a:cubicBezTo>
                  <a:cubicBezTo>
                    <a:pt x="4977" y="511"/>
                    <a:pt x="4161" y="625"/>
                    <a:pt x="3352" y="625"/>
                  </a:cubicBezTo>
                  <a:cubicBezTo>
                    <a:pt x="3202" y="625"/>
                    <a:pt x="3053" y="621"/>
                    <a:pt x="2904" y="614"/>
                  </a:cubicBezTo>
                  <a:cubicBezTo>
                    <a:pt x="2389" y="588"/>
                    <a:pt x="1878" y="521"/>
                    <a:pt x="1372" y="431"/>
                  </a:cubicBezTo>
                  <a:cubicBezTo>
                    <a:pt x="1141" y="391"/>
                    <a:pt x="907" y="350"/>
                    <a:pt x="679" y="294"/>
                  </a:cubicBezTo>
                  <a:cubicBezTo>
                    <a:pt x="464" y="241"/>
                    <a:pt x="243" y="173"/>
                    <a:pt x="85" y="13"/>
                  </a:cubicBezTo>
                  <a:cubicBezTo>
                    <a:pt x="76" y="4"/>
                    <a:pt x="67" y="1"/>
                    <a:pt x="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81"/>
            <p:cNvSpPr/>
            <p:nvPr/>
          </p:nvSpPr>
          <p:spPr>
            <a:xfrm>
              <a:off x="3983975" y="2221125"/>
              <a:ext cx="195100" cy="204950"/>
            </a:xfrm>
            <a:custGeom>
              <a:rect b="b" l="l" r="r" t="t"/>
              <a:pathLst>
                <a:path extrusionOk="0" h="8198" w="7804">
                  <a:moveTo>
                    <a:pt x="5984" y="0"/>
                  </a:moveTo>
                  <a:cubicBezTo>
                    <a:pt x="5877" y="0"/>
                    <a:pt x="5766" y="2"/>
                    <a:pt x="5652" y="7"/>
                  </a:cubicBezTo>
                  <a:cubicBezTo>
                    <a:pt x="4570" y="49"/>
                    <a:pt x="3206" y="268"/>
                    <a:pt x="3206" y="268"/>
                  </a:cubicBezTo>
                  <a:cubicBezTo>
                    <a:pt x="3206" y="268"/>
                    <a:pt x="3147" y="294"/>
                    <a:pt x="3043" y="340"/>
                  </a:cubicBezTo>
                  <a:cubicBezTo>
                    <a:pt x="2644" y="512"/>
                    <a:pt x="1593" y="957"/>
                    <a:pt x="664" y="1245"/>
                  </a:cubicBezTo>
                  <a:cubicBezTo>
                    <a:pt x="410" y="1324"/>
                    <a:pt x="244" y="1466"/>
                    <a:pt x="141" y="1651"/>
                  </a:cubicBezTo>
                  <a:cubicBezTo>
                    <a:pt x="35" y="1847"/>
                    <a:pt x="0" y="2089"/>
                    <a:pt x="15" y="2357"/>
                  </a:cubicBezTo>
                  <a:cubicBezTo>
                    <a:pt x="50" y="3019"/>
                    <a:pt x="383" y="3836"/>
                    <a:pt x="664" y="4459"/>
                  </a:cubicBezTo>
                  <a:cubicBezTo>
                    <a:pt x="790" y="4741"/>
                    <a:pt x="893" y="5105"/>
                    <a:pt x="975" y="5490"/>
                  </a:cubicBezTo>
                  <a:cubicBezTo>
                    <a:pt x="1220" y="6630"/>
                    <a:pt x="1287" y="7962"/>
                    <a:pt x="1287" y="7962"/>
                  </a:cubicBezTo>
                  <a:cubicBezTo>
                    <a:pt x="2992" y="8036"/>
                    <a:pt x="4841" y="8198"/>
                    <a:pt x="6040" y="8198"/>
                  </a:cubicBezTo>
                  <a:cubicBezTo>
                    <a:pt x="6545" y="8198"/>
                    <a:pt x="6934" y="8169"/>
                    <a:pt x="7150" y="8093"/>
                  </a:cubicBezTo>
                  <a:cubicBezTo>
                    <a:pt x="7150" y="8093"/>
                    <a:pt x="7182" y="7915"/>
                    <a:pt x="7229" y="7653"/>
                  </a:cubicBezTo>
                  <a:cubicBezTo>
                    <a:pt x="7306" y="7228"/>
                    <a:pt x="7424" y="6587"/>
                    <a:pt x="7510" y="6136"/>
                  </a:cubicBezTo>
                  <a:cubicBezTo>
                    <a:pt x="7635" y="5490"/>
                    <a:pt x="7770" y="4388"/>
                    <a:pt x="7797" y="3268"/>
                  </a:cubicBezTo>
                  <a:cubicBezTo>
                    <a:pt x="7802" y="3127"/>
                    <a:pt x="7803" y="2987"/>
                    <a:pt x="7803" y="2848"/>
                  </a:cubicBezTo>
                  <a:cubicBezTo>
                    <a:pt x="7803" y="2394"/>
                    <a:pt x="7760" y="1957"/>
                    <a:pt x="7674" y="1567"/>
                  </a:cubicBezTo>
                  <a:cubicBezTo>
                    <a:pt x="7522" y="875"/>
                    <a:pt x="7241" y="333"/>
                    <a:pt x="6847" y="118"/>
                  </a:cubicBezTo>
                  <a:cubicBezTo>
                    <a:pt x="6689" y="32"/>
                    <a:pt x="6370" y="0"/>
                    <a:pt x="59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81"/>
            <p:cNvSpPr/>
            <p:nvPr/>
          </p:nvSpPr>
          <p:spPr>
            <a:xfrm>
              <a:off x="4015550" y="2410850"/>
              <a:ext cx="149825" cy="7475"/>
            </a:xfrm>
            <a:custGeom>
              <a:rect b="b" l="l" r="r" t="t"/>
              <a:pathLst>
                <a:path extrusionOk="0" h="299" w="5993">
                  <a:moveTo>
                    <a:pt x="49" y="0"/>
                  </a:moveTo>
                  <a:cubicBezTo>
                    <a:pt x="1" y="0"/>
                    <a:pt x="2" y="77"/>
                    <a:pt x="51" y="80"/>
                  </a:cubicBezTo>
                  <a:cubicBezTo>
                    <a:pt x="1042" y="147"/>
                    <a:pt x="2035" y="178"/>
                    <a:pt x="3026" y="238"/>
                  </a:cubicBezTo>
                  <a:cubicBezTo>
                    <a:pt x="3580" y="271"/>
                    <a:pt x="4130" y="299"/>
                    <a:pt x="4680" y="299"/>
                  </a:cubicBezTo>
                  <a:cubicBezTo>
                    <a:pt x="5100" y="299"/>
                    <a:pt x="5520" y="283"/>
                    <a:pt x="5942" y="242"/>
                  </a:cubicBezTo>
                  <a:cubicBezTo>
                    <a:pt x="5990" y="238"/>
                    <a:pt x="5992" y="162"/>
                    <a:pt x="5946" y="162"/>
                  </a:cubicBezTo>
                  <a:cubicBezTo>
                    <a:pt x="5944" y="162"/>
                    <a:pt x="5943" y="162"/>
                    <a:pt x="5942" y="162"/>
                  </a:cubicBezTo>
                  <a:cubicBezTo>
                    <a:pt x="5520" y="203"/>
                    <a:pt x="5100" y="219"/>
                    <a:pt x="4680" y="219"/>
                  </a:cubicBezTo>
                  <a:cubicBezTo>
                    <a:pt x="4130" y="219"/>
                    <a:pt x="3580" y="192"/>
                    <a:pt x="3026" y="158"/>
                  </a:cubicBezTo>
                  <a:cubicBezTo>
                    <a:pt x="2035" y="99"/>
                    <a:pt x="1042" y="67"/>
                    <a:pt x="51" y="0"/>
                  </a:cubicBezTo>
                  <a:cubicBezTo>
                    <a:pt x="51" y="0"/>
                    <a:pt x="50" y="0"/>
                    <a:pt x="49"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81"/>
            <p:cNvSpPr/>
            <p:nvPr/>
          </p:nvSpPr>
          <p:spPr>
            <a:xfrm>
              <a:off x="4125250" y="2221125"/>
              <a:ext cx="69175" cy="85550"/>
            </a:xfrm>
            <a:custGeom>
              <a:rect b="b" l="l" r="r" t="t"/>
              <a:pathLst>
                <a:path extrusionOk="0" h="3422" w="2767">
                  <a:moveTo>
                    <a:pt x="333" y="0"/>
                  </a:moveTo>
                  <a:cubicBezTo>
                    <a:pt x="226" y="0"/>
                    <a:pt x="115" y="2"/>
                    <a:pt x="1" y="7"/>
                  </a:cubicBezTo>
                  <a:cubicBezTo>
                    <a:pt x="141" y="450"/>
                    <a:pt x="540" y="1579"/>
                    <a:pt x="1180" y="2419"/>
                  </a:cubicBezTo>
                  <a:cubicBezTo>
                    <a:pt x="1457" y="2782"/>
                    <a:pt x="1780" y="3093"/>
                    <a:pt x="2146" y="3268"/>
                  </a:cubicBezTo>
                  <a:cubicBezTo>
                    <a:pt x="2340" y="3361"/>
                    <a:pt x="2548" y="3416"/>
                    <a:pt x="2766" y="3421"/>
                  </a:cubicBezTo>
                  <a:lnTo>
                    <a:pt x="2023" y="1567"/>
                  </a:lnTo>
                  <a:cubicBezTo>
                    <a:pt x="1871" y="875"/>
                    <a:pt x="1590" y="333"/>
                    <a:pt x="1196" y="118"/>
                  </a:cubicBezTo>
                  <a:cubicBezTo>
                    <a:pt x="1038" y="32"/>
                    <a:pt x="719" y="0"/>
                    <a:pt x="333"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81"/>
            <p:cNvSpPr/>
            <p:nvPr/>
          </p:nvSpPr>
          <p:spPr>
            <a:xfrm>
              <a:off x="4023300" y="2336275"/>
              <a:ext cx="12625" cy="84775"/>
            </a:xfrm>
            <a:custGeom>
              <a:rect b="b" l="l" r="r" t="t"/>
              <a:pathLst>
                <a:path extrusionOk="0" h="3391" w="505">
                  <a:moveTo>
                    <a:pt x="49" y="0"/>
                  </a:moveTo>
                  <a:cubicBezTo>
                    <a:pt x="25" y="0"/>
                    <a:pt x="0" y="20"/>
                    <a:pt x="8" y="50"/>
                  </a:cubicBezTo>
                  <a:cubicBezTo>
                    <a:pt x="295" y="1126"/>
                    <a:pt x="424" y="2237"/>
                    <a:pt x="393" y="3351"/>
                  </a:cubicBezTo>
                  <a:cubicBezTo>
                    <a:pt x="393" y="3377"/>
                    <a:pt x="412" y="3390"/>
                    <a:pt x="432" y="3390"/>
                  </a:cubicBezTo>
                  <a:cubicBezTo>
                    <a:pt x="452" y="3390"/>
                    <a:pt x="472" y="3377"/>
                    <a:pt x="473" y="3351"/>
                  </a:cubicBezTo>
                  <a:cubicBezTo>
                    <a:pt x="505" y="2231"/>
                    <a:pt x="373" y="1112"/>
                    <a:pt x="85" y="28"/>
                  </a:cubicBezTo>
                  <a:cubicBezTo>
                    <a:pt x="80" y="8"/>
                    <a:pt x="65" y="0"/>
                    <a:pt x="49"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81"/>
            <p:cNvSpPr/>
            <p:nvPr/>
          </p:nvSpPr>
          <p:spPr>
            <a:xfrm>
              <a:off x="4077350" y="2240475"/>
              <a:ext cx="48500" cy="29350"/>
            </a:xfrm>
            <a:custGeom>
              <a:rect b="b" l="l" r="r" t="t"/>
              <a:pathLst>
                <a:path extrusionOk="0" h="1174" w="1940">
                  <a:moveTo>
                    <a:pt x="1900" y="0"/>
                  </a:moveTo>
                  <a:cubicBezTo>
                    <a:pt x="1880" y="0"/>
                    <a:pt x="1860" y="13"/>
                    <a:pt x="1860" y="38"/>
                  </a:cubicBezTo>
                  <a:cubicBezTo>
                    <a:pt x="1859" y="453"/>
                    <a:pt x="1613" y="850"/>
                    <a:pt x="1227" y="1015"/>
                  </a:cubicBezTo>
                  <a:cubicBezTo>
                    <a:pt x="1101" y="1069"/>
                    <a:pt x="966" y="1095"/>
                    <a:pt x="832" y="1095"/>
                  </a:cubicBezTo>
                  <a:cubicBezTo>
                    <a:pt x="559" y="1095"/>
                    <a:pt x="287" y="989"/>
                    <a:pt x="86" y="797"/>
                  </a:cubicBezTo>
                  <a:cubicBezTo>
                    <a:pt x="78" y="790"/>
                    <a:pt x="69" y="787"/>
                    <a:pt x="60" y="787"/>
                  </a:cubicBezTo>
                  <a:cubicBezTo>
                    <a:pt x="29" y="787"/>
                    <a:pt x="1" y="827"/>
                    <a:pt x="29" y="854"/>
                  </a:cubicBezTo>
                  <a:cubicBezTo>
                    <a:pt x="245" y="1059"/>
                    <a:pt x="538" y="1173"/>
                    <a:pt x="832" y="1173"/>
                  </a:cubicBezTo>
                  <a:cubicBezTo>
                    <a:pt x="977" y="1173"/>
                    <a:pt x="1123" y="1146"/>
                    <a:pt x="1259" y="1087"/>
                  </a:cubicBezTo>
                  <a:cubicBezTo>
                    <a:pt x="1672" y="912"/>
                    <a:pt x="1939" y="483"/>
                    <a:pt x="1940" y="38"/>
                  </a:cubicBezTo>
                  <a:cubicBezTo>
                    <a:pt x="1940" y="13"/>
                    <a:pt x="1920" y="0"/>
                    <a:pt x="1900"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81"/>
            <p:cNvSpPr/>
            <p:nvPr/>
          </p:nvSpPr>
          <p:spPr>
            <a:xfrm>
              <a:off x="4162925" y="2264175"/>
              <a:ext cx="31925" cy="148650"/>
            </a:xfrm>
            <a:custGeom>
              <a:rect b="b" l="l" r="r" t="t"/>
              <a:pathLst>
                <a:path extrusionOk="0" h="5946" w="1277">
                  <a:moveTo>
                    <a:pt x="178" y="0"/>
                  </a:moveTo>
                  <a:cubicBezTo>
                    <a:pt x="158" y="0"/>
                    <a:pt x="137" y="13"/>
                    <a:pt x="134" y="38"/>
                  </a:cubicBezTo>
                  <a:cubicBezTo>
                    <a:pt x="15" y="937"/>
                    <a:pt x="747" y="1601"/>
                    <a:pt x="1036" y="2385"/>
                  </a:cubicBezTo>
                  <a:cubicBezTo>
                    <a:pt x="1190" y="2800"/>
                    <a:pt x="1198" y="3258"/>
                    <a:pt x="1043" y="3675"/>
                  </a:cubicBezTo>
                  <a:cubicBezTo>
                    <a:pt x="887" y="4095"/>
                    <a:pt x="571" y="4416"/>
                    <a:pt x="300" y="4763"/>
                  </a:cubicBezTo>
                  <a:cubicBezTo>
                    <a:pt x="37" y="5099"/>
                    <a:pt x="0" y="5493"/>
                    <a:pt x="21" y="5908"/>
                  </a:cubicBezTo>
                  <a:cubicBezTo>
                    <a:pt x="22" y="5933"/>
                    <a:pt x="43" y="5946"/>
                    <a:pt x="63" y="5946"/>
                  </a:cubicBezTo>
                  <a:cubicBezTo>
                    <a:pt x="83" y="5946"/>
                    <a:pt x="102" y="5933"/>
                    <a:pt x="100" y="5908"/>
                  </a:cubicBezTo>
                  <a:cubicBezTo>
                    <a:pt x="90" y="5701"/>
                    <a:pt x="87" y="5491"/>
                    <a:pt x="132" y="5288"/>
                  </a:cubicBezTo>
                  <a:cubicBezTo>
                    <a:pt x="182" y="5070"/>
                    <a:pt x="289" y="4901"/>
                    <a:pt x="428" y="4730"/>
                  </a:cubicBezTo>
                  <a:cubicBezTo>
                    <a:pt x="674" y="4424"/>
                    <a:pt x="946" y="4129"/>
                    <a:pt x="1096" y="3759"/>
                  </a:cubicBezTo>
                  <a:cubicBezTo>
                    <a:pt x="1243" y="3396"/>
                    <a:pt x="1277" y="2989"/>
                    <a:pt x="1187" y="2606"/>
                  </a:cubicBezTo>
                  <a:cubicBezTo>
                    <a:pt x="1091" y="2202"/>
                    <a:pt x="865" y="1847"/>
                    <a:pt x="657" y="1494"/>
                  </a:cubicBezTo>
                  <a:cubicBezTo>
                    <a:pt x="394" y="1052"/>
                    <a:pt x="144" y="568"/>
                    <a:pt x="213" y="38"/>
                  </a:cubicBezTo>
                  <a:cubicBezTo>
                    <a:pt x="216" y="13"/>
                    <a:pt x="198" y="0"/>
                    <a:pt x="178"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81"/>
            <p:cNvSpPr/>
            <p:nvPr/>
          </p:nvSpPr>
          <p:spPr>
            <a:xfrm>
              <a:off x="4164400" y="2264150"/>
              <a:ext cx="16150" cy="39400"/>
            </a:xfrm>
            <a:custGeom>
              <a:rect b="b" l="l" r="r" t="t"/>
              <a:pathLst>
                <a:path extrusionOk="0" h="1576" w="646">
                  <a:moveTo>
                    <a:pt x="119" y="1"/>
                  </a:moveTo>
                  <a:cubicBezTo>
                    <a:pt x="99" y="1"/>
                    <a:pt x="78" y="13"/>
                    <a:pt x="75" y="39"/>
                  </a:cubicBezTo>
                  <a:cubicBezTo>
                    <a:pt x="1" y="594"/>
                    <a:pt x="251" y="1059"/>
                    <a:pt x="522" y="1516"/>
                  </a:cubicBezTo>
                  <a:cubicBezTo>
                    <a:pt x="541" y="1527"/>
                    <a:pt x="561" y="1537"/>
                    <a:pt x="580" y="1547"/>
                  </a:cubicBezTo>
                  <a:cubicBezTo>
                    <a:pt x="602" y="1557"/>
                    <a:pt x="624" y="1567"/>
                    <a:pt x="645" y="1576"/>
                  </a:cubicBezTo>
                  <a:cubicBezTo>
                    <a:pt x="630" y="1548"/>
                    <a:pt x="614" y="1522"/>
                    <a:pt x="598" y="1495"/>
                  </a:cubicBezTo>
                  <a:cubicBezTo>
                    <a:pt x="592" y="1486"/>
                    <a:pt x="588" y="1479"/>
                    <a:pt x="582" y="1470"/>
                  </a:cubicBezTo>
                  <a:cubicBezTo>
                    <a:pt x="325" y="1034"/>
                    <a:pt x="85" y="559"/>
                    <a:pt x="154" y="39"/>
                  </a:cubicBezTo>
                  <a:cubicBezTo>
                    <a:pt x="157" y="13"/>
                    <a:pt x="139" y="1"/>
                    <a:pt x="119" y="1"/>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81"/>
            <p:cNvSpPr/>
            <p:nvPr/>
          </p:nvSpPr>
          <p:spPr>
            <a:xfrm>
              <a:off x="4060000" y="2170250"/>
              <a:ext cx="56275" cy="84150"/>
            </a:xfrm>
            <a:custGeom>
              <a:rect b="b" l="l" r="r" t="t"/>
              <a:pathLst>
                <a:path extrusionOk="0" h="3366" w="2251">
                  <a:moveTo>
                    <a:pt x="254" y="1"/>
                  </a:moveTo>
                  <a:lnTo>
                    <a:pt x="2" y="2637"/>
                  </a:lnTo>
                  <a:lnTo>
                    <a:pt x="0" y="2637"/>
                  </a:lnTo>
                  <a:cubicBezTo>
                    <a:pt x="241" y="2935"/>
                    <a:pt x="1011" y="3366"/>
                    <a:pt x="1583" y="3366"/>
                  </a:cubicBezTo>
                  <a:cubicBezTo>
                    <a:pt x="1944" y="3366"/>
                    <a:pt x="2226" y="3195"/>
                    <a:pt x="2250" y="2714"/>
                  </a:cubicBezTo>
                  <a:lnTo>
                    <a:pt x="2104" y="2053"/>
                  </a:lnTo>
                  <a:lnTo>
                    <a:pt x="1946" y="1332"/>
                  </a:lnTo>
                  <a:lnTo>
                    <a:pt x="1834" y="828"/>
                  </a:lnTo>
                  <a:lnTo>
                    <a:pt x="254"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81"/>
            <p:cNvSpPr/>
            <p:nvPr/>
          </p:nvSpPr>
          <p:spPr>
            <a:xfrm>
              <a:off x="4075600" y="2190750"/>
              <a:ext cx="39100" cy="40400"/>
            </a:xfrm>
            <a:custGeom>
              <a:rect b="b" l="l" r="r" t="t"/>
              <a:pathLst>
                <a:path extrusionOk="0" h="1616" w="1564">
                  <a:moveTo>
                    <a:pt x="1" y="1"/>
                  </a:moveTo>
                  <a:cubicBezTo>
                    <a:pt x="676" y="1181"/>
                    <a:pt x="1305" y="1615"/>
                    <a:pt x="1537" y="1615"/>
                  </a:cubicBezTo>
                  <a:cubicBezTo>
                    <a:pt x="1546" y="1615"/>
                    <a:pt x="1555" y="1614"/>
                    <a:pt x="1564" y="1613"/>
                  </a:cubicBezTo>
                  <a:lnTo>
                    <a:pt x="1318" y="497"/>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81"/>
            <p:cNvSpPr/>
            <p:nvPr/>
          </p:nvSpPr>
          <p:spPr>
            <a:xfrm>
              <a:off x="4027475" y="2100575"/>
              <a:ext cx="114175" cy="102875"/>
            </a:xfrm>
            <a:custGeom>
              <a:rect b="b" l="l" r="r" t="t"/>
              <a:pathLst>
                <a:path extrusionOk="0" h="4115" w="4567">
                  <a:moveTo>
                    <a:pt x="2755" y="1"/>
                  </a:moveTo>
                  <a:cubicBezTo>
                    <a:pt x="2692" y="1"/>
                    <a:pt x="2630" y="3"/>
                    <a:pt x="2567" y="9"/>
                  </a:cubicBezTo>
                  <a:cubicBezTo>
                    <a:pt x="0" y="241"/>
                    <a:pt x="741" y="1761"/>
                    <a:pt x="1022" y="2462"/>
                  </a:cubicBezTo>
                  <a:cubicBezTo>
                    <a:pt x="1217" y="2950"/>
                    <a:pt x="1377" y="3102"/>
                    <a:pt x="1797" y="3553"/>
                  </a:cubicBezTo>
                  <a:cubicBezTo>
                    <a:pt x="2166" y="3950"/>
                    <a:pt x="2743" y="4115"/>
                    <a:pt x="3040" y="4115"/>
                  </a:cubicBezTo>
                  <a:cubicBezTo>
                    <a:pt x="3046" y="4115"/>
                    <a:pt x="3051" y="4115"/>
                    <a:pt x="3056" y="4115"/>
                  </a:cubicBezTo>
                  <a:cubicBezTo>
                    <a:pt x="4119" y="4093"/>
                    <a:pt x="4567" y="3616"/>
                    <a:pt x="4294" y="2198"/>
                  </a:cubicBezTo>
                  <a:cubicBezTo>
                    <a:pt x="4123" y="1317"/>
                    <a:pt x="4320" y="796"/>
                    <a:pt x="4060" y="476"/>
                  </a:cubicBezTo>
                  <a:cubicBezTo>
                    <a:pt x="4042" y="461"/>
                    <a:pt x="4026" y="447"/>
                    <a:pt x="4009" y="434"/>
                  </a:cubicBezTo>
                  <a:cubicBezTo>
                    <a:pt x="3654" y="148"/>
                    <a:pt x="3209" y="1"/>
                    <a:pt x="2755" y="1"/>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81"/>
            <p:cNvSpPr/>
            <p:nvPr/>
          </p:nvSpPr>
          <p:spPr>
            <a:xfrm>
              <a:off x="4032650" y="2096450"/>
              <a:ext cx="103325" cy="62350"/>
            </a:xfrm>
            <a:custGeom>
              <a:rect b="b" l="l" r="r" t="t"/>
              <a:pathLst>
                <a:path extrusionOk="0" h="2494" w="4133">
                  <a:moveTo>
                    <a:pt x="2383" y="0"/>
                  </a:moveTo>
                  <a:cubicBezTo>
                    <a:pt x="1591" y="0"/>
                    <a:pt x="678" y="249"/>
                    <a:pt x="390" y="591"/>
                  </a:cubicBezTo>
                  <a:cubicBezTo>
                    <a:pt x="1" y="1053"/>
                    <a:pt x="589" y="2472"/>
                    <a:pt x="589" y="2472"/>
                  </a:cubicBezTo>
                  <a:cubicBezTo>
                    <a:pt x="589" y="2472"/>
                    <a:pt x="716" y="2493"/>
                    <a:pt x="880" y="2493"/>
                  </a:cubicBezTo>
                  <a:cubicBezTo>
                    <a:pt x="1069" y="2493"/>
                    <a:pt x="1307" y="2465"/>
                    <a:pt x="1455" y="2341"/>
                  </a:cubicBezTo>
                  <a:cubicBezTo>
                    <a:pt x="1729" y="2111"/>
                    <a:pt x="1462" y="1692"/>
                    <a:pt x="1712" y="1692"/>
                  </a:cubicBezTo>
                  <a:cubicBezTo>
                    <a:pt x="1714" y="1692"/>
                    <a:pt x="1716" y="1692"/>
                    <a:pt x="1719" y="1692"/>
                  </a:cubicBezTo>
                  <a:cubicBezTo>
                    <a:pt x="1733" y="1693"/>
                    <a:pt x="1747" y="1693"/>
                    <a:pt x="1761" y="1693"/>
                  </a:cubicBezTo>
                  <a:cubicBezTo>
                    <a:pt x="2580" y="1693"/>
                    <a:pt x="1723" y="955"/>
                    <a:pt x="2025" y="955"/>
                  </a:cubicBezTo>
                  <a:cubicBezTo>
                    <a:pt x="2032" y="955"/>
                    <a:pt x="2040" y="956"/>
                    <a:pt x="2049" y="956"/>
                  </a:cubicBezTo>
                  <a:cubicBezTo>
                    <a:pt x="2380" y="989"/>
                    <a:pt x="2791" y="1167"/>
                    <a:pt x="3121" y="1167"/>
                  </a:cubicBezTo>
                  <a:cubicBezTo>
                    <a:pt x="3162" y="1167"/>
                    <a:pt x="3202" y="1164"/>
                    <a:pt x="3240" y="1158"/>
                  </a:cubicBezTo>
                  <a:cubicBezTo>
                    <a:pt x="3240" y="1158"/>
                    <a:pt x="2920" y="962"/>
                    <a:pt x="2917" y="736"/>
                  </a:cubicBezTo>
                  <a:lnTo>
                    <a:pt x="2917" y="736"/>
                  </a:lnTo>
                  <a:cubicBezTo>
                    <a:pt x="2917" y="736"/>
                    <a:pt x="3623" y="1234"/>
                    <a:pt x="4045" y="1234"/>
                  </a:cubicBezTo>
                  <a:cubicBezTo>
                    <a:pt x="4076" y="1234"/>
                    <a:pt x="4105" y="1231"/>
                    <a:pt x="4132" y="1226"/>
                  </a:cubicBezTo>
                  <a:cubicBezTo>
                    <a:pt x="4132" y="1226"/>
                    <a:pt x="3971" y="355"/>
                    <a:pt x="3137" y="97"/>
                  </a:cubicBezTo>
                  <a:cubicBezTo>
                    <a:pt x="2922" y="30"/>
                    <a:pt x="2660" y="0"/>
                    <a:pt x="2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81"/>
            <p:cNvSpPr/>
            <p:nvPr/>
          </p:nvSpPr>
          <p:spPr>
            <a:xfrm>
              <a:off x="4110525" y="2183325"/>
              <a:ext cx="9825" cy="3300"/>
            </a:xfrm>
            <a:custGeom>
              <a:rect b="b" l="l" r="r" t="t"/>
              <a:pathLst>
                <a:path extrusionOk="0" h="132" w="393">
                  <a:moveTo>
                    <a:pt x="329" y="0"/>
                  </a:moveTo>
                  <a:cubicBezTo>
                    <a:pt x="323" y="0"/>
                    <a:pt x="317" y="2"/>
                    <a:pt x="310" y="5"/>
                  </a:cubicBezTo>
                  <a:cubicBezTo>
                    <a:pt x="270" y="24"/>
                    <a:pt x="226" y="40"/>
                    <a:pt x="183" y="40"/>
                  </a:cubicBezTo>
                  <a:cubicBezTo>
                    <a:pt x="153" y="40"/>
                    <a:pt x="124" y="32"/>
                    <a:pt x="96" y="12"/>
                  </a:cubicBezTo>
                  <a:cubicBezTo>
                    <a:pt x="87" y="6"/>
                    <a:pt x="78" y="3"/>
                    <a:pt x="69" y="3"/>
                  </a:cubicBezTo>
                  <a:cubicBezTo>
                    <a:pt x="31" y="3"/>
                    <a:pt x="0" y="56"/>
                    <a:pt x="39" y="85"/>
                  </a:cubicBezTo>
                  <a:cubicBezTo>
                    <a:pt x="85" y="117"/>
                    <a:pt x="134" y="131"/>
                    <a:pt x="184" y="131"/>
                  </a:cubicBezTo>
                  <a:cubicBezTo>
                    <a:pt x="239" y="131"/>
                    <a:pt x="294" y="115"/>
                    <a:pt x="346" y="90"/>
                  </a:cubicBezTo>
                  <a:cubicBezTo>
                    <a:pt x="392" y="68"/>
                    <a:pt x="371" y="0"/>
                    <a:pt x="329" y="0"/>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81"/>
            <p:cNvSpPr/>
            <p:nvPr/>
          </p:nvSpPr>
          <p:spPr>
            <a:xfrm>
              <a:off x="4085950" y="2157825"/>
              <a:ext cx="13775" cy="7125"/>
            </a:xfrm>
            <a:custGeom>
              <a:rect b="b" l="l" r="r" t="t"/>
              <a:pathLst>
                <a:path extrusionOk="0" h="285" w="551">
                  <a:moveTo>
                    <a:pt x="322" y="1"/>
                  </a:moveTo>
                  <a:cubicBezTo>
                    <a:pt x="301" y="1"/>
                    <a:pt x="279" y="2"/>
                    <a:pt x="257" y="5"/>
                  </a:cubicBezTo>
                  <a:cubicBezTo>
                    <a:pt x="113" y="24"/>
                    <a:pt x="1" y="101"/>
                    <a:pt x="11" y="177"/>
                  </a:cubicBezTo>
                  <a:cubicBezTo>
                    <a:pt x="20" y="241"/>
                    <a:pt x="112" y="285"/>
                    <a:pt x="229" y="285"/>
                  </a:cubicBezTo>
                  <a:cubicBezTo>
                    <a:pt x="250" y="285"/>
                    <a:pt x="272" y="283"/>
                    <a:pt x="294" y="280"/>
                  </a:cubicBezTo>
                  <a:cubicBezTo>
                    <a:pt x="438" y="262"/>
                    <a:pt x="550" y="185"/>
                    <a:pt x="540" y="109"/>
                  </a:cubicBezTo>
                  <a:cubicBezTo>
                    <a:pt x="531" y="44"/>
                    <a:pt x="439" y="1"/>
                    <a:pt x="322" y="1"/>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81"/>
            <p:cNvSpPr/>
            <p:nvPr/>
          </p:nvSpPr>
          <p:spPr>
            <a:xfrm>
              <a:off x="4124050" y="2154950"/>
              <a:ext cx="11675" cy="7100"/>
            </a:xfrm>
            <a:custGeom>
              <a:rect b="b" l="l" r="r" t="t"/>
              <a:pathLst>
                <a:path extrusionOk="0" h="284" w="467">
                  <a:moveTo>
                    <a:pt x="318" y="1"/>
                  </a:moveTo>
                  <a:cubicBezTo>
                    <a:pt x="299" y="1"/>
                    <a:pt x="278" y="2"/>
                    <a:pt x="257" y="4"/>
                  </a:cubicBezTo>
                  <a:cubicBezTo>
                    <a:pt x="111" y="23"/>
                    <a:pt x="1" y="100"/>
                    <a:pt x="10" y="177"/>
                  </a:cubicBezTo>
                  <a:cubicBezTo>
                    <a:pt x="18" y="241"/>
                    <a:pt x="110" y="284"/>
                    <a:pt x="228" y="284"/>
                  </a:cubicBezTo>
                  <a:cubicBezTo>
                    <a:pt x="249" y="284"/>
                    <a:pt x="270" y="282"/>
                    <a:pt x="292" y="279"/>
                  </a:cubicBezTo>
                  <a:cubicBezTo>
                    <a:pt x="360" y="271"/>
                    <a:pt x="421" y="249"/>
                    <a:pt x="466" y="222"/>
                  </a:cubicBezTo>
                  <a:cubicBezTo>
                    <a:pt x="456" y="156"/>
                    <a:pt x="444" y="91"/>
                    <a:pt x="431" y="23"/>
                  </a:cubicBezTo>
                  <a:cubicBezTo>
                    <a:pt x="431" y="20"/>
                    <a:pt x="430" y="17"/>
                    <a:pt x="430" y="14"/>
                  </a:cubicBezTo>
                  <a:cubicBezTo>
                    <a:pt x="398" y="6"/>
                    <a:pt x="359" y="1"/>
                    <a:pt x="318" y="1"/>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81"/>
            <p:cNvSpPr/>
            <p:nvPr/>
          </p:nvSpPr>
          <p:spPr>
            <a:xfrm>
              <a:off x="4098200" y="2144900"/>
              <a:ext cx="5350" cy="6525"/>
            </a:xfrm>
            <a:custGeom>
              <a:rect b="b" l="l" r="r" t="t"/>
              <a:pathLst>
                <a:path extrusionOk="0" h="261" w="214">
                  <a:moveTo>
                    <a:pt x="99" y="0"/>
                  </a:moveTo>
                  <a:cubicBezTo>
                    <a:pt x="96" y="0"/>
                    <a:pt x="93" y="0"/>
                    <a:pt x="90" y="1"/>
                  </a:cubicBezTo>
                  <a:cubicBezTo>
                    <a:pt x="37" y="8"/>
                    <a:pt x="1" y="72"/>
                    <a:pt x="9" y="143"/>
                  </a:cubicBezTo>
                  <a:cubicBezTo>
                    <a:pt x="19" y="210"/>
                    <a:pt x="64" y="261"/>
                    <a:pt x="114" y="261"/>
                  </a:cubicBezTo>
                  <a:cubicBezTo>
                    <a:pt x="117" y="261"/>
                    <a:pt x="120" y="260"/>
                    <a:pt x="124" y="260"/>
                  </a:cubicBezTo>
                  <a:cubicBezTo>
                    <a:pt x="177" y="254"/>
                    <a:pt x="214" y="190"/>
                    <a:pt x="203" y="118"/>
                  </a:cubicBezTo>
                  <a:cubicBezTo>
                    <a:pt x="195" y="51"/>
                    <a:pt x="149" y="0"/>
                    <a:pt x="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81"/>
            <p:cNvSpPr/>
            <p:nvPr/>
          </p:nvSpPr>
          <p:spPr>
            <a:xfrm>
              <a:off x="4120125" y="2143100"/>
              <a:ext cx="5300" cy="6550"/>
            </a:xfrm>
            <a:custGeom>
              <a:rect b="b" l="l" r="r" t="t"/>
              <a:pathLst>
                <a:path extrusionOk="0" h="262" w="212">
                  <a:moveTo>
                    <a:pt x="100" y="1"/>
                  </a:moveTo>
                  <a:cubicBezTo>
                    <a:pt x="97" y="1"/>
                    <a:pt x="93" y="1"/>
                    <a:pt x="90" y="2"/>
                  </a:cubicBezTo>
                  <a:cubicBezTo>
                    <a:pt x="36" y="7"/>
                    <a:pt x="0" y="71"/>
                    <a:pt x="9" y="144"/>
                  </a:cubicBezTo>
                  <a:cubicBezTo>
                    <a:pt x="17" y="211"/>
                    <a:pt x="64" y="261"/>
                    <a:pt x="115" y="261"/>
                  </a:cubicBezTo>
                  <a:cubicBezTo>
                    <a:pt x="118" y="261"/>
                    <a:pt x="120" y="261"/>
                    <a:pt x="123" y="261"/>
                  </a:cubicBezTo>
                  <a:cubicBezTo>
                    <a:pt x="177" y="254"/>
                    <a:pt x="212" y="190"/>
                    <a:pt x="203" y="119"/>
                  </a:cubicBezTo>
                  <a:cubicBezTo>
                    <a:pt x="195" y="51"/>
                    <a:pt x="150" y="1"/>
                    <a:pt x="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81"/>
            <p:cNvSpPr/>
            <p:nvPr/>
          </p:nvSpPr>
          <p:spPr>
            <a:xfrm>
              <a:off x="4089325" y="2133950"/>
              <a:ext cx="15100" cy="9975"/>
            </a:xfrm>
            <a:custGeom>
              <a:rect b="b" l="l" r="r" t="t"/>
              <a:pathLst>
                <a:path extrusionOk="0" h="399" w="604">
                  <a:moveTo>
                    <a:pt x="400" y="1"/>
                  </a:moveTo>
                  <a:cubicBezTo>
                    <a:pt x="222" y="1"/>
                    <a:pt x="62" y="118"/>
                    <a:pt x="17" y="299"/>
                  </a:cubicBezTo>
                  <a:cubicBezTo>
                    <a:pt x="1" y="363"/>
                    <a:pt x="50" y="399"/>
                    <a:pt x="101" y="399"/>
                  </a:cubicBezTo>
                  <a:cubicBezTo>
                    <a:pt x="143" y="399"/>
                    <a:pt x="185" y="376"/>
                    <a:pt x="198" y="326"/>
                  </a:cubicBezTo>
                  <a:cubicBezTo>
                    <a:pt x="222" y="228"/>
                    <a:pt x="314" y="186"/>
                    <a:pt x="405" y="186"/>
                  </a:cubicBezTo>
                  <a:cubicBezTo>
                    <a:pt x="428" y="186"/>
                    <a:pt x="451" y="188"/>
                    <a:pt x="473" y="194"/>
                  </a:cubicBezTo>
                  <a:lnTo>
                    <a:pt x="472" y="194"/>
                  </a:lnTo>
                  <a:cubicBezTo>
                    <a:pt x="480" y="196"/>
                    <a:pt x="488" y="197"/>
                    <a:pt x="495" y="197"/>
                  </a:cubicBezTo>
                  <a:cubicBezTo>
                    <a:pt x="590" y="197"/>
                    <a:pt x="604" y="38"/>
                    <a:pt x="498" y="13"/>
                  </a:cubicBezTo>
                  <a:cubicBezTo>
                    <a:pt x="465" y="5"/>
                    <a:pt x="432" y="1"/>
                    <a:pt x="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81"/>
            <p:cNvSpPr/>
            <p:nvPr/>
          </p:nvSpPr>
          <p:spPr>
            <a:xfrm>
              <a:off x="4115550" y="2130975"/>
              <a:ext cx="16425" cy="9050"/>
            </a:xfrm>
            <a:custGeom>
              <a:rect b="b" l="l" r="r" t="t"/>
              <a:pathLst>
                <a:path extrusionOk="0" h="362" w="657">
                  <a:moveTo>
                    <a:pt x="225" y="0"/>
                  </a:moveTo>
                  <a:cubicBezTo>
                    <a:pt x="185" y="0"/>
                    <a:pt x="143" y="8"/>
                    <a:pt x="99" y="24"/>
                  </a:cubicBezTo>
                  <a:cubicBezTo>
                    <a:pt x="1" y="62"/>
                    <a:pt x="47" y="201"/>
                    <a:pt x="136" y="201"/>
                  </a:cubicBezTo>
                  <a:cubicBezTo>
                    <a:pt x="147" y="201"/>
                    <a:pt x="158" y="199"/>
                    <a:pt x="170" y="194"/>
                  </a:cubicBezTo>
                  <a:cubicBezTo>
                    <a:pt x="190" y="186"/>
                    <a:pt x="210" y="183"/>
                    <a:pt x="229" y="183"/>
                  </a:cubicBezTo>
                  <a:cubicBezTo>
                    <a:pt x="327" y="183"/>
                    <a:pt x="409" y="272"/>
                    <a:pt x="477" y="337"/>
                  </a:cubicBezTo>
                  <a:cubicBezTo>
                    <a:pt x="495" y="354"/>
                    <a:pt x="513" y="361"/>
                    <a:pt x="531" y="361"/>
                  </a:cubicBezTo>
                  <a:cubicBezTo>
                    <a:pt x="600" y="361"/>
                    <a:pt x="657" y="256"/>
                    <a:pt x="590" y="191"/>
                  </a:cubicBezTo>
                  <a:cubicBezTo>
                    <a:pt x="483" y="90"/>
                    <a:pt x="364"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81"/>
            <p:cNvSpPr/>
            <p:nvPr/>
          </p:nvSpPr>
          <p:spPr>
            <a:xfrm>
              <a:off x="4111100" y="2151350"/>
              <a:ext cx="8775" cy="12825"/>
            </a:xfrm>
            <a:custGeom>
              <a:rect b="b" l="l" r="r" t="t"/>
              <a:pathLst>
                <a:path extrusionOk="0" h="513" w="351">
                  <a:moveTo>
                    <a:pt x="62" y="0"/>
                  </a:moveTo>
                  <a:cubicBezTo>
                    <a:pt x="57" y="0"/>
                    <a:pt x="52" y="1"/>
                    <a:pt x="47" y="3"/>
                  </a:cubicBezTo>
                  <a:cubicBezTo>
                    <a:pt x="24" y="12"/>
                    <a:pt x="11" y="38"/>
                    <a:pt x="19" y="61"/>
                  </a:cubicBezTo>
                  <a:cubicBezTo>
                    <a:pt x="22" y="70"/>
                    <a:pt x="89" y="248"/>
                    <a:pt x="229" y="367"/>
                  </a:cubicBezTo>
                  <a:cubicBezTo>
                    <a:pt x="192" y="389"/>
                    <a:pt x="129" y="416"/>
                    <a:pt x="44" y="422"/>
                  </a:cubicBezTo>
                  <a:cubicBezTo>
                    <a:pt x="19" y="425"/>
                    <a:pt x="0" y="447"/>
                    <a:pt x="2" y="471"/>
                  </a:cubicBezTo>
                  <a:cubicBezTo>
                    <a:pt x="3" y="494"/>
                    <a:pt x="22" y="512"/>
                    <a:pt x="45" y="512"/>
                  </a:cubicBezTo>
                  <a:cubicBezTo>
                    <a:pt x="46" y="512"/>
                    <a:pt x="48" y="512"/>
                    <a:pt x="50" y="512"/>
                  </a:cubicBezTo>
                  <a:cubicBezTo>
                    <a:pt x="105" y="509"/>
                    <a:pt x="152" y="497"/>
                    <a:pt x="192" y="483"/>
                  </a:cubicBezTo>
                  <a:lnTo>
                    <a:pt x="190" y="483"/>
                  </a:lnTo>
                  <a:cubicBezTo>
                    <a:pt x="286" y="450"/>
                    <a:pt x="334" y="402"/>
                    <a:pt x="336" y="399"/>
                  </a:cubicBezTo>
                  <a:cubicBezTo>
                    <a:pt x="347" y="389"/>
                    <a:pt x="351" y="376"/>
                    <a:pt x="349" y="363"/>
                  </a:cubicBezTo>
                  <a:cubicBezTo>
                    <a:pt x="348" y="348"/>
                    <a:pt x="341" y="337"/>
                    <a:pt x="329" y="329"/>
                  </a:cubicBezTo>
                  <a:cubicBezTo>
                    <a:pt x="180" y="234"/>
                    <a:pt x="105" y="32"/>
                    <a:pt x="105" y="31"/>
                  </a:cubicBezTo>
                  <a:cubicBezTo>
                    <a:pt x="98" y="12"/>
                    <a:pt x="80"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81"/>
            <p:cNvSpPr/>
            <p:nvPr/>
          </p:nvSpPr>
          <p:spPr>
            <a:xfrm>
              <a:off x="4101350" y="2167650"/>
              <a:ext cx="24575" cy="13325"/>
            </a:xfrm>
            <a:custGeom>
              <a:rect b="b" l="l" r="r" t="t"/>
              <a:pathLst>
                <a:path extrusionOk="0" h="533" w="983">
                  <a:moveTo>
                    <a:pt x="977" y="0"/>
                  </a:moveTo>
                  <a:lnTo>
                    <a:pt x="977" y="0"/>
                  </a:lnTo>
                  <a:cubicBezTo>
                    <a:pt x="977" y="0"/>
                    <a:pt x="801" y="55"/>
                    <a:pt x="465" y="55"/>
                  </a:cubicBezTo>
                  <a:cubicBezTo>
                    <a:pt x="335" y="55"/>
                    <a:pt x="179" y="47"/>
                    <a:pt x="1" y="24"/>
                  </a:cubicBezTo>
                  <a:lnTo>
                    <a:pt x="1" y="24"/>
                  </a:lnTo>
                  <a:cubicBezTo>
                    <a:pt x="1" y="24"/>
                    <a:pt x="111" y="532"/>
                    <a:pt x="519" y="532"/>
                  </a:cubicBezTo>
                  <a:cubicBezTo>
                    <a:pt x="541" y="532"/>
                    <a:pt x="565" y="531"/>
                    <a:pt x="589" y="528"/>
                  </a:cubicBezTo>
                  <a:cubicBezTo>
                    <a:pt x="983" y="474"/>
                    <a:pt x="977" y="0"/>
                    <a:pt x="9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81"/>
            <p:cNvSpPr/>
            <p:nvPr/>
          </p:nvSpPr>
          <p:spPr>
            <a:xfrm>
              <a:off x="4049125" y="2144750"/>
              <a:ext cx="31175" cy="34300"/>
            </a:xfrm>
            <a:custGeom>
              <a:rect b="b" l="l" r="r" t="t"/>
              <a:pathLst>
                <a:path extrusionOk="0" h="1372" w="1247">
                  <a:moveTo>
                    <a:pt x="429" y="0"/>
                  </a:moveTo>
                  <a:cubicBezTo>
                    <a:pt x="404" y="0"/>
                    <a:pt x="380" y="3"/>
                    <a:pt x="357" y="9"/>
                  </a:cubicBezTo>
                  <a:cubicBezTo>
                    <a:pt x="4" y="105"/>
                    <a:pt x="1" y="431"/>
                    <a:pt x="77" y="751"/>
                  </a:cubicBezTo>
                  <a:cubicBezTo>
                    <a:pt x="143" y="1032"/>
                    <a:pt x="355" y="1371"/>
                    <a:pt x="700" y="1371"/>
                  </a:cubicBezTo>
                  <a:cubicBezTo>
                    <a:pt x="751" y="1371"/>
                    <a:pt x="805" y="1364"/>
                    <a:pt x="861" y="1348"/>
                  </a:cubicBezTo>
                  <a:cubicBezTo>
                    <a:pt x="1081" y="1286"/>
                    <a:pt x="1176" y="1128"/>
                    <a:pt x="1207" y="971"/>
                  </a:cubicBezTo>
                  <a:cubicBezTo>
                    <a:pt x="1247" y="779"/>
                    <a:pt x="1186" y="580"/>
                    <a:pt x="1058" y="431"/>
                  </a:cubicBezTo>
                  <a:cubicBezTo>
                    <a:pt x="910" y="256"/>
                    <a:pt x="654" y="0"/>
                    <a:pt x="429"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81"/>
            <p:cNvSpPr/>
            <p:nvPr/>
          </p:nvSpPr>
          <p:spPr>
            <a:xfrm>
              <a:off x="4054600" y="2152125"/>
              <a:ext cx="14500" cy="18350"/>
            </a:xfrm>
            <a:custGeom>
              <a:rect b="b" l="l" r="r" t="t"/>
              <a:pathLst>
                <a:path extrusionOk="0" h="734" w="580">
                  <a:moveTo>
                    <a:pt x="149" y="0"/>
                  </a:moveTo>
                  <a:cubicBezTo>
                    <a:pt x="114" y="0"/>
                    <a:pt x="78" y="7"/>
                    <a:pt x="42" y="23"/>
                  </a:cubicBezTo>
                  <a:cubicBezTo>
                    <a:pt x="1" y="42"/>
                    <a:pt x="27" y="98"/>
                    <a:pt x="66" y="98"/>
                  </a:cubicBezTo>
                  <a:cubicBezTo>
                    <a:pt x="72" y="98"/>
                    <a:pt x="78" y="97"/>
                    <a:pt x="84" y="94"/>
                  </a:cubicBezTo>
                  <a:cubicBezTo>
                    <a:pt x="108" y="84"/>
                    <a:pt x="131" y="79"/>
                    <a:pt x="153" y="79"/>
                  </a:cubicBezTo>
                  <a:cubicBezTo>
                    <a:pt x="271" y="79"/>
                    <a:pt x="380" y="202"/>
                    <a:pt x="428" y="294"/>
                  </a:cubicBezTo>
                  <a:cubicBezTo>
                    <a:pt x="490" y="417"/>
                    <a:pt x="496" y="558"/>
                    <a:pt x="492" y="694"/>
                  </a:cubicBezTo>
                  <a:cubicBezTo>
                    <a:pt x="491" y="720"/>
                    <a:pt x="511" y="733"/>
                    <a:pt x="532" y="733"/>
                  </a:cubicBezTo>
                  <a:cubicBezTo>
                    <a:pt x="553" y="733"/>
                    <a:pt x="573" y="720"/>
                    <a:pt x="574" y="694"/>
                  </a:cubicBezTo>
                  <a:cubicBezTo>
                    <a:pt x="580" y="498"/>
                    <a:pt x="557" y="290"/>
                    <a:pt x="419" y="137"/>
                  </a:cubicBezTo>
                  <a:cubicBezTo>
                    <a:pt x="348" y="59"/>
                    <a:pt x="251" y="0"/>
                    <a:pt x="1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81"/>
            <p:cNvSpPr/>
            <p:nvPr/>
          </p:nvSpPr>
          <p:spPr>
            <a:xfrm>
              <a:off x="3864450" y="2152325"/>
              <a:ext cx="643650" cy="397300"/>
            </a:xfrm>
            <a:custGeom>
              <a:rect b="b" l="l" r="r" t="t"/>
              <a:pathLst>
                <a:path extrusionOk="0" h="15892" w="25746">
                  <a:moveTo>
                    <a:pt x="24591" y="1"/>
                  </a:moveTo>
                  <a:lnTo>
                    <a:pt x="1" y="13840"/>
                  </a:lnTo>
                  <a:lnTo>
                    <a:pt x="1154" y="15891"/>
                  </a:lnTo>
                  <a:lnTo>
                    <a:pt x="25745" y="2052"/>
                  </a:lnTo>
                  <a:lnTo>
                    <a:pt x="245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81"/>
            <p:cNvSpPr/>
            <p:nvPr/>
          </p:nvSpPr>
          <p:spPr>
            <a:xfrm>
              <a:off x="3821550" y="2492800"/>
              <a:ext cx="81800" cy="77675"/>
            </a:xfrm>
            <a:custGeom>
              <a:rect b="b" l="l" r="r" t="t"/>
              <a:pathLst>
                <a:path extrusionOk="0" h="3107" w="3272">
                  <a:moveTo>
                    <a:pt x="2228" y="1"/>
                  </a:moveTo>
                  <a:lnTo>
                    <a:pt x="0" y="1255"/>
                  </a:lnTo>
                  <a:lnTo>
                    <a:pt x="1043" y="3107"/>
                  </a:lnTo>
                  <a:lnTo>
                    <a:pt x="3271" y="1853"/>
                  </a:lnTo>
                  <a:lnTo>
                    <a:pt x="22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81"/>
            <p:cNvSpPr/>
            <p:nvPr/>
          </p:nvSpPr>
          <p:spPr>
            <a:xfrm>
              <a:off x="3944825" y="2451950"/>
              <a:ext cx="119600" cy="68900"/>
            </a:xfrm>
            <a:custGeom>
              <a:rect b="b" l="l" r="r" t="t"/>
              <a:pathLst>
                <a:path extrusionOk="0" h="2756" w="4784">
                  <a:moveTo>
                    <a:pt x="4052" y="0"/>
                  </a:moveTo>
                  <a:cubicBezTo>
                    <a:pt x="4015" y="0"/>
                    <a:pt x="3978" y="1"/>
                    <a:pt x="3941" y="2"/>
                  </a:cubicBezTo>
                  <a:cubicBezTo>
                    <a:pt x="2937" y="27"/>
                    <a:pt x="1958" y="390"/>
                    <a:pt x="1200" y="1052"/>
                  </a:cubicBezTo>
                  <a:cubicBezTo>
                    <a:pt x="670" y="1516"/>
                    <a:pt x="258" y="2104"/>
                    <a:pt x="0" y="2756"/>
                  </a:cubicBezTo>
                  <a:lnTo>
                    <a:pt x="150" y="2672"/>
                  </a:lnTo>
                  <a:cubicBezTo>
                    <a:pt x="232" y="2479"/>
                    <a:pt x="329" y="2292"/>
                    <a:pt x="441" y="2113"/>
                  </a:cubicBezTo>
                  <a:cubicBezTo>
                    <a:pt x="964" y="1268"/>
                    <a:pt x="1772" y="616"/>
                    <a:pt x="2720" y="313"/>
                  </a:cubicBezTo>
                  <a:cubicBezTo>
                    <a:pt x="3147" y="177"/>
                    <a:pt x="3593" y="109"/>
                    <a:pt x="4038" y="109"/>
                  </a:cubicBezTo>
                  <a:cubicBezTo>
                    <a:pt x="4237" y="109"/>
                    <a:pt x="4435" y="122"/>
                    <a:pt x="4632" y="150"/>
                  </a:cubicBezTo>
                  <a:lnTo>
                    <a:pt x="4784" y="63"/>
                  </a:lnTo>
                  <a:cubicBezTo>
                    <a:pt x="4542" y="21"/>
                    <a:pt x="4298" y="0"/>
                    <a:pt x="4052"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81"/>
            <p:cNvSpPr/>
            <p:nvPr/>
          </p:nvSpPr>
          <p:spPr>
            <a:xfrm>
              <a:off x="3947350" y="2396825"/>
              <a:ext cx="191150" cy="57400"/>
            </a:xfrm>
            <a:custGeom>
              <a:rect b="b" l="l" r="r" t="t"/>
              <a:pathLst>
                <a:path extrusionOk="0" h="2296" w="7646">
                  <a:moveTo>
                    <a:pt x="5931" y="0"/>
                  </a:moveTo>
                  <a:cubicBezTo>
                    <a:pt x="5590" y="0"/>
                    <a:pt x="5250" y="65"/>
                    <a:pt x="4935" y="199"/>
                  </a:cubicBezTo>
                  <a:cubicBezTo>
                    <a:pt x="4247" y="492"/>
                    <a:pt x="3731" y="1057"/>
                    <a:pt x="3127" y="1478"/>
                  </a:cubicBezTo>
                  <a:cubicBezTo>
                    <a:pt x="2459" y="1945"/>
                    <a:pt x="1657" y="2187"/>
                    <a:pt x="854" y="2187"/>
                  </a:cubicBezTo>
                  <a:cubicBezTo>
                    <a:pt x="616" y="2187"/>
                    <a:pt x="378" y="2166"/>
                    <a:pt x="143" y="2123"/>
                  </a:cubicBezTo>
                  <a:lnTo>
                    <a:pt x="1" y="2203"/>
                  </a:lnTo>
                  <a:cubicBezTo>
                    <a:pt x="284" y="2264"/>
                    <a:pt x="574" y="2295"/>
                    <a:pt x="864" y="2295"/>
                  </a:cubicBezTo>
                  <a:cubicBezTo>
                    <a:pt x="995" y="2295"/>
                    <a:pt x="1126" y="2289"/>
                    <a:pt x="1257" y="2276"/>
                  </a:cubicBezTo>
                  <a:cubicBezTo>
                    <a:pt x="1842" y="2218"/>
                    <a:pt x="2417" y="2040"/>
                    <a:pt x="2923" y="1739"/>
                  </a:cubicBezTo>
                  <a:cubicBezTo>
                    <a:pt x="3556" y="1361"/>
                    <a:pt x="4054" y="799"/>
                    <a:pt x="4696" y="435"/>
                  </a:cubicBezTo>
                  <a:cubicBezTo>
                    <a:pt x="5082" y="218"/>
                    <a:pt x="5511" y="113"/>
                    <a:pt x="5939" y="113"/>
                  </a:cubicBezTo>
                  <a:cubicBezTo>
                    <a:pt x="6514" y="113"/>
                    <a:pt x="7086" y="302"/>
                    <a:pt x="7544" y="658"/>
                  </a:cubicBezTo>
                  <a:lnTo>
                    <a:pt x="7646" y="602"/>
                  </a:lnTo>
                  <a:cubicBezTo>
                    <a:pt x="7312" y="332"/>
                    <a:pt x="6915" y="147"/>
                    <a:pt x="6492" y="59"/>
                  </a:cubicBezTo>
                  <a:cubicBezTo>
                    <a:pt x="6308" y="20"/>
                    <a:pt x="6119" y="0"/>
                    <a:pt x="5931"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81"/>
            <p:cNvSpPr/>
            <p:nvPr/>
          </p:nvSpPr>
          <p:spPr>
            <a:xfrm>
              <a:off x="4089375" y="2315275"/>
              <a:ext cx="100800" cy="63475"/>
            </a:xfrm>
            <a:custGeom>
              <a:rect b="b" l="l" r="r" t="t"/>
              <a:pathLst>
                <a:path extrusionOk="0" h="2539" w="4032">
                  <a:moveTo>
                    <a:pt x="4032" y="0"/>
                  </a:moveTo>
                  <a:lnTo>
                    <a:pt x="3916" y="65"/>
                  </a:lnTo>
                  <a:cubicBezTo>
                    <a:pt x="3797" y="907"/>
                    <a:pt x="3292" y="1689"/>
                    <a:pt x="2537" y="2105"/>
                  </a:cubicBezTo>
                  <a:cubicBezTo>
                    <a:pt x="2138" y="2325"/>
                    <a:pt x="1689" y="2432"/>
                    <a:pt x="1241" y="2432"/>
                  </a:cubicBezTo>
                  <a:cubicBezTo>
                    <a:pt x="856" y="2432"/>
                    <a:pt x="472" y="2354"/>
                    <a:pt x="119" y="2202"/>
                  </a:cubicBezTo>
                  <a:lnTo>
                    <a:pt x="0" y="2269"/>
                  </a:lnTo>
                  <a:cubicBezTo>
                    <a:pt x="271" y="2393"/>
                    <a:pt x="559" y="2477"/>
                    <a:pt x="858" y="2515"/>
                  </a:cubicBezTo>
                  <a:cubicBezTo>
                    <a:pt x="981" y="2531"/>
                    <a:pt x="1105" y="2539"/>
                    <a:pt x="1228" y="2539"/>
                  </a:cubicBezTo>
                  <a:cubicBezTo>
                    <a:pt x="1941" y="2539"/>
                    <a:pt x="2641" y="2276"/>
                    <a:pt x="3161" y="1775"/>
                  </a:cubicBezTo>
                  <a:cubicBezTo>
                    <a:pt x="3648" y="1305"/>
                    <a:pt x="3959" y="668"/>
                    <a:pt x="4032"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81"/>
            <p:cNvSpPr/>
            <p:nvPr/>
          </p:nvSpPr>
          <p:spPr>
            <a:xfrm>
              <a:off x="4180450" y="2287500"/>
              <a:ext cx="62325" cy="100450"/>
            </a:xfrm>
            <a:custGeom>
              <a:rect b="b" l="l" r="r" t="t"/>
              <a:pathLst>
                <a:path extrusionOk="0" h="4018" w="2493">
                  <a:moveTo>
                    <a:pt x="2363" y="0"/>
                  </a:moveTo>
                  <a:lnTo>
                    <a:pt x="2261" y="58"/>
                  </a:lnTo>
                  <a:cubicBezTo>
                    <a:pt x="2291" y="181"/>
                    <a:pt x="2303" y="309"/>
                    <a:pt x="2292" y="435"/>
                  </a:cubicBezTo>
                  <a:cubicBezTo>
                    <a:pt x="2239" y="1066"/>
                    <a:pt x="1791" y="1557"/>
                    <a:pt x="1349" y="1970"/>
                  </a:cubicBezTo>
                  <a:cubicBezTo>
                    <a:pt x="916" y="2373"/>
                    <a:pt x="427" y="2761"/>
                    <a:pt x="164" y="3307"/>
                  </a:cubicBezTo>
                  <a:cubicBezTo>
                    <a:pt x="59" y="3528"/>
                    <a:pt x="1" y="3780"/>
                    <a:pt x="24" y="4017"/>
                  </a:cubicBezTo>
                  <a:lnTo>
                    <a:pt x="116" y="3965"/>
                  </a:lnTo>
                  <a:cubicBezTo>
                    <a:pt x="102" y="3525"/>
                    <a:pt x="419" y="3039"/>
                    <a:pt x="702" y="2732"/>
                  </a:cubicBezTo>
                  <a:cubicBezTo>
                    <a:pt x="1126" y="2272"/>
                    <a:pt x="1652" y="1908"/>
                    <a:pt x="2022" y="1395"/>
                  </a:cubicBezTo>
                  <a:cubicBezTo>
                    <a:pt x="2303" y="1001"/>
                    <a:pt x="2492" y="484"/>
                    <a:pt x="2363"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81"/>
            <p:cNvSpPr/>
            <p:nvPr/>
          </p:nvSpPr>
          <p:spPr>
            <a:xfrm>
              <a:off x="4258825" y="2290200"/>
              <a:ext cx="81050" cy="53800"/>
            </a:xfrm>
            <a:custGeom>
              <a:rect b="b" l="l" r="r" t="t"/>
              <a:pathLst>
                <a:path extrusionOk="0" h="2152" w="3242">
                  <a:moveTo>
                    <a:pt x="2074" y="0"/>
                  </a:moveTo>
                  <a:cubicBezTo>
                    <a:pt x="1724" y="0"/>
                    <a:pt x="1373" y="85"/>
                    <a:pt x="1062" y="261"/>
                  </a:cubicBezTo>
                  <a:cubicBezTo>
                    <a:pt x="395" y="641"/>
                    <a:pt x="1" y="1396"/>
                    <a:pt x="11" y="2152"/>
                  </a:cubicBezTo>
                  <a:lnTo>
                    <a:pt x="118" y="2093"/>
                  </a:lnTo>
                  <a:cubicBezTo>
                    <a:pt x="127" y="1394"/>
                    <a:pt x="499" y="703"/>
                    <a:pt x="1116" y="354"/>
                  </a:cubicBezTo>
                  <a:cubicBezTo>
                    <a:pt x="1411" y="187"/>
                    <a:pt x="1743" y="106"/>
                    <a:pt x="2077" y="106"/>
                  </a:cubicBezTo>
                  <a:cubicBezTo>
                    <a:pt x="2446" y="106"/>
                    <a:pt x="2816" y="205"/>
                    <a:pt x="3135" y="393"/>
                  </a:cubicBezTo>
                  <a:lnTo>
                    <a:pt x="3241" y="334"/>
                  </a:lnTo>
                  <a:cubicBezTo>
                    <a:pt x="2893" y="115"/>
                    <a:pt x="2484" y="0"/>
                    <a:pt x="2074"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81"/>
            <p:cNvSpPr/>
            <p:nvPr/>
          </p:nvSpPr>
          <p:spPr>
            <a:xfrm>
              <a:off x="4281925" y="2244950"/>
              <a:ext cx="112225" cy="24300"/>
            </a:xfrm>
            <a:custGeom>
              <a:rect b="b" l="l" r="r" t="t"/>
              <a:pathLst>
                <a:path extrusionOk="0" h="972" w="4489">
                  <a:moveTo>
                    <a:pt x="3072" y="1"/>
                  </a:moveTo>
                  <a:cubicBezTo>
                    <a:pt x="2976" y="1"/>
                    <a:pt x="2878" y="10"/>
                    <a:pt x="2779" y="29"/>
                  </a:cubicBezTo>
                  <a:cubicBezTo>
                    <a:pt x="2190" y="142"/>
                    <a:pt x="1704" y="540"/>
                    <a:pt x="1113" y="658"/>
                  </a:cubicBezTo>
                  <a:cubicBezTo>
                    <a:pt x="938" y="693"/>
                    <a:pt x="759" y="711"/>
                    <a:pt x="580" y="711"/>
                  </a:cubicBezTo>
                  <a:cubicBezTo>
                    <a:pt x="464" y="711"/>
                    <a:pt x="348" y="703"/>
                    <a:pt x="234" y="688"/>
                  </a:cubicBezTo>
                  <a:cubicBezTo>
                    <a:pt x="202" y="684"/>
                    <a:pt x="169" y="678"/>
                    <a:pt x="136" y="672"/>
                  </a:cubicBezTo>
                  <a:lnTo>
                    <a:pt x="1" y="747"/>
                  </a:lnTo>
                  <a:cubicBezTo>
                    <a:pt x="118" y="779"/>
                    <a:pt x="240" y="798"/>
                    <a:pt x="351" y="807"/>
                  </a:cubicBezTo>
                  <a:cubicBezTo>
                    <a:pt x="425" y="813"/>
                    <a:pt x="498" y="816"/>
                    <a:pt x="571" y="816"/>
                  </a:cubicBezTo>
                  <a:cubicBezTo>
                    <a:pt x="1047" y="816"/>
                    <a:pt x="1501" y="688"/>
                    <a:pt x="1933" y="479"/>
                  </a:cubicBezTo>
                  <a:cubicBezTo>
                    <a:pt x="2324" y="291"/>
                    <a:pt x="2711" y="116"/>
                    <a:pt x="3117" y="116"/>
                  </a:cubicBezTo>
                  <a:cubicBezTo>
                    <a:pt x="3298" y="116"/>
                    <a:pt x="3484" y="151"/>
                    <a:pt x="3675" y="236"/>
                  </a:cubicBezTo>
                  <a:cubicBezTo>
                    <a:pt x="4008" y="385"/>
                    <a:pt x="4258" y="653"/>
                    <a:pt x="4399" y="972"/>
                  </a:cubicBezTo>
                  <a:lnTo>
                    <a:pt x="4489" y="923"/>
                  </a:lnTo>
                  <a:cubicBezTo>
                    <a:pt x="4238" y="381"/>
                    <a:pt x="3692" y="1"/>
                    <a:pt x="3072"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81"/>
            <p:cNvSpPr/>
            <p:nvPr/>
          </p:nvSpPr>
          <p:spPr>
            <a:xfrm>
              <a:off x="4356975" y="2220050"/>
              <a:ext cx="57475" cy="14000"/>
            </a:xfrm>
            <a:custGeom>
              <a:rect b="b" l="l" r="r" t="t"/>
              <a:pathLst>
                <a:path extrusionOk="0" h="560" w="2299">
                  <a:moveTo>
                    <a:pt x="96" y="1"/>
                  </a:moveTo>
                  <a:lnTo>
                    <a:pt x="0" y="54"/>
                  </a:lnTo>
                  <a:cubicBezTo>
                    <a:pt x="184" y="244"/>
                    <a:pt x="412" y="392"/>
                    <a:pt x="668" y="477"/>
                  </a:cubicBezTo>
                  <a:cubicBezTo>
                    <a:pt x="836" y="533"/>
                    <a:pt x="1010" y="560"/>
                    <a:pt x="1183" y="560"/>
                  </a:cubicBezTo>
                  <a:cubicBezTo>
                    <a:pt x="1566" y="560"/>
                    <a:pt x="1947" y="428"/>
                    <a:pt x="2255" y="190"/>
                  </a:cubicBezTo>
                  <a:cubicBezTo>
                    <a:pt x="2298" y="157"/>
                    <a:pt x="2260" y="103"/>
                    <a:pt x="2215" y="103"/>
                  </a:cubicBezTo>
                  <a:cubicBezTo>
                    <a:pt x="2203" y="103"/>
                    <a:pt x="2191" y="106"/>
                    <a:pt x="2179" y="115"/>
                  </a:cubicBezTo>
                  <a:cubicBezTo>
                    <a:pt x="1896" y="335"/>
                    <a:pt x="1542" y="453"/>
                    <a:pt x="1187" y="453"/>
                  </a:cubicBezTo>
                  <a:cubicBezTo>
                    <a:pt x="1022" y="453"/>
                    <a:pt x="856" y="427"/>
                    <a:pt x="697" y="374"/>
                  </a:cubicBezTo>
                  <a:cubicBezTo>
                    <a:pt x="467" y="299"/>
                    <a:pt x="263" y="169"/>
                    <a:pt x="96"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81"/>
            <p:cNvSpPr/>
            <p:nvPr/>
          </p:nvSpPr>
          <p:spPr>
            <a:xfrm>
              <a:off x="3905675" y="2467550"/>
              <a:ext cx="26900" cy="59375"/>
            </a:xfrm>
            <a:custGeom>
              <a:rect b="b" l="l" r="r" t="t"/>
              <a:pathLst>
                <a:path extrusionOk="0" h="2375" w="1076">
                  <a:moveTo>
                    <a:pt x="554" y="1"/>
                  </a:moveTo>
                  <a:lnTo>
                    <a:pt x="461" y="53"/>
                  </a:lnTo>
                  <a:cubicBezTo>
                    <a:pt x="571" y="192"/>
                    <a:pt x="660" y="349"/>
                    <a:pt x="722" y="524"/>
                  </a:cubicBezTo>
                  <a:cubicBezTo>
                    <a:pt x="957" y="1190"/>
                    <a:pt x="700" y="1954"/>
                    <a:pt x="54" y="2275"/>
                  </a:cubicBezTo>
                  <a:cubicBezTo>
                    <a:pt x="0" y="2301"/>
                    <a:pt x="32" y="2374"/>
                    <a:pt x="81" y="2374"/>
                  </a:cubicBezTo>
                  <a:cubicBezTo>
                    <a:pt x="89" y="2374"/>
                    <a:pt x="98" y="2372"/>
                    <a:pt x="106" y="2368"/>
                  </a:cubicBezTo>
                  <a:cubicBezTo>
                    <a:pt x="791" y="2028"/>
                    <a:pt x="1075" y="1208"/>
                    <a:pt x="825" y="498"/>
                  </a:cubicBezTo>
                  <a:cubicBezTo>
                    <a:pt x="760" y="314"/>
                    <a:pt x="667" y="147"/>
                    <a:pt x="554"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81"/>
            <p:cNvSpPr/>
            <p:nvPr/>
          </p:nvSpPr>
          <p:spPr>
            <a:xfrm>
              <a:off x="3903350" y="2324825"/>
              <a:ext cx="251775" cy="151850"/>
            </a:xfrm>
            <a:custGeom>
              <a:rect b="b" l="l" r="r" t="t"/>
              <a:pathLst>
                <a:path extrusionOk="0" h="6074" w="10071">
                  <a:moveTo>
                    <a:pt x="8487" y="1"/>
                  </a:moveTo>
                  <a:lnTo>
                    <a:pt x="432" y="4534"/>
                  </a:lnTo>
                  <a:lnTo>
                    <a:pt x="1" y="6073"/>
                  </a:lnTo>
                  <a:lnTo>
                    <a:pt x="1239" y="5377"/>
                  </a:lnTo>
                  <a:lnTo>
                    <a:pt x="1487" y="4491"/>
                  </a:lnTo>
                  <a:lnTo>
                    <a:pt x="8473" y="560"/>
                  </a:lnTo>
                  <a:lnTo>
                    <a:pt x="9401" y="784"/>
                  </a:lnTo>
                  <a:lnTo>
                    <a:pt x="10071" y="408"/>
                  </a:lnTo>
                  <a:lnTo>
                    <a:pt x="84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81"/>
            <p:cNvSpPr/>
            <p:nvPr/>
          </p:nvSpPr>
          <p:spPr>
            <a:xfrm>
              <a:off x="3855800" y="2478825"/>
              <a:ext cx="68400" cy="78325"/>
            </a:xfrm>
            <a:custGeom>
              <a:rect b="b" l="l" r="r" t="t"/>
              <a:pathLst>
                <a:path extrusionOk="0" h="3133" w="2736">
                  <a:moveTo>
                    <a:pt x="1423" y="0"/>
                  </a:moveTo>
                  <a:lnTo>
                    <a:pt x="1" y="800"/>
                  </a:lnTo>
                  <a:lnTo>
                    <a:pt x="1313" y="3132"/>
                  </a:lnTo>
                  <a:lnTo>
                    <a:pt x="2736" y="2331"/>
                  </a:lnTo>
                  <a:lnTo>
                    <a:pt x="14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81"/>
            <p:cNvSpPr/>
            <p:nvPr/>
          </p:nvSpPr>
          <p:spPr>
            <a:xfrm>
              <a:off x="4424350" y="2152475"/>
              <a:ext cx="84025" cy="82350"/>
            </a:xfrm>
            <a:custGeom>
              <a:rect b="b" l="l" r="r" t="t"/>
              <a:pathLst>
                <a:path extrusionOk="0" h="3294" w="3361">
                  <a:moveTo>
                    <a:pt x="2208" y="0"/>
                  </a:moveTo>
                  <a:lnTo>
                    <a:pt x="0" y="1242"/>
                  </a:lnTo>
                  <a:lnTo>
                    <a:pt x="1153" y="3293"/>
                  </a:lnTo>
                  <a:lnTo>
                    <a:pt x="3361" y="2050"/>
                  </a:lnTo>
                  <a:lnTo>
                    <a:pt x="22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81"/>
            <p:cNvSpPr/>
            <p:nvPr/>
          </p:nvSpPr>
          <p:spPr>
            <a:xfrm>
              <a:off x="4395625" y="2193975"/>
              <a:ext cx="38975" cy="57000"/>
            </a:xfrm>
            <a:custGeom>
              <a:rect b="b" l="l" r="r" t="t"/>
              <a:pathLst>
                <a:path extrusionOk="0" h="2280" w="1559">
                  <a:moveTo>
                    <a:pt x="404" y="1"/>
                  </a:moveTo>
                  <a:lnTo>
                    <a:pt x="0" y="228"/>
                  </a:lnTo>
                  <a:lnTo>
                    <a:pt x="1155" y="2279"/>
                  </a:lnTo>
                  <a:lnTo>
                    <a:pt x="1559" y="2052"/>
                  </a:lnTo>
                  <a:lnTo>
                    <a:pt x="4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81"/>
            <p:cNvSpPr/>
            <p:nvPr/>
          </p:nvSpPr>
          <p:spPr>
            <a:xfrm>
              <a:off x="4479325" y="2132350"/>
              <a:ext cx="94925" cy="71500"/>
            </a:xfrm>
            <a:custGeom>
              <a:rect b="b" l="l" r="r" t="t"/>
              <a:pathLst>
                <a:path extrusionOk="0" h="2860" w="3797">
                  <a:moveTo>
                    <a:pt x="3681" y="1"/>
                  </a:moveTo>
                  <a:cubicBezTo>
                    <a:pt x="3675" y="1"/>
                    <a:pt x="3669" y="1"/>
                    <a:pt x="3662" y="3"/>
                  </a:cubicBezTo>
                  <a:lnTo>
                    <a:pt x="2886" y="174"/>
                  </a:lnTo>
                  <a:lnTo>
                    <a:pt x="0" y="808"/>
                  </a:lnTo>
                  <a:lnTo>
                    <a:pt x="1153" y="2860"/>
                  </a:lnTo>
                  <a:lnTo>
                    <a:pt x="3189" y="727"/>
                  </a:lnTo>
                  <a:lnTo>
                    <a:pt x="3744" y="146"/>
                  </a:lnTo>
                  <a:cubicBezTo>
                    <a:pt x="3797" y="90"/>
                    <a:pt x="3753" y="1"/>
                    <a:pt x="36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81"/>
            <p:cNvSpPr/>
            <p:nvPr/>
          </p:nvSpPr>
          <p:spPr>
            <a:xfrm>
              <a:off x="4551450" y="2132350"/>
              <a:ext cx="22800" cy="18200"/>
            </a:xfrm>
            <a:custGeom>
              <a:rect b="b" l="l" r="r" t="t"/>
              <a:pathLst>
                <a:path extrusionOk="0" h="728" w="912">
                  <a:moveTo>
                    <a:pt x="796" y="1"/>
                  </a:moveTo>
                  <a:cubicBezTo>
                    <a:pt x="790" y="1"/>
                    <a:pt x="784" y="1"/>
                    <a:pt x="777" y="3"/>
                  </a:cubicBezTo>
                  <a:lnTo>
                    <a:pt x="1" y="174"/>
                  </a:lnTo>
                  <a:cubicBezTo>
                    <a:pt x="91" y="358"/>
                    <a:pt x="195" y="549"/>
                    <a:pt x="304" y="727"/>
                  </a:cubicBezTo>
                  <a:lnTo>
                    <a:pt x="859" y="146"/>
                  </a:lnTo>
                  <a:cubicBezTo>
                    <a:pt x="912" y="90"/>
                    <a:pt x="868" y="1"/>
                    <a:pt x="7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81"/>
            <p:cNvSpPr/>
            <p:nvPr/>
          </p:nvSpPr>
          <p:spPr>
            <a:xfrm>
              <a:off x="3954200" y="2410525"/>
              <a:ext cx="47100" cy="53250"/>
            </a:xfrm>
            <a:custGeom>
              <a:rect b="b" l="l" r="r" t="t"/>
              <a:pathLst>
                <a:path extrusionOk="0" h="2130" w="1884">
                  <a:moveTo>
                    <a:pt x="431" y="0"/>
                  </a:moveTo>
                  <a:lnTo>
                    <a:pt x="1" y="1452"/>
                  </a:lnTo>
                  <a:lnTo>
                    <a:pt x="1561" y="2130"/>
                  </a:lnTo>
                  <a:lnTo>
                    <a:pt x="1884" y="1090"/>
                  </a:lnTo>
                  <a:lnTo>
                    <a:pt x="431" y="0"/>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81"/>
            <p:cNvSpPr/>
            <p:nvPr/>
          </p:nvSpPr>
          <p:spPr>
            <a:xfrm>
              <a:off x="3978750" y="2437000"/>
              <a:ext cx="69175" cy="49500"/>
            </a:xfrm>
            <a:custGeom>
              <a:rect b="b" l="l" r="r" t="t"/>
              <a:pathLst>
                <a:path extrusionOk="0" h="1980" w="2767">
                  <a:moveTo>
                    <a:pt x="1192" y="0"/>
                  </a:moveTo>
                  <a:cubicBezTo>
                    <a:pt x="845" y="0"/>
                    <a:pt x="659" y="109"/>
                    <a:pt x="450" y="236"/>
                  </a:cubicBezTo>
                  <a:cubicBezTo>
                    <a:pt x="238" y="365"/>
                    <a:pt x="85" y="578"/>
                    <a:pt x="43" y="823"/>
                  </a:cubicBezTo>
                  <a:cubicBezTo>
                    <a:pt x="1" y="1065"/>
                    <a:pt x="60" y="1350"/>
                    <a:pt x="467" y="1515"/>
                  </a:cubicBezTo>
                  <a:cubicBezTo>
                    <a:pt x="670" y="1598"/>
                    <a:pt x="1147" y="1721"/>
                    <a:pt x="1121" y="1750"/>
                  </a:cubicBezTo>
                  <a:cubicBezTo>
                    <a:pt x="1096" y="1779"/>
                    <a:pt x="858" y="1731"/>
                    <a:pt x="858" y="1888"/>
                  </a:cubicBezTo>
                  <a:cubicBezTo>
                    <a:pt x="858" y="1952"/>
                    <a:pt x="1011" y="1979"/>
                    <a:pt x="1179" y="1979"/>
                  </a:cubicBezTo>
                  <a:cubicBezTo>
                    <a:pt x="1369" y="1979"/>
                    <a:pt x="1580" y="1944"/>
                    <a:pt x="1609" y="1883"/>
                  </a:cubicBezTo>
                  <a:cubicBezTo>
                    <a:pt x="1663" y="1770"/>
                    <a:pt x="1247" y="1304"/>
                    <a:pt x="1247" y="1304"/>
                  </a:cubicBezTo>
                  <a:lnTo>
                    <a:pt x="1247" y="1304"/>
                  </a:lnTo>
                  <a:cubicBezTo>
                    <a:pt x="1247" y="1304"/>
                    <a:pt x="1840" y="1495"/>
                    <a:pt x="2092" y="1495"/>
                  </a:cubicBezTo>
                  <a:cubicBezTo>
                    <a:pt x="2174" y="1495"/>
                    <a:pt x="2221" y="1475"/>
                    <a:pt x="2199" y="1421"/>
                  </a:cubicBezTo>
                  <a:cubicBezTo>
                    <a:pt x="2143" y="1289"/>
                    <a:pt x="1525" y="974"/>
                    <a:pt x="1525" y="974"/>
                  </a:cubicBezTo>
                  <a:lnTo>
                    <a:pt x="1525" y="974"/>
                  </a:lnTo>
                  <a:cubicBezTo>
                    <a:pt x="1525" y="974"/>
                    <a:pt x="2125" y="1121"/>
                    <a:pt x="2448" y="1121"/>
                  </a:cubicBezTo>
                  <a:cubicBezTo>
                    <a:pt x="2546" y="1121"/>
                    <a:pt x="2618" y="1107"/>
                    <a:pt x="2640" y="1072"/>
                  </a:cubicBezTo>
                  <a:cubicBezTo>
                    <a:pt x="2736" y="920"/>
                    <a:pt x="1790" y="577"/>
                    <a:pt x="1790" y="577"/>
                  </a:cubicBezTo>
                  <a:lnTo>
                    <a:pt x="1790" y="577"/>
                  </a:lnTo>
                  <a:cubicBezTo>
                    <a:pt x="1790" y="577"/>
                    <a:pt x="2090" y="607"/>
                    <a:pt x="2348" y="607"/>
                  </a:cubicBezTo>
                  <a:cubicBezTo>
                    <a:pt x="2573" y="607"/>
                    <a:pt x="2766" y="584"/>
                    <a:pt x="2703" y="498"/>
                  </a:cubicBezTo>
                  <a:cubicBezTo>
                    <a:pt x="2566" y="315"/>
                    <a:pt x="1406" y="3"/>
                    <a:pt x="1206" y="0"/>
                  </a:cubicBezTo>
                  <a:cubicBezTo>
                    <a:pt x="1202" y="0"/>
                    <a:pt x="1197" y="0"/>
                    <a:pt x="1192"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81"/>
            <p:cNvSpPr/>
            <p:nvPr/>
          </p:nvSpPr>
          <p:spPr>
            <a:xfrm>
              <a:off x="3870250" y="2262400"/>
              <a:ext cx="142825" cy="212800"/>
            </a:xfrm>
            <a:custGeom>
              <a:rect b="b" l="l" r="r" t="t"/>
              <a:pathLst>
                <a:path extrusionOk="0" h="8512" w="5713">
                  <a:moveTo>
                    <a:pt x="4690" y="0"/>
                  </a:moveTo>
                  <a:cubicBezTo>
                    <a:pt x="4690" y="0"/>
                    <a:pt x="4503" y="170"/>
                    <a:pt x="4212" y="443"/>
                  </a:cubicBezTo>
                  <a:cubicBezTo>
                    <a:pt x="3559" y="1062"/>
                    <a:pt x="2382" y="2212"/>
                    <a:pt x="1645" y="3151"/>
                  </a:cubicBezTo>
                  <a:cubicBezTo>
                    <a:pt x="582" y="4505"/>
                    <a:pt x="1" y="5215"/>
                    <a:pt x="1355" y="6635"/>
                  </a:cubicBezTo>
                  <a:cubicBezTo>
                    <a:pt x="2068" y="7381"/>
                    <a:pt x="2708" y="8046"/>
                    <a:pt x="3156" y="8511"/>
                  </a:cubicBezTo>
                  <a:cubicBezTo>
                    <a:pt x="3689" y="7690"/>
                    <a:pt x="4277" y="6904"/>
                    <a:pt x="4825" y="6093"/>
                  </a:cubicBezTo>
                  <a:lnTo>
                    <a:pt x="4066" y="5505"/>
                  </a:lnTo>
                  <a:lnTo>
                    <a:pt x="5526" y="3839"/>
                  </a:lnTo>
                  <a:lnTo>
                    <a:pt x="5524" y="3839"/>
                  </a:lnTo>
                  <a:lnTo>
                    <a:pt x="5713" y="3625"/>
                  </a:lnTo>
                  <a:lnTo>
                    <a:pt x="4961" y="962"/>
                  </a:lnTo>
                  <a:lnTo>
                    <a:pt x="46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81"/>
            <p:cNvSpPr/>
            <p:nvPr/>
          </p:nvSpPr>
          <p:spPr>
            <a:xfrm>
              <a:off x="3975575" y="2229575"/>
              <a:ext cx="120525" cy="70800"/>
            </a:xfrm>
            <a:custGeom>
              <a:rect b="b" l="l" r="r" t="t"/>
              <a:pathLst>
                <a:path extrusionOk="0" h="2832" w="4821">
                  <a:moveTo>
                    <a:pt x="3379" y="1"/>
                  </a:moveTo>
                  <a:lnTo>
                    <a:pt x="3379" y="1"/>
                  </a:lnTo>
                  <a:cubicBezTo>
                    <a:pt x="2980" y="174"/>
                    <a:pt x="1929" y="619"/>
                    <a:pt x="1000" y="907"/>
                  </a:cubicBezTo>
                  <a:cubicBezTo>
                    <a:pt x="746" y="986"/>
                    <a:pt x="580" y="1128"/>
                    <a:pt x="478" y="1313"/>
                  </a:cubicBezTo>
                  <a:lnTo>
                    <a:pt x="477" y="1312"/>
                  </a:lnTo>
                  <a:cubicBezTo>
                    <a:pt x="477" y="1312"/>
                    <a:pt x="290" y="1483"/>
                    <a:pt x="0" y="1756"/>
                  </a:cubicBezTo>
                  <a:cubicBezTo>
                    <a:pt x="102" y="1837"/>
                    <a:pt x="221" y="1927"/>
                    <a:pt x="351" y="2019"/>
                  </a:cubicBezTo>
                  <a:cubicBezTo>
                    <a:pt x="473" y="2104"/>
                    <a:pt x="607" y="2191"/>
                    <a:pt x="749" y="2275"/>
                  </a:cubicBezTo>
                  <a:cubicBezTo>
                    <a:pt x="1256" y="2573"/>
                    <a:pt x="1872" y="2831"/>
                    <a:pt x="2488" y="2831"/>
                  </a:cubicBezTo>
                  <a:cubicBezTo>
                    <a:pt x="2722" y="2831"/>
                    <a:pt x="2955" y="2794"/>
                    <a:pt x="3183" y="2708"/>
                  </a:cubicBezTo>
                  <a:lnTo>
                    <a:pt x="3183" y="2707"/>
                  </a:lnTo>
                  <a:cubicBezTo>
                    <a:pt x="4820" y="2087"/>
                    <a:pt x="3406" y="43"/>
                    <a:pt x="3379" y="1"/>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81"/>
            <p:cNvSpPr/>
            <p:nvPr/>
          </p:nvSpPr>
          <p:spPr>
            <a:xfrm>
              <a:off x="3934850" y="2366900"/>
              <a:ext cx="37775" cy="33025"/>
            </a:xfrm>
            <a:custGeom>
              <a:rect b="b" l="l" r="r" t="t"/>
              <a:pathLst>
                <a:path extrusionOk="0" h="1321" w="1511">
                  <a:moveTo>
                    <a:pt x="61" y="1"/>
                  </a:moveTo>
                  <a:cubicBezTo>
                    <a:pt x="29" y="1"/>
                    <a:pt x="1" y="40"/>
                    <a:pt x="31" y="68"/>
                  </a:cubicBezTo>
                  <a:cubicBezTo>
                    <a:pt x="495" y="482"/>
                    <a:pt x="960" y="896"/>
                    <a:pt x="1424" y="1311"/>
                  </a:cubicBezTo>
                  <a:cubicBezTo>
                    <a:pt x="1432" y="1318"/>
                    <a:pt x="1441" y="1321"/>
                    <a:pt x="1450" y="1321"/>
                  </a:cubicBezTo>
                  <a:cubicBezTo>
                    <a:pt x="1483" y="1321"/>
                    <a:pt x="1511" y="1280"/>
                    <a:pt x="1480" y="1254"/>
                  </a:cubicBezTo>
                  <a:cubicBezTo>
                    <a:pt x="1017" y="840"/>
                    <a:pt x="552" y="425"/>
                    <a:pt x="88" y="11"/>
                  </a:cubicBezTo>
                  <a:cubicBezTo>
                    <a:pt x="79" y="4"/>
                    <a:pt x="70" y="1"/>
                    <a:pt x="61"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81"/>
            <p:cNvSpPr/>
            <p:nvPr/>
          </p:nvSpPr>
          <p:spPr>
            <a:xfrm>
              <a:off x="4007150" y="2313625"/>
              <a:ext cx="37725" cy="45825"/>
            </a:xfrm>
            <a:custGeom>
              <a:rect b="b" l="l" r="r" t="t"/>
              <a:pathLst>
                <a:path extrusionOk="0" h="1833" w="1509">
                  <a:moveTo>
                    <a:pt x="1453" y="1"/>
                  </a:moveTo>
                  <a:cubicBezTo>
                    <a:pt x="1444" y="1"/>
                    <a:pt x="1435" y="5"/>
                    <a:pt x="1428" y="14"/>
                  </a:cubicBezTo>
                  <a:cubicBezTo>
                    <a:pt x="960" y="596"/>
                    <a:pt x="492" y="1180"/>
                    <a:pt x="25" y="1763"/>
                  </a:cubicBezTo>
                  <a:cubicBezTo>
                    <a:pt x="1" y="1792"/>
                    <a:pt x="27" y="1832"/>
                    <a:pt x="55" y="1832"/>
                  </a:cubicBezTo>
                  <a:cubicBezTo>
                    <a:pt x="64" y="1832"/>
                    <a:pt x="73" y="1828"/>
                    <a:pt x="80" y="1819"/>
                  </a:cubicBezTo>
                  <a:cubicBezTo>
                    <a:pt x="548" y="1237"/>
                    <a:pt x="1016" y="653"/>
                    <a:pt x="1484" y="70"/>
                  </a:cubicBezTo>
                  <a:cubicBezTo>
                    <a:pt x="1508" y="41"/>
                    <a:pt x="1481" y="1"/>
                    <a:pt x="1453"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81"/>
            <p:cNvSpPr/>
            <p:nvPr/>
          </p:nvSpPr>
          <p:spPr>
            <a:xfrm>
              <a:off x="4033550" y="2324600"/>
              <a:ext cx="9400" cy="2025"/>
            </a:xfrm>
            <a:custGeom>
              <a:rect b="b" l="l" r="r" t="t"/>
              <a:pathLst>
                <a:path extrusionOk="0" h="81" w="376">
                  <a:moveTo>
                    <a:pt x="53" y="1"/>
                  </a:moveTo>
                  <a:cubicBezTo>
                    <a:pt x="1" y="1"/>
                    <a:pt x="1" y="81"/>
                    <a:pt x="53" y="81"/>
                  </a:cubicBezTo>
                  <a:lnTo>
                    <a:pt x="325" y="81"/>
                  </a:lnTo>
                  <a:cubicBezTo>
                    <a:pt x="376" y="81"/>
                    <a:pt x="376" y="1"/>
                    <a:pt x="325"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81"/>
            <p:cNvSpPr/>
            <p:nvPr/>
          </p:nvSpPr>
          <p:spPr>
            <a:xfrm>
              <a:off x="3988400" y="2183225"/>
              <a:ext cx="106925" cy="127075"/>
            </a:xfrm>
            <a:custGeom>
              <a:rect b="b" l="l" r="r" t="t"/>
              <a:pathLst>
                <a:path extrusionOk="0" h="5083" w="4277">
                  <a:moveTo>
                    <a:pt x="3057" y="0"/>
                  </a:moveTo>
                  <a:lnTo>
                    <a:pt x="1340" y="1320"/>
                  </a:lnTo>
                  <a:cubicBezTo>
                    <a:pt x="1226" y="1953"/>
                    <a:pt x="0" y="2811"/>
                    <a:pt x="619" y="2822"/>
                  </a:cubicBezTo>
                  <a:cubicBezTo>
                    <a:pt x="1239" y="2834"/>
                    <a:pt x="1610" y="4380"/>
                    <a:pt x="2283" y="4839"/>
                  </a:cubicBezTo>
                  <a:cubicBezTo>
                    <a:pt x="2523" y="5003"/>
                    <a:pt x="2815" y="5083"/>
                    <a:pt x="3096" y="5083"/>
                  </a:cubicBezTo>
                  <a:cubicBezTo>
                    <a:pt x="3603" y="5083"/>
                    <a:pt x="4078" y="4823"/>
                    <a:pt x="4155" y="4333"/>
                  </a:cubicBezTo>
                  <a:cubicBezTo>
                    <a:pt x="4277" y="3571"/>
                    <a:pt x="3522" y="2845"/>
                    <a:pt x="3095" y="2121"/>
                  </a:cubicBezTo>
                  <a:cubicBezTo>
                    <a:pt x="2667" y="1395"/>
                    <a:pt x="3057" y="0"/>
                    <a:pt x="3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81"/>
            <p:cNvSpPr/>
            <p:nvPr/>
          </p:nvSpPr>
          <p:spPr>
            <a:xfrm>
              <a:off x="4063800" y="2169275"/>
              <a:ext cx="2050" cy="33175"/>
            </a:xfrm>
            <a:custGeom>
              <a:rect b="b" l="l" r="r" t="t"/>
              <a:pathLst>
                <a:path extrusionOk="0" h="1327" w="82">
                  <a:moveTo>
                    <a:pt x="41" y="1"/>
                  </a:moveTo>
                  <a:cubicBezTo>
                    <a:pt x="19" y="1"/>
                    <a:pt x="0" y="18"/>
                    <a:pt x="0" y="40"/>
                  </a:cubicBezTo>
                  <a:lnTo>
                    <a:pt x="0" y="1287"/>
                  </a:lnTo>
                  <a:cubicBezTo>
                    <a:pt x="0" y="1309"/>
                    <a:pt x="19" y="1326"/>
                    <a:pt x="41" y="1326"/>
                  </a:cubicBezTo>
                  <a:cubicBezTo>
                    <a:pt x="63" y="1326"/>
                    <a:pt x="82" y="1309"/>
                    <a:pt x="82" y="1287"/>
                  </a:cubicBezTo>
                  <a:lnTo>
                    <a:pt x="82" y="40"/>
                  </a:lnTo>
                  <a:cubicBezTo>
                    <a:pt x="82" y="18"/>
                    <a:pt x="63" y="1"/>
                    <a:pt x="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81"/>
            <p:cNvSpPr/>
            <p:nvPr/>
          </p:nvSpPr>
          <p:spPr>
            <a:xfrm>
              <a:off x="4056075" y="2194050"/>
              <a:ext cx="17500" cy="23400"/>
            </a:xfrm>
            <a:custGeom>
              <a:rect b="b" l="l" r="r" t="t"/>
              <a:pathLst>
                <a:path extrusionOk="0" h="936" w="700">
                  <a:moveTo>
                    <a:pt x="350" y="1"/>
                  </a:moveTo>
                  <a:cubicBezTo>
                    <a:pt x="305" y="1"/>
                    <a:pt x="261" y="23"/>
                    <a:pt x="236" y="67"/>
                  </a:cubicBezTo>
                  <a:lnTo>
                    <a:pt x="27" y="419"/>
                  </a:lnTo>
                  <a:cubicBezTo>
                    <a:pt x="1" y="463"/>
                    <a:pt x="2" y="518"/>
                    <a:pt x="30" y="561"/>
                  </a:cubicBezTo>
                  <a:lnTo>
                    <a:pt x="238" y="875"/>
                  </a:lnTo>
                  <a:cubicBezTo>
                    <a:pt x="265" y="915"/>
                    <a:pt x="308" y="935"/>
                    <a:pt x="350" y="935"/>
                  </a:cubicBezTo>
                  <a:cubicBezTo>
                    <a:pt x="392" y="935"/>
                    <a:pt x="435" y="915"/>
                    <a:pt x="461" y="875"/>
                  </a:cubicBezTo>
                  <a:lnTo>
                    <a:pt x="670" y="561"/>
                  </a:lnTo>
                  <a:cubicBezTo>
                    <a:pt x="698" y="518"/>
                    <a:pt x="699" y="463"/>
                    <a:pt x="673" y="419"/>
                  </a:cubicBezTo>
                  <a:lnTo>
                    <a:pt x="464" y="67"/>
                  </a:lnTo>
                  <a:cubicBezTo>
                    <a:pt x="439" y="23"/>
                    <a:pt x="394" y="1"/>
                    <a:pt x="3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81"/>
            <p:cNvSpPr/>
            <p:nvPr/>
          </p:nvSpPr>
          <p:spPr>
            <a:xfrm>
              <a:off x="4310825" y="2277375"/>
              <a:ext cx="57950" cy="41775"/>
            </a:xfrm>
            <a:custGeom>
              <a:rect b="b" l="l" r="r" t="t"/>
              <a:pathLst>
                <a:path extrusionOk="0" h="1671" w="2318">
                  <a:moveTo>
                    <a:pt x="1290" y="0"/>
                  </a:moveTo>
                  <a:cubicBezTo>
                    <a:pt x="1243" y="0"/>
                    <a:pt x="1155" y="18"/>
                    <a:pt x="1189" y="160"/>
                  </a:cubicBezTo>
                  <a:cubicBezTo>
                    <a:pt x="1234" y="351"/>
                    <a:pt x="1600" y="456"/>
                    <a:pt x="1652" y="509"/>
                  </a:cubicBezTo>
                  <a:cubicBezTo>
                    <a:pt x="1703" y="564"/>
                    <a:pt x="1471" y="688"/>
                    <a:pt x="1471" y="688"/>
                  </a:cubicBezTo>
                  <a:cubicBezTo>
                    <a:pt x="1471" y="688"/>
                    <a:pt x="881" y="96"/>
                    <a:pt x="639" y="96"/>
                  </a:cubicBezTo>
                  <a:cubicBezTo>
                    <a:pt x="631" y="96"/>
                    <a:pt x="624" y="97"/>
                    <a:pt x="617" y="98"/>
                  </a:cubicBezTo>
                  <a:cubicBezTo>
                    <a:pt x="391" y="140"/>
                    <a:pt x="935" y="867"/>
                    <a:pt x="935" y="867"/>
                  </a:cubicBezTo>
                  <a:cubicBezTo>
                    <a:pt x="935" y="867"/>
                    <a:pt x="559" y="508"/>
                    <a:pt x="375" y="508"/>
                  </a:cubicBezTo>
                  <a:cubicBezTo>
                    <a:pt x="374" y="508"/>
                    <a:pt x="373" y="508"/>
                    <a:pt x="372" y="508"/>
                  </a:cubicBezTo>
                  <a:cubicBezTo>
                    <a:pt x="189" y="512"/>
                    <a:pt x="541" y="1096"/>
                    <a:pt x="541" y="1096"/>
                  </a:cubicBezTo>
                  <a:cubicBezTo>
                    <a:pt x="541" y="1096"/>
                    <a:pt x="382" y="957"/>
                    <a:pt x="246" y="957"/>
                  </a:cubicBezTo>
                  <a:cubicBezTo>
                    <a:pt x="207" y="957"/>
                    <a:pt x="169" y="969"/>
                    <a:pt x="138" y="999"/>
                  </a:cubicBezTo>
                  <a:cubicBezTo>
                    <a:pt x="1" y="1134"/>
                    <a:pt x="53" y="1274"/>
                    <a:pt x="167" y="1439"/>
                  </a:cubicBezTo>
                  <a:cubicBezTo>
                    <a:pt x="276" y="1598"/>
                    <a:pt x="461" y="1670"/>
                    <a:pt x="572" y="1670"/>
                  </a:cubicBezTo>
                  <a:cubicBezTo>
                    <a:pt x="576" y="1670"/>
                    <a:pt x="581" y="1670"/>
                    <a:pt x="585" y="1670"/>
                  </a:cubicBezTo>
                  <a:cubicBezTo>
                    <a:pt x="693" y="1664"/>
                    <a:pt x="774" y="1474"/>
                    <a:pt x="774" y="1474"/>
                  </a:cubicBezTo>
                  <a:cubicBezTo>
                    <a:pt x="774" y="1474"/>
                    <a:pt x="949" y="1523"/>
                    <a:pt x="1087" y="1523"/>
                  </a:cubicBezTo>
                  <a:cubicBezTo>
                    <a:pt x="1147" y="1523"/>
                    <a:pt x="1200" y="1514"/>
                    <a:pt x="1229" y="1487"/>
                  </a:cubicBezTo>
                  <a:cubicBezTo>
                    <a:pt x="1323" y="1400"/>
                    <a:pt x="1312" y="1276"/>
                    <a:pt x="1312" y="1276"/>
                  </a:cubicBezTo>
                  <a:lnTo>
                    <a:pt x="1312" y="1276"/>
                  </a:lnTo>
                  <a:cubicBezTo>
                    <a:pt x="1312" y="1276"/>
                    <a:pt x="1377" y="1317"/>
                    <a:pt x="1465" y="1317"/>
                  </a:cubicBezTo>
                  <a:cubicBezTo>
                    <a:pt x="1504" y="1317"/>
                    <a:pt x="1547" y="1309"/>
                    <a:pt x="1592" y="1286"/>
                  </a:cubicBezTo>
                  <a:cubicBezTo>
                    <a:pt x="1735" y="1210"/>
                    <a:pt x="1742" y="1092"/>
                    <a:pt x="1742" y="1092"/>
                  </a:cubicBezTo>
                  <a:cubicBezTo>
                    <a:pt x="1742" y="1092"/>
                    <a:pt x="2032" y="969"/>
                    <a:pt x="2174" y="873"/>
                  </a:cubicBezTo>
                  <a:cubicBezTo>
                    <a:pt x="2317" y="779"/>
                    <a:pt x="2187" y="485"/>
                    <a:pt x="2123" y="289"/>
                  </a:cubicBezTo>
                  <a:cubicBezTo>
                    <a:pt x="2061" y="92"/>
                    <a:pt x="1578" y="150"/>
                    <a:pt x="1316" y="2"/>
                  </a:cubicBezTo>
                  <a:cubicBezTo>
                    <a:pt x="1316" y="2"/>
                    <a:pt x="1305" y="0"/>
                    <a:pt x="1290"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81"/>
            <p:cNvSpPr/>
            <p:nvPr/>
          </p:nvSpPr>
          <p:spPr>
            <a:xfrm>
              <a:off x="3720050" y="2661900"/>
              <a:ext cx="176700" cy="108975"/>
            </a:xfrm>
            <a:custGeom>
              <a:rect b="b" l="l" r="r" t="t"/>
              <a:pathLst>
                <a:path extrusionOk="0" h="4359" w="7068">
                  <a:moveTo>
                    <a:pt x="5586" y="0"/>
                  </a:moveTo>
                  <a:cubicBezTo>
                    <a:pt x="4387" y="780"/>
                    <a:pt x="2501" y="2098"/>
                    <a:pt x="1031" y="2098"/>
                  </a:cubicBezTo>
                  <a:cubicBezTo>
                    <a:pt x="713" y="2098"/>
                    <a:pt x="414" y="2037"/>
                    <a:pt x="146" y="1894"/>
                  </a:cubicBezTo>
                  <a:cubicBezTo>
                    <a:pt x="24" y="2239"/>
                    <a:pt x="1" y="2563"/>
                    <a:pt x="146" y="2851"/>
                  </a:cubicBezTo>
                  <a:cubicBezTo>
                    <a:pt x="146" y="2851"/>
                    <a:pt x="1822" y="4197"/>
                    <a:pt x="3808" y="4358"/>
                  </a:cubicBezTo>
                  <a:cubicBezTo>
                    <a:pt x="4832" y="4161"/>
                    <a:pt x="5988" y="3805"/>
                    <a:pt x="7068" y="3170"/>
                  </a:cubicBezTo>
                  <a:cubicBezTo>
                    <a:pt x="6829" y="2712"/>
                    <a:pt x="6598" y="2252"/>
                    <a:pt x="6387" y="1782"/>
                  </a:cubicBezTo>
                  <a:cubicBezTo>
                    <a:pt x="6161" y="1280"/>
                    <a:pt x="5954" y="768"/>
                    <a:pt x="5717" y="270"/>
                  </a:cubicBezTo>
                  <a:cubicBezTo>
                    <a:pt x="5675" y="180"/>
                    <a:pt x="5631" y="90"/>
                    <a:pt x="55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81"/>
            <p:cNvSpPr/>
            <p:nvPr/>
          </p:nvSpPr>
          <p:spPr>
            <a:xfrm>
              <a:off x="3723675" y="2714775"/>
              <a:ext cx="91600" cy="56100"/>
            </a:xfrm>
            <a:custGeom>
              <a:rect b="b" l="l" r="r" t="t"/>
              <a:pathLst>
                <a:path extrusionOk="0" h="2244" w="3664">
                  <a:moveTo>
                    <a:pt x="2885" y="0"/>
                  </a:moveTo>
                  <a:lnTo>
                    <a:pt x="2885" y="0"/>
                  </a:lnTo>
                  <a:cubicBezTo>
                    <a:pt x="2885" y="1"/>
                    <a:pt x="1354" y="770"/>
                    <a:pt x="332" y="770"/>
                  </a:cubicBezTo>
                  <a:cubicBezTo>
                    <a:pt x="214" y="770"/>
                    <a:pt x="102" y="759"/>
                    <a:pt x="1" y="736"/>
                  </a:cubicBezTo>
                  <a:lnTo>
                    <a:pt x="1" y="736"/>
                  </a:lnTo>
                  <a:cubicBezTo>
                    <a:pt x="1" y="737"/>
                    <a:pt x="1677" y="2082"/>
                    <a:pt x="3663" y="2243"/>
                  </a:cubicBezTo>
                  <a:cubicBezTo>
                    <a:pt x="3663" y="2243"/>
                    <a:pt x="2649" y="1186"/>
                    <a:pt x="2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81"/>
            <p:cNvSpPr/>
            <p:nvPr/>
          </p:nvSpPr>
          <p:spPr>
            <a:xfrm>
              <a:off x="5072450" y="2896875"/>
              <a:ext cx="176675" cy="108925"/>
            </a:xfrm>
            <a:custGeom>
              <a:rect b="b" l="l" r="r" t="t"/>
              <a:pathLst>
                <a:path extrusionOk="0" h="4357" w="7067">
                  <a:moveTo>
                    <a:pt x="1482" y="0"/>
                  </a:moveTo>
                  <a:cubicBezTo>
                    <a:pt x="1437" y="89"/>
                    <a:pt x="1392" y="180"/>
                    <a:pt x="1350" y="270"/>
                  </a:cubicBezTo>
                  <a:cubicBezTo>
                    <a:pt x="1114" y="768"/>
                    <a:pt x="907" y="1280"/>
                    <a:pt x="681" y="1781"/>
                  </a:cubicBezTo>
                  <a:cubicBezTo>
                    <a:pt x="470" y="2250"/>
                    <a:pt x="239" y="2712"/>
                    <a:pt x="0" y="3169"/>
                  </a:cubicBezTo>
                  <a:cubicBezTo>
                    <a:pt x="1080" y="3805"/>
                    <a:pt x="2236" y="4161"/>
                    <a:pt x="3260" y="4357"/>
                  </a:cubicBezTo>
                  <a:cubicBezTo>
                    <a:pt x="5246" y="4197"/>
                    <a:pt x="6922" y="2850"/>
                    <a:pt x="6922" y="2850"/>
                  </a:cubicBezTo>
                  <a:cubicBezTo>
                    <a:pt x="7067" y="2562"/>
                    <a:pt x="7044" y="2239"/>
                    <a:pt x="6922" y="1894"/>
                  </a:cubicBezTo>
                  <a:cubicBezTo>
                    <a:pt x="6654" y="2036"/>
                    <a:pt x="6355" y="2098"/>
                    <a:pt x="6037" y="2098"/>
                  </a:cubicBezTo>
                  <a:cubicBezTo>
                    <a:pt x="4568" y="2098"/>
                    <a:pt x="2681" y="779"/>
                    <a:pt x="14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81"/>
            <p:cNvSpPr/>
            <p:nvPr/>
          </p:nvSpPr>
          <p:spPr>
            <a:xfrm>
              <a:off x="5153925" y="2949750"/>
              <a:ext cx="91600" cy="56100"/>
            </a:xfrm>
            <a:custGeom>
              <a:rect b="b" l="l" r="r" t="t"/>
              <a:pathLst>
                <a:path extrusionOk="0" h="2244" w="3664">
                  <a:moveTo>
                    <a:pt x="779" y="1"/>
                  </a:moveTo>
                  <a:lnTo>
                    <a:pt x="779" y="1"/>
                  </a:lnTo>
                  <a:cubicBezTo>
                    <a:pt x="1013" y="1186"/>
                    <a:pt x="1" y="2242"/>
                    <a:pt x="1" y="2242"/>
                  </a:cubicBezTo>
                  <a:lnTo>
                    <a:pt x="1" y="2243"/>
                  </a:lnTo>
                  <a:cubicBezTo>
                    <a:pt x="1987" y="2082"/>
                    <a:pt x="3663" y="735"/>
                    <a:pt x="3663" y="735"/>
                  </a:cubicBezTo>
                  <a:lnTo>
                    <a:pt x="3663" y="735"/>
                  </a:lnTo>
                  <a:cubicBezTo>
                    <a:pt x="3561" y="758"/>
                    <a:pt x="3449" y="769"/>
                    <a:pt x="3330" y="769"/>
                  </a:cubicBezTo>
                  <a:cubicBezTo>
                    <a:pt x="2308" y="769"/>
                    <a:pt x="779" y="1"/>
                    <a:pt x="7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81"/>
            <p:cNvSpPr/>
            <p:nvPr/>
          </p:nvSpPr>
          <p:spPr>
            <a:xfrm>
              <a:off x="3816550" y="3338600"/>
              <a:ext cx="92725" cy="22500"/>
            </a:xfrm>
            <a:custGeom>
              <a:rect b="b" l="l" r="r" t="t"/>
              <a:pathLst>
                <a:path extrusionOk="0" h="900" w="3709">
                  <a:moveTo>
                    <a:pt x="0" y="1"/>
                  </a:moveTo>
                  <a:lnTo>
                    <a:pt x="0" y="899"/>
                  </a:lnTo>
                  <a:lnTo>
                    <a:pt x="3709" y="899"/>
                  </a:lnTo>
                  <a:lnTo>
                    <a:pt x="37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81"/>
            <p:cNvSpPr/>
            <p:nvPr/>
          </p:nvSpPr>
          <p:spPr>
            <a:xfrm>
              <a:off x="3748275" y="3273675"/>
              <a:ext cx="232800" cy="71475"/>
            </a:xfrm>
            <a:custGeom>
              <a:rect b="b" l="l" r="r" t="t"/>
              <a:pathLst>
                <a:path extrusionOk="0" h="2859" w="9312">
                  <a:moveTo>
                    <a:pt x="0" y="0"/>
                  </a:moveTo>
                  <a:lnTo>
                    <a:pt x="988" y="1774"/>
                  </a:lnTo>
                  <a:lnTo>
                    <a:pt x="1042" y="1869"/>
                  </a:lnTo>
                  <a:lnTo>
                    <a:pt x="1168" y="2095"/>
                  </a:lnTo>
                  <a:cubicBezTo>
                    <a:pt x="1242" y="2229"/>
                    <a:pt x="1335" y="2347"/>
                    <a:pt x="1442" y="2449"/>
                  </a:cubicBezTo>
                  <a:cubicBezTo>
                    <a:pt x="1472" y="2478"/>
                    <a:pt x="1503" y="2505"/>
                    <a:pt x="1536" y="2530"/>
                  </a:cubicBezTo>
                  <a:cubicBezTo>
                    <a:pt x="1795" y="2740"/>
                    <a:pt x="2123" y="2859"/>
                    <a:pt x="2468" y="2859"/>
                  </a:cubicBezTo>
                  <a:lnTo>
                    <a:pt x="6845" y="2859"/>
                  </a:lnTo>
                  <a:cubicBezTo>
                    <a:pt x="7131" y="2859"/>
                    <a:pt x="7406" y="2776"/>
                    <a:pt x="7639" y="2628"/>
                  </a:cubicBezTo>
                  <a:cubicBezTo>
                    <a:pt x="7676" y="2607"/>
                    <a:pt x="7710" y="2582"/>
                    <a:pt x="7745" y="2556"/>
                  </a:cubicBezTo>
                  <a:cubicBezTo>
                    <a:pt x="7906" y="2433"/>
                    <a:pt x="8042" y="2278"/>
                    <a:pt x="8144" y="2095"/>
                  </a:cubicBezTo>
                  <a:lnTo>
                    <a:pt x="8168" y="2053"/>
                  </a:lnTo>
                  <a:lnTo>
                    <a:pt x="8223" y="1955"/>
                  </a:lnTo>
                  <a:lnTo>
                    <a:pt x="93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81"/>
            <p:cNvSpPr/>
            <p:nvPr/>
          </p:nvSpPr>
          <p:spPr>
            <a:xfrm>
              <a:off x="3772975" y="3273675"/>
              <a:ext cx="15425" cy="46750"/>
            </a:xfrm>
            <a:custGeom>
              <a:rect b="b" l="l" r="r" t="t"/>
              <a:pathLst>
                <a:path extrusionOk="0" h="1870" w="617">
                  <a:moveTo>
                    <a:pt x="357" y="0"/>
                  </a:moveTo>
                  <a:cubicBezTo>
                    <a:pt x="438" y="190"/>
                    <a:pt x="490" y="395"/>
                    <a:pt x="500" y="613"/>
                  </a:cubicBezTo>
                  <a:cubicBezTo>
                    <a:pt x="521" y="1062"/>
                    <a:pt x="329" y="1506"/>
                    <a:pt x="0" y="1774"/>
                  </a:cubicBezTo>
                  <a:lnTo>
                    <a:pt x="54" y="1869"/>
                  </a:lnTo>
                  <a:cubicBezTo>
                    <a:pt x="387" y="1606"/>
                    <a:pt x="599" y="1180"/>
                    <a:pt x="610" y="735"/>
                  </a:cubicBezTo>
                  <a:cubicBezTo>
                    <a:pt x="616" y="474"/>
                    <a:pt x="565" y="228"/>
                    <a:pt x="473"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81"/>
            <p:cNvSpPr/>
            <p:nvPr/>
          </p:nvSpPr>
          <p:spPr>
            <a:xfrm>
              <a:off x="3798550" y="3273675"/>
              <a:ext cx="116250" cy="29825"/>
            </a:xfrm>
            <a:custGeom>
              <a:rect b="b" l="l" r="r" t="t"/>
              <a:pathLst>
                <a:path extrusionOk="0" h="1193" w="4650">
                  <a:moveTo>
                    <a:pt x="0" y="0"/>
                  </a:moveTo>
                  <a:cubicBezTo>
                    <a:pt x="193" y="421"/>
                    <a:pt x="542" y="776"/>
                    <a:pt x="968" y="974"/>
                  </a:cubicBezTo>
                  <a:cubicBezTo>
                    <a:pt x="1295" y="1126"/>
                    <a:pt x="1643" y="1193"/>
                    <a:pt x="1992" y="1193"/>
                  </a:cubicBezTo>
                  <a:cubicBezTo>
                    <a:pt x="2615" y="1193"/>
                    <a:pt x="3244" y="980"/>
                    <a:pt x="3775" y="658"/>
                  </a:cubicBezTo>
                  <a:cubicBezTo>
                    <a:pt x="4088" y="470"/>
                    <a:pt x="4377" y="244"/>
                    <a:pt x="4649" y="0"/>
                  </a:cubicBezTo>
                  <a:lnTo>
                    <a:pt x="4482" y="0"/>
                  </a:lnTo>
                  <a:cubicBezTo>
                    <a:pt x="3778" y="605"/>
                    <a:pt x="2955" y="1084"/>
                    <a:pt x="2000" y="1084"/>
                  </a:cubicBezTo>
                  <a:cubicBezTo>
                    <a:pt x="1990" y="1084"/>
                    <a:pt x="1980" y="1084"/>
                    <a:pt x="1970" y="1084"/>
                  </a:cubicBezTo>
                  <a:cubicBezTo>
                    <a:pt x="1400" y="1077"/>
                    <a:pt x="836" y="880"/>
                    <a:pt x="438" y="458"/>
                  </a:cubicBezTo>
                  <a:cubicBezTo>
                    <a:pt x="309" y="321"/>
                    <a:pt x="202" y="167"/>
                    <a:pt x="119"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81"/>
            <p:cNvSpPr/>
            <p:nvPr/>
          </p:nvSpPr>
          <p:spPr>
            <a:xfrm>
              <a:off x="3937400" y="3273675"/>
              <a:ext cx="16475" cy="51350"/>
            </a:xfrm>
            <a:custGeom>
              <a:rect b="b" l="l" r="r" t="t"/>
              <a:pathLst>
                <a:path extrusionOk="0" h="2054" w="659">
                  <a:moveTo>
                    <a:pt x="219" y="0"/>
                  </a:moveTo>
                  <a:cubicBezTo>
                    <a:pt x="56" y="284"/>
                    <a:pt x="0" y="613"/>
                    <a:pt x="48" y="944"/>
                  </a:cubicBezTo>
                  <a:cubicBezTo>
                    <a:pt x="112" y="1380"/>
                    <a:pt x="324" y="1742"/>
                    <a:pt x="603" y="2053"/>
                  </a:cubicBezTo>
                  <a:lnTo>
                    <a:pt x="658" y="1955"/>
                  </a:lnTo>
                  <a:cubicBezTo>
                    <a:pt x="428" y="1691"/>
                    <a:pt x="250" y="1388"/>
                    <a:pt x="174" y="1030"/>
                  </a:cubicBezTo>
                  <a:cubicBezTo>
                    <a:pt x="99" y="671"/>
                    <a:pt x="150" y="305"/>
                    <a:pt x="347"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81"/>
            <p:cNvSpPr/>
            <p:nvPr/>
          </p:nvSpPr>
          <p:spPr>
            <a:xfrm>
              <a:off x="3784300" y="3318475"/>
              <a:ext cx="157625" cy="20925"/>
            </a:xfrm>
            <a:custGeom>
              <a:rect b="b" l="l" r="r" t="t"/>
              <a:pathLst>
                <a:path extrusionOk="0" h="837" w="6305">
                  <a:moveTo>
                    <a:pt x="2681" y="0"/>
                  </a:moveTo>
                  <a:cubicBezTo>
                    <a:pt x="2001" y="0"/>
                    <a:pt x="1323" y="105"/>
                    <a:pt x="660" y="357"/>
                  </a:cubicBezTo>
                  <a:cubicBezTo>
                    <a:pt x="447" y="438"/>
                    <a:pt x="214" y="534"/>
                    <a:pt x="1" y="657"/>
                  </a:cubicBezTo>
                  <a:cubicBezTo>
                    <a:pt x="31" y="686"/>
                    <a:pt x="62" y="713"/>
                    <a:pt x="94" y="738"/>
                  </a:cubicBezTo>
                  <a:cubicBezTo>
                    <a:pt x="118" y="725"/>
                    <a:pt x="143" y="712"/>
                    <a:pt x="167" y="699"/>
                  </a:cubicBezTo>
                  <a:cubicBezTo>
                    <a:pt x="472" y="536"/>
                    <a:pt x="796" y="410"/>
                    <a:pt x="1129" y="318"/>
                  </a:cubicBezTo>
                  <a:cubicBezTo>
                    <a:pt x="1643" y="175"/>
                    <a:pt x="2177" y="112"/>
                    <a:pt x="2709" y="112"/>
                  </a:cubicBezTo>
                  <a:cubicBezTo>
                    <a:pt x="2845" y="112"/>
                    <a:pt x="2981" y="116"/>
                    <a:pt x="3117" y="124"/>
                  </a:cubicBezTo>
                  <a:cubicBezTo>
                    <a:pt x="4177" y="183"/>
                    <a:pt x="5202" y="474"/>
                    <a:pt x="6198" y="836"/>
                  </a:cubicBezTo>
                  <a:cubicBezTo>
                    <a:pt x="6235" y="815"/>
                    <a:pt x="6269" y="790"/>
                    <a:pt x="6304" y="764"/>
                  </a:cubicBezTo>
                  <a:cubicBezTo>
                    <a:pt x="5137" y="339"/>
                    <a:pt x="3905" y="0"/>
                    <a:pt x="2681"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81"/>
            <p:cNvSpPr/>
            <p:nvPr/>
          </p:nvSpPr>
          <p:spPr>
            <a:xfrm>
              <a:off x="3749650" y="3266475"/>
              <a:ext cx="231425" cy="14425"/>
            </a:xfrm>
            <a:custGeom>
              <a:rect b="b" l="l" r="r" t="t"/>
              <a:pathLst>
                <a:path extrusionOk="0" h="577" w="9257">
                  <a:moveTo>
                    <a:pt x="4629" y="0"/>
                  </a:moveTo>
                  <a:cubicBezTo>
                    <a:pt x="2072" y="0"/>
                    <a:pt x="1" y="129"/>
                    <a:pt x="1" y="288"/>
                  </a:cubicBezTo>
                  <a:cubicBezTo>
                    <a:pt x="1" y="448"/>
                    <a:pt x="2072" y="577"/>
                    <a:pt x="4629" y="577"/>
                  </a:cubicBezTo>
                  <a:cubicBezTo>
                    <a:pt x="7185" y="577"/>
                    <a:pt x="9256" y="448"/>
                    <a:pt x="9256" y="288"/>
                  </a:cubicBezTo>
                  <a:cubicBezTo>
                    <a:pt x="9256" y="129"/>
                    <a:pt x="7185" y="0"/>
                    <a:pt x="4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81"/>
            <p:cNvSpPr/>
            <p:nvPr/>
          </p:nvSpPr>
          <p:spPr>
            <a:xfrm>
              <a:off x="3867325" y="3030525"/>
              <a:ext cx="122550" cy="202075"/>
            </a:xfrm>
            <a:custGeom>
              <a:rect b="b" l="l" r="r" t="t"/>
              <a:pathLst>
                <a:path extrusionOk="0" h="8083" w="4902">
                  <a:moveTo>
                    <a:pt x="4826" y="0"/>
                  </a:moveTo>
                  <a:cubicBezTo>
                    <a:pt x="4826" y="0"/>
                    <a:pt x="3848" y="209"/>
                    <a:pt x="2772" y="1130"/>
                  </a:cubicBezTo>
                  <a:lnTo>
                    <a:pt x="2735" y="1917"/>
                  </a:lnTo>
                  <a:lnTo>
                    <a:pt x="2488" y="1388"/>
                  </a:lnTo>
                  <a:cubicBezTo>
                    <a:pt x="1313" y="2524"/>
                    <a:pt x="113" y="4542"/>
                    <a:pt x="0" y="8082"/>
                  </a:cubicBezTo>
                  <a:cubicBezTo>
                    <a:pt x="0" y="8082"/>
                    <a:pt x="1563" y="7572"/>
                    <a:pt x="2918" y="6124"/>
                  </a:cubicBezTo>
                  <a:lnTo>
                    <a:pt x="2918" y="6124"/>
                  </a:lnTo>
                  <a:lnTo>
                    <a:pt x="778" y="6505"/>
                  </a:lnTo>
                  <a:lnTo>
                    <a:pt x="3763" y="5027"/>
                  </a:lnTo>
                  <a:cubicBezTo>
                    <a:pt x="4146" y="4413"/>
                    <a:pt x="4467" y="3690"/>
                    <a:pt x="4664" y="2841"/>
                  </a:cubicBezTo>
                  <a:lnTo>
                    <a:pt x="4664" y="2841"/>
                  </a:lnTo>
                  <a:lnTo>
                    <a:pt x="2819" y="3170"/>
                  </a:lnTo>
                  <a:lnTo>
                    <a:pt x="2819" y="3170"/>
                  </a:lnTo>
                  <a:lnTo>
                    <a:pt x="4784" y="2196"/>
                  </a:lnTo>
                  <a:cubicBezTo>
                    <a:pt x="4879" y="1534"/>
                    <a:pt x="4901" y="804"/>
                    <a:pt x="48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81"/>
            <p:cNvSpPr/>
            <p:nvPr/>
          </p:nvSpPr>
          <p:spPr>
            <a:xfrm>
              <a:off x="3848225" y="2937300"/>
              <a:ext cx="88300" cy="145525"/>
            </a:xfrm>
            <a:custGeom>
              <a:rect b="b" l="l" r="r" t="t"/>
              <a:pathLst>
                <a:path extrusionOk="0" h="5821" w="3532">
                  <a:moveTo>
                    <a:pt x="3478" y="0"/>
                  </a:moveTo>
                  <a:lnTo>
                    <a:pt x="3478" y="0"/>
                  </a:lnTo>
                  <a:cubicBezTo>
                    <a:pt x="3478" y="0"/>
                    <a:pt x="2772" y="149"/>
                    <a:pt x="1997" y="814"/>
                  </a:cubicBezTo>
                  <a:lnTo>
                    <a:pt x="1971" y="1379"/>
                  </a:lnTo>
                  <a:lnTo>
                    <a:pt x="1793" y="1000"/>
                  </a:lnTo>
                  <a:cubicBezTo>
                    <a:pt x="947" y="1817"/>
                    <a:pt x="83" y="3271"/>
                    <a:pt x="1" y="5821"/>
                  </a:cubicBezTo>
                  <a:cubicBezTo>
                    <a:pt x="1" y="5821"/>
                    <a:pt x="1126" y="5453"/>
                    <a:pt x="2103" y="4410"/>
                  </a:cubicBezTo>
                  <a:lnTo>
                    <a:pt x="2103" y="4410"/>
                  </a:lnTo>
                  <a:lnTo>
                    <a:pt x="561" y="4685"/>
                  </a:lnTo>
                  <a:lnTo>
                    <a:pt x="2711" y="3620"/>
                  </a:lnTo>
                  <a:cubicBezTo>
                    <a:pt x="2988" y="3179"/>
                    <a:pt x="3218" y="2657"/>
                    <a:pt x="3360" y="2046"/>
                  </a:cubicBezTo>
                  <a:lnTo>
                    <a:pt x="3360" y="2046"/>
                  </a:lnTo>
                  <a:lnTo>
                    <a:pt x="2032" y="2283"/>
                  </a:lnTo>
                  <a:lnTo>
                    <a:pt x="3447" y="1582"/>
                  </a:lnTo>
                  <a:cubicBezTo>
                    <a:pt x="3515" y="1106"/>
                    <a:pt x="3531" y="578"/>
                    <a:pt x="3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81"/>
            <p:cNvSpPr/>
            <p:nvPr/>
          </p:nvSpPr>
          <p:spPr>
            <a:xfrm>
              <a:off x="3723725" y="3010050"/>
              <a:ext cx="143650" cy="208125"/>
            </a:xfrm>
            <a:custGeom>
              <a:rect b="b" l="l" r="r" t="t"/>
              <a:pathLst>
                <a:path extrusionOk="0" h="8325" w="5746">
                  <a:moveTo>
                    <a:pt x="26" y="1"/>
                  </a:moveTo>
                  <a:lnTo>
                    <a:pt x="26" y="1"/>
                  </a:lnTo>
                  <a:cubicBezTo>
                    <a:pt x="0" y="867"/>
                    <a:pt x="74" y="1648"/>
                    <a:pt x="222" y="2350"/>
                  </a:cubicBezTo>
                  <a:lnTo>
                    <a:pt x="2392" y="3257"/>
                  </a:lnTo>
                  <a:lnTo>
                    <a:pt x="394" y="3031"/>
                  </a:lnTo>
                  <a:lnTo>
                    <a:pt x="394" y="3031"/>
                  </a:lnTo>
                  <a:cubicBezTo>
                    <a:pt x="662" y="3926"/>
                    <a:pt x="1056" y="4680"/>
                    <a:pt x="1508" y="5310"/>
                  </a:cubicBezTo>
                  <a:lnTo>
                    <a:pt x="4806" y="6689"/>
                  </a:lnTo>
                  <a:lnTo>
                    <a:pt x="2488" y="6427"/>
                  </a:lnTo>
                  <a:lnTo>
                    <a:pt x="2488" y="6427"/>
                  </a:lnTo>
                  <a:cubicBezTo>
                    <a:pt x="4038" y="7886"/>
                    <a:pt x="5746" y="8325"/>
                    <a:pt x="5746" y="8325"/>
                  </a:cubicBezTo>
                  <a:cubicBezTo>
                    <a:pt x="5384" y="4541"/>
                    <a:pt x="3961" y="2462"/>
                    <a:pt x="2625" y="1326"/>
                  </a:cubicBezTo>
                  <a:lnTo>
                    <a:pt x="2396" y="1908"/>
                  </a:lnTo>
                  <a:lnTo>
                    <a:pt x="2304" y="1070"/>
                  </a:lnTo>
                  <a:cubicBezTo>
                    <a:pt x="1088" y="157"/>
                    <a:pt x="26"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81"/>
            <p:cNvSpPr/>
            <p:nvPr/>
          </p:nvSpPr>
          <p:spPr>
            <a:xfrm>
              <a:off x="3827775" y="2990400"/>
              <a:ext cx="53475" cy="285400"/>
            </a:xfrm>
            <a:custGeom>
              <a:rect b="b" l="l" r="r" t="t"/>
              <a:pathLst>
                <a:path extrusionOk="0" h="11416" w="2139">
                  <a:moveTo>
                    <a:pt x="141" y="1"/>
                  </a:moveTo>
                  <a:cubicBezTo>
                    <a:pt x="129" y="1"/>
                    <a:pt x="118" y="3"/>
                    <a:pt x="106" y="6"/>
                  </a:cubicBezTo>
                  <a:cubicBezTo>
                    <a:pt x="39" y="26"/>
                    <a:pt x="0" y="96"/>
                    <a:pt x="19" y="162"/>
                  </a:cubicBezTo>
                  <a:cubicBezTo>
                    <a:pt x="41" y="238"/>
                    <a:pt x="2139" y="7630"/>
                    <a:pt x="1239" y="11259"/>
                  </a:cubicBezTo>
                  <a:cubicBezTo>
                    <a:pt x="1223" y="11327"/>
                    <a:pt x="1264" y="11395"/>
                    <a:pt x="1332" y="11413"/>
                  </a:cubicBezTo>
                  <a:cubicBezTo>
                    <a:pt x="1342" y="11414"/>
                    <a:pt x="1352" y="11415"/>
                    <a:pt x="1362" y="11415"/>
                  </a:cubicBezTo>
                  <a:cubicBezTo>
                    <a:pt x="1420" y="11415"/>
                    <a:pt x="1471" y="11378"/>
                    <a:pt x="1485" y="11320"/>
                  </a:cubicBezTo>
                  <a:cubicBezTo>
                    <a:pt x="1871" y="9765"/>
                    <a:pt x="1781" y="7403"/>
                    <a:pt x="1220" y="4297"/>
                  </a:cubicBezTo>
                  <a:cubicBezTo>
                    <a:pt x="804" y="1990"/>
                    <a:pt x="268" y="111"/>
                    <a:pt x="264" y="93"/>
                  </a:cubicBezTo>
                  <a:cubicBezTo>
                    <a:pt x="247" y="37"/>
                    <a:pt x="196" y="1"/>
                    <a:pt x="1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81"/>
            <p:cNvSpPr/>
            <p:nvPr/>
          </p:nvSpPr>
          <p:spPr>
            <a:xfrm>
              <a:off x="3798475" y="2171375"/>
              <a:ext cx="128050" cy="125325"/>
            </a:xfrm>
            <a:custGeom>
              <a:rect b="b" l="l" r="r" t="t"/>
              <a:pathLst>
                <a:path extrusionOk="0" h="5013" w="5122">
                  <a:moveTo>
                    <a:pt x="2560" y="1494"/>
                  </a:moveTo>
                  <a:cubicBezTo>
                    <a:pt x="3137" y="1494"/>
                    <a:pt x="3606" y="1964"/>
                    <a:pt x="3606" y="2540"/>
                  </a:cubicBezTo>
                  <a:cubicBezTo>
                    <a:pt x="3606" y="3117"/>
                    <a:pt x="3137" y="3586"/>
                    <a:pt x="2560" y="3586"/>
                  </a:cubicBezTo>
                  <a:cubicBezTo>
                    <a:pt x="1984" y="3586"/>
                    <a:pt x="1513" y="3117"/>
                    <a:pt x="1513" y="2540"/>
                  </a:cubicBezTo>
                  <a:cubicBezTo>
                    <a:pt x="1513" y="1964"/>
                    <a:pt x="1984" y="1494"/>
                    <a:pt x="2560" y="1494"/>
                  </a:cubicBezTo>
                  <a:close/>
                  <a:moveTo>
                    <a:pt x="2008" y="1"/>
                  </a:moveTo>
                  <a:lnTo>
                    <a:pt x="2008" y="822"/>
                  </a:lnTo>
                  <a:cubicBezTo>
                    <a:pt x="1833" y="878"/>
                    <a:pt x="1668" y="961"/>
                    <a:pt x="1521" y="1065"/>
                  </a:cubicBezTo>
                  <a:lnTo>
                    <a:pt x="861" y="586"/>
                  </a:lnTo>
                  <a:lnTo>
                    <a:pt x="212" y="1478"/>
                  </a:lnTo>
                  <a:lnTo>
                    <a:pt x="856" y="1948"/>
                  </a:lnTo>
                  <a:cubicBezTo>
                    <a:pt x="804" y="2095"/>
                    <a:pt x="771" y="2252"/>
                    <a:pt x="759" y="2414"/>
                  </a:cubicBezTo>
                  <a:lnTo>
                    <a:pt x="0" y="2617"/>
                  </a:lnTo>
                  <a:lnTo>
                    <a:pt x="286" y="3683"/>
                  </a:lnTo>
                  <a:lnTo>
                    <a:pt x="1023" y="3486"/>
                  </a:lnTo>
                  <a:cubicBezTo>
                    <a:pt x="1113" y="3629"/>
                    <a:pt x="1220" y="3760"/>
                    <a:pt x="1345" y="3874"/>
                  </a:cubicBezTo>
                  <a:lnTo>
                    <a:pt x="1038" y="4564"/>
                  </a:lnTo>
                  <a:lnTo>
                    <a:pt x="2046" y="5013"/>
                  </a:lnTo>
                  <a:lnTo>
                    <a:pt x="2349" y="4332"/>
                  </a:lnTo>
                  <a:cubicBezTo>
                    <a:pt x="2418" y="4341"/>
                    <a:pt x="2489" y="4345"/>
                    <a:pt x="2560" y="4345"/>
                  </a:cubicBezTo>
                  <a:cubicBezTo>
                    <a:pt x="2664" y="4345"/>
                    <a:pt x="2766" y="4335"/>
                    <a:pt x="2866" y="4319"/>
                  </a:cubicBezTo>
                  <a:lnTo>
                    <a:pt x="3203" y="4983"/>
                  </a:lnTo>
                  <a:lnTo>
                    <a:pt x="4187" y="4481"/>
                  </a:lnTo>
                  <a:lnTo>
                    <a:pt x="3844" y="3808"/>
                  </a:lnTo>
                  <a:cubicBezTo>
                    <a:pt x="3961" y="3687"/>
                    <a:pt x="4062" y="3553"/>
                    <a:pt x="4144" y="3403"/>
                  </a:cubicBezTo>
                  <a:lnTo>
                    <a:pt x="4893" y="3563"/>
                  </a:lnTo>
                  <a:lnTo>
                    <a:pt x="5121" y="2484"/>
                  </a:lnTo>
                  <a:lnTo>
                    <a:pt x="4351" y="2318"/>
                  </a:lnTo>
                  <a:cubicBezTo>
                    <a:pt x="4330" y="2159"/>
                    <a:pt x="4290" y="2004"/>
                    <a:pt x="4230" y="1859"/>
                  </a:cubicBezTo>
                  <a:lnTo>
                    <a:pt x="4851" y="1358"/>
                  </a:lnTo>
                  <a:lnTo>
                    <a:pt x="4157" y="500"/>
                  </a:lnTo>
                  <a:lnTo>
                    <a:pt x="3521" y="1015"/>
                  </a:lnTo>
                  <a:cubicBezTo>
                    <a:pt x="3395" y="934"/>
                    <a:pt x="3257" y="870"/>
                    <a:pt x="3112" y="822"/>
                  </a:cubicBezTo>
                  <a:lnTo>
                    <a:pt x="31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81"/>
            <p:cNvSpPr/>
            <p:nvPr/>
          </p:nvSpPr>
          <p:spPr>
            <a:xfrm>
              <a:off x="5050775" y="2412500"/>
              <a:ext cx="128050" cy="125300"/>
            </a:xfrm>
            <a:custGeom>
              <a:rect b="b" l="l" r="r" t="t"/>
              <a:pathLst>
                <a:path extrusionOk="0" h="5012" w="5122">
                  <a:moveTo>
                    <a:pt x="2561" y="1493"/>
                  </a:moveTo>
                  <a:cubicBezTo>
                    <a:pt x="3137" y="1493"/>
                    <a:pt x="3607" y="1962"/>
                    <a:pt x="3607" y="2540"/>
                  </a:cubicBezTo>
                  <a:cubicBezTo>
                    <a:pt x="3607" y="3117"/>
                    <a:pt x="3137" y="3586"/>
                    <a:pt x="2561" y="3586"/>
                  </a:cubicBezTo>
                  <a:cubicBezTo>
                    <a:pt x="1984" y="3586"/>
                    <a:pt x="1515" y="3117"/>
                    <a:pt x="1515" y="2540"/>
                  </a:cubicBezTo>
                  <a:cubicBezTo>
                    <a:pt x="1515" y="1962"/>
                    <a:pt x="1984" y="1493"/>
                    <a:pt x="2561" y="1493"/>
                  </a:cubicBezTo>
                  <a:close/>
                  <a:moveTo>
                    <a:pt x="2009" y="1"/>
                  </a:moveTo>
                  <a:lnTo>
                    <a:pt x="2009" y="822"/>
                  </a:lnTo>
                  <a:cubicBezTo>
                    <a:pt x="1834" y="879"/>
                    <a:pt x="1670" y="961"/>
                    <a:pt x="1522" y="1066"/>
                  </a:cubicBezTo>
                  <a:lnTo>
                    <a:pt x="861" y="586"/>
                  </a:lnTo>
                  <a:lnTo>
                    <a:pt x="212" y="1478"/>
                  </a:lnTo>
                  <a:lnTo>
                    <a:pt x="857" y="1946"/>
                  </a:lnTo>
                  <a:cubicBezTo>
                    <a:pt x="805" y="2094"/>
                    <a:pt x="773" y="2251"/>
                    <a:pt x="761" y="2413"/>
                  </a:cubicBezTo>
                  <a:lnTo>
                    <a:pt x="1" y="2617"/>
                  </a:lnTo>
                  <a:lnTo>
                    <a:pt x="288" y="3683"/>
                  </a:lnTo>
                  <a:lnTo>
                    <a:pt x="1024" y="3485"/>
                  </a:lnTo>
                  <a:cubicBezTo>
                    <a:pt x="1114" y="3630"/>
                    <a:pt x="1222" y="3760"/>
                    <a:pt x="1347" y="3873"/>
                  </a:cubicBezTo>
                  <a:lnTo>
                    <a:pt x="1040" y="4563"/>
                  </a:lnTo>
                  <a:lnTo>
                    <a:pt x="2048" y="5012"/>
                  </a:lnTo>
                  <a:lnTo>
                    <a:pt x="2351" y="4332"/>
                  </a:lnTo>
                  <a:cubicBezTo>
                    <a:pt x="2420" y="4340"/>
                    <a:pt x="2490" y="4344"/>
                    <a:pt x="2561" y="4344"/>
                  </a:cubicBezTo>
                  <a:cubicBezTo>
                    <a:pt x="2665" y="4344"/>
                    <a:pt x="2766" y="4335"/>
                    <a:pt x="2866" y="4318"/>
                  </a:cubicBezTo>
                  <a:lnTo>
                    <a:pt x="3205" y="4981"/>
                  </a:lnTo>
                  <a:lnTo>
                    <a:pt x="4189" y="4480"/>
                  </a:lnTo>
                  <a:lnTo>
                    <a:pt x="3844" y="3807"/>
                  </a:lnTo>
                  <a:cubicBezTo>
                    <a:pt x="3963" y="3688"/>
                    <a:pt x="4064" y="3552"/>
                    <a:pt x="4146" y="3404"/>
                  </a:cubicBezTo>
                  <a:lnTo>
                    <a:pt x="4893" y="3562"/>
                  </a:lnTo>
                  <a:lnTo>
                    <a:pt x="5122" y="2482"/>
                  </a:lnTo>
                  <a:lnTo>
                    <a:pt x="4351" y="2319"/>
                  </a:lnTo>
                  <a:cubicBezTo>
                    <a:pt x="4331" y="2158"/>
                    <a:pt x="4290" y="2004"/>
                    <a:pt x="4233" y="1859"/>
                  </a:cubicBezTo>
                  <a:lnTo>
                    <a:pt x="4853" y="1357"/>
                  </a:lnTo>
                  <a:lnTo>
                    <a:pt x="4157" y="499"/>
                  </a:lnTo>
                  <a:lnTo>
                    <a:pt x="3523" y="1013"/>
                  </a:lnTo>
                  <a:cubicBezTo>
                    <a:pt x="3395" y="934"/>
                    <a:pt x="3258" y="869"/>
                    <a:pt x="3113" y="822"/>
                  </a:cubicBezTo>
                  <a:lnTo>
                    <a:pt x="31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81"/>
            <p:cNvSpPr/>
            <p:nvPr/>
          </p:nvSpPr>
          <p:spPr>
            <a:xfrm>
              <a:off x="4367900" y="3114100"/>
              <a:ext cx="688925" cy="246625"/>
            </a:xfrm>
            <a:custGeom>
              <a:rect b="b" l="l" r="r" t="t"/>
              <a:pathLst>
                <a:path extrusionOk="0" h="9865" w="27557">
                  <a:moveTo>
                    <a:pt x="440" y="1"/>
                  </a:moveTo>
                  <a:cubicBezTo>
                    <a:pt x="198" y="1"/>
                    <a:pt x="1" y="198"/>
                    <a:pt x="1" y="440"/>
                  </a:cubicBezTo>
                  <a:lnTo>
                    <a:pt x="1" y="9426"/>
                  </a:lnTo>
                  <a:cubicBezTo>
                    <a:pt x="1" y="9668"/>
                    <a:pt x="198" y="9865"/>
                    <a:pt x="440" y="9865"/>
                  </a:cubicBezTo>
                  <a:lnTo>
                    <a:pt x="27556" y="9865"/>
                  </a:lnTo>
                  <a:lnTo>
                    <a:pt x="275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81"/>
            <p:cNvSpPr/>
            <p:nvPr/>
          </p:nvSpPr>
          <p:spPr>
            <a:xfrm>
              <a:off x="4460225" y="3114100"/>
              <a:ext cx="688950" cy="246625"/>
            </a:xfrm>
            <a:custGeom>
              <a:rect b="b" l="l" r="r" t="t"/>
              <a:pathLst>
                <a:path extrusionOk="0" h="9865" w="27558">
                  <a:moveTo>
                    <a:pt x="441" y="1"/>
                  </a:moveTo>
                  <a:cubicBezTo>
                    <a:pt x="198" y="1"/>
                    <a:pt x="1" y="198"/>
                    <a:pt x="1" y="440"/>
                  </a:cubicBezTo>
                  <a:lnTo>
                    <a:pt x="1" y="9426"/>
                  </a:lnTo>
                  <a:cubicBezTo>
                    <a:pt x="1" y="9668"/>
                    <a:pt x="199" y="9865"/>
                    <a:pt x="441" y="9865"/>
                  </a:cubicBezTo>
                  <a:lnTo>
                    <a:pt x="27558" y="9865"/>
                  </a:lnTo>
                  <a:lnTo>
                    <a:pt x="275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81"/>
            <p:cNvSpPr/>
            <p:nvPr/>
          </p:nvSpPr>
          <p:spPr>
            <a:xfrm>
              <a:off x="4609150" y="3112300"/>
              <a:ext cx="317150" cy="3600"/>
            </a:xfrm>
            <a:custGeom>
              <a:rect b="b" l="l" r="r" t="t"/>
              <a:pathLst>
                <a:path extrusionOk="0" h="144" w="12686">
                  <a:moveTo>
                    <a:pt x="72" y="0"/>
                  </a:moveTo>
                  <a:cubicBezTo>
                    <a:pt x="33" y="0"/>
                    <a:pt x="1" y="32"/>
                    <a:pt x="1" y="73"/>
                  </a:cubicBezTo>
                  <a:cubicBezTo>
                    <a:pt x="1" y="112"/>
                    <a:pt x="33" y="144"/>
                    <a:pt x="72" y="144"/>
                  </a:cubicBezTo>
                  <a:lnTo>
                    <a:pt x="12613" y="144"/>
                  </a:lnTo>
                  <a:cubicBezTo>
                    <a:pt x="12653" y="144"/>
                    <a:pt x="12685" y="112"/>
                    <a:pt x="12685" y="73"/>
                  </a:cubicBezTo>
                  <a:cubicBezTo>
                    <a:pt x="12685" y="32"/>
                    <a:pt x="12653" y="0"/>
                    <a:pt x="12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81"/>
            <p:cNvSpPr/>
            <p:nvPr/>
          </p:nvSpPr>
          <p:spPr>
            <a:xfrm>
              <a:off x="4521475" y="3152675"/>
              <a:ext cx="627700" cy="167100"/>
            </a:xfrm>
            <a:custGeom>
              <a:rect b="b" l="l" r="r" t="t"/>
              <a:pathLst>
                <a:path extrusionOk="0" h="6684" w="25108">
                  <a:moveTo>
                    <a:pt x="3154" y="0"/>
                  </a:moveTo>
                  <a:cubicBezTo>
                    <a:pt x="1413" y="0"/>
                    <a:pt x="0" y="1413"/>
                    <a:pt x="0" y="3154"/>
                  </a:cubicBezTo>
                  <a:lnTo>
                    <a:pt x="0" y="3528"/>
                  </a:lnTo>
                  <a:cubicBezTo>
                    <a:pt x="0" y="5271"/>
                    <a:pt x="1413" y="6683"/>
                    <a:pt x="3154" y="6683"/>
                  </a:cubicBezTo>
                  <a:lnTo>
                    <a:pt x="25108" y="6683"/>
                  </a:lnTo>
                  <a:lnTo>
                    <a:pt x="251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81"/>
            <p:cNvSpPr/>
            <p:nvPr/>
          </p:nvSpPr>
          <p:spPr>
            <a:xfrm>
              <a:off x="4582200" y="3177675"/>
              <a:ext cx="566175" cy="3600"/>
            </a:xfrm>
            <a:custGeom>
              <a:rect b="b" l="l" r="r" t="t"/>
              <a:pathLst>
                <a:path extrusionOk="0" h="144" w="22647">
                  <a:moveTo>
                    <a:pt x="72" y="0"/>
                  </a:moveTo>
                  <a:cubicBezTo>
                    <a:pt x="33" y="0"/>
                    <a:pt x="1" y="32"/>
                    <a:pt x="1" y="71"/>
                  </a:cubicBezTo>
                  <a:cubicBezTo>
                    <a:pt x="1" y="112"/>
                    <a:pt x="33" y="143"/>
                    <a:pt x="72" y="143"/>
                  </a:cubicBezTo>
                  <a:lnTo>
                    <a:pt x="22574" y="143"/>
                  </a:lnTo>
                  <a:cubicBezTo>
                    <a:pt x="22615" y="143"/>
                    <a:pt x="22647" y="112"/>
                    <a:pt x="22647" y="71"/>
                  </a:cubicBezTo>
                  <a:cubicBezTo>
                    <a:pt x="22647" y="32"/>
                    <a:pt x="22615" y="0"/>
                    <a:pt x="22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81"/>
            <p:cNvSpPr/>
            <p:nvPr/>
          </p:nvSpPr>
          <p:spPr>
            <a:xfrm>
              <a:off x="4582200" y="3215475"/>
              <a:ext cx="566175" cy="3650"/>
            </a:xfrm>
            <a:custGeom>
              <a:rect b="b" l="l" r="r" t="t"/>
              <a:pathLst>
                <a:path extrusionOk="0" h="146" w="22647">
                  <a:moveTo>
                    <a:pt x="72" y="0"/>
                  </a:moveTo>
                  <a:cubicBezTo>
                    <a:pt x="33" y="0"/>
                    <a:pt x="1" y="34"/>
                    <a:pt x="1" y="73"/>
                  </a:cubicBezTo>
                  <a:cubicBezTo>
                    <a:pt x="1" y="112"/>
                    <a:pt x="33" y="145"/>
                    <a:pt x="72" y="145"/>
                  </a:cubicBezTo>
                  <a:lnTo>
                    <a:pt x="22574" y="145"/>
                  </a:lnTo>
                  <a:cubicBezTo>
                    <a:pt x="22615" y="145"/>
                    <a:pt x="22647" y="112"/>
                    <a:pt x="22647" y="73"/>
                  </a:cubicBezTo>
                  <a:cubicBezTo>
                    <a:pt x="22647" y="34"/>
                    <a:pt x="22615" y="0"/>
                    <a:pt x="22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81"/>
            <p:cNvSpPr/>
            <p:nvPr/>
          </p:nvSpPr>
          <p:spPr>
            <a:xfrm>
              <a:off x="4582200" y="3253325"/>
              <a:ext cx="566175" cy="3600"/>
            </a:xfrm>
            <a:custGeom>
              <a:rect b="b" l="l" r="r" t="t"/>
              <a:pathLst>
                <a:path extrusionOk="0" h="144" w="22647">
                  <a:moveTo>
                    <a:pt x="72" y="0"/>
                  </a:moveTo>
                  <a:cubicBezTo>
                    <a:pt x="33" y="0"/>
                    <a:pt x="1" y="32"/>
                    <a:pt x="1" y="71"/>
                  </a:cubicBezTo>
                  <a:cubicBezTo>
                    <a:pt x="1" y="112"/>
                    <a:pt x="33" y="144"/>
                    <a:pt x="72" y="144"/>
                  </a:cubicBezTo>
                  <a:lnTo>
                    <a:pt x="22574" y="144"/>
                  </a:lnTo>
                  <a:cubicBezTo>
                    <a:pt x="22615" y="144"/>
                    <a:pt x="22647" y="112"/>
                    <a:pt x="22647" y="71"/>
                  </a:cubicBezTo>
                  <a:cubicBezTo>
                    <a:pt x="22647" y="32"/>
                    <a:pt x="22615" y="0"/>
                    <a:pt x="22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81"/>
            <p:cNvSpPr/>
            <p:nvPr/>
          </p:nvSpPr>
          <p:spPr>
            <a:xfrm>
              <a:off x="4582200" y="3291125"/>
              <a:ext cx="566175" cy="3650"/>
            </a:xfrm>
            <a:custGeom>
              <a:rect b="b" l="l" r="r" t="t"/>
              <a:pathLst>
                <a:path extrusionOk="0" h="146" w="22647">
                  <a:moveTo>
                    <a:pt x="72" y="1"/>
                  </a:moveTo>
                  <a:cubicBezTo>
                    <a:pt x="33" y="1"/>
                    <a:pt x="1" y="34"/>
                    <a:pt x="1" y="73"/>
                  </a:cubicBezTo>
                  <a:cubicBezTo>
                    <a:pt x="1" y="112"/>
                    <a:pt x="33" y="146"/>
                    <a:pt x="72" y="146"/>
                  </a:cubicBezTo>
                  <a:lnTo>
                    <a:pt x="22574" y="146"/>
                  </a:lnTo>
                  <a:cubicBezTo>
                    <a:pt x="22615" y="146"/>
                    <a:pt x="22647" y="112"/>
                    <a:pt x="22647" y="73"/>
                  </a:cubicBezTo>
                  <a:cubicBezTo>
                    <a:pt x="22647" y="34"/>
                    <a:pt x="22615" y="1"/>
                    <a:pt x="225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81"/>
            <p:cNvSpPr/>
            <p:nvPr/>
          </p:nvSpPr>
          <p:spPr>
            <a:xfrm>
              <a:off x="4992725" y="3177150"/>
              <a:ext cx="102850" cy="108100"/>
            </a:xfrm>
            <a:custGeom>
              <a:rect b="b" l="l" r="r" t="t"/>
              <a:pathLst>
                <a:path extrusionOk="0" h="4324" w="4114">
                  <a:moveTo>
                    <a:pt x="1" y="1"/>
                  </a:moveTo>
                  <a:lnTo>
                    <a:pt x="1" y="4324"/>
                  </a:lnTo>
                  <a:lnTo>
                    <a:pt x="2056" y="3376"/>
                  </a:lnTo>
                  <a:lnTo>
                    <a:pt x="4113" y="4324"/>
                  </a:lnTo>
                  <a:lnTo>
                    <a:pt x="41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81"/>
            <p:cNvSpPr/>
            <p:nvPr/>
          </p:nvSpPr>
          <p:spPr>
            <a:xfrm>
              <a:off x="4196150" y="2062350"/>
              <a:ext cx="53125" cy="50900"/>
            </a:xfrm>
            <a:custGeom>
              <a:rect b="b" l="l" r="r" t="t"/>
              <a:pathLst>
                <a:path extrusionOk="0" h="2036" w="2125">
                  <a:moveTo>
                    <a:pt x="1063" y="206"/>
                  </a:moveTo>
                  <a:cubicBezTo>
                    <a:pt x="1091" y="206"/>
                    <a:pt x="1118" y="207"/>
                    <a:pt x="1146" y="210"/>
                  </a:cubicBezTo>
                  <a:cubicBezTo>
                    <a:pt x="1525" y="247"/>
                    <a:pt x="1832" y="554"/>
                    <a:pt x="1872" y="934"/>
                  </a:cubicBezTo>
                  <a:cubicBezTo>
                    <a:pt x="1920" y="1420"/>
                    <a:pt x="1537" y="1830"/>
                    <a:pt x="1062" y="1830"/>
                  </a:cubicBezTo>
                  <a:cubicBezTo>
                    <a:pt x="1034" y="1830"/>
                    <a:pt x="1007" y="1829"/>
                    <a:pt x="979" y="1826"/>
                  </a:cubicBezTo>
                  <a:cubicBezTo>
                    <a:pt x="600" y="1789"/>
                    <a:pt x="293" y="1482"/>
                    <a:pt x="255" y="1101"/>
                  </a:cubicBezTo>
                  <a:cubicBezTo>
                    <a:pt x="206" y="615"/>
                    <a:pt x="588" y="206"/>
                    <a:pt x="1063" y="206"/>
                  </a:cubicBezTo>
                  <a:close/>
                  <a:moveTo>
                    <a:pt x="1061" y="1"/>
                  </a:moveTo>
                  <a:cubicBezTo>
                    <a:pt x="1034" y="1"/>
                    <a:pt x="1007" y="2"/>
                    <a:pt x="979" y="4"/>
                  </a:cubicBezTo>
                  <a:cubicBezTo>
                    <a:pt x="487" y="43"/>
                    <a:pt x="88" y="441"/>
                    <a:pt x="49" y="935"/>
                  </a:cubicBezTo>
                  <a:cubicBezTo>
                    <a:pt x="1" y="1534"/>
                    <a:pt x="475" y="2035"/>
                    <a:pt x="1064" y="2035"/>
                  </a:cubicBezTo>
                  <a:cubicBezTo>
                    <a:pt x="1091" y="2035"/>
                    <a:pt x="1118" y="2034"/>
                    <a:pt x="1146" y="2032"/>
                  </a:cubicBezTo>
                  <a:cubicBezTo>
                    <a:pt x="1638" y="1993"/>
                    <a:pt x="2037" y="1593"/>
                    <a:pt x="2077" y="1101"/>
                  </a:cubicBezTo>
                  <a:cubicBezTo>
                    <a:pt x="2124" y="502"/>
                    <a:pt x="1651" y="1"/>
                    <a:pt x="10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81"/>
            <p:cNvSpPr/>
            <p:nvPr/>
          </p:nvSpPr>
          <p:spPr>
            <a:xfrm>
              <a:off x="5115600" y="2721500"/>
              <a:ext cx="53125" cy="50900"/>
            </a:xfrm>
            <a:custGeom>
              <a:rect b="b" l="l" r="r" t="t"/>
              <a:pathLst>
                <a:path extrusionOk="0" h="2036" w="2125">
                  <a:moveTo>
                    <a:pt x="1061" y="205"/>
                  </a:moveTo>
                  <a:cubicBezTo>
                    <a:pt x="1089" y="205"/>
                    <a:pt x="1117" y="207"/>
                    <a:pt x="1146" y="210"/>
                  </a:cubicBezTo>
                  <a:cubicBezTo>
                    <a:pt x="1525" y="247"/>
                    <a:pt x="1832" y="554"/>
                    <a:pt x="1871" y="934"/>
                  </a:cubicBezTo>
                  <a:cubicBezTo>
                    <a:pt x="1919" y="1419"/>
                    <a:pt x="1537" y="1830"/>
                    <a:pt x="1061" y="1830"/>
                  </a:cubicBezTo>
                  <a:cubicBezTo>
                    <a:pt x="1034" y="1830"/>
                    <a:pt x="1007" y="1829"/>
                    <a:pt x="979" y="1826"/>
                  </a:cubicBezTo>
                  <a:cubicBezTo>
                    <a:pt x="599" y="1787"/>
                    <a:pt x="292" y="1480"/>
                    <a:pt x="255" y="1100"/>
                  </a:cubicBezTo>
                  <a:cubicBezTo>
                    <a:pt x="205" y="616"/>
                    <a:pt x="587" y="205"/>
                    <a:pt x="1061" y="205"/>
                  </a:cubicBezTo>
                  <a:close/>
                  <a:moveTo>
                    <a:pt x="1063" y="0"/>
                  </a:moveTo>
                  <a:cubicBezTo>
                    <a:pt x="1035" y="0"/>
                    <a:pt x="1007" y="2"/>
                    <a:pt x="979" y="4"/>
                  </a:cubicBezTo>
                  <a:cubicBezTo>
                    <a:pt x="486" y="43"/>
                    <a:pt x="88" y="441"/>
                    <a:pt x="49" y="934"/>
                  </a:cubicBezTo>
                  <a:cubicBezTo>
                    <a:pt x="0" y="1532"/>
                    <a:pt x="475" y="2035"/>
                    <a:pt x="1064" y="2035"/>
                  </a:cubicBezTo>
                  <a:cubicBezTo>
                    <a:pt x="1091" y="2035"/>
                    <a:pt x="1118" y="2034"/>
                    <a:pt x="1146" y="2032"/>
                  </a:cubicBezTo>
                  <a:cubicBezTo>
                    <a:pt x="1638" y="1993"/>
                    <a:pt x="2036" y="1593"/>
                    <a:pt x="2077" y="1100"/>
                  </a:cubicBezTo>
                  <a:cubicBezTo>
                    <a:pt x="2124" y="503"/>
                    <a:pt x="1652" y="0"/>
                    <a:pt x="1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2" name="Google Shape;2322;p181"/>
          <p:cNvSpPr/>
          <p:nvPr/>
        </p:nvSpPr>
        <p:spPr>
          <a:xfrm>
            <a:off x="5094619" y="1950375"/>
            <a:ext cx="123300" cy="123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81"/>
          <p:cNvSpPr/>
          <p:nvPr/>
        </p:nvSpPr>
        <p:spPr>
          <a:xfrm>
            <a:off x="8020188" y="3711022"/>
            <a:ext cx="175949" cy="172239"/>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81"/>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81"/>
          <p:cNvSpPr/>
          <p:nvPr/>
        </p:nvSpPr>
        <p:spPr>
          <a:xfrm flipH="1">
            <a:off x="356250" y="3389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9" name="Shape 2329"/>
        <p:cNvGrpSpPr/>
        <p:nvPr/>
      </p:nvGrpSpPr>
      <p:grpSpPr>
        <a:xfrm>
          <a:off x="0" y="0"/>
          <a:ext cx="0" cy="0"/>
          <a:chOff x="0" y="0"/>
          <a:chExt cx="0" cy="0"/>
        </a:xfrm>
      </p:grpSpPr>
      <p:sp>
        <p:nvSpPr>
          <p:cNvPr id="2330" name="Google Shape;2330;p182"/>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Augmentation</a:t>
            </a:r>
            <a:endParaRPr/>
          </a:p>
        </p:txBody>
      </p:sp>
      <p:sp>
        <p:nvSpPr>
          <p:cNvPr id="2331" name="Google Shape;2331;p182"/>
          <p:cNvSpPr txBox="1"/>
          <p:nvPr>
            <p:ph idx="1" type="body"/>
          </p:nvPr>
        </p:nvSpPr>
        <p:spPr>
          <a:xfrm>
            <a:off x="715050" y="1245700"/>
            <a:ext cx="7713900" cy="3362700"/>
          </a:xfrm>
          <a:prstGeom prst="rect">
            <a:avLst/>
          </a:prstGeom>
        </p:spPr>
        <p:txBody>
          <a:bodyPr anchorCtr="0" anchor="t" bIns="91425" lIns="91425" spcFirstLastPara="1" rIns="91425" wrap="square" tIns="91425">
            <a:noAutofit/>
          </a:bodyPr>
          <a:lstStyle/>
          <a:p>
            <a:pPr indent="-438150" lvl="0" marL="457200" rtl="0" algn="l">
              <a:spcBef>
                <a:spcPts val="0"/>
              </a:spcBef>
              <a:spcAft>
                <a:spcPts val="0"/>
              </a:spcAft>
              <a:buSzPts val="3300"/>
              <a:buChar char="-"/>
            </a:pPr>
            <a:r>
              <a:rPr lang="en" sz="3300"/>
              <a:t>Refers to incorporating the retrieved information</a:t>
            </a:r>
            <a:endParaRPr sz="3300"/>
          </a:p>
          <a:p>
            <a:pPr indent="-438150" lvl="0" marL="457200" rtl="0" algn="l">
              <a:spcBef>
                <a:spcPts val="0"/>
              </a:spcBef>
              <a:spcAft>
                <a:spcPts val="0"/>
              </a:spcAft>
              <a:buSzPts val="3300"/>
              <a:buChar char="-"/>
            </a:pPr>
            <a:r>
              <a:rPr lang="en" sz="3300"/>
              <a:t>Adds context to the input or question</a:t>
            </a:r>
            <a:endParaRPr sz="3300"/>
          </a:p>
        </p:txBody>
      </p:sp>
      <p:sp>
        <p:nvSpPr>
          <p:cNvPr id="2332" name="Google Shape;2332;p182"/>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82"/>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7" name="Shape 2337"/>
        <p:cNvGrpSpPr/>
        <p:nvPr/>
      </p:nvGrpSpPr>
      <p:grpSpPr>
        <a:xfrm>
          <a:off x="0" y="0"/>
          <a:ext cx="0" cy="0"/>
          <a:chOff x="0" y="0"/>
          <a:chExt cx="0" cy="0"/>
        </a:xfrm>
      </p:grpSpPr>
      <p:sp>
        <p:nvSpPr>
          <p:cNvPr id="2338" name="Google Shape;2338;p183"/>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Augmentation</a:t>
            </a:r>
            <a:endParaRPr/>
          </a:p>
        </p:txBody>
      </p:sp>
      <p:sp>
        <p:nvSpPr>
          <p:cNvPr id="2339" name="Google Shape;2339;p183"/>
          <p:cNvSpPr txBox="1"/>
          <p:nvPr>
            <p:ph idx="1" type="body"/>
          </p:nvPr>
        </p:nvSpPr>
        <p:spPr>
          <a:xfrm>
            <a:off x="715050" y="1245700"/>
            <a:ext cx="7713900" cy="3362700"/>
          </a:xfrm>
          <a:prstGeom prst="rect">
            <a:avLst/>
          </a:prstGeom>
        </p:spPr>
        <p:txBody>
          <a:bodyPr anchorCtr="0" anchor="t" bIns="91425" lIns="91425" spcFirstLastPara="1" rIns="91425" wrap="square" tIns="91425">
            <a:noAutofit/>
          </a:bodyPr>
          <a:lstStyle/>
          <a:p>
            <a:pPr indent="-438150" lvl="0" marL="457200" rtl="0" algn="l">
              <a:spcBef>
                <a:spcPts val="0"/>
              </a:spcBef>
              <a:spcAft>
                <a:spcPts val="0"/>
              </a:spcAft>
              <a:buSzPts val="3300"/>
              <a:buChar char="-"/>
            </a:pPr>
            <a:r>
              <a:rPr lang="en" sz="3300"/>
              <a:t>The retrieved </a:t>
            </a:r>
            <a:endParaRPr sz="3300"/>
          </a:p>
          <a:p>
            <a:pPr indent="0" lvl="0" marL="0" rtl="0" algn="l">
              <a:spcBef>
                <a:spcPts val="0"/>
              </a:spcBef>
              <a:spcAft>
                <a:spcPts val="0"/>
              </a:spcAft>
              <a:buNone/>
            </a:pPr>
            <a:r>
              <a:rPr lang="en" sz="3300"/>
              <a:t>d</a:t>
            </a:r>
            <a:r>
              <a:rPr lang="en" sz="3300"/>
              <a:t>ocuments are </a:t>
            </a:r>
            <a:endParaRPr sz="3300"/>
          </a:p>
          <a:p>
            <a:pPr indent="0" lvl="0" marL="0" rtl="0" algn="l">
              <a:spcBef>
                <a:spcPts val="0"/>
              </a:spcBef>
              <a:spcAft>
                <a:spcPts val="0"/>
              </a:spcAft>
              <a:buNone/>
            </a:pPr>
            <a:r>
              <a:rPr lang="en" sz="3300"/>
              <a:t>c</a:t>
            </a:r>
            <a:r>
              <a:rPr lang="en" sz="3300"/>
              <a:t>ombined with original</a:t>
            </a:r>
            <a:endParaRPr sz="3300"/>
          </a:p>
          <a:p>
            <a:pPr indent="0" lvl="0" marL="0" rtl="0" algn="l">
              <a:spcBef>
                <a:spcPts val="0"/>
              </a:spcBef>
              <a:spcAft>
                <a:spcPts val="0"/>
              </a:spcAft>
              <a:buNone/>
            </a:pPr>
            <a:r>
              <a:rPr lang="en" sz="3300"/>
              <a:t>q</a:t>
            </a:r>
            <a:r>
              <a:rPr lang="en" sz="3300"/>
              <a:t>uery or input context</a:t>
            </a:r>
            <a:endParaRPr sz="3300"/>
          </a:p>
        </p:txBody>
      </p:sp>
      <p:sp>
        <p:nvSpPr>
          <p:cNvPr id="2340" name="Google Shape;2340;p183"/>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83"/>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2" name="Google Shape;2342;p183"/>
          <p:cNvGrpSpPr/>
          <p:nvPr/>
        </p:nvGrpSpPr>
        <p:grpSpPr>
          <a:xfrm>
            <a:off x="4651232" y="866471"/>
            <a:ext cx="529755" cy="629263"/>
            <a:chOff x="7147436" y="1502999"/>
            <a:chExt cx="279054" cy="354754"/>
          </a:xfrm>
        </p:grpSpPr>
        <p:sp>
          <p:nvSpPr>
            <p:cNvPr id="2343" name="Google Shape;2343;p183"/>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83"/>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83"/>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83"/>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83"/>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83"/>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83"/>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83"/>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83"/>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83"/>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83"/>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83"/>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83"/>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83"/>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83"/>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83"/>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59" name="Google Shape;2359;p183"/>
          <p:cNvCxnSpPr/>
          <p:nvPr/>
        </p:nvCxnSpPr>
        <p:spPr>
          <a:xfrm>
            <a:off x="5315557" y="1122394"/>
            <a:ext cx="1081800" cy="0"/>
          </a:xfrm>
          <a:prstGeom prst="straightConnector1">
            <a:avLst/>
          </a:prstGeom>
          <a:noFill/>
          <a:ln cap="flat" cmpd="sng" w="9525">
            <a:solidFill>
              <a:schemeClr val="dk2"/>
            </a:solidFill>
            <a:prstDash val="solid"/>
            <a:round/>
            <a:headEnd len="med" w="med" type="none"/>
            <a:tailEnd len="med" w="med" type="triangle"/>
          </a:ln>
        </p:spPr>
      </p:cxnSp>
      <p:sp>
        <p:nvSpPr>
          <p:cNvPr id="2360" name="Google Shape;2360;p183"/>
          <p:cNvSpPr txBox="1"/>
          <p:nvPr/>
        </p:nvSpPr>
        <p:spPr>
          <a:xfrm>
            <a:off x="5387691" y="785410"/>
            <a:ext cx="10098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Question</a:t>
            </a:r>
            <a:endParaRPr sz="1300">
              <a:solidFill>
                <a:schemeClr val="dk1"/>
              </a:solidFill>
              <a:latin typeface="Poppins"/>
              <a:ea typeface="Poppins"/>
              <a:cs typeface="Poppins"/>
              <a:sym typeface="Poppins"/>
            </a:endParaRPr>
          </a:p>
        </p:txBody>
      </p:sp>
      <p:grpSp>
        <p:nvGrpSpPr>
          <p:cNvPr id="2361" name="Google Shape;2361;p183"/>
          <p:cNvGrpSpPr/>
          <p:nvPr/>
        </p:nvGrpSpPr>
        <p:grpSpPr>
          <a:xfrm>
            <a:off x="6657045" y="887958"/>
            <a:ext cx="835866" cy="468902"/>
            <a:chOff x="6988887" y="1538854"/>
            <a:chExt cx="499920" cy="300136"/>
          </a:xfrm>
        </p:grpSpPr>
        <p:sp>
          <p:nvSpPr>
            <p:cNvPr id="2362" name="Google Shape;2362;p183"/>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83"/>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83"/>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83"/>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83"/>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83"/>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83"/>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83"/>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83"/>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83"/>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83"/>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83"/>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83"/>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5" name="Google Shape;2375;p183"/>
          <p:cNvGrpSpPr/>
          <p:nvPr/>
        </p:nvGrpSpPr>
        <p:grpSpPr>
          <a:xfrm>
            <a:off x="6771433" y="2757711"/>
            <a:ext cx="606750" cy="533308"/>
            <a:chOff x="874658" y="2914408"/>
            <a:chExt cx="356891" cy="335709"/>
          </a:xfrm>
        </p:grpSpPr>
        <p:sp>
          <p:nvSpPr>
            <p:cNvPr id="2376" name="Google Shape;2376;p183"/>
            <p:cNvSpPr/>
            <p:nvPr/>
          </p:nvSpPr>
          <p:spPr>
            <a:xfrm>
              <a:off x="909472" y="2994285"/>
              <a:ext cx="287238" cy="177869"/>
            </a:xfrm>
            <a:custGeom>
              <a:rect b="b" l="l" r="r" t="t"/>
              <a:pathLst>
                <a:path extrusionOk="0" h="6785" w="10957">
                  <a:moveTo>
                    <a:pt x="0" y="0"/>
                  </a:moveTo>
                  <a:lnTo>
                    <a:pt x="0" y="6785"/>
                  </a:lnTo>
                  <a:lnTo>
                    <a:pt x="10957" y="6785"/>
                  </a:lnTo>
                  <a:lnTo>
                    <a:pt x="10957" y="0"/>
                  </a:ln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83"/>
            <p:cNvSpPr/>
            <p:nvPr/>
          </p:nvSpPr>
          <p:spPr>
            <a:xfrm>
              <a:off x="874658" y="2914408"/>
              <a:ext cx="356891" cy="93902"/>
            </a:xfrm>
            <a:custGeom>
              <a:rect b="b" l="l" r="r" t="t"/>
              <a:pathLst>
                <a:path extrusionOk="0" h="3582" w="13614">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83"/>
            <p:cNvSpPr/>
            <p:nvPr/>
          </p:nvSpPr>
          <p:spPr>
            <a:xfrm>
              <a:off x="1211442" y="2914434"/>
              <a:ext cx="20107" cy="93876"/>
            </a:xfrm>
            <a:custGeom>
              <a:rect b="b" l="l" r="r" t="t"/>
              <a:pathLst>
                <a:path extrusionOk="0" h="3581" w="767">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83"/>
            <p:cNvSpPr/>
            <p:nvPr/>
          </p:nvSpPr>
          <p:spPr>
            <a:xfrm>
              <a:off x="874658" y="2914408"/>
              <a:ext cx="20081" cy="93902"/>
            </a:xfrm>
            <a:custGeom>
              <a:rect b="b" l="l" r="r" t="t"/>
              <a:pathLst>
                <a:path extrusionOk="0" h="3582" w="766">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83"/>
            <p:cNvSpPr/>
            <p:nvPr/>
          </p:nvSpPr>
          <p:spPr>
            <a:xfrm>
              <a:off x="1171333" y="2945079"/>
              <a:ext cx="34080" cy="34079"/>
            </a:xfrm>
            <a:custGeom>
              <a:rect b="b" l="l" r="r" t="t"/>
              <a:pathLst>
                <a:path extrusionOk="0" h="1300" w="130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83"/>
            <p:cNvSpPr/>
            <p:nvPr/>
          </p:nvSpPr>
          <p:spPr>
            <a:xfrm>
              <a:off x="1113451" y="2945079"/>
              <a:ext cx="34080" cy="34079"/>
            </a:xfrm>
            <a:custGeom>
              <a:rect b="b" l="l" r="r" t="t"/>
              <a:pathLst>
                <a:path extrusionOk="0" h="1300" w="130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83"/>
            <p:cNvSpPr/>
            <p:nvPr/>
          </p:nvSpPr>
          <p:spPr>
            <a:xfrm>
              <a:off x="898488" y="2956824"/>
              <a:ext cx="197582" cy="10617"/>
            </a:xfrm>
            <a:custGeom>
              <a:rect b="b" l="l" r="r" t="t"/>
              <a:pathLst>
                <a:path extrusionOk="0" h="405" w="7537">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83"/>
            <p:cNvSpPr/>
            <p:nvPr/>
          </p:nvSpPr>
          <p:spPr>
            <a:xfrm>
              <a:off x="874658" y="303515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83"/>
            <p:cNvSpPr/>
            <p:nvPr/>
          </p:nvSpPr>
          <p:spPr>
            <a:xfrm>
              <a:off x="1211442" y="303515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83"/>
            <p:cNvSpPr/>
            <p:nvPr/>
          </p:nvSpPr>
          <p:spPr>
            <a:xfrm>
              <a:off x="874658" y="303515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83"/>
            <p:cNvSpPr/>
            <p:nvPr/>
          </p:nvSpPr>
          <p:spPr>
            <a:xfrm>
              <a:off x="1171333" y="3066167"/>
              <a:ext cx="34080" cy="34106"/>
            </a:xfrm>
            <a:custGeom>
              <a:rect b="b" l="l" r="r" t="t"/>
              <a:pathLst>
                <a:path extrusionOk="0" h="1301" w="130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83"/>
            <p:cNvSpPr/>
            <p:nvPr/>
          </p:nvSpPr>
          <p:spPr>
            <a:xfrm>
              <a:off x="1113451" y="3066167"/>
              <a:ext cx="34080" cy="34106"/>
            </a:xfrm>
            <a:custGeom>
              <a:rect b="b" l="l" r="r" t="t"/>
              <a:pathLst>
                <a:path extrusionOk="0" h="1301" w="130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83"/>
            <p:cNvSpPr/>
            <p:nvPr/>
          </p:nvSpPr>
          <p:spPr>
            <a:xfrm>
              <a:off x="898488" y="3077544"/>
              <a:ext cx="197582" cy="10984"/>
            </a:xfrm>
            <a:custGeom>
              <a:rect b="b" l="l" r="r" t="t"/>
              <a:pathLst>
                <a:path extrusionOk="0" h="419" w="7537">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83"/>
            <p:cNvSpPr/>
            <p:nvPr/>
          </p:nvSpPr>
          <p:spPr>
            <a:xfrm>
              <a:off x="874658" y="315587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83"/>
            <p:cNvSpPr/>
            <p:nvPr/>
          </p:nvSpPr>
          <p:spPr>
            <a:xfrm>
              <a:off x="1211442" y="315587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83"/>
            <p:cNvSpPr/>
            <p:nvPr/>
          </p:nvSpPr>
          <p:spPr>
            <a:xfrm>
              <a:off x="874658" y="315587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83"/>
            <p:cNvSpPr/>
            <p:nvPr/>
          </p:nvSpPr>
          <p:spPr>
            <a:xfrm>
              <a:off x="1171333" y="3186887"/>
              <a:ext cx="34080" cy="34106"/>
            </a:xfrm>
            <a:custGeom>
              <a:rect b="b" l="l" r="r" t="t"/>
              <a:pathLst>
                <a:path extrusionOk="0" h="1301" w="130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83"/>
            <p:cNvSpPr/>
            <p:nvPr/>
          </p:nvSpPr>
          <p:spPr>
            <a:xfrm>
              <a:off x="1113451" y="3186887"/>
              <a:ext cx="34080" cy="34106"/>
            </a:xfrm>
            <a:custGeom>
              <a:rect b="b" l="l" r="r" t="t"/>
              <a:pathLst>
                <a:path extrusionOk="0" h="1301" w="130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83"/>
            <p:cNvSpPr/>
            <p:nvPr/>
          </p:nvSpPr>
          <p:spPr>
            <a:xfrm>
              <a:off x="898488" y="3198631"/>
              <a:ext cx="197582" cy="10617"/>
            </a:xfrm>
            <a:custGeom>
              <a:rect b="b" l="l" r="r" t="t"/>
              <a:pathLst>
                <a:path extrusionOk="0" h="405" w="7537">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83"/>
            <p:cNvSpPr/>
            <p:nvPr/>
          </p:nvSpPr>
          <p:spPr>
            <a:xfrm>
              <a:off x="898488" y="3094924"/>
              <a:ext cx="30305" cy="10643"/>
            </a:xfrm>
            <a:custGeom>
              <a:rect b="b" l="l" r="r" t="t"/>
              <a:pathLst>
                <a:path extrusionOk="0" h="406" w="1156">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96" name="Google Shape;2396;p183"/>
          <p:cNvCxnSpPr/>
          <p:nvPr/>
        </p:nvCxnSpPr>
        <p:spPr>
          <a:xfrm>
            <a:off x="6881765" y="1459378"/>
            <a:ext cx="0" cy="1145700"/>
          </a:xfrm>
          <a:prstGeom prst="straightConnector1">
            <a:avLst/>
          </a:prstGeom>
          <a:noFill/>
          <a:ln cap="flat" cmpd="sng" w="9525">
            <a:solidFill>
              <a:schemeClr val="dk2"/>
            </a:solidFill>
            <a:prstDash val="solid"/>
            <a:round/>
            <a:headEnd len="med" w="med" type="none"/>
            <a:tailEnd len="med" w="med" type="triangle"/>
          </a:ln>
        </p:spPr>
      </p:cxnSp>
      <p:cxnSp>
        <p:nvCxnSpPr>
          <p:cNvPr id="2397" name="Google Shape;2397;p183"/>
          <p:cNvCxnSpPr/>
          <p:nvPr/>
        </p:nvCxnSpPr>
        <p:spPr>
          <a:xfrm rot="10800000">
            <a:off x="7242788" y="1459298"/>
            <a:ext cx="0" cy="1145700"/>
          </a:xfrm>
          <a:prstGeom prst="straightConnector1">
            <a:avLst/>
          </a:prstGeom>
          <a:noFill/>
          <a:ln cap="flat" cmpd="sng" w="9525">
            <a:solidFill>
              <a:schemeClr val="dk2"/>
            </a:solidFill>
            <a:prstDash val="solid"/>
            <a:round/>
            <a:headEnd len="med" w="med" type="none"/>
            <a:tailEnd len="med" w="med" type="triangle"/>
          </a:ln>
        </p:spPr>
      </p:cxnSp>
      <p:sp>
        <p:nvSpPr>
          <p:cNvPr id="2398" name="Google Shape;2398;p183"/>
          <p:cNvSpPr txBox="1"/>
          <p:nvPr/>
        </p:nvSpPr>
        <p:spPr>
          <a:xfrm>
            <a:off x="5974945" y="1742628"/>
            <a:ext cx="906900" cy="62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latin typeface="Poppins"/>
                <a:ea typeface="Poppins"/>
                <a:cs typeface="Poppins"/>
                <a:sym typeface="Poppins"/>
              </a:rPr>
              <a:t>Retrieval </a:t>
            </a:r>
            <a:endParaRPr sz="1300">
              <a:solidFill>
                <a:schemeClr val="dk1"/>
              </a:solidFill>
              <a:latin typeface="Poppins"/>
              <a:ea typeface="Poppins"/>
              <a:cs typeface="Poppins"/>
              <a:sym typeface="Poppins"/>
            </a:endParaRPr>
          </a:p>
          <a:p>
            <a:pPr indent="0" lvl="0" marL="0" rtl="0" algn="r">
              <a:spcBef>
                <a:spcPts val="0"/>
              </a:spcBef>
              <a:spcAft>
                <a:spcPts val="0"/>
              </a:spcAft>
              <a:buNone/>
            </a:pPr>
            <a:r>
              <a:rPr lang="en" sz="1300">
                <a:solidFill>
                  <a:schemeClr val="dk1"/>
                </a:solidFill>
                <a:latin typeface="Poppins"/>
                <a:ea typeface="Poppins"/>
                <a:cs typeface="Poppins"/>
                <a:sym typeface="Poppins"/>
              </a:rPr>
              <a:t>Query</a:t>
            </a:r>
            <a:endParaRPr sz="1300">
              <a:solidFill>
                <a:schemeClr val="dk1"/>
              </a:solidFill>
              <a:latin typeface="Poppins"/>
              <a:ea typeface="Poppins"/>
              <a:cs typeface="Poppins"/>
              <a:sym typeface="Poppins"/>
            </a:endParaRPr>
          </a:p>
        </p:txBody>
      </p:sp>
      <p:sp>
        <p:nvSpPr>
          <p:cNvPr id="2399" name="Google Shape;2399;p183"/>
          <p:cNvSpPr txBox="1"/>
          <p:nvPr/>
        </p:nvSpPr>
        <p:spPr>
          <a:xfrm>
            <a:off x="7242801" y="1742625"/>
            <a:ext cx="10098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Received </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 sz="1300">
                <a:solidFill>
                  <a:schemeClr val="dk1"/>
                </a:solidFill>
                <a:latin typeface="Poppins"/>
                <a:ea typeface="Poppins"/>
                <a:cs typeface="Poppins"/>
                <a:sym typeface="Poppins"/>
              </a:rPr>
              <a:t>Texts</a:t>
            </a:r>
            <a:endParaRPr sz="1300">
              <a:solidFill>
                <a:schemeClr val="dk1"/>
              </a:solidFill>
              <a:latin typeface="Poppins"/>
              <a:ea typeface="Poppins"/>
              <a:cs typeface="Poppins"/>
              <a:sym typeface="Poppins"/>
            </a:endParaRPr>
          </a:p>
        </p:txBody>
      </p:sp>
      <p:cxnSp>
        <p:nvCxnSpPr>
          <p:cNvPr id="2400" name="Google Shape;2400;p183"/>
          <p:cNvCxnSpPr/>
          <p:nvPr/>
        </p:nvCxnSpPr>
        <p:spPr>
          <a:xfrm>
            <a:off x="7603218" y="1122394"/>
            <a:ext cx="1081800" cy="0"/>
          </a:xfrm>
          <a:prstGeom prst="straightConnector1">
            <a:avLst/>
          </a:prstGeom>
          <a:noFill/>
          <a:ln cap="flat" cmpd="sng" w="9525">
            <a:solidFill>
              <a:schemeClr val="dk2"/>
            </a:solidFill>
            <a:prstDash val="solid"/>
            <a:round/>
            <a:headEnd len="med" w="med" type="none"/>
            <a:tailEnd len="med" w="med" type="triangle"/>
          </a:ln>
        </p:spPr>
      </p:cxnSp>
      <p:sp>
        <p:nvSpPr>
          <p:cNvPr id="2401" name="Google Shape;2401;p183"/>
          <p:cNvSpPr txBox="1"/>
          <p:nvPr/>
        </p:nvSpPr>
        <p:spPr>
          <a:xfrm>
            <a:off x="7603218" y="776424"/>
            <a:ext cx="11961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Full Prompt</a:t>
            </a:r>
            <a:endParaRPr sz="1300">
              <a:solidFill>
                <a:schemeClr val="dk1"/>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84"/>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Augmentation</a:t>
            </a:r>
            <a:endParaRPr/>
          </a:p>
        </p:txBody>
      </p:sp>
      <p:sp>
        <p:nvSpPr>
          <p:cNvPr id="2407" name="Google Shape;2407;p184"/>
          <p:cNvSpPr txBox="1"/>
          <p:nvPr>
            <p:ph idx="1" type="body"/>
          </p:nvPr>
        </p:nvSpPr>
        <p:spPr>
          <a:xfrm>
            <a:off x="715050" y="1245700"/>
            <a:ext cx="7713900" cy="3362700"/>
          </a:xfrm>
          <a:prstGeom prst="rect">
            <a:avLst/>
          </a:prstGeom>
        </p:spPr>
        <p:txBody>
          <a:bodyPr anchorCtr="0" anchor="t" bIns="91425" lIns="91425" spcFirstLastPara="1" rIns="91425" wrap="square" tIns="91425">
            <a:noAutofit/>
          </a:bodyPr>
          <a:lstStyle/>
          <a:p>
            <a:pPr indent="-438150" lvl="0" marL="457200" rtl="0" algn="l">
              <a:spcBef>
                <a:spcPts val="0"/>
              </a:spcBef>
              <a:spcAft>
                <a:spcPts val="0"/>
              </a:spcAft>
              <a:buSzPts val="3300"/>
              <a:buChar char="-"/>
            </a:pPr>
            <a:r>
              <a:rPr lang="en" sz="3300"/>
              <a:t>This augmented</a:t>
            </a:r>
            <a:endParaRPr sz="3300"/>
          </a:p>
          <a:p>
            <a:pPr indent="0" lvl="0" marL="0" rtl="0" algn="l">
              <a:spcBef>
                <a:spcPts val="0"/>
              </a:spcBef>
              <a:spcAft>
                <a:spcPts val="0"/>
              </a:spcAft>
              <a:buNone/>
            </a:pPr>
            <a:r>
              <a:rPr lang="en" sz="3300"/>
              <a:t>c</a:t>
            </a:r>
            <a:r>
              <a:rPr lang="en" sz="3300"/>
              <a:t>ontext is then sent to</a:t>
            </a:r>
            <a:endParaRPr sz="3300"/>
          </a:p>
          <a:p>
            <a:pPr indent="0" lvl="0" marL="0" rtl="0" algn="l">
              <a:spcBef>
                <a:spcPts val="0"/>
              </a:spcBef>
              <a:spcAft>
                <a:spcPts val="0"/>
              </a:spcAft>
              <a:buNone/>
            </a:pPr>
            <a:r>
              <a:rPr lang="en" sz="3300"/>
              <a:t>t</a:t>
            </a:r>
            <a:r>
              <a:rPr lang="en" sz="3300"/>
              <a:t>he generative model</a:t>
            </a:r>
            <a:endParaRPr sz="3300"/>
          </a:p>
          <a:p>
            <a:pPr indent="-438150" lvl="0" marL="457200" rtl="0" algn="l">
              <a:spcBef>
                <a:spcPts val="0"/>
              </a:spcBef>
              <a:spcAft>
                <a:spcPts val="0"/>
              </a:spcAft>
              <a:buSzPts val="3300"/>
              <a:buChar char="-"/>
            </a:pPr>
            <a:r>
              <a:rPr lang="en" sz="3300"/>
              <a:t>This will enhance the </a:t>
            </a:r>
            <a:endParaRPr sz="3300"/>
          </a:p>
          <a:p>
            <a:pPr indent="0" lvl="0" marL="0" rtl="0" algn="l">
              <a:spcBef>
                <a:spcPts val="0"/>
              </a:spcBef>
              <a:spcAft>
                <a:spcPts val="0"/>
              </a:spcAft>
              <a:buNone/>
            </a:pPr>
            <a:r>
              <a:rPr lang="en" sz="3300"/>
              <a:t>responses</a:t>
            </a:r>
            <a:endParaRPr sz="3300"/>
          </a:p>
        </p:txBody>
      </p:sp>
      <p:sp>
        <p:nvSpPr>
          <p:cNvPr id="2408" name="Google Shape;2408;p184"/>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84"/>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0" name="Google Shape;2410;p184"/>
          <p:cNvGrpSpPr/>
          <p:nvPr/>
        </p:nvGrpSpPr>
        <p:grpSpPr>
          <a:xfrm>
            <a:off x="4651232" y="866471"/>
            <a:ext cx="529755" cy="629263"/>
            <a:chOff x="7147436" y="1502999"/>
            <a:chExt cx="279054" cy="354754"/>
          </a:xfrm>
        </p:grpSpPr>
        <p:sp>
          <p:nvSpPr>
            <p:cNvPr id="2411" name="Google Shape;2411;p184"/>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84"/>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84"/>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84"/>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84"/>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84"/>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84"/>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84"/>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84"/>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84"/>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84"/>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84"/>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84"/>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84"/>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84"/>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84"/>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27" name="Google Shape;2427;p184"/>
          <p:cNvCxnSpPr/>
          <p:nvPr/>
        </p:nvCxnSpPr>
        <p:spPr>
          <a:xfrm>
            <a:off x="5315557" y="1122394"/>
            <a:ext cx="1081800" cy="0"/>
          </a:xfrm>
          <a:prstGeom prst="straightConnector1">
            <a:avLst/>
          </a:prstGeom>
          <a:noFill/>
          <a:ln cap="flat" cmpd="sng" w="9525">
            <a:solidFill>
              <a:schemeClr val="dk2"/>
            </a:solidFill>
            <a:prstDash val="solid"/>
            <a:round/>
            <a:headEnd len="med" w="med" type="none"/>
            <a:tailEnd len="med" w="med" type="triangle"/>
          </a:ln>
        </p:spPr>
      </p:cxnSp>
      <p:sp>
        <p:nvSpPr>
          <p:cNvPr id="2428" name="Google Shape;2428;p184"/>
          <p:cNvSpPr txBox="1"/>
          <p:nvPr/>
        </p:nvSpPr>
        <p:spPr>
          <a:xfrm>
            <a:off x="5387691" y="785410"/>
            <a:ext cx="10098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Question</a:t>
            </a:r>
            <a:endParaRPr sz="1300">
              <a:solidFill>
                <a:schemeClr val="dk1"/>
              </a:solidFill>
              <a:latin typeface="Poppins"/>
              <a:ea typeface="Poppins"/>
              <a:cs typeface="Poppins"/>
              <a:sym typeface="Poppins"/>
            </a:endParaRPr>
          </a:p>
        </p:txBody>
      </p:sp>
      <p:grpSp>
        <p:nvGrpSpPr>
          <p:cNvPr id="2429" name="Google Shape;2429;p184"/>
          <p:cNvGrpSpPr/>
          <p:nvPr/>
        </p:nvGrpSpPr>
        <p:grpSpPr>
          <a:xfrm>
            <a:off x="6657045" y="887958"/>
            <a:ext cx="835866" cy="468902"/>
            <a:chOff x="6988887" y="1538854"/>
            <a:chExt cx="499920" cy="300136"/>
          </a:xfrm>
        </p:grpSpPr>
        <p:sp>
          <p:nvSpPr>
            <p:cNvPr id="2430" name="Google Shape;2430;p184"/>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84"/>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84"/>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84"/>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84"/>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4"/>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84"/>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84"/>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84"/>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84"/>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84"/>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84"/>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84"/>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3" name="Google Shape;2443;p184"/>
          <p:cNvGrpSpPr/>
          <p:nvPr/>
        </p:nvGrpSpPr>
        <p:grpSpPr>
          <a:xfrm>
            <a:off x="6771433" y="2757711"/>
            <a:ext cx="606750" cy="533308"/>
            <a:chOff x="874658" y="2914408"/>
            <a:chExt cx="356891" cy="335709"/>
          </a:xfrm>
        </p:grpSpPr>
        <p:sp>
          <p:nvSpPr>
            <p:cNvPr id="2444" name="Google Shape;2444;p184"/>
            <p:cNvSpPr/>
            <p:nvPr/>
          </p:nvSpPr>
          <p:spPr>
            <a:xfrm>
              <a:off x="909472" y="2994285"/>
              <a:ext cx="287238" cy="177869"/>
            </a:xfrm>
            <a:custGeom>
              <a:rect b="b" l="l" r="r" t="t"/>
              <a:pathLst>
                <a:path extrusionOk="0" h="6785" w="10957">
                  <a:moveTo>
                    <a:pt x="0" y="0"/>
                  </a:moveTo>
                  <a:lnTo>
                    <a:pt x="0" y="6785"/>
                  </a:lnTo>
                  <a:lnTo>
                    <a:pt x="10957" y="6785"/>
                  </a:lnTo>
                  <a:lnTo>
                    <a:pt x="10957" y="0"/>
                  </a:ln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84"/>
            <p:cNvSpPr/>
            <p:nvPr/>
          </p:nvSpPr>
          <p:spPr>
            <a:xfrm>
              <a:off x="874658" y="2914408"/>
              <a:ext cx="356891" cy="93902"/>
            </a:xfrm>
            <a:custGeom>
              <a:rect b="b" l="l" r="r" t="t"/>
              <a:pathLst>
                <a:path extrusionOk="0" h="3582" w="13614">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84"/>
            <p:cNvSpPr/>
            <p:nvPr/>
          </p:nvSpPr>
          <p:spPr>
            <a:xfrm>
              <a:off x="1211442" y="2914434"/>
              <a:ext cx="20107" cy="93876"/>
            </a:xfrm>
            <a:custGeom>
              <a:rect b="b" l="l" r="r" t="t"/>
              <a:pathLst>
                <a:path extrusionOk="0" h="3581" w="767">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84"/>
            <p:cNvSpPr/>
            <p:nvPr/>
          </p:nvSpPr>
          <p:spPr>
            <a:xfrm>
              <a:off x="874658" y="2914408"/>
              <a:ext cx="20081" cy="93902"/>
            </a:xfrm>
            <a:custGeom>
              <a:rect b="b" l="l" r="r" t="t"/>
              <a:pathLst>
                <a:path extrusionOk="0" h="3582" w="766">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84"/>
            <p:cNvSpPr/>
            <p:nvPr/>
          </p:nvSpPr>
          <p:spPr>
            <a:xfrm>
              <a:off x="1171333" y="2945079"/>
              <a:ext cx="34080" cy="34079"/>
            </a:xfrm>
            <a:custGeom>
              <a:rect b="b" l="l" r="r" t="t"/>
              <a:pathLst>
                <a:path extrusionOk="0" h="1300" w="130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84"/>
            <p:cNvSpPr/>
            <p:nvPr/>
          </p:nvSpPr>
          <p:spPr>
            <a:xfrm>
              <a:off x="1113451" y="2945079"/>
              <a:ext cx="34080" cy="34079"/>
            </a:xfrm>
            <a:custGeom>
              <a:rect b="b" l="l" r="r" t="t"/>
              <a:pathLst>
                <a:path extrusionOk="0" h="1300" w="130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84"/>
            <p:cNvSpPr/>
            <p:nvPr/>
          </p:nvSpPr>
          <p:spPr>
            <a:xfrm>
              <a:off x="898488" y="2956824"/>
              <a:ext cx="197582" cy="10617"/>
            </a:xfrm>
            <a:custGeom>
              <a:rect b="b" l="l" r="r" t="t"/>
              <a:pathLst>
                <a:path extrusionOk="0" h="405" w="7537">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4"/>
            <p:cNvSpPr/>
            <p:nvPr/>
          </p:nvSpPr>
          <p:spPr>
            <a:xfrm>
              <a:off x="874658" y="303515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84"/>
            <p:cNvSpPr/>
            <p:nvPr/>
          </p:nvSpPr>
          <p:spPr>
            <a:xfrm>
              <a:off x="1211442" y="303515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84"/>
            <p:cNvSpPr/>
            <p:nvPr/>
          </p:nvSpPr>
          <p:spPr>
            <a:xfrm>
              <a:off x="874658" y="303515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84"/>
            <p:cNvSpPr/>
            <p:nvPr/>
          </p:nvSpPr>
          <p:spPr>
            <a:xfrm>
              <a:off x="1171333" y="3066167"/>
              <a:ext cx="34080" cy="34106"/>
            </a:xfrm>
            <a:custGeom>
              <a:rect b="b" l="l" r="r" t="t"/>
              <a:pathLst>
                <a:path extrusionOk="0" h="1301" w="130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84"/>
            <p:cNvSpPr/>
            <p:nvPr/>
          </p:nvSpPr>
          <p:spPr>
            <a:xfrm>
              <a:off x="1113451" y="3066167"/>
              <a:ext cx="34080" cy="34106"/>
            </a:xfrm>
            <a:custGeom>
              <a:rect b="b" l="l" r="r" t="t"/>
              <a:pathLst>
                <a:path extrusionOk="0" h="1301" w="130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84"/>
            <p:cNvSpPr/>
            <p:nvPr/>
          </p:nvSpPr>
          <p:spPr>
            <a:xfrm>
              <a:off x="898488" y="3077544"/>
              <a:ext cx="197582" cy="10984"/>
            </a:xfrm>
            <a:custGeom>
              <a:rect b="b" l="l" r="r" t="t"/>
              <a:pathLst>
                <a:path extrusionOk="0" h="419" w="7537">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84"/>
            <p:cNvSpPr/>
            <p:nvPr/>
          </p:nvSpPr>
          <p:spPr>
            <a:xfrm>
              <a:off x="874658" y="315587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84"/>
            <p:cNvSpPr/>
            <p:nvPr/>
          </p:nvSpPr>
          <p:spPr>
            <a:xfrm>
              <a:off x="1211442" y="315587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84"/>
            <p:cNvSpPr/>
            <p:nvPr/>
          </p:nvSpPr>
          <p:spPr>
            <a:xfrm>
              <a:off x="874658" y="315587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84"/>
            <p:cNvSpPr/>
            <p:nvPr/>
          </p:nvSpPr>
          <p:spPr>
            <a:xfrm>
              <a:off x="1171333" y="3186887"/>
              <a:ext cx="34080" cy="34106"/>
            </a:xfrm>
            <a:custGeom>
              <a:rect b="b" l="l" r="r" t="t"/>
              <a:pathLst>
                <a:path extrusionOk="0" h="1301" w="130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84"/>
            <p:cNvSpPr/>
            <p:nvPr/>
          </p:nvSpPr>
          <p:spPr>
            <a:xfrm>
              <a:off x="1113451" y="3186887"/>
              <a:ext cx="34080" cy="34106"/>
            </a:xfrm>
            <a:custGeom>
              <a:rect b="b" l="l" r="r" t="t"/>
              <a:pathLst>
                <a:path extrusionOk="0" h="1301" w="130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84"/>
            <p:cNvSpPr/>
            <p:nvPr/>
          </p:nvSpPr>
          <p:spPr>
            <a:xfrm>
              <a:off x="898488" y="3198631"/>
              <a:ext cx="197582" cy="10617"/>
            </a:xfrm>
            <a:custGeom>
              <a:rect b="b" l="l" r="r" t="t"/>
              <a:pathLst>
                <a:path extrusionOk="0" h="405" w="7537">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84"/>
            <p:cNvSpPr/>
            <p:nvPr/>
          </p:nvSpPr>
          <p:spPr>
            <a:xfrm>
              <a:off x="898488" y="3094924"/>
              <a:ext cx="30305" cy="10643"/>
            </a:xfrm>
            <a:custGeom>
              <a:rect b="b" l="l" r="r" t="t"/>
              <a:pathLst>
                <a:path extrusionOk="0" h="406" w="1156">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64" name="Google Shape;2464;p184"/>
          <p:cNvCxnSpPr/>
          <p:nvPr/>
        </p:nvCxnSpPr>
        <p:spPr>
          <a:xfrm>
            <a:off x="6881765" y="1459378"/>
            <a:ext cx="0" cy="1145700"/>
          </a:xfrm>
          <a:prstGeom prst="straightConnector1">
            <a:avLst/>
          </a:prstGeom>
          <a:noFill/>
          <a:ln cap="flat" cmpd="sng" w="9525">
            <a:solidFill>
              <a:schemeClr val="dk2"/>
            </a:solidFill>
            <a:prstDash val="solid"/>
            <a:round/>
            <a:headEnd len="med" w="med" type="none"/>
            <a:tailEnd len="med" w="med" type="triangle"/>
          </a:ln>
        </p:spPr>
      </p:cxnSp>
      <p:cxnSp>
        <p:nvCxnSpPr>
          <p:cNvPr id="2465" name="Google Shape;2465;p184"/>
          <p:cNvCxnSpPr/>
          <p:nvPr/>
        </p:nvCxnSpPr>
        <p:spPr>
          <a:xfrm rot="10800000">
            <a:off x="7242788" y="1459298"/>
            <a:ext cx="0" cy="1145700"/>
          </a:xfrm>
          <a:prstGeom prst="straightConnector1">
            <a:avLst/>
          </a:prstGeom>
          <a:noFill/>
          <a:ln cap="flat" cmpd="sng" w="9525">
            <a:solidFill>
              <a:schemeClr val="dk2"/>
            </a:solidFill>
            <a:prstDash val="solid"/>
            <a:round/>
            <a:headEnd len="med" w="med" type="none"/>
            <a:tailEnd len="med" w="med" type="triangle"/>
          </a:ln>
        </p:spPr>
      </p:cxnSp>
      <p:sp>
        <p:nvSpPr>
          <p:cNvPr id="2466" name="Google Shape;2466;p184"/>
          <p:cNvSpPr txBox="1"/>
          <p:nvPr/>
        </p:nvSpPr>
        <p:spPr>
          <a:xfrm>
            <a:off x="5974945" y="1742628"/>
            <a:ext cx="906900" cy="62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latin typeface="Poppins"/>
                <a:ea typeface="Poppins"/>
                <a:cs typeface="Poppins"/>
                <a:sym typeface="Poppins"/>
              </a:rPr>
              <a:t>Retrieval </a:t>
            </a:r>
            <a:endParaRPr sz="1300">
              <a:solidFill>
                <a:schemeClr val="dk1"/>
              </a:solidFill>
              <a:latin typeface="Poppins"/>
              <a:ea typeface="Poppins"/>
              <a:cs typeface="Poppins"/>
              <a:sym typeface="Poppins"/>
            </a:endParaRPr>
          </a:p>
          <a:p>
            <a:pPr indent="0" lvl="0" marL="0" rtl="0" algn="r">
              <a:spcBef>
                <a:spcPts val="0"/>
              </a:spcBef>
              <a:spcAft>
                <a:spcPts val="0"/>
              </a:spcAft>
              <a:buNone/>
            </a:pPr>
            <a:r>
              <a:rPr lang="en" sz="1300">
                <a:solidFill>
                  <a:schemeClr val="dk1"/>
                </a:solidFill>
                <a:latin typeface="Poppins"/>
                <a:ea typeface="Poppins"/>
                <a:cs typeface="Poppins"/>
                <a:sym typeface="Poppins"/>
              </a:rPr>
              <a:t>Query</a:t>
            </a:r>
            <a:endParaRPr sz="1300">
              <a:solidFill>
                <a:schemeClr val="dk1"/>
              </a:solidFill>
              <a:latin typeface="Poppins"/>
              <a:ea typeface="Poppins"/>
              <a:cs typeface="Poppins"/>
              <a:sym typeface="Poppins"/>
            </a:endParaRPr>
          </a:p>
        </p:txBody>
      </p:sp>
      <p:sp>
        <p:nvSpPr>
          <p:cNvPr id="2467" name="Google Shape;2467;p184"/>
          <p:cNvSpPr txBox="1"/>
          <p:nvPr/>
        </p:nvSpPr>
        <p:spPr>
          <a:xfrm>
            <a:off x="7242801" y="1742625"/>
            <a:ext cx="10098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Received </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 sz="1300">
                <a:solidFill>
                  <a:schemeClr val="dk1"/>
                </a:solidFill>
                <a:latin typeface="Poppins"/>
                <a:ea typeface="Poppins"/>
                <a:cs typeface="Poppins"/>
                <a:sym typeface="Poppins"/>
              </a:rPr>
              <a:t>Texts</a:t>
            </a:r>
            <a:endParaRPr sz="1300">
              <a:solidFill>
                <a:schemeClr val="dk1"/>
              </a:solidFill>
              <a:latin typeface="Poppins"/>
              <a:ea typeface="Poppins"/>
              <a:cs typeface="Poppins"/>
              <a:sym typeface="Poppins"/>
            </a:endParaRPr>
          </a:p>
        </p:txBody>
      </p:sp>
      <p:cxnSp>
        <p:nvCxnSpPr>
          <p:cNvPr id="2468" name="Google Shape;2468;p184"/>
          <p:cNvCxnSpPr/>
          <p:nvPr/>
        </p:nvCxnSpPr>
        <p:spPr>
          <a:xfrm>
            <a:off x="7603218" y="1122394"/>
            <a:ext cx="1081800" cy="0"/>
          </a:xfrm>
          <a:prstGeom prst="straightConnector1">
            <a:avLst/>
          </a:prstGeom>
          <a:noFill/>
          <a:ln cap="flat" cmpd="sng" w="9525">
            <a:solidFill>
              <a:schemeClr val="dk2"/>
            </a:solidFill>
            <a:prstDash val="solid"/>
            <a:round/>
            <a:headEnd len="med" w="med" type="none"/>
            <a:tailEnd len="med" w="med" type="triangle"/>
          </a:ln>
        </p:spPr>
      </p:cxnSp>
      <p:sp>
        <p:nvSpPr>
          <p:cNvPr id="2469" name="Google Shape;2469;p184"/>
          <p:cNvSpPr txBox="1"/>
          <p:nvPr/>
        </p:nvSpPr>
        <p:spPr>
          <a:xfrm>
            <a:off x="7603218" y="776424"/>
            <a:ext cx="11961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Full Prompt</a:t>
            </a:r>
            <a:endParaRPr sz="1300">
              <a:solidFill>
                <a:schemeClr val="dk1"/>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3" name="Shape 2473"/>
        <p:cNvGrpSpPr/>
        <p:nvPr/>
      </p:nvGrpSpPr>
      <p:grpSpPr>
        <a:xfrm>
          <a:off x="0" y="0"/>
          <a:ext cx="0" cy="0"/>
          <a:chOff x="0" y="0"/>
          <a:chExt cx="0" cy="0"/>
        </a:xfrm>
      </p:grpSpPr>
      <p:sp>
        <p:nvSpPr>
          <p:cNvPr id="2474" name="Google Shape;2474;p185"/>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Augmentation</a:t>
            </a:r>
            <a:endParaRPr/>
          </a:p>
        </p:txBody>
      </p:sp>
      <p:sp>
        <p:nvSpPr>
          <p:cNvPr id="2475" name="Google Shape;2475;p185"/>
          <p:cNvSpPr txBox="1"/>
          <p:nvPr>
            <p:ph idx="1" type="body"/>
          </p:nvPr>
        </p:nvSpPr>
        <p:spPr>
          <a:xfrm>
            <a:off x="715050" y="1245700"/>
            <a:ext cx="7713900" cy="3362700"/>
          </a:xfrm>
          <a:prstGeom prst="rect">
            <a:avLst/>
          </a:prstGeom>
        </p:spPr>
        <p:txBody>
          <a:bodyPr anchorCtr="0" anchor="t" bIns="91425" lIns="91425" spcFirstLastPara="1" rIns="91425" wrap="square" tIns="91425">
            <a:noAutofit/>
          </a:bodyPr>
          <a:lstStyle/>
          <a:p>
            <a:pPr indent="-438150" lvl="0" marL="457200" rtl="0" algn="l">
              <a:spcBef>
                <a:spcPts val="0"/>
              </a:spcBef>
              <a:spcAft>
                <a:spcPts val="0"/>
              </a:spcAft>
              <a:buSzPts val="3300"/>
              <a:buChar char="-"/>
            </a:pPr>
            <a:r>
              <a:rPr lang="en" sz="3300"/>
              <a:t>Concatenation</a:t>
            </a:r>
            <a:endParaRPr sz="3300"/>
          </a:p>
          <a:p>
            <a:pPr indent="-438150" lvl="0" marL="457200" rtl="0" algn="l">
              <a:spcBef>
                <a:spcPts val="0"/>
              </a:spcBef>
              <a:spcAft>
                <a:spcPts val="0"/>
              </a:spcAft>
              <a:buSzPts val="3300"/>
              <a:buChar char="-"/>
            </a:pPr>
            <a:r>
              <a:rPr lang="en" sz="3300"/>
              <a:t>Attention Mechanisms</a:t>
            </a:r>
            <a:endParaRPr sz="3300"/>
          </a:p>
          <a:p>
            <a:pPr indent="0" lvl="0" marL="0" rtl="0" algn="l">
              <a:spcBef>
                <a:spcPts val="0"/>
              </a:spcBef>
              <a:spcAft>
                <a:spcPts val="0"/>
              </a:spcAft>
              <a:buNone/>
            </a:pPr>
            <a:r>
              <a:t/>
            </a:r>
            <a:endParaRPr sz="3300"/>
          </a:p>
          <a:p>
            <a:pPr indent="0" lvl="0" marL="0" rtl="0" algn="l">
              <a:spcBef>
                <a:spcPts val="0"/>
              </a:spcBef>
              <a:spcAft>
                <a:spcPts val="0"/>
              </a:spcAft>
              <a:buNone/>
            </a:pPr>
            <a:r>
              <a:t/>
            </a:r>
            <a:endParaRPr sz="3300"/>
          </a:p>
          <a:p>
            <a:pPr indent="0" lvl="0" marL="0" rtl="0" algn="l">
              <a:spcBef>
                <a:spcPts val="0"/>
              </a:spcBef>
              <a:spcAft>
                <a:spcPts val="0"/>
              </a:spcAft>
              <a:buNone/>
            </a:pPr>
            <a:r>
              <a:rPr lang="en" sz="3300"/>
              <a:t>Hello + World = Hello World</a:t>
            </a:r>
            <a:endParaRPr sz="3300"/>
          </a:p>
        </p:txBody>
      </p:sp>
      <p:sp>
        <p:nvSpPr>
          <p:cNvPr id="2476" name="Google Shape;2476;p185"/>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85"/>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8" name="Google Shape;2478;p185"/>
          <p:cNvGrpSpPr/>
          <p:nvPr/>
        </p:nvGrpSpPr>
        <p:grpSpPr>
          <a:xfrm>
            <a:off x="4651232" y="866471"/>
            <a:ext cx="529755" cy="629263"/>
            <a:chOff x="7147436" y="1502999"/>
            <a:chExt cx="279054" cy="354754"/>
          </a:xfrm>
        </p:grpSpPr>
        <p:sp>
          <p:nvSpPr>
            <p:cNvPr id="2479" name="Google Shape;2479;p185"/>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85"/>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85"/>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85"/>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85"/>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5"/>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85"/>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85"/>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85"/>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85"/>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85"/>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85"/>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85"/>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85"/>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85"/>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85"/>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95" name="Google Shape;2495;p185"/>
          <p:cNvCxnSpPr/>
          <p:nvPr/>
        </p:nvCxnSpPr>
        <p:spPr>
          <a:xfrm>
            <a:off x="5315557" y="1122394"/>
            <a:ext cx="1081800" cy="0"/>
          </a:xfrm>
          <a:prstGeom prst="straightConnector1">
            <a:avLst/>
          </a:prstGeom>
          <a:noFill/>
          <a:ln cap="flat" cmpd="sng" w="9525">
            <a:solidFill>
              <a:schemeClr val="dk2"/>
            </a:solidFill>
            <a:prstDash val="solid"/>
            <a:round/>
            <a:headEnd len="med" w="med" type="none"/>
            <a:tailEnd len="med" w="med" type="triangle"/>
          </a:ln>
        </p:spPr>
      </p:cxnSp>
      <p:sp>
        <p:nvSpPr>
          <p:cNvPr id="2496" name="Google Shape;2496;p185"/>
          <p:cNvSpPr txBox="1"/>
          <p:nvPr/>
        </p:nvSpPr>
        <p:spPr>
          <a:xfrm>
            <a:off x="5387691" y="785410"/>
            <a:ext cx="10098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Question</a:t>
            </a:r>
            <a:endParaRPr sz="1300">
              <a:solidFill>
                <a:schemeClr val="dk1"/>
              </a:solidFill>
              <a:latin typeface="Poppins"/>
              <a:ea typeface="Poppins"/>
              <a:cs typeface="Poppins"/>
              <a:sym typeface="Poppins"/>
            </a:endParaRPr>
          </a:p>
        </p:txBody>
      </p:sp>
      <p:grpSp>
        <p:nvGrpSpPr>
          <p:cNvPr id="2497" name="Google Shape;2497;p185"/>
          <p:cNvGrpSpPr/>
          <p:nvPr/>
        </p:nvGrpSpPr>
        <p:grpSpPr>
          <a:xfrm>
            <a:off x="6657045" y="887958"/>
            <a:ext cx="835866" cy="468902"/>
            <a:chOff x="6988887" y="1538854"/>
            <a:chExt cx="499920" cy="300136"/>
          </a:xfrm>
        </p:grpSpPr>
        <p:sp>
          <p:nvSpPr>
            <p:cNvPr id="2498" name="Google Shape;2498;p185"/>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85"/>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85"/>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85"/>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85"/>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85"/>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85"/>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85"/>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85"/>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85"/>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85"/>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85"/>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85"/>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1" name="Google Shape;2511;p185"/>
          <p:cNvGrpSpPr/>
          <p:nvPr/>
        </p:nvGrpSpPr>
        <p:grpSpPr>
          <a:xfrm>
            <a:off x="6771433" y="2757711"/>
            <a:ext cx="606750" cy="533308"/>
            <a:chOff x="874658" y="2914408"/>
            <a:chExt cx="356891" cy="335709"/>
          </a:xfrm>
        </p:grpSpPr>
        <p:sp>
          <p:nvSpPr>
            <p:cNvPr id="2512" name="Google Shape;2512;p185"/>
            <p:cNvSpPr/>
            <p:nvPr/>
          </p:nvSpPr>
          <p:spPr>
            <a:xfrm>
              <a:off x="909472" y="2994285"/>
              <a:ext cx="287238" cy="177869"/>
            </a:xfrm>
            <a:custGeom>
              <a:rect b="b" l="l" r="r" t="t"/>
              <a:pathLst>
                <a:path extrusionOk="0" h="6785" w="10957">
                  <a:moveTo>
                    <a:pt x="0" y="0"/>
                  </a:moveTo>
                  <a:lnTo>
                    <a:pt x="0" y="6785"/>
                  </a:lnTo>
                  <a:lnTo>
                    <a:pt x="10957" y="6785"/>
                  </a:lnTo>
                  <a:lnTo>
                    <a:pt x="10957" y="0"/>
                  </a:ln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85"/>
            <p:cNvSpPr/>
            <p:nvPr/>
          </p:nvSpPr>
          <p:spPr>
            <a:xfrm>
              <a:off x="874658" y="2914408"/>
              <a:ext cx="356891" cy="93902"/>
            </a:xfrm>
            <a:custGeom>
              <a:rect b="b" l="l" r="r" t="t"/>
              <a:pathLst>
                <a:path extrusionOk="0" h="3582" w="13614">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85"/>
            <p:cNvSpPr/>
            <p:nvPr/>
          </p:nvSpPr>
          <p:spPr>
            <a:xfrm>
              <a:off x="1211442" y="2914434"/>
              <a:ext cx="20107" cy="93876"/>
            </a:xfrm>
            <a:custGeom>
              <a:rect b="b" l="l" r="r" t="t"/>
              <a:pathLst>
                <a:path extrusionOk="0" h="3581" w="767">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85"/>
            <p:cNvSpPr/>
            <p:nvPr/>
          </p:nvSpPr>
          <p:spPr>
            <a:xfrm>
              <a:off x="874658" y="2914408"/>
              <a:ext cx="20081" cy="93902"/>
            </a:xfrm>
            <a:custGeom>
              <a:rect b="b" l="l" r="r" t="t"/>
              <a:pathLst>
                <a:path extrusionOk="0" h="3582" w="766">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85"/>
            <p:cNvSpPr/>
            <p:nvPr/>
          </p:nvSpPr>
          <p:spPr>
            <a:xfrm>
              <a:off x="1171333" y="2945079"/>
              <a:ext cx="34080" cy="34079"/>
            </a:xfrm>
            <a:custGeom>
              <a:rect b="b" l="l" r="r" t="t"/>
              <a:pathLst>
                <a:path extrusionOk="0" h="1300" w="130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85"/>
            <p:cNvSpPr/>
            <p:nvPr/>
          </p:nvSpPr>
          <p:spPr>
            <a:xfrm>
              <a:off x="1113451" y="2945079"/>
              <a:ext cx="34080" cy="34079"/>
            </a:xfrm>
            <a:custGeom>
              <a:rect b="b" l="l" r="r" t="t"/>
              <a:pathLst>
                <a:path extrusionOk="0" h="1300" w="130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85"/>
            <p:cNvSpPr/>
            <p:nvPr/>
          </p:nvSpPr>
          <p:spPr>
            <a:xfrm>
              <a:off x="898488" y="2956824"/>
              <a:ext cx="197582" cy="10617"/>
            </a:xfrm>
            <a:custGeom>
              <a:rect b="b" l="l" r="r" t="t"/>
              <a:pathLst>
                <a:path extrusionOk="0" h="405" w="7537">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85"/>
            <p:cNvSpPr/>
            <p:nvPr/>
          </p:nvSpPr>
          <p:spPr>
            <a:xfrm>
              <a:off x="874658" y="303515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85"/>
            <p:cNvSpPr/>
            <p:nvPr/>
          </p:nvSpPr>
          <p:spPr>
            <a:xfrm>
              <a:off x="1211442" y="303515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85"/>
            <p:cNvSpPr/>
            <p:nvPr/>
          </p:nvSpPr>
          <p:spPr>
            <a:xfrm>
              <a:off x="874658" y="303515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85"/>
            <p:cNvSpPr/>
            <p:nvPr/>
          </p:nvSpPr>
          <p:spPr>
            <a:xfrm>
              <a:off x="1171333" y="3066167"/>
              <a:ext cx="34080" cy="34106"/>
            </a:xfrm>
            <a:custGeom>
              <a:rect b="b" l="l" r="r" t="t"/>
              <a:pathLst>
                <a:path extrusionOk="0" h="1301" w="130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85"/>
            <p:cNvSpPr/>
            <p:nvPr/>
          </p:nvSpPr>
          <p:spPr>
            <a:xfrm>
              <a:off x="1113451" y="3066167"/>
              <a:ext cx="34080" cy="34106"/>
            </a:xfrm>
            <a:custGeom>
              <a:rect b="b" l="l" r="r" t="t"/>
              <a:pathLst>
                <a:path extrusionOk="0" h="1301" w="130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85"/>
            <p:cNvSpPr/>
            <p:nvPr/>
          </p:nvSpPr>
          <p:spPr>
            <a:xfrm>
              <a:off x="898488" y="3077544"/>
              <a:ext cx="197582" cy="10984"/>
            </a:xfrm>
            <a:custGeom>
              <a:rect b="b" l="l" r="r" t="t"/>
              <a:pathLst>
                <a:path extrusionOk="0" h="419" w="7537">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85"/>
            <p:cNvSpPr/>
            <p:nvPr/>
          </p:nvSpPr>
          <p:spPr>
            <a:xfrm>
              <a:off x="874658" y="315587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5"/>
            <p:cNvSpPr/>
            <p:nvPr/>
          </p:nvSpPr>
          <p:spPr>
            <a:xfrm>
              <a:off x="1211442" y="315587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85"/>
            <p:cNvSpPr/>
            <p:nvPr/>
          </p:nvSpPr>
          <p:spPr>
            <a:xfrm>
              <a:off x="874658" y="315587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85"/>
            <p:cNvSpPr/>
            <p:nvPr/>
          </p:nvSpPr>
          <p:spPr>
            <a:xfrm>
              <a:off x="1171333" y="3186887"/>
              <a:ext cx="34080" cy="34106"/>
            </a:xfrm>
            <a:custGeom>
              <a:rect b="b" l="l" r="r" t="t"/>
              <a:pathLst>
                <a:path extrusionOk="0" h="1301" w="130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85"/>
            <p:cNvSpPr/>
            <p:nvPr/>
          </p:nvSpPr>
          <p:spPr>
            <a:xfrm>
              <a:off x="1113451" y="3186887"/>
              <a:ext cx="34080" cy="34106"/>
            </a:xfrm>
            <a:custGeom>
              <a:rect b="b" l="l" r="r" t="t"/>
              <a:pathLst>
                <a:path extrusionOk="0" h="1301" w="130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85"/>
            <p:cNvSpPr/>
            <p:nvPr/>
          </p:nvSpPr>
          <p:spPr>
            <a:xfrm>
              <a:off x="898488" y="3198631"/>
              <a:ext cx="197582" cy="10617"/>
            </a:xfrm>
            <a:custGeom>
              <a:rect b="b" l="l" r="r" t="t"/>
              <a:pathLst>
                <a:path extrusionOk="0" h="405" w="7537">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85"/>
            <p:cNvSpPr/>
            <p:nvPr/>
          </p:nvSpPr>
          <p:spPr>
            <a:xfrm>
              <a:off x="898488" y="3094924"/>
              <a:ext cx="30305" cy="10643"/>
            </a:xfrm>
            <a:custGeom>
              <a:rect b="b" l="l" r="r" t="t"/>
              <a:pathLst>
                <a:path extrusionOk="0" h="406" w="1156">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32" name="Google Shape;2532;p185"/>
          <p:cNvCxnSpPr/>
          <p:nvPr/>
        </p:nvCxnSpPr>
        <p:spPr>
          <a:xfrm>
            <a:off x="6881765" y="1459378"/>
            <a:ext cx="0" cy="1145700"/>
          </a:xfrm>
          <a:prstGeom prst="straightConnector1">
            <a:avLst/>
          </a:prstGeom>
          <a:noFill/>
          <a:ln cap="flat" cmpd="sng" w="9525">
            <a:solidFill>
              <a:schemeClr val="dk2"/>
            </a:solidFill>
            <a:prstDash val="solid"/>
            <a:round/>
            <a:headEnd len="med" w="med" type="none"/>
            <a:tailEnd len="med" w="med" type="triangle"/>
          </a:ln>
        </p:spPr>
      </p:cxnSp>
      <p:cxnSp>
        <p:nvCxnSpPr>
          <p:cNvPr id="2533" name="Google Shape;2533;p185"/>
          <p:cNvCxnSpPr/>
          <p:nvPr/>
        </p:nvCxnSpPr>
        <p:spPr>
          <a:xfrm rot="10800000">
            <a:off x="7242788" y="1459298"/>
            <a:ext cx="0" cy="1145700"/>
          </a:xfrm>
          <a:prstGeom prst="straightConnector1">
            <a:avLst/>
          </a:prstGeom>
          <a:noFill/>
          <a:ln cap="flat" cmpd="sng" w="9525">
            <a:solidFill>
              <a:schemeClr val="dk2"/>
            </a:solidFill>
            <a:prstDash val="solid"/>
            <a:round/>
            <a:headEnd len="med" w="med" type="none"/>
            <a:tailEnd len="med" w="med" type="triangle"/>
          </a:ln>
        </p:spPr>
      </p:cxnSp>
      <p:sp>
        <p:nvSpPr>
          <p:cNvPr id="2534" name="Google Shape;2534;p185"/>
          <p:cNvSpPr txBox="1"/>
          <p:nvPr/>
        </p:nvSpPr>
        <p:spPr>
          <a:xfrm>
            <a:off x="5974945" y="1742628"/>
            <a:ext cx="906900" cy="62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latin typeface="Poppins"/>
                <a:ea typeface="Poppins"/>
                <a:cs typeface="Poppins"/>
                <a:sym typeface="Poppins"/>
              </a:rPr>
              <a:t>Retrieval </a:t>
            </a:r>
            <a:endParaRPr sz="1300">
              <a:solidFill>
                <a:schemeClr val="dk1"/>
              </a:solidFill>
              <a:latin typeface="Poppins"/>
              <a:ea typeface="Poppins"/>
              <a:cs typeface="Poppins"/>
              <a:sym typeface="Poppins"/>
            </a:endParaRPr>
          </a:p>
          <a:p>
            <a:pPr indent="0" lvl="0" marL="0" rtl="0" algn="r">
              <a:spcBef>
                <a:spcPts val="0"/>
              </a:spcBef>
              <a:spcAft>
                <a:spcPts val="0"/>
              </a:spcAft>
              <a:buNone/>
            </a:pPr>
            <a:r>
              <a:rPr lang="en" sz="1300">
                <a:solidFill>
                  <a:schemeClr val="dk1"/>
                </a:solidFill>
                <a:latin typeface="Poppins"/>
                <a:ea typeface="Poppins"/>
                <a:cs typeface="Poppins"/>
                <a:sym typeface="Poppins"/>
              </a:rPr>
              <a:t>Query</a:t>
            </a:r>
            <a:endParaRPr sz="1300">
              <a:solidFill>
                <a:schemeClr val="dk1"/>
              </a:solidFill>
              <a:latin typeface="Poppins"/>
              <a:ea typeface="Poppins"/>
              <a:cs typeface="Poppins"/>
              <a:sym typeface="Poppins"/>
            </a:endParaRPr>
          </a:p>
        </p:txBody>
      </p:sp>
      <p:sp>
        <p:nvSpPr>
          <p:cNvPr id="2535" name="Google Shape;2535;p185"/>
          <p:cNvSpPr txBox="1"/>
          <p:nvPr/>
        </p:nvSpPr>
        <p:spPr>
          <a:xfrm>
            <a:off x="7242801" y="1742625"/>
            <a:ext cx="10098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Received </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 sz="1300">
                <a:solidFill>
                  <a:schemeClr val="dk1"/>
                </a:solidFill>
                <a:latin typeface="Poppins"/>
                <a:ea typeface="Poppins"/>
                <a:cs typeface="Poppins"/>
                <a:sym typeface="Poppins"/>
              </a:rPr>
              <a:t>Texts</a:t>
            </a:r>
            <a:endParaRPr sz="1300">
              <a:solidFill>
                <a:schemeClr val="dk1"/>
              </a:solidFill>
              <a:latin typeface="Poppins"/>
              <a:ea typeface="Poppins"/>
              <a:cs typeface="Poppins"/>
              <a:sym typeface="Poppins"/>
            </a:endParaRPr>
          </a:p>
        </p:txBody>
      </p:sp>
      <p:cxnSp>
        <p:nvCxnSpPr>
          <p:cNvPr id="2536" name="Google Shape;2536;p185"/>
          <p:cNvCxnSpPr/>
          <p:nvPr/>
        </p:nvCxnSpPr>
        <p:spPr>
          <a:xfrm>
            <a:off x="7603218" y="1122394"/>
            <a:ext cx="1081800" cy="0"/>
          </a:xfrm>
          <a:prstGeom prst="straightConnector1">
            <a:avLst/>
          </a:prstGeom>
          <a:noFill/>
          <a:ln cap="flat" cmpd="sng" w="9525">
            <a:solidFill>
              <a:schemeClr val="dk2"/>
            </a:solidFill>
            <a:prstDash val="solid"/>
            <a:round/>
            <a:headEnd len="med" w="med" type="none"/>
            <a:tailEnd len="med" w="med" type="triangle"/>
          </a:ln>
        </p:spPr>
      </p:cxnSp>
      <p:sp>
        <p:nvSpPr>
          <p:cNvPr id="2537" name="Google Shape;2537;p185"/>
          <p:cNvSpPr txBox="1"/>
          <p:nvPr/>
        </p:nvSpPr>
        <p:spPr>
          <a:xfrm>
            <a:off x="7603218" y="776424"/>
            <a:ext cx="11961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Full Prompt</a:t>
            </a:r>
            <a:endParaRPr sz="1300">
              <a:solidFill>
                <a:schemeClr val="dk1"/>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168"/>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a:t>
            </a:r>
            <a:endParaRPr/>
          </a:p>
        </p:txBody>
      </p:sp>
      <p:sp>
        <p:nvSpPr>
          <p:cNvPr id="1524" name="Google Shape;1524;p168"/>
          <p:cNvSpPr txBox="1"/>
          <p:nvPr>
            <p:ph idx="1" type="body"/>
          </p:nvPr>
        </p:nvSpPr>
        <p:spPr>
          <a:xfrm>
            <a:off x="715050" y="1245700"/>
            <a:ext cx="7713900" cy="33627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2700"/>
              <a:t>AI is not new. Fields like machine learning have been around for decades.</a:t>
            </a:r>
            <a:endParaRPr sz="2700"/>
          </a:p>
          <a:p>
            <a:pPr indent="-400050" lvl="0" marL="457200" rtl="0" algn="l">
              <a:spcBef>
                <a:spcPts val="0"/>
              </a:spcBef>
              <a:spcAft>
                <a:spcPts val="0"/>
              </a:spcAft>
              <a:buSzPts val="2700"/>
              <a:buChar char="-"/>
            </a:pPr>
            <a:r>
              <a:rPr lang="en" sz="2700"/>
              <a:t>Whenever you see a Youtube recommendation or a credit card transaction approved that is </a:t>
            </a:r>
            <a:r>
              <a:rPr lang="en" sz="2700"/>
              <a:t>traditional</a:t>
            </a:r>
            <a:r>
              <a:rPr lang="en" sz="2700"/>
              <a:t> AI.</a:t>
            </a:r>
            <a:endParaRPr sz="2700"/>
          </a:p>
        </p:txBody>
      </p:sp>
      <p:sp>
        <p:nvSpPr>
          <p:cNvPr id="1525" name="Google Shape;1525;p168"/>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68"/>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1" name="Shape 2541"/>
        <p:cNvGrpSpPr/>
        <p:nvPr/>
      </p:nvGrpSpPr>
      <p:grpSpPr>
        <a:xfrm>
          <a:off x="0" y="0"/>
          <a:ext cx="0" cy="0"/>
          <a:chOff x="0" y="0"/>
          <a:chExt cx="0" cy="0"/>
        </a:xfrm>
      </p:grpSpPr>
      <p:sp>
        <p:nvSpPr>
          <p:cNvPr id="2542" name="Google Shape;2542;p186"/>
          <p:cNvSpPr/>
          <p:nvPr/>
        </p:nvSpPr>
        <p:spPr>
          <a:xfrm>
            <a:off x="5711700" y="1104300"/>
            <a:ext cx="1168800" cy="1168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86"/>
          <p:cNvSpPr txBox="1"/>
          <p:nvPr>
            <p:ph type="title"/>
          </p:nvPr>
        </p:nvSpPr>
        <p:spPr>
          <a:xfrm>
            <a:off x="4572000" y="2425500"/>
            <a:ext cx="3448200" cy="146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Generate</a:t>
            </a:r>
            <a:endParaRPr/>
          </a:p>
        </p:txBody>
      </p:sp>
      <p:sp>
        <p:nvSpPr>
          <p:cNvPr id="2544" name="Google Shape;2544;p186"/>
          <p:cNvSpPr txBox="1"/>
          <p:nvPr>
            <p:ph idx="2" type="title"/>
          </p:nvPr>
        </p:nvSpPr>
        <p:spPr>
          <a:xfrm>
            <a:off x="4572000" y="1196450"/>
            <a:ext cx="3448200" cy="10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2545" name="Google Shape;2545;p186"/>
          <p:cNvGrpSpPr/>
          <p:nvPr/>
        </p:nvGrpSpPr>
        <p:grpSpPr>
          <a:xfrm flipH="1">
            <a:off x="715110" y="1428440"/>
            <a:ext cx="3715854" cy="2286606"/>
            <a:chOff x="5467825" y="2094550"/>
            <a:chExt cx="2061500" cy="1268575"/>
          </a:xfrm>
        </p:grpSpPr>
        <p:sp>
          <p:nvSpPr>
            <p:cNvPr id="2546" name="Google Shape;2546;p186"/>
            <p:cNvSpPr/>
            <p:nvPr/>
          </p:nvSpPr>
          <p:spPr>
            <a:xfrm>
              <a:off x="5467825" y="2094550"/>
              <a:ext cx="2061500" cy="1268575"/>
            </a:xfrm>
            <a:custGeom>
              <a:rect b="b" l="l" r="r" t="t"/>
              <a:pathLst>
                <a:path extrusionOk="0" h="50743" w="82460">
                  <a:moveTo>
                    <a:pt x="19385" y="1"/>
                  </a:moveTo>
                  <a:cubicBezTo>
                    <a:pt x="17341" y="1"/>
                    <a:pt x="15618" y="550"/>
                    <a:pt x="14182" y="2015"/>
                  </a:cubicBezTo>
                  <a:cubicBezTo>
                    <a:pt x="9797" y="6487"/>
                    <a:pt x="18316" y="15851"/>
                    <a:pt x="8645" y="24788"/>
                  </a:cubicBezTo>
                  <a:cubicBezTo>
                    <a:pt x="1" y="32773"/>
                    <a:pt x="7034" y="48410"/>
                    <a:pt x="14340" y="50742"/>
                  </a:cubicBezTo>
                  <a:lnTo>
                    <a:pt x="55177" y="50742"/>
                  </a:lnTo>
                  <a:lnTo>
                    <a:pt x="66004" y="50665"/>
                  </a:lnTo>
                  <a:cubicBezTo>
                    <a:pt x="82460" y="34600"/>
                    <a:pt x="79416" y="4079"/>
                    <a:pt x="58355" y="4079"/>
                  </a:cubicBezTo>
                  <a:cubicBezTo>
                    <a:pt x="57195" y="4079"/>
                    <a:pt x="55980" y="4171"/>
                    <a:pt x="54710" y="4364"/>
                  </a:cubicBezTo>
                  <a:cubicBezTo>
                    <a:pt x="52095" y="4762"/>
                    <a:pt x="49614" y="4929"/>
                    <a:pt x="47261" y="4929"/>
                  </a:cubicBezTo>
                  <a:cubicBezTo>
                    <a:pt x="34504" y="4929"/>
                    <a:pt x="25507" y="1"/>
                    <a:pt x="19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86"/>
            <p:cNvSpPr/>
            <p:nvPr/>
          </p:nvSpPr>
          <p:spPr>
            <a:xfrm>
              <a:off x="7030925" y="2165350"/>
              <a:ext cx="315075" cy="259175"/>
            </a:xfrm>
            <a:custGeom>
              <a:rect b="b" l="l" r="r" t="t"/>
              <a:pathLst>
                <a:path extrusionOk="0" h="10367" w="12603">
                  <a:moveTo>
                    <a:pt x="153" y="1"/>
                  </a:moveTo>
                  <a:cubicBezTo>
                    <a:pt x="43" y="1"/>
                    <a:pt x="1" y="172"/>
                    <a:pt x="119" y="191"/>
                  </a:cubicBezTo>
                  <a:cubicBezTo>
                    <a:pt x="5663" y="1104"/>
                    <a:pt x="10437" y="5028"/>
                    <a:pt x="12387" y="10300"/>
                  </a:cubicBezTo>
                  <a:cubicBezTo>
                    <a:pt x="12404" y="10346"/>
                    <a:pt x="12444" y="10366"/>
                    <a:pt x="12483" y="10366"/>
                  </a:cubicBezTo>
                  <a:cubicBezTo>
                    <a:pt x="12544" y="10366"/>
                    <a:pt x="12603" y="10319"/>
                    <a:pt x="12576" y="10248"/>
                  </a:cubicBezTo>
                  <a:cubicBezTo>
                    <a:pt x="10602" y="4914"/>
                    <a:pt x="5786" y="927"/>
                    <a:pt x="171" y="3"/>
                  </a:cubicBezTo>
                  <a:cubicBezTo>
                    <a:pt x="165" y="1"/>
                    <a:pt x="159"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86"/>
            <p:cNvSpPr/>
            <p:nvPr/>
          </p:nvSpPr>
          <p:spPr>
            <a:xfrm>
              <a:off x="5691900" y="2431450"/>
              <a:ext cx="94600" cy="233775"/>
            </a:xfrm>
            <a:custGeom>
              <a:rect b="b" l="l" r="r" t="t"/>
              <a:pathLst>
                <a:path extrusionOk="0" h="9351" w="3784">
                  <a:moveTo>
                    <a:pt x="3649" y="0"/>
                  </a:moveTo>
                  <a:cubicBezTo>
                    <a:pt x="3600" y="0"/>
                    <a:pt x="3552" y="32"/>
                    <a:pt x="3553" y="95"/>
                  </a:cubicBezTo>
                  <a:cubicBezTo>
                    <a:pt x="3586" y="3470"/>
                    <a:pt x="2350" y="6695"/>
                    <a:pt x="66" y="9181"/>
                  </a:cubicBezTo>
                  <a:cubicBezTo>
                    <a:pt x="0" y="9252"/>
                    <a:pt x="66" y="9350"/>
                    <a:pt x="139" y="9350"/>
                  </a:cubicBezTo>
                  <a:cubicBezTo>
                    <a:pt x="161" y="9350"/>
                    <a:pt x="183" y="9341"/>
                    <a:pt x="203" y="9320"/>
                  </a:cubicBezTo>
                  <a:cubicBezTo>
                    <a:pt x="2523" y="6796"/>
                    <a:pt x="3783" y="3521"/>
                    <a:pt x="3748" y="95"/>
                  </a:cubicBezTo>
                  <a:cubicBezTo>
                    <a:pt x="3748" y="32"/>
                    <a:pt x="3698" y="0"/>
                    <a:pt x="36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86"/>
            <p:cNvSpPr/>
            <p:nvPr/>
          </p:nvSpPr>
          <p:spPr>
            <a:xfrm>
              <a:off x="7190675" y="3091725"/>
              <a:ext cx="138250" cy="226575"/>
            </a:xfrm>
            <a:custGeom>
              <a:rect b="b" l="l" r="r" t="t"/>
              <a:pathLst>
                <a:path extrusionOk="0" h="9063" w="5530">
                  <a:moveTo>
                    <a:pt x="5411" y="1"/>
                  </a:moveTo>
                  <a:cubicBezTo>
                    <a:pt x="5371" y="1"/>
                    <a:pt x="5332" y="21"/>
                    <a:pt x="5316" y="68"/>
                  </a:cubicBezTo>
                  <a:cubicBezTo>
                    <a:pt x="4186" y="3351"/>
                    <a:pt x="2411" y="6332"/>
                    <a:pt x="66" y="8894"/>
                  </a:cubicBezTo>
                  <a:cubicBezTo>
                    <a:pt x="0" y="8965"/>
                    <a:pt x="65" y="9063"/>
                    <a:pt x="138" y="9063"/>
                  </a:cubicBezTo>
                  <a:cubicBezTo>
                    <a:pt x="160" y="9063"/>
                    <a:pt x="183" y="9053"/>
                    <a:pt x="203" y="9031"/>
                  </a:cubicBezTo>
                  <a:cubicBezTo>
                    <a:pt x="2570" y="6448"/>
                    <a:pt x="4364" y="3434"/>
                    <a:pt x="5504" y="121"/>
                  </a:cubicBezTo>
                  <a:cubicBezTo>
                    <a:pt x="5529" y="48"/>
                    <a:pt x="5470" y="1"/>
                    <a:pt x="5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0" name="Google Shape;2550;p186"/>
          <p:cNvGrpSpPr/>
          <p:nvPr/>
        </p:nvGrpSpPr>
        <p:grpSpPr>
          <a:xfrm>
            <a:off x="826712" y="2015985"/>
            <a:ext cx="3345705" cy="1698920"/>
            <a:chOff x="279100" y="2899325"/>
            <a:chExt cx="3365900" cy="1709175"/>
          </a:xfrm>
        </p:grpSpPr>
        <p:sp>
          <p:nvSpPr>
            <p:cNvPr id="2551" name="Google Shape;2551;p186"/>
            <p:cNvSpPr/>
            <p:nvPr/>
          </p:nvSpPr>
          <p:spPr>
            <a:xfrm>
              <a:off x="719250" y="2928625"/>
              <a:ext cx="2456350" cy="1523100"/>
            </a:xfrm>
            <a:custGeom>
              <a:rect b="b" l="l" r="r" t="t"/>
              <a:pathLst>
                <a:path extrusionOk="0" h="60924" w="98254">
                  <a:moveTo>
                    <a:pt x="3722" y="0"/>
                  </a:moveTo>
                  <a:cubicBezTo>
                    <a:pt x="1668" y="0"/>
                    <a:pt x="1" y="1667"/>
                    <a:pt x="1" y="3721"/>
                  </a:cubicBezTo>
                  <a:lnTo>
                    <a:pt x="1" y="57202"/>
                  </a:lnTo>
                  <a:cubicBezTo>
                    <a:pt x="1" y="59255"/>
                    <a:pt x="1668" y="60923"/>
                    <a:pt x="3722" y="60923"/>
                  </a:cubicBezTo>
                  <a:lnTo>
                    <a:pt x="94532" y="60923"/>
                  </a:lnTo>
                  <a:cubicBezTo>
                    <a:pt x="96586" y="60923"/>
                    <a:pt x="98253" y="59255"/>
                    <a:pt x="98253" y="57202"/>
                  </a:cubicBezTo>
                  <a:lnTo>
                    <a:pt x="98253" y="3721"/>
                  </a:lnTo>
                  <a:cubicBezTo>
                    <a:pt x="98253" y="1667"/>
                    <a:pt x="96586" y="0"/>
                    <a:pt x="94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86"/>
            <p:cNvSpPr/>
            <p:nvPr/>
          </p:nvSpPr>
          <p:spPr>
            <a:xfrm>
              <a:off x="2334175" y="2899325"/>
              <a:ext cx="435475" cy="6000"/>
            </a:xfrm>
            <a:custGeom>
              <a:rect b="b" l="l" r="r" t="t"/>
              <a:pathLst>
                <a:path extrusionOk="0" h="240" w="17419">
                  <a:moveTo>
                    <a:pt x="120" y="0"/>
                  </a:moveTo>
                  <a:cubicBezTo>
                    <a:pt x="52" y="0"/>
                    <a:pt x="1" y="54"/>
                    <a:pt x="1" y="119"/>
                  </a:cubicBezTo>
                  <a:cubicBezTo>
                    <a:pt x="1" y="186"/>
                    <a:pt x="52" y="240"/>
                    <a:pt x="120" y="240"/>
                  </a:cubicBezTo>
                  <a:lnTo>
                    <a:pt x="17299" y="240"/>
                  </a:lnTo>
                  <a:cubicBezTo>
                    <a:pt x="17365" y="240"/>
                    <a:pt x="17418" y="186"/>
                    <a:pt x="17418" y="119"/>
                  </a:cubicBezTo>
                  <a:cubicBezTo>
                    <a:pt x="17418" y="54"/>
                    <a:pt x="17365" y="0"/>
                    <a:pt x="17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86"/>
            <p:cNvSpPr/>
            <p:nvPr/>
          </p:nvSpPr>
          <p:spPr>
            <a:xfrm>
              <a:off x="828350" y="3031475"/>
              <a:ext cx="2238150" cy="1234025"/>
            </a:xfrm>
            <a:custGeom>
              <a:rect b="b" l="l" r="r" t="t"/>
              <a:pathLst>
                <a:path extrusionOk="0" h="49361" w="89526">
                  <a:moveTo>
                    <a:pt x="2537" y="1"/>
                  </a:moveTo>
                  <a:cubicBezTo>
                    <a:pt x="2069" y="1"/>
                    <a:pt x="1629" y="118"/>
                    <a:pt x="1253" y="327"/>
                  </a:cubicBezTo>
                  <a:cubicBezTo>
                    <a:pt x="505" y="739"/>
                    <a:pt x="1" y="1503"/>
                    <a:pt x="1" y="2377"/>
                  </a:cubicBezTo>
                  <a:lnTo>
                    <a:pt x="1" y="46982"/>
                  </a:lnTo>
                  <a:cubicBezTo>
                    <a:pt x="1" y="48296"/>
                    <a:pt x="1136" y="49361"/>
                    <a:pt x="2537" y="49361"/>
                  </a:cubicBezTo>
                  <a:lnTo>
                    <a:pt x="86988" y="49361"/>
                  </a:lnTo>
                  <a:cubicBezTo>
                    <a:pt x="87736" y="49361"/>
                    <a:pt x="88411" y="49056"/>
                    <a:pt x="88875" y="48571"/>
                  </a:cubicBezTo>
                  <a:cubicBezTo>
                    <a:pt x="89280" y="48150"/>
                    <a:pt x="89525" y="47592"/>
                    <a:pt x="89525" y="46982"/>
                  </a:cubicBezTo>
                  <a:lnTo>
                    <a:pt x="89525" y="2377"/>
                  </a:lnTo>
                  <a:cubicBezTo>
                    <a:pt x="89525" y="1065"/>
                    <a:pt x="88388" y="1"/>
                    <a:pt x="869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86"/>
            <p:cNvSpPr/>
            <p:nvPr/>
          </p:nvSpPr>
          <p:spPr>
            <a:xfrm>
              <a:off x="534425" y="4398700"/>
              <a:ext cx="2828500" cy="201300"/>
            </a:xfrm>
            <a:custGeom>
              <a:rect b="b" l="l" r="r" t="t"/>
              <a:pathLst>
                <a:path extrusionOk="0" h="8052" w="113140">
                  <a:moveTo>
                    <a:pt x="4722" y="1"/>
                  </a:moveTo>
                  <a:lnTo>
                    <a:pt x="1039" y="4762"/>
                  </a:lnTo>
                  <a:cubicBezTo>
                    <a:pt x="1" y="6105"/>
                    <a:pt x="956" y="8052"/>
                    <a:pt x="2652" y="8052"/>
                  </a:cubicBezTo>
                  <a:lnTo>
                    <a:pt x="110488" y="8052"/>
                  </a:lnTo>
                  <a:cubicBezTo>
                    <a:pt x="112184" y="8052"/>
                    <a:pt x="113139" y="6105"/>
                    <a:pt x="112101" y="4764"/>
                  </a:cubicBezTo>
                  <a:lnTo>
                    <a:pt x="1084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86"/>
            <p:cNvSpPr/>
            <p:nvPr/>
          </p:nvSpPr>
          <p:spPr>
            <a:xfrm>
              <a:off x="2745600" y="4471500"/>
              <a:ext cx="55750" cy="55750"/>
            </a:xfrm>
            <a:custGeom>
              <a:rect b="b" l="l" r="r" t="t"/>
              <a:pathLst>
                <a:path extrusionOk="0" h="2230" w="2230">
                  <a:moveTo>
                    <a:pt x="1115" y="1"/>
                  </a:moveTo>
                  <a:cubicBezTo>
                    <a:pt x="499" y="1"/>
                    <a:pt x="0" y="499"/>
                    <a:pt x="0" y="1115"/>
                  </a:cubicBezTo>
                  <a:cubicBezTo>
                    <a:pt x="0" y="1731"/>
                    <a:pt x="499" y="2230"/>
                    <a:pt x="1115" y="2230"/>
                  </a:cubicBezTo>
                  <a:cubicBezTo>
                    <a:pt x="1731" y="2230"/>
                    <a:pt x="2229" y="1731"/>
                    <a:pt x="2229" y="1115"/>
                  </a:cubicBezTo>
                  <a:cubicBezTo>
                    <a:pt x="2229" y="499"/>
                    <a:pt x="1731" y="1"/>
                    <a:pt x="1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2844000" y="4471500"/>
              <a:ext cx="55750" cy="55750"/>
            </a:xfrm>
            <a:custGeom>
              <a:rect b="b" l="l" r="r" t="t"/>
              <a:pathLst>
                <a:path extrusionOk="0" h="2230" w="2230">
                  <a:moveTo>
                    <a:pt x="1115" y="1"/>
                  </a:moveTo>
                  <a:cubicBezTo>
                    <a:pt x="501" y="1"/>
                    <a:pt x="1" y="499"/>
                    <a:pt x="1" y="1115"/>
                  </a:cubicBezTo>
                  <a:cubicBezTo>
                    <a:pt x="1" y="1731"/>
                    <a:pt x="501" y="2230"/>
                    <a:pt x="1115" y="2230"/>
                  </a:cubicBezTo>
                  <a:cubicBezTo>
                    <a:pt x="1731" y="2230"/>
                    <a:pt x="2230" y="1731"/>
                    <a:pt x="2230" y="1115"/>
                  </a:cubicBezTo>
                  <a:cubicBezTo>
                    <a:pt x="2230" y="499"/>
                    <a:pt x="1731" y="1"/>
                    <a:pt x="1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86"/>
            <p:cNvSpPr/>
            <p:nvPr/>
          </p:nvSpPr>
          <p:spPr>
            <a:xfrm>
              <a:off x="2647150" y="4471500"/>
              <a:ext cx="55750" cy="55750"/>
            </a:xfrm>
            <a:custGeom>
              <a:rect b="b" l="l" r="r" t="t"/>
              <a:pathLst>
                <a:path extrusionOk="0" h="2230" w="2230">
                  <a:moveTo>
                    <a:pt x="1115" y="1"/>
                  </a:moveTo>
                  <a:cubicBezTo>
                    <a:pt x="501" y="1"/>
                    <a:pt x="0" y="499"/>
                    <a:pt x="0" y="1115"/>
                  </a:cubicBezTo>
                  <a:cubicBezTo>
                    <a:pt x="0" y="1731"/>
                    <a:pt x="501" y="2230"/>
                    <a:pt x="1115" y="2230"/>
                  </a:cubicBezTo>
                  <a:cubicBezTo>
                    <a:pt x="1730" y="2230"/>
                    <a:pt x="2229" y="1731"/>
                    <a:pt x="2229" y="1115"/>
                  </a:cubicBezTo>
                  <a:cubicBezTo>
                    <a:pt x="2229" y="499"/>
                    <a:pt x="1730" y="1"/>
                    <a:pt x="1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86"/>
            <p:cNvSpPr/>
            <p:nvPr/>
          </p:nvSpPr>
          <p:spPr>
            <a:xfrm>
              <a:off x="1633350" y="4398700"/>
              <a:ext cx="640825" cy="29625"/>
            </a:xfrm>
            <a:custGeom>
              <a:rect b="b" l="l" r="r" t="t"/>
              <a:pathLst>
                <a:path extrusionOk="0" h="1185" w="25633">
                  <a:moveTo>
                    <a:pt x="0" y="1"/>
                  </a:moveTo>
                  <a:lnTo>
                    <a:pt x="0" y="79"/>
                  </a:lnTo>
                  <a:cubicBezTo>
                    <a:pt x="0" y="689"/>
                    <a:pt x="409" y="1184"/>
                    <a:pt x="913" y="1184"/>
                  </a:cubicBezTo>
                  <a:lnTo>
                    <a:pt x="24719" y="1184"/>
                  </a:lnTo>
                  <a:cubicBezTo>
                    <a:pt x="25223" y="1184"/>
                    <a:pt x="25632" y="689"/>
                    <a:pt x="25632" y="79"/>
                  </a:cubicBezTo>
                  <a:lnTo>
                    <a:pt x="256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86"/>
            <p:cNvSpPr/>
            <p:nvPr/>
          </p:nvSpPr>
          <p:spPr>
            <a:xfrm>
              <a:off x="828350" y="3031475"/>
              <a:ext cx="2238150" cy="133675"/>
            </a:xfrm>
            <a:custGeom>
              <a:rect b="b" l="l" r="r" t="t"/>
              <a:pathLst>
                <a:path extrusionOk="0" h="5347" w="89526">
                  <a:moveTo>
                    <a:pt x="2537" y="1"/>
                  </a:moveTo>
                  <a:cubicBezTo>
                    <a:pt x="1675" y="1"/>
                    <a:pt x="916" y="428"/>
                    <a:pt x="459" y="1086"/>
                  </a:cubicBezTo>
                  <a:cubicBezTo>
                    <a:pt x="169" y="1497"/>
                    <a:pt x="1" y="1998"/>
                    <a:pt x="1" y="2537"/>
                  </a:cubicBezTo>
                  <a:lnTo>
                    <a:pt x="1" y="5347"/>
                  </a:lnTo>
                  <a:lnTo>
                    <a:pt x="89525" y="5347"/>
                  </a:lnTo>
                  <a:lnTo>
                    <a:pt x="89525" y="2537"/>
                  </a:lnTo>
                  <a:cubicBezTo>
                    <a:pt x="89525" y="1998"/>
                    <a:pt x="89357" y="1497"/>
                    <a:pt x="89067" y="1086"/>
                  </a:cubicBezTo>
                  <a:cubicBezTo>
                    <a:pt x="88610" y="428"/>
                    <a:pt x="87849" y="1"/>
                    <a:pt x="869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86"/>
            <p:cNvSpPr/>
            <p:nvPr/>
          </p:nvSpPr>
          <p:spPr>
            <a:xfrm>
              <a:off x="2803100" y="3070900"/>
              <a:ext cx="46675" cy="46675"/>
            </a:xfrm>
            <a:custGeom>
              <a:rect b="b" l="l" r="r" t="t"/>
              <a:pathLst>
                <a:path extrusionOk="0" h="1867" w="1867">
                  <a:moveTo>
                    <a:pt x="935" y="0"/>
                  </a:moveTo>
                  <a:cubicBezTo>
                    <a:pt x="419" y="0"/>
                    <a:pt x="0" y="419"/>
                    <a:pt x="0" y="933"/>
                  </a:cubicBezTo>
                  <a:cubicBezTo>
                    <a:pt x="0" y="1449"/>
                    <a:pt x="419" y="1867"/>
                    <a:pt x="935" y="1867"/>
                  </a:cubicBezTo>
                  <a:cubicBezTo>
                    <a:pt x="1451" y="1867"/>
                    <a:pt x="1867" y="1449"/>
                    <a:pt x="1867" y="933"/>
                  </a:cubicBezTo>
                  <a:cubicBezTo>
                    <a:pt x="1867" y="419"/>
                    <a:pt x="1451" y="0"/>
                    <a:pt x="9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86"/>
            <p:cNvSpPr/>
            <p:nvPr/>
          </p:nvSpPr>
          <p:spPr>
            <a:xfrm>
              <a:off x="2727425" y="3070900"/>
              <a:ext cx="46725" cy="46675"/>
            </a:xfrm>
            <a:custGeom>
              <a:rect b="b" l="l" r="r" t="t"/>
              <a:pathLst>
                <a:path extrusionOk="0" h="1867" w="1869">
                  <a:moveTo>
                    <a:pt x="935" y="0"/>
                  </a:moveTo>
                  <a:cubicBezTo>
                    <a:pt x="419" y="0"/>
                    <a:pt x="0" y="419"/>
                    <a:pt x="0" y="933"/>
                  </a:cubicBezTo>
                  <a:cubicBezTo>
                    <a:pt x="0" y="1449"/>
                    <a:pt x="419" y="1867"/>
                    <a:pt x="935" y="1867"/>
                  </a:cubicBezTo>
                  <a:cubicBezTo>
                    <a:pt x="1451" y="1867"/>
                    <a:pt x="1869" y="1449"/>
                    <a:pt x="1869" y="933"/>
                  </a:cubicBezTo>
                  <a:cubicBezTo>
                    <a:pt x="1869" y="419"/>
                    <a:pt x="1451" y="0"/>
                    <a:pt x="9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86"/>
            <p:cNvSpPr/>
            <p:nvPr/>
          </p:nvSpPr>
          <p:spPr>
            <a:xfrm>
              <a:off x="2655450" y="3070900"/>
              <a:ext cx="46675" cy="46675"/>
            </a:xfrm>
            <a:custGeom>
              <a:rect b="b" l="l" r="r" t="t"/>
              <a:pathLst>
                <a:path extrusionOk="0" h="1867" w="1867">
                  <a:moveTo>
                    <a:pt x="932" y="0"/>
                  </a:moveTo>
                  <a:cubicBezTo>
                    <a:pt x="418" y="0"/>
                    <a:pt x="0" y="419"/>
                    <a:pt x="0" y="933"/>
                  </a:cubicBezTo>
                  <a:cubicBezTo>
                    <a:pt x="0" y="1449"/>
                    <a:pt x="418" y="1867"/>
                    <a:pt x="932" y="1867"/>
                  </a:cubicBezTo>
                  <a:cubicBezTo>
                    <a:pt x="1448" y="1867"/>
                    <a:pt x="1866" y="1449"/>
                    <a:pt x="1866" y="933"/>
                  </a:cubicBezTo>
                  <a:cubicBezTo>
                    <a:pt x="1866" y="419"/>
                    <a:pt x="1448" y="0"/>
                    <a:pt x="9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86"/>
            <p:cNvSpPr/>
            <p:nvPr/>
          </p:nvSpPr>
          <p:spPr>
            <a:xfrm>
              <a:off x="828350" y="3195050"/>
              <a:ext cx="2238150" cy="9000"/>
            </a:xfrm>
            <a:custGeom>
              <a:rect b="b" l="l" r="r" t="t"/>
              <a:pathLst>
                <a:path extrusionOk="0" h="360" w="89526">
                  <a:moveTo>
                    <a:pt x="1" y="1"/>
                  </a:moveTo>
                  <a:lnTo>
                    <a:pt x="1" y="360"/>
                  </a:lnTo>
                  <a:lnTo>
                    <a:pt x="89525" y="360"/>
                  </a:lnTo>
                  <a:lnTo>
                    <a:pt x="895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86"/>
            <p:cNvSpPr/>
            <p:nvPr/>
          </p:nvSpPr>
          <p:spPr>
            <a:xfrm>
              <a:off x="724825" y="4395250"/>
              <a:ext cx="2445350" cy="6975"/>
            </a:xfrm>
            <a:custGeom>
              <a:rect b="b" l="l" r="r" t="t"/>
              <a:pathLst>
                <a:path extrusionOk="0" h="279" w="97814">
                  <a:moveTo>
                    <a:pt x="140" y="1"/>
                  </a:moveTo>
                  <a:cubicBezTo>
                    <a:pt x="63" y="1"/>
                    <a:pt x="0" y="64"/>
                    <a:pt x="0" y="139"/>
                  </a:cubicBezTo>
                  <a:cubicBezTo>
                    <a:pt x="0" y="216"/>
                    <a:pt x="63" y="279"/>
                    <a:pt x="140" y="279"/>
                  </a:cubicBezTo>
                  <a:lnTo>
                    <a:pt x="97675" y="279"/>
                  </a:lnTo>
                  <a:cubicBezTo>
                    <a:pt x="97750" y="279"/>
                    <a:pt x="97814" y="216"/>
                    <a:pt x="97814" y="139"/>
                  </a:cubicBezTo>
                  <a:cubicBezTo>
                    <a:pt x="97814" y="64"/>
                    <a:pt x="97750" y="1"/>
                    <a:pt x="97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86"/>
            <p:cNvSpPr/>
            <p:nvPr/>
          </p:nvSpPr>
          <p:spPr>
            <a:xfrm>
              <a:off x="279100" y="4599750"/>
              <a:ext cx="3314575" cy="8750"/>
            </a:xfrm>
            <a:custGeom>
              <a:rect b="b" l="l" r="r" t="t"/>
              <a:pathLst>
                <a:path extrusionOk="0" h="350" w="132583">
                  <a:moveTo>
                    <a:pt x="18" y="0"/>
                  </a:moveTo>
                  <a:cubicBezTo>
                    <a:pt x="9" y="0"/>
                    <a:pt x="1" y="8"/>
                    <a:pt x="1" y="17"/>
                  </a:cubicBezTo>
                  <a:lnTo>
                    <a:pt x="1" y="332"/>
                  </a:lnTo>
                  <a:cubicBezTo>
                    <a:pt x="1" y="342"/>
                    <a:pt x="9" y="349"/>
                    <a:pt x="18" y="349"/>
                  </a:cubicBezTo>
                  <a:lnTo>
                    <a:pt x="132565" y="349"/>
                  </a:lnTo>
                  <a:cubicBezTo>
                    <a:pt x="132575" y="349"/>
                    <a:pt x="132583" y="342"/>
                    <a:pt x="132583" y="332"/>
                  </a:cubicBezTo>
                  <a:lnTo>
                    <a:pt x="132583" y="17"/>
                  </a:lnTo>
                  <a:cubicBezTo>
                    <a:pt x="132583" y="8"/>
                    <a:pt x="132575" y="0"/>
                    <a:pt x="132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86"/>
            <p:cNvSpPr/>
            <p:nvPr/>
          </p:nvSpPr>
          <p:spPr>
            <a:xfrm>
              <a:off x="3332975" y="4419175"/>
              <a:ext cx="115400" cy="105350"/>
            </a:xfrm>
            <a:custGeom>
              <a:rect b="b" l="l" r="r" t="t"/>
              <a:pathLst>
                <a:path extrusionOk="0" h="4214" w="4616">
                  <a:moveTo>
                    <a:pt x="2302" y="0"/>
                  </a:moveTo>
                  <a:cubicBezTo>
                    <a:pt x="2081" y="0"/>
                    <a:pt x="1880" y="76"/>
                    <a:pt x="1719" y="212"/>
                  </a:cubicBezTo>
                  <a:cubicBezTo>
                    <a:pt x="0" y="1658"/>
                    <a:pt x="4615" y="4213"/>
                    <a:pt x="4615" y="4213"/>
                  </a:cubicBezTo>
                  <a:cubicBezTo>
                    <a:pt x="4284" y="1102"/>
                    <a:pt x="3146" y="0"/>
                    <a:pt x="23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86"/>
            <p:cNvSpPr/>
            <p:nvPr/>
          </p:nvSpPr>
          <p:spPr>
            <a:xfrm>
              <a:off x="3457600" y="4448425"/>
              <a:ext cx="126675" cy="60625"/>
            </a:xfrm>
            <a:custGeom>
              <a:rect b="b" l="l" r="r" t="t"/>
              <a:pathLst>
                <a:path extrusionOk="0" h="2425" w="5067">
                  <a:moveTo>
                    <a:pt x="3580" y="0"/>
                  </a:moveTo>
                  <a:cubicBezTo>
                    <a:pt x="2752" y="0"/>
                    <a:pt x="1504" y="606"/>
                    <a:pt x="1" y="2378"/>
                  </a:cubicBezTo>
                  <a:cubicBezTo>
                    <a:pt x="1" y="2378"/>
                    <a:pt x="504" y="2424"/>
                    <a:pt x="1182" y="2424"/>
                  </a:cubicBezTo>
                  <a:cubicBezTo>
                    <a:pt x="2693" y="2424"/>
                    <a:pt x="5067" y="2193"/>
                    <a:pt x="4649" y="699"/>
                  </a:cubicBezTo>
                  <a:cubicBezTo>
                    <a:pt x="4535" y="298"/>
                    <a:pt x="4161" y="0"/>
                    <a:pt x="35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86"/>
            <p:cNvSpPr/>
            <p:nvPr/>
          </p:nvSpPr>
          <p:spPr>
            <a:xfrm>
              <a:off x="3373975" y="4330775"/>
              <a:ext cx="115400" cy="105375"/>
            </a:xfrm>
            <a:custGeom>
              <a:rect b="b" l="l" r="r" t="t"/>
              <a:pathLst>
                <a:path extrusionOk="0" h="4215" w="4616">
                  <a:moveTo>
                    <a:pt x="2303" y="1"/>
                  </a:moveTo>
                  <a:cubicBezTo>
                    <a:pt x="2081" y="1"/>
                    <a:pt x="1880" y="77"/>
                    <a:pt x="1719" y="213"/>
                  </a:cubicBezTo>
                  <a:cubicBezTo>
                    <a:pt x="0" y="1659"/>
                    <a:pt x="4615" y="4214"/>
                    <a:pt x="4615" y="4214"/>
                  </a:cubicBezTo>
                  <a:cubicBezTo>
                    <a:pt x="4286" y="1104"/>
                    <a:pt x="3147" y="1"/>
                    <a:pt x="23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86"/>
            <p:cNvSpPr/>
            <p:nvPr/>
          </p:nvSpPr>
          <p:spPr>
            <a:xfrm>
              <a:off x="3397950" y="4240325"/>
              <a:ext cx="115400" cy="105375"/>
            </a:xfrm>
            <a:custGeom>
              <a:rect b="b" l="l" r="r" t="t"/>
              <a:pathLst>
                <a:path extrusionOk="0" h="4215" w="4616">
                  <a:moveTo>
                    <a:pt x="2303" y="1"/>
                  </a:moveTo>
                  <a:cubicBezTo>
                    <a:pt x="2081" y="1"/>
                    <a:pt x="1880" y="77"/>
                    <a:pt x="1719" y="213"/>
                  </a:cubicBezTo>
                  <a:cubicBezTo>
                    <a:pt x="0" y="1659"/>
                    <a:pt x="4616" y="4214"/>
                    <a:pt x="4616" y="4214"/>
                  </a:cubicBezTo>
                  <a:cubicBezTo>
                    <a:pt x="4284" y="1103"/>
                    <a:pt x="3146" y="1"/>
                    <a:pt x="23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86"/>
            <p:cNvSpPr/>
            <p:nvPr/>
          </p:nvSpPr>
          <p:spPr>
            <a:xfrm>
              <a:off x="3495350" y="4358550"/>
              <a:ext cx="126675" cy="60625"/>
            </a:xfrm>
            <a:custGeom>
              <a:rect b="b" l="l" r="r" t="t"/>
              <a:pathLst>
                <a:path extrusionOk="0" h="2425" w="5067">
                  <a:moveTo>
                    <a:pt x="3580" y="1"/>
                  </a:moveTo>
                  <a:cubicBezTo>
                    <a:pt x="2751" y="1"/>
                    <a:pt x="1504" y="606"/>
                    <a:pt x="0" y="2378"/>
                  </a:cubicBezTo>
                  <a:cubicBezTo>
                    <a:pt x="0" y="2378"/>
                    <a:pt x="504" y="2424"/>
                    <a:pt x="1182" y="2424"/>
                  </a:cubicBezTo>
                  <a:cubicBezTo>
                    <a:pt x="2692" y="2424"/>
                    <a:pt x="5067" y="2193"/>
                    <a:pt x="4648" y="699"/>
                  </a:cubicBezTo>
                  <a:cubicBezTo>
                    <a:pt x="4535" y="298"/>
                    <a:pt x="4160" y="1"/>
                    <a:pt x="35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6"/>
            <p:cNvSpPr/>
            <p:nvPr/>
          </p:nvSpPr>
          <p:spPr>
            <a:xfrm>
              <a:off x="3516300" y="4229275"/>
              <a:ext cx="128700" cy="86100"/>
            </a:xfrm>
            <a:custGeom>
              <a:rect b="b" l="l" r="r" t="t"/>
              <a:pathLst>
                <a:path extrusionOk="0" h="3444" w="5148">
                  <a:moveTo>
                    <a:pt x="3102" y="0"/>
                  </a:moveTo>
                  <a:cubicBezTo>
                    <a:pt x="2274" y="0"/>
                    <a:pt x="1052" y="874"/>
                    <a:pt x="1" y="3444"/>
                  </a:cubicBezTo>
                  <a:cubicBezTo>
                    <a:pt x="1" y="3444"/>
                    <a:pt x="5147" y="2276"/>
                    <a:pt x="3900" y="407"/>
                  </a:cubicBezTo>
                  <a:cubicBezTo>
                    <a:pt x="3733" y="157"/>
                    <a:pt x="3453" y="0"/>
                    <a:pt x="31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86"/>
            <p:cNvSpPr/>
            <p:nvPr/>
          </p:nvSpPr>
          <p:spPr>
            <a:xfrm>
              <a:off x="3384200" y="4180875"/>
              <a:ext cx="142625" cy="427250"/>
            </a:xfrm>
            <a:custGeom>
              <a:rect b="b" l="l" r="r" t="t"/>
              <a:pathLst>
                <a:path extrusionOk="0" h="17090" w="5705">
                  <a:moveTo>
                    <a:pt x="5106" y="1"/>
                  </a:moveTo>
                  <a:cubicBezTo>
                    <a:pt x="5009" y="1"/>
                    <a:pt x="4902" y="83"/>
                    <a:pt x="4924" y="208"/>
                  </a:cubicBezTo>
                  <a:cubicBezTo>
                    <a:pt x="5705" y="4795"/>
                    <a:pt x="4774" y="9621"/>
                    <a:pt x="2428" y="13628"/>
                  </a:cubicBezTo>
                  <a:cubicBezTo>
                    <a:pt x="1765" y="14762"/>
                    <a:pt x="988" y="15825"/>
                    <a:pt x="109" y="16801"/>
                  </a:cubicBezTo>
                  <a:cubicBezTo>
                    <a:pt x="1" y="16923"/>
                    <a:pt x="112" y="17089"/>
                    <a:pt x="234" y="17089"/>
                  </a:cubicBezTo>
                  <a:cubicBezTo>
                    <a:pt x="272" y="17089"/>
                    <a:pt x="311" y="17073"/>
                    <a:pt x="345" y="17035"/>
                  </a:cubicBezTo>
                  <a:cubicBezTo>
                    <a:pt x="3518" y="13511"/>
                    <a:pt x="5352" y="8861"/>
                    <a:pt x="5517" y="4127"/>
                  </a:cubicBezTo>
                  <a:cubicBezTo>
                    <a:pt x="5563" y="2786"/>
                    <a:pt x="5469" y="1444"/>
                    <a:pt x="5244" y="120"/>
                  </a:cubicBezTo>
                  <a:cubicBezTo>
                    <a:pt x="5230" y="37"/>
                    <a:pt x="5170" y="1"/>
                    <a:pt x="51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86"/>
            <p:cNvSpPr/>
            <p:nvPr/>
          </p:nvSpPr>
          <p:spPr>
            <a:xfrm>
              <a:off x="2335375" y="3628200"/>
              <a:ext cx="124950" cy="535300"/>
            </a:xfrm>
            <a:custGeom>
              <a:rect b="b" l="l" r="r" t="t"/>
              <a:pathLst>
                <a:path extrusionOk="0" h="21412" w="4998">
                  <a:moveTo>
                    <a:pt x="1" y="0"/>
                  </a:moveTo>
                  <a:lnTo>
                    <a:pt x="1" y="21412"/>
                  </a:lnTo>
                  <a:lnTo>
                    <a:pt x="4998" y="21412"/>
                  </a:lnTo>
                  <a:lnTo>
                    <a:pt x="49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86"/>
            <p:cNvSpPr/>
            <p:nvPr/>
          </p:nvSpPr>
          <p:spPr>
            <a:xfrm>
              <a:off x="2335375" y="3957800"/>
              <a:ext cx="124950" cy="205700"/>
            </a:xfrm>
            <a:custGeom>
              <a:rect b="b" l="l" r="r" t="t"/>
              <a:pathLst>
                <a:path extrusionOk="0" h="8228" w="4998">
                  <a:moveTo>
                    <a:pt x="4998" y="0"/>
                  </a:moveTo>
                  <a:cubicBezTo>
                    <a:pt x="3430" y="1054"/>
                    <a:pt x="1771" y="2034"/>
                    <a:pt x="1" y="2580"/>
                  </a:cubicBezTo>
                  <a:lnTo>
                    <a:pt x="1" y="8228"/>
                  </a:lnTo>
                  <a:lnTo>
                    <a:pt x="4998" y="8228"/>
                  </a:lnTo>
                  <a:lnTo>
                    <a:pt x="49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86"/>
            <p:cNvSpPr/>
            <p:nvPr/>
          </p:nvSpPr>
          <p:spPr>
            <a:xfrm>
              <a:off x="2131175" y="3776950"/>
              <a:ext cx="124950" cy="386550"/>
            </a:xfrm>
            <a:custGeom>
              <a:rect b="b" l="l" r="r" t="t"/>
              <a:pathLst>
                <a:path extrusionOk="0" h="15462" w="4998">
                  <a:moveTo>
                    <a:pt x="1" y="1"/>
                  </a:moveTo>
                  <a:lnTo>
                    <a:pt x="1" y="15462"/>
                  </a:lnTo>
                  <a:lnTo>
                    <a:pt x="4998" y="15462"/>
                  </a:lnTo>
                  <a:lnTo>
                    <a:pt x="49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86"/>
            <p:cNvSpPr/>
            <p:nvPr/>
          </p:nvSpPr>
          <p:spPr>
            <a:xfrm>
              <a:off x="2131175" y="4027450"/>
              <a:ext cx="124950" cy="136050"/>
            </a:xfrm>
            <a:custGeom>
              <a:rect b="b" l="l" r="r" t="t"/>
              <a:pathLst>
                <a:path extrusionOk="0" h="5442" w="4998">
                  <a:moveTo>
                    <a:pt x="2106" y="1"/>
                  </a:moveTo>
                  <a:cubicBezTo>
                    <a:pt x="1225" y="1"/>
                    <a:pt x="538" y="114"/>
                    <a:pt x="1" y="291"/>
                  </a:cubicBezTo>
                  <a:lnTo>
                    <a:pt x="1" y="5442"/>
                  </a:lnTo>
                  <a:lnTo>
                    <a:pt x="4998" y="5442"/>
                  </a:lnTo>
                  <a:lnTo>
                    <a:pt x="4998" y="241"/>
                  </a:lnTo>
                  <a:cubicBezTo>
                    <a:pt x="4693" y="230"/>
                    <a:pt x="4384" y="203"/>
                    <a:pt x="4073" y="157"/>
                  </a:cubicBezTo>
                  <a:cubicBezTo>
                    <a:pt x="3328" y="48"/>
                    <a:pt x="2677" y="1"/>
                    <a:pt x="2106" y="1"/>
                  </a:cubicBez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86"/>
            <p:cNvSpPr/>
            <p:nvPr/>
          </p:nvSpPr>
          <p:spPr>
            <a:xfrm>
              <a:off x="2539575" y="3468275"/>
              <a:ext cx="124950" cy="695225"/>
            </a:xfrm>
            <a:custGeom>
              <a:rect b="b" l="l" r="r" t="t"/>
              <a:pathLst>
                <a:path extrusionOk="0" h="27809" w="4998">
                  <a:moveTo>
                    <a:pt x="1" y="0"/>
                  </a:moveTo>
                  <a:lnTo>
                    <a:pt x="1" y="27809"/>
                  </a:lnTo>
                  <a:lnTo>
                    <a:pt x="4998" y="27809"/>
                  </a:lnTo>
                  <a:lnTo>
                    <a:pt x="49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86"/>
            <p:cNvSpPr/>
            <p:nvPr/>
          </p:nvSpPr>
          <p:spPr>
            <a:xfrm>
              <a:off x="2539575" y="3849275"/>
              <a:ext cx="124950" cy="314225"/>
            </a:xfrm>
            <a:custGeom>
              <a:rect b="b" l="l" r="r" t="t"/>
              <a:pathLst>
                <a:path extrusionOk="0" h="12569" w="4998">
                  <a:moveTo>
                    <a:pt x="4983" y="0"/>
                  </a:moveTo>
                  <a:cubicBezTo>
                    <a:pt x="3420" y="0"/>
                    <a:pt x="1769" y="933"/>
                    <a:pt x="1" y="2135"/>
                  </a:cubicBezTo>
                  <a:lnTo>
                    <a:pt x="1" y="12569"/>
                  </a:lnTo>
                  <a:lnTo>
                    <a:pt x="4998" y="12569"/>
                  </a:lnTo>
                  <a:lnTo>
                    <a:pt x="4998" y="0"/>
                  </a:lnTo>
                  <a:cubicBezTo>
                    <a:pt x="4993" y="0"/>
                    <a:pt x="4988" y="0"/>
                    <a:pt x="4983" y="0"/>
                  </a:cubicBez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86"/>
            <p:cNvSpPr/>
            <p:nvPr/>
          </p:nvSpPr>
          <p:spPr>
            <a:xfrm>
              <a:off x="2374475" y="3332750"/>
              <a:ext cx="191875" cy="198800"/>
            </a:xfrm>
            <a:custGeom>
              <a:rect b="b" l="l" r="r" t="t"/>
              <a:pathLst>
                <a:path extrusionOk="0" h="7952" w="7675">
                  <a:moveTo>
                    <a:pt x="7531" y="0"/>
                  </a:moveTo>
                  <a:lnTo>
                    <a:pt x="0" y="7635"/>
                  </a:lnTo>
                  <a:cubicBezTo>
                    <a:pt x="6" y="7740"/>
                    <a:pt x="12" y="7846"/>
                    <a:pt x="19" y="7951"/>
                  </a:cubicBezTo>
                  <a:cubicBezTo>
                    <a:pt x="38" y="7945"/>
                    <a:pt x="56" y="7934"/>
                    <a:pt x="71" y="7919"/>
                  </a:cubicBezTo>
                  <a:lnTo>
                    <a:pt x="7675" y="209"/>
                  </a:lnTo>
                  <a:cubicBezTo>
                    <a:pt x="7627" y="140"/>
                    <a:pt x="7577" y="69"/>
                    <a:pt x="7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86"/>
            <p:cNvSpPr/>
            <p:nvPr/>
          </p:nvSpPr>
          <p:spPr>
            <a:xfrm>
              <a:off x="2520050" y="3300125"/>
              <a:ext cx="74275" cy="72725"/>
            </a:xfrm>
            <a:custGeom>
              <a:rect b="b" l="l" r="r" t="t"/>
              <a:pathLst>
                <a:path extrusionOk="0" h="2909" w="2971">
                  <a:moveTo>
                    <a:pt x="2970" y="1"/>
                  </a:moveTo>
                  <a:lnTo>
                    <a:pt x="1" y="613"/>
                  </a:lnTo>
                  <a:lnTo>
                    <a:pt x="2483" y="2909"/>
                  </a:lnTo>
                  <a:lnTo>
                    <a:pt x="29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86"/>
            <p:cNvSpPr/>
            <p:nvPr/>
          </p:nvSpPr>
          <p:spPr>
            <a:xfrm>
              <a:off x="2147725" y="3472825"/>
              <a:ext cx="131100" cy="135825"/>
            </a:xfrm>
            <a:custGeom>
              <a:rect b="b" l="l" r="r" t="t"/>
              <a:pathLst>
                <a:path extrusionOk="0" h="5433" w="5244">
                  <a:moveTo>
                    <a:pt x="5030" y="0"/>
                  </a:moveTo>
                  <a:lnTo>
                    <a:pt x="47" y="5222"/>
                  </a:lnTo>
                  <a:cubicBezTo>
                    <a:pt x="1" y="5272"/>
                    <a:pt x="1" y="5350"/>
                    <a:pt x="52" y="5398"/>
                  </a:cubicBezTo>
                  <a:cubicBezTo>
                    <a:pt x="75" y="5421"/>
                    <a:pt x="106" y="5433"/>
                    <a:pt x="139" y="5433"/>
                  </a:cubicBezTo>
                  <a:cubicBezTo>
                    <a:pt x="171" y="5433"/>
                    <a:pt x="204" y="5419"/>
                    <a:pt x="229" y="5394"/>
                  </a:cubicBezTo>
                  <a:lnTo>
                    <a:pt x="5243" y="138"/>
                  </a:lnTo>
                  <a:cubicBezTo>
                    <a:pt x="5180" y="85"/>
                    <a:pt x="5097" y="50"/>
                    <a:pt x="5030" y="2"/>
                  </a:cubicBezTo>
                  <a:lnTo>
                    <a:pt x="50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86"/>
            <p:cNvSpPr/>
            <p:nvPr/>
          </p:nvSpPr>
          <p:spPr>
            <a:xfrm>
              <a:off x="2126100" y="3580425"/>
              <a:ext cx="50125" cy="50150"/>
            </a:xfrm>
            <a:custGeom>
              <a:rect b="b" l="l" r="r" t="t"/>
              <a:pathLst>
                <a:path extrusionOk="0" h="2006" w="2005">
                  <a:moveTo>
                    <a:pt x="1004" y="1"/>
                  </a:moveTo>
                  <a:cubicBezTo>
                    <a:pt x="449" y="1"/>
                    <a:pt x="0" y="450"/>
                    <a:pt x="0" y="1004"/>
                  </a:cubicBezTo>
                  <a:cubicBezTo>
                    <a:pt x="0" y="1556"/>
                    <a:pt x="449" y="2005"/>
                    <a:pt x="1004" y="2005"/>
                  </a:cubicBezTo>
                  <a:cubicBezTo>
                    <a:pt x="1556" y="2005"/>
                    <a:pt x="2005" y="1556"/>
                    <a:pt x="2005" y="1004"/>
                  </a:cubicBezTo>
                  <a:cubicBezTo>
                    <a:pt x="2005" y="450"/>
                    <a:pt x="155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86"/>
            <p:cNvSpPr/>
            <p:nvPr/>
          </p:nvSpPr>
          <p:spPr>
            <a:xfrm>
              <a:off x="2265950" y="3434850"/>
              <a:ext cx="50075" cy="50125"/>
            </a:xfrm>
            <a:custGeom>
              <a:rect b="b" l="l" r="r" t="t"/>
              <a:pathLst>
                <a:path extrusionOk="0" h="2005" w="2003">
                  <a:moveTo>
                    <a:pt x="1001" y="0"/>
                  </a:moveTo>
                  <a:cubicBezTo>
                    <a:pt x="449" y="0"/>
                    <a:pt x="0" y="449"/>
                    <a:pt x="0" y="1001"/>
                  </a:cubicBezTo>
                  <a:cubicBezTo>
                    <a:pt x="0" y="1556"/>
                    <a:pt x="449" y="2005"/>
                    <a:pt x="1001" y="2005"/>
                  </a:cubicBezTo>
                  <a:cubicBezTo>
                    <a:pt x="1556" y="2005"/>
                    <a:pt x="2003" y="1556"/>
                    <a:pt x="2003" y="1001"/>
                  </a:cubicBezTo>
                  <a:cubicBezTo>
                    <a:pt x="2003" y="449"/>
                    <a:pt x="1556" y="0"/>
                    <a:pt x="1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86"/>
            <p:cNvSpPr/>
            <p:nvPr/>
          </p:nvSpPr>
          <p:spPr>
            <a:xfrm>
              <a:off x="2289425" y="3457100"/>
              <a:ext cx="80750" cy="80525"/>
            </a:xfrm>
            <a:custGeom>
              <a:rect b="b" l="l" r="r" t="t"/>
              <a:pathLst>
                <a:path extrusionOk="0" h="3221" w="3230">
                  <a:moveTo>
                    <a:pt x="166" y="0"/>
                  </a:moveTo>
                  <a:lnTo>
                    <a:pt x="1" y="165"/>
                  </a:lnTo>
                  <a:lnTo>
                    <a:pt x="3064" y="3221"/>
                  </a:lnTo>
                  <a:lnTo>
                    <a:pt x="3229" y="3054"/>
                  </a:lnTo>
                  <a:lnTo>
                    <a:pt x="1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86"/>
            <p:cNvSpPr/>
            <p:nvPr/>
          </p:nvSpPr>
          <p:spPr>
            <a:xfrm>
              <a:off x="2343725" y="3509975"/>
              <a:ext cx="50100" cy="50100"/>
            </a:xfrm>
            <a:custGeom>
              <a:rect b="b" l="l" r="r" t="t"/>
              <a:pathLst>
                <a:path extrusionOk="0" h="2004" w="2004">
                  <a:moveTo>
                    <a:pt x="1002" y="1"/>
                  </a:moveTo>
                  <a:cubicBezTo>
                    <a:pt x="447" y="1"/>
                    <a:pt x="0" y="448"/>
                    <a:pt x="0" y="1002"/>
                  </a:cubicBezTo>
                  <a:cubicBezTo>
                    <a:pt x="0" y="1555"/>
                    <a:pt x="447" y="2004"/>
                    <a:pt x="1002" y="2004"/>
                  </a:cubicBezTo>
                  <a:cubicBezTo>
                    <a:pt x="1554" y="2004"/>
                    <a:pt x="2003" y="1555"/>
                    <a:pt x="2003" y="1002"/>
                  </a:cubicBezTo>
                  <a:cubicBezTo>
                    <a:pt x="2003" y="448"/>
                    <a:pt x="1554" y="1"/>
                    <a:pt x="10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86"/>
            <p:cNvSpPr/>
            <p:nvPr/>
          </p:nvSpPr>
          <p:spPr>
            <a:xfrm>
              <a:off x="2049900" y="4163475"/>
              <a:ext cx="691925" cy="6325"/>
            </a:xfrm>
            <a:custGeom>
              <a:rect b="b" l="l" r="r" t="t"/>
              <a:pathLst>
                <a:path extrusionOk="0" h="253" w="27677">
                  <a:moveTo>
                    <a:pt x="12" y="1"/>
                  </a:moveTo>
                  <a:cubicBezTo>
                    <a:pt x="6" y="1"/>
                    <a:pt x="0" y="7"/>
                    <a:pt x="0" y="14"/>
                  </a:cubicBezTo>
                  <a:lnTo>
                    <a:pt x="0" y="239"/>
                  </a:lnTo>
                  <a:cubicBezTo>
                    <a:pt x="0" y="246"/>
                    <a:pt x="6" y="252"/>
                    <a:pt x="12" y="252"/>
                  </a:cubicBezTo>
                  <a:lnTo>
                    <a:pt x="27663" y="252"/>
                  </a:lnTo>
                  <a:cubicBezTo>
                    <a:pt x="27671" y="252"/>
                    <a:pt x="27677" y="246"/>
                    <a:pt x="27677" y="239"/>
                  </a:cubicBezTo>
                  <a:lnTo>
                    <a:pt x="27677" y="14"/>
                  </a:lnTo>
                  <a:cubicBezTo>
                    <a:pt x="27677" y="7"/>
                    <a:pt x="27671" y="1"/>
                    <a:pt x="276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7" name="Google Shape;2587;p186"/>
          <p:cNvGrpSpPr/>
          <p:nvPr/>
        </p:nvGrpSpPr>
        <p:grpSpPr>
          <a:xfrm>
            <a:off x="3234164" y="1641755"/>
            <a:ext cx="872086" cy="2064209"/>
            <a:chOff x="-160225" y="1133725"/>
            <a:chExt cx="875325" cy="2071875"/>
          </a:xfrm>
        </p:grpSpPr>
        <p:sp>
          <p:nvSpPr>
            <p:cNvPr id="2588" name="Google Shape;2588;p186"/>
            <p:cNvSpPr/>
            <p:nvPr/>
          </p:nvSpPr>
          <p:spPr>
            <a:xfrm>
              <a:off x="271675" y="1168250"/>
              <a:ext cx="239700" cy="341725"/>
            </a:xfrm>
            <a:custGeom>
              <a:rect b="b" l="l" r="r" t="t"/>
              <a:pathLst>
                <a:path extrusionOk="0" h="13669" w="9588">
                  <a:moveTo>
                    <a:pt x="4643" y="0"/>
                  </a:moveTo>
                  <a:cubicBezTo>
                    <a:pt x="1139" y="0"/>
                    <a:pt x="859" y="2592"/>
                    <a:pt x="932" y="4428"/>
                  </a:cubicBezTo>
                  <a:cubicBezTo>
                    <a:pt x="1116" y="9105"/>
                    <a:pt x="0" y="11948"/>
                    <a:pt x="0" y="11948"/>
                  </a:cubicBezTo>
                  <a:lnTo>
                    <a:pt x="9587" y="13669"/>
                  </a:lnTo>
                  <a:cubicBezTo>
                    <a:pt x="9587" y="13669"/>
                    <a:pt x="7309" y="9884"/>
                    <a:pt x="8295" y="4885"/>
                  </a:cubicBezTo>
                  <a:cubicBezTo>
                    <a:pt x="8711" y="2773"/>
                    <a:pt x="8082" y="1553"/>
                    <a:pt x="7449" y="899"/>
                  </a:cubicBezTo>
                  <a:cubicBezTo>
                    <a:pt x="7004" y="439"/>
                    <a:pt x="6405" y="158"/>
                    <a:pt x="5768" y="78"/>
                  </a:cubicBezTo>
                  <a:cubicBezTo>
                    <a:pt x="5360" y="25"/>
                    <a:pt x="4986" y="0"/>
                    <a:pt x="4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86"/>
            <p:cNvSpPr/>
            <p:nvPr/>
          </p:nvSpPr>
          <p:spPr>
            <a:xfrm>
              <a:off x="-30900" y="1431125"/>
              <a:ext cx="329500" cy="251325"/>
            </a:xfrm>
            <a:custGeom>
              <a:rect b="b" l="l" r="r" t="t"/>
              <a:pathLst>
                <a:path extrusionOk="0" h="10053" w="13180">
                  <a:moveTo>
                    <a:pt x="13179" y="0"/>
                  </a:moveTo>
                  <a:cubicBezTo>
                    <a:pt x="13179" y="0"/>
                    <a:pt x="9584" y="290"/>
                    <a:pt x="6893" y="326"/>
                  </a:cubicBezTo>
                  <a:cubicBezTo>
                    <a:pt x="5621" y="345"/>
                    <a:pt x="4503" y="478"/>
                    <a:pt x="3481" y="854"/>
                  </a:cubicBezTo>
                  <a:cubicBezTo>
                    <a:pt x="2773" y="1115"/>
                    <a:pt x="2109" y="1492"/>
                    <a:pt x="1474" y="2032"/>
                  </a:cubicBezTo>
                  <a:cubicBezTo>
                    <a:pt x="1367" y="2120"/>
                    <a:pt x="1273" y="2214"/>
                    <a:pt x="1186" y="2310"/>
                  </a:cubicBezTo>
                  <a:cubicBezTo>
                    <a:pt x="1" y="3629"/>
                    <a:pt x="567" y="5569"/>
                    <a:pt x="1175" y="7704"/>
                  </a:cubicBezTo>
                  <a:cubicBezTo>
                    <a:pt x="1707" y="9575"/>
                    <a:pt x="2719" y="10052"/>
                    <a:pt x="3803" y="10052"/>
                  </a:cubicBezTo>
                  <a:cubicBezTo>
                    <a:pt x="4301" y="10052"/>
                    <a:pt x="4814" y="9952"/>
                    <a:pt x="5303" y="9839"/>
                  </a:cubicBezTo>
                  <a:cubicBezTo>
                    <a:pt x="6859" y="9480"/>
                    <a:pt x="5688" y="4466"/>
                    <a:pt x="6523" y="4168"/>
                  </a:cubicBezTo>
                  <a:cubicBezTo>
                    <a:pt x="6767" y="4081"/>
                    <a:pt x="7256" y="4050"/>
                    <a:pt x="7826" y="4050"/>
                  </a:cubicBezTo>
                  <a:cubicBezTo>
                    <a:pt x="9207" y="4050"/>
                    <a:pt x="11065" y="4232"/>
                    <a:pt x="11065" y="4232"/>
                  </a:cubicBezTo>
                  <a:cubicBezTo>
                    <a:pt x="12473" y="3693"/>
                    <a:pt x="12807" y="1822"/>
                    <a:pt x="131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86"/>
            <p:cNvSpPr/>
            <p:nvPr/>
          </p:nvSpPr>
          <p:spPr>
            <a:xfrm>
              <a:off x="-1250" y="1452450"/>
              <a:ext cx="57500" cy="36475"/>
            </a:xfrm>
            <a:custGeom>
              <a:rect b="b" l="l" r="r" t="t"/>
              <a:pathLst>
                <a:path extrusionOk="0" h="1459" w="2300">
                  <a:moveTo>
                    <a:pt x="2295" y="1"/>
                  </a:moveTo>
                  <a:cubicBezTo>
                    <a:pt x="1587" y="262"/>
                    <a:pt x="923" y="639"/>
                    <a:pt x="288" y="1179"/>
                  </a:cubicBezTo>
                  <a:cubicBezTo>
                    <a:pt x="181" y="1267"/>
                    <a:pt x="87" y="1361"/>
                    <a:pt x="0" y="1457"/>
                  </a:cubicBezTo>
                  <a:cubicBezTo>
                    <a:pt x="38" y="1458"/>
                    <a:pt x="78" y="1458"/>
                    <a:pt x="121" y="1458"/>
                  </a:cubicBezTo>
                  <a:cubicBezTo>
                    <a:pt x="879" y="1458"/>
                    <a:pt x="2300" y="1285"/>
                    <a:pt x="2295"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86"/>
            <p:cNvSpPr/>
            <p:nvPr/>
          </p:nvSpPr>
          <p:spPr>
            <a:xfrm>
              <a:off x="72225" y="1501300"/>
              <a:ext cx="57750" cy="39675"/>
            </a:xfrm>
            <a:custGeom>
              <a:rect b="b" l="l" r="r" t="t"/>
              <a:pathLst>
                <a:path extrusionOk="0" h="1587" w="2310">
                  <a:moveTo>
                    <a:pt x="121" y="1"/>
                  </a:moveTo>
                  <a:cubicBezTo>
                    <a:pt x="31" y="1"/>
                    <a:pt x="0" y="146"/>
                    <a:pt x="102" y="178"/>
                  </a:cubicBezTo>
                  <a:cubicBezTo>
                    <a:pt x="909" y="421"/>
                    <a:pt x="1604" y="897"/>
                    <a:pt x="2129" y="1555"/>
                  </a:cubicBezTo>
                  <a:cubicBezTo>
                    <a:pt x="2147" y="1578"/>
                    <a:pt x="2168" y="1587"/>
                    <a:pt x="2188" y="1587"/>
                  </a:cubicBezTo>
                  <a:cubicBezTo>
                    <a:pt x="2251" y="1587"/>
                    <a:pt x="2310" y="1497"/>
                    <a:pt x="2256" y="1429"/>
                  </a:cubicBezTo>
                  <a:cubicBezTo>
                    <a:pt x="1713" y="746"/>
                    <a:pt x="984" y="257"/>
                    <a:pt x="150" y="5"/>
                  </a:cubicBezTo>
                  <a:cubicBezTo>
                    <a:pt x="140" y="2"/>
                    <a:pt x="130" y="1"/>
                    <a:pt x="121"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86"/>
            <p:cNvSpPr/>
            <p:nvPr/>
          </p:nvSpPr>
          <p:spPr>
            <a:xfrm>
              <a:off x="100350" y="1496700"/>
              <a:ext cx="20825" cy="32900"/>
            </a:xfrm>
            <a:custGeom>
              <a:rect b="b" l="l" r="r" t="t"/>
              <a:pathLst>
                <a:path extrusionOk="0" h="1316" w="833">
                  <a:moveTo>
                    <a:pt x="123" y="1"/>
                  </a:moveTo>
                  <a:cubicBezTo>
                    <a:pt x="63" y="1"/>
                    <a:pt x="0" y="65"/>
                    <a:pt x="38" y="136"/>
                  </a:cubicBezTo>
                  <a:cubicBezTo>
                    <a:pt x="239" y="513"/>
                    <a:pt x="438" y="891"/>
                    <a:pt x="640" y="1271"/>
                  </a:cubicBezTo>
                  <a:cubicBezTo>
                    <a:pt x="656" y="1303"/>
                    <a:pt x="683" y="1316"/>
                    <a:pt x="710" y="1316"/>
                  </a:cubicBezTo>
                  <a:cubicBezTo>
                    <a:pt x="770" y="1316"/>
                    <a:pt x="832" y="1251"/>
                    <a:pt x="795" y="1179"/>
                  </a:cubicBezTo>
                  <a:cubicBezTo>
                    <a:pt x="594" y="801"/>
                    <a:pt x="394" y="423"/>
                    <a:pt x="193" y="45"/>
                  </a:cubicBezTo>
                  <a:cubicBezTo>
                    <a:pt x="176" y="14"/>
                    <a:pt x="150" y="1"/>
                    <a:pt x="123"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86"/>
            <p:cNvSpPr/>
            <p:nvPr/>
          </p:nvSpPr>
          <p:spPr>
            <a:xfrm>
              <a:off x="2200" y="1580550"/>
              <a:ext cx="122775" cy="58275"/>
            </a:xfrm>
            <a:custGeom>
              <a:rect b="b" l="l" r="r" t="t"/>
              <a:pathLst>
                <a:path extrusionOk="0" h="2331" w="4911">
                  <a:moveTo>
                    <a:pt x="2351" y="1"/>
                  </a:moveTo>
                  <a:cubicBezTo>
                    <a:pt x="2197" y="1"/>
                    <a:pt x="2040" y="14"/>
                    <a:pt x="1882" y="43"/>
                  </a:cubicBezTo>
                  <a:cubicBezTo>
                    <a:pt x="835" y="231"/>
                    <a:pt x="0" y="1153"/>
                    <a:pt x="92" y="2245"/>
                  </a:cubicBezTo>
                  <a:cubicBezTo>
                    <a:pt x="97" y="2302"/>
                    <a:pt x="144" y="2331"/>
                    <a:pt x="189" y="2331"/>
                  </a:cubicBezTo>
                  <a:cubicBezTo>
                    <a:pt x="233" y="2331"/>
                    <a:pt x="276" y="2302"/>
                    <a:pt x="271" y="2245"/>
                  </a:cubicBezTo>
                  <a:cubicBezTo>
                    <a:pt x="181" y="1172"/>
                    <a:pt x="1031" y="321"/>
                    <a:pt x="2061" y="196"/>
                  </a:cubicBezTo>
                  <a:cubicBezTo>
                    <a:pt x="2160" y="184"/>
                    <a:pt x="2259" y="178"/>
                    <a:pt x="2356" y="178"/>
                  </a:cubicBezTo>
                  <a:cubicBezTo>
                    <a:pt x="3296" y="178"/>
                    <a:pt x="4136" y="714"/>
                    <a:pt x="4729" y="1433"/>
                  </a:cubicBezTo>
                  <a:cubicBezTo>
                    <a:pt x="4747" y="1454"/>
                    <a:pt x="4768" y="1463"/>
                    <a:pt x="4788" y="1463"/>
                  </a:cubicBezTo>
                  <a:cubicBezTo>
                    <a:pt x="4852" y="1463"/>
                    <a:pt x="4911" y="1374"/>
                    <a:pt x="4856" y="1307"/>
                  </a:cubicBezTo>
                  <a:cubicBezTo>
                    <a:pt x="4231" y="548"/>
                    <a:pt x="3332" y="1"/>
                    <a:pt x="2351"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86"/>
            <p:cNvSpPr/>
            <p:nvPr/>
          </p:nvSpPr>
          <p:spPr>
            <a:xfrm>
              <a:off x="39950" y="1623700"/>
              <a:ext cx="83275" cy="148350"/>
            </a:xfrm>
            <a:custGeom>
              <a:rect b="b" l="l" r="r" t="t"/>
              <a:pathLst>
                <a:path extrusionOk="0" h="5934" w="3331">
                  <a:moveTo>
                    <a:pt x="1726" y="1"/>
                  </a:moveTo>
                  <a:cubicBezTo>
                    <a:pt x="1604" y="1"/>
                    <a:pt x="180" y="18"/>
                    <a:pt x="127" y="841"/>
                  </a:cubicBezTo>
                  <a:cubicBezTo>
                    <a:pt x="71" y="1700"/>
                    <a:pt x="0" y="3055"/>
                    <a:pt x="0" y="3055"/>
                  </a:cubicBezTo>
                  <a:cubicBezTo>
                    <a:pt x="0" y="3055"/>
                    <a:pt x="223" y="4998"/>
                    <a:pt x="340" y="5030"/>
                  </a:cubicBezTo>
                  <a:cubicBezTo>
                    <a:pt x="352" y="5034"/>
                    <a:pt x="365" y="5036"/>
                    <a:pt x="377" y="5036"/>
                  </a:cubicBezTo>
                  <a:cubicBezTo>
                    <a:pt x="729" y="5036"/>
                    <a:pt x="779" y="3536"/>
                    <a:pt x="779" y="3536"/>
                  </a:cubicBezTo>
                  <a:cubicBezTo>
                    <a:pt x="779" y="3536"/>
                    <a:pt x="879" y="5360"/>
                    <a:pt x="1157" y="5389"/>
                  </a:cubicBezTo>
                  <a:cubicBezTo>
                    <a:pt x="1162" y="5390"/>
                    <a:pt x="1166" y="5390"/>
                    <a:pt x="1171" y="5390"/>
                  </a:cubicBezTo>
                  <a:cubicBezTo>
                    <a:pt x="1466" y="5390"/>
                    <a:pt x="1617" y="4377"/>
                    <a:pt x="1671" y="3899"/>
                  </a:cubicBezTo>
                  <a:lnTo>
                    <a:pt x="1671" y="3899"/>
                  </a:lnTo>
                  <a:cubicBezTo>
                    <a:pt x="1616" y="4487"/>
                    <a:pt x="1508" y="5934"/>
                    <a:pt x="1775" y="5934"/>
                  </a:cubicBezTo>
                  <a:cubicBezTo>
                    <a:pt x="1784" y="5934"/>
                    <a:pt x="1794" y="5932"/>
                    <a:pt x="1805" y="5928"/>
                  </a:cubicBezTo>
                  <a:cubicBezTo>
                    <a:pt x="2183" y="5788"/>
                    <a:pt x="2513" y="3738"/>
                    <a:pt x="2513" y="3736"/>
                  </a:cubicBezTo>
                  <a:lnTo>
                    <a:pt x="2513" y="3736"/>
                  </a:lnTo>
                  <a:cubicBezTo>
                    <a:pt x="2513" y="3738"/>
                    <a:pt x="2209" y="5691"/>
                    <a:pt x="2509" y="5691"/>
                  </a:cubicBezTo>
                  <a:cubicBezTo>
                    <a:pt x="2530" y="5691"/>
                    <a:pt x="2554" y="5681"/>
                    <a:pt x="2582" y="5660"/>
                  </a:cubicBezTo>
                  <a:cubicBezTo>
                    <a:pt x="3000" y="5339"/>
                    <a:pt x="3209" y="3268"/>
                    <a:pt x="3269" y="2819"/>
                  </a:cubicBezTo>
                  <a:cubicBezTo>
                    <a:pt x="3330" y="2370"/>
                    <a:pt x="1734" y="1"/>
                    <a:pt x="1734" y="1"/>
                  </a:cubicBezTo>
                  <a:cubicBezTo>
                    <a:pt x="1734" y="1"/>
                    <a:pt x="1731" y="1"/>
                    <a:pt x="1726" y="1"/>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86"/>
            <p:cNvSpPr/>
            <p:nvPr/>
          </p:nvSpPr>
          <p:spPr>
            <a:xfrm>
              <a:off x="98875" y="1652825"/>
              <a:ext cx="30725" cy="61150"/>
            </a:xfrm>
            <a:custGeom>
              <a:rect b="b" l="l" r="r" t="t"/>
              <a:pathLst>
                <a:path extrusionOk="0" h="2446" w="1229">
                  <a:moveTo>
                    <a:pt x="1" y="0"/>
                  </a:moveTo>
                  <a:lnTo>
                    <a:pt x="703" y="2446"/>
                  </a:lnTo>
                  <a:cubicBezTo>
                    <a:pt x="703" y="2446"/>
                    <a:pt x="760" y="2390"/>
                    <a:pt x="833" y="2296"/>
                  </a:cubicBezTo>
                  <a:cubicBezTo>
                    <a:pt x="891" y="2225"/>
                    <a:pt x="958" y="2133"/>
                    <a:pt x="1017" y="2028"/>
                  </a:cubicBezTo>
                  <a:cubicBezTo>
                    <a:pt x="1136" y="1819"/>
                    <a:pt x="1228" y="1560"/>
                    <a:pt x="1152" y="1326"/>
                  </a:cubicBezTo>
                  <a:cubicBezTo>
                    <a:pt x="987" y="817"/>
                    <a:pt x="1" y="0"/>
                    <a:pt x="1" y="0"/>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86"/>
            <p:cNvSpPr/>
            <p:nvPr/>
          </p:nvSpPr>
          <p:spPr>
            <a:xfrm>
              <a:off x="119450" y="1686250"/>
              <a:ext cx="5200" cy="24000"/>
            </a:xfrm>
            <a:custGeom>
              <a:rect b="b" l="l" r="r" t="t"/>
              <a:pathLst>
                <a:path extrusionOk="0" h="960" w="208">
                  <a:moveTo>
                    <a:pt x="83" y="1"/>
                  </a:moveTo>
                  <a:cubicBezTo>
                    <a:pt x="44" y="1"/>
                    <a:pt x="0" y="34"/>
                    <a:pt x="8" y="85"/>
                  </a:cubicBezTo>
                  <a:cubicBezTo>
                    <a:pt x="56" y="368"/>
                    <a:pt x="102" y="681"/>
                    <a:pt x="10" y="959"/>
                  </a:cubicBezTo>
                  <a:cubicBezTo>
                    <a:pt x="68" y="888"/>
                    <a:pt x="135" y="796"/>
                    <a:pt x="194" y="691"/>
                  </a:cubicBezTo>
                  <a:cubicBezTo>
                    <a:pt x="208" y="476"/>
                    <a:pt x="173" y="255"/>
                    <a:pt x="139" y="50"/>
                  </a:cubicBezTo>
                  <a:cubicBezTo>
                    <a:pt x="133" y="15"/>
                    <a:pt x="109" y="1"/>
                    <a:pt x="83" y="1"/>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86"/>
            <p:cNvSpPr/>
            <p:nvPr/>
          </p:nvSpPr>
          <p:spPr>
            <a:xfrm>
              <a:off x="126075" y="1767100"/>
              <a:ext cx="366400" cy="236850"/>
            </a:xfrm>
            <a:custGeom>
              <a:rect b="b" l="l" r="r" t="t"/>
              <a:pathLst>
                <a:path extrusionOk="0" h="9474" w="14656">
                  <a:moveTo>
                    <a:pt x="3917" y="0"/>
                  </a:moveTo>
                  <a:cubicBezTo>
                    <a:pt x="3917" y="0"/>
                    <a:pt x="0" y="5398"/>
                    <a:pt x="873" y="6772"/>
                  </a:cubicBezTo>
                  <a:cubicBezTo>
                    <a:pt x="1815" y="8256"/>
                    <a:pt x="6922" y="9473"/>
                    <a:pt x="10587" y="9473"/>
                  </a:cubicBezTo>
                  <a:cubicBezTo>
                    <a:pt x="12695" y="9473"/>
                    <a:pt x="14326" y="9071"/>
                    <a:pt x="14414" y="8086"/>
                  </a:cubicBezTo>
                  <a:cubicBezTo>
                    <a:pt x="14656" y="5387"/>
                    <a:pt x="13041" y="1059"/>
                    <a:pt x="13041" y="1059"/>
                  </a:cubicBezTo>
                  <a:cubicBezTo>
                    <a:pt x="11907" y="1413"/>
                    <a:pt x="10814" y="1549"/>
                    <a:pt x="9803" y="1549"/>
                  </a:cubicBezTo>
                  <a:cubicBezTo>
                    <a:pt x="6396" y="1549"/>
                    <a:pt x="3917" y="0"/>
                    <a:pt x="39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86"/>
            <p:cNvSpPr/>
            <p:nvPr/>
          </p:nvSpPr>
          <p:spPr>
            <a:xfrm>
              <a:off x="77825" y="2795275"/>
              <a:ext cx="129275" cy="128600"/>
            </a:xfrm>
            <a:custGeom>
              <a:rect b="b" l="l" r="r" t="t"/>
              <a:pathLst>
                <a:path extrusionOk="0" h="5144" w="5171">
                  <a:moveTo>
                    <a:pt x="4006" y="0"/>
                  </a:moveTo>
                  <a:lnTo>
                    <a:pt x="0" y="618"/>
                  </a:lnTo>
                  <a:lnTo>
                    <a:pt x="2492" y="5143"/>
                  </a:lnTo>
                  <a:lnTo>
                    <a:pt x="5170" y="4984"/>
                  </a:lnTo>
                  <a:lnTo>
                    <a:pt x="4006" y="0"/>
                  </a:ln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86"/>
            <p:cNvSpPr/>
            <p:nvPr/>
          </p:nvSpPr>
          <p:spPr>
            <a:xfrm>
              <a:off x="-6475" y="2907825"/>
              <a:ext cx="217275" cy="92675"/>
            </a:xfrm>
            <a:custGeom>
              <a:rect b="b" l="l" r="r" t="t"/>
              <a:pathLst>
                <a:path extrusionOk="0" h="3707" w="8691">
                  <a:moveTo>
                    <a:pt x="8547" y="0"/>
                  </a:moveTo>
                  <a:cubicBezTo>
                    <a:pt x="8328" y="0"/>
                    <a:pt x="7915" y="327"/>
                    <a:pt x="7915" y="327"/>
                  </a:cubicBezTo>
                  <a:lnTo>
                    <a:pt x="6674" y="476"/>
                  </a:lnTo>
                  <a:cubicBezTo>
                    <a:pt x="6674" y="476"/>
                    <a:pt x="6405" y="145"/>
                    <a:pt x="6036" y="145"/>
                  </a:cubicBezTo>
                  <a:cubicBezTo>
                    <a:pt x="5973" y="145"/>
                    <a:pt x="5907" y="154"/>
                    <a:pt x="5839" y="177"/>
                  </a:cubicBezTo>
                  <a:cubicBezTo>
                    <a:pt x="5371" y="332"/>
                    <a:pt x="4759" y="1098"/>
                    <a:pt x="4759" y="1098"/>
                  </a:cubicBezTo>
                  <a:cubicBezTo>
                    <a:pt x="4759" y="1098"/>
                    <a:pt x="2225" y="1909"/>
                    <a:pt x="1541" y="1953"/>
                  </a:cubicBezTo>
                  <a:cubicBezTo>
                    <a:pt x="856" y="1996"/>
                    <a:pt x="257" y="2381"/>
                    <a:pt x="0" y="3707"/>
                  </a:cubicBezTo>
                  <a:lnTo>
                    <a:pt x="8300" y="3707"/>
                  </a:lnTo>
                  <a:cubicBezTo>
                    <a:pt x="8300" y="3707"/>
                    <a:pt x="8627" y="712"/>
                    <a:pt x="8676" y="200"/>
                  </a:cubicBezTo>
                  <a:cubicBezTo>
                    <a:pt x="8691" y="53"/>
                    <a:pt x="8634" y="0"/>
                    <a:pt x="85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86"/>
            <p:cNvSpPr/>
            <p:nvPr/>
          </p:nvSpPr>
          <p:spPr>
            <a:xfrm>
              <a:off x="31175" y="2955025"/>
              <a:ext cx="63200" cy="30300"/>
            </a:xfrm>
            <a:custGeom>
              <a:rect b="b" l="l" r="r" t="t"/>
              <a:pathLst>
                <a:path extrusionOk="0" h="1212" w="2528">
                  <a:moveTo>
                    <a:pt x="402" y="1"/>
                  </a:moveTo>
                  <a:cubicBezTo>
                    <a:pt x="306" y="1"/>
                    <a:pt x="210" y="6"/>
                    <a:pt x="113" y="17"/>
                  </a:cubicBezTo>
                  <a:lnTo>
                    <a:pt x="113" y="19"/>
                  </a:lnTo>
                  <a:cubicBezTo>
                    <a:pt x="4" y="30"/>
                    <a:pt x="0" y="198"/>
                    <a:pt x="101" y="198"/>
                  </a:cubicBezTo>
                  <a:cubicBezTo>
                    <a:pt x="105" y="198"/>
                    <a:pt x="109" y="198"/>
                    <a:pt x="113" y="198"/>
                  </a:cubicBezTo>
                  <a:cubicBezTo>
                    <a:pt x="207" y="187"/>
                    <a:pt x="300" y="182"/>
                    <a:pt x="392" y="182"/>
                  </a:cubicBezTo>
                  <a:cubicBezTo>
                    <a:pt x="1153" y="182"/>
                    <a:pt x="1879" y="541"/>
                    <a:pt x="2327" y="1172"/>
                  </a:cubicBezTo>
                  <a:cubicBezTo>
                    <a:pt x="2346" y="1200"/>
                    <a:pt x="2374" y="1212"/>
                    <a:pt x="2401" y="1212"/>
                  </a:cubicBezTo>
                  <a:cubicBezTo>
                    <a:pt x="2465" y="1212"/>
                    <a:pt x="2527" y="1148"/>
                    <a:pt x="2480" y="1082"/>
                  </a:cubicBezTo>
                  <a:cubicBezTo>
                    <a:pt x="1999" y="405"/>
                    <a:pt x="1223" y="1"/>
                    <a:pt x="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86"/>
            <p:cNvSpPr/>
            <p:nvPr/>
          </p:nvSpPr>
          <p:spPr>
            <a:xfrm>
              <a:off x="178050" y="2938200"/>
              <a:ext cx="29775" cy="49275"/>
            </a:xfrm>
            <a:custGeom>
              <a:rect b="b" l="l" r="r" t="t"/>
              <a:pathLst>
                <a:path extrusionOk="0" h="1971" w="1191">
                  <a:moveTo>
                    <a:pt x="1096" y="1"/>
                  </a:moveTo>
                  <a:cubicBezTo>
                    <a:pt x="1086" y="1"/>
                    <a:pt x="1076" y="3"/>
                    <a:pt x="1065" y="9"/>
                  </a:cubicBezTo>
                  <a:cubicBezTo>
                    <a:pt x="371" y="401"/>
                    <a:pt x="1" y="1181"/>
                    <a:pt x="344" y="1937"/>
                  </a:cubicBezTo>
                  <a:cubicBezTo>
                    <a:pt x="354" y="1961"/>
                    <a:pt x="372" y="1970"/>
                    <a:pt x="391" y="1970"/>
                  </a:cubicBezTo>
                  <a:cubicBezTo>
                    <a:pt x="432" y="1970"/>
                    <a:pt x="477" y="1923"/>
                    <a:pt x="453" y="1872"/>
                  </a:cubicBezTo>
                  <a:cubicBezTo>
                    <a:pt x="141" y="1181"/>
                    <a:pt x="503" y="474"/>
                    <a:pt x="1129" y="121"/>
                  </a:cubicBezTo>
                  <a:cubicBezTo>
                    <a:pt x="1191" y="86"/>
                    <a:pt x="1153" y="1"/>
                    <a:pt x="1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86"/>
            <p:cNvSpPr/>
            <p:nvPr/>
          </p:nvSpPr>
          <p:spPr>
            <a:xfrm>
              <a:off x="-2350" y="2985325"/>
              <a:ext cx="204975" cy="5300"/>
            </a:xfrm>
            <a:custGeom>
              <a:rect b="b" l="l" r="r" t="t"/>
              <a:pathLst>
                <a:path extrusionOk="0" h="212" w="8199">
                  <a:moveTo>
                    <a:pt x="8118" y="0"/>
                  </a:moveTo>
                  <a:cubicBezTo>
                    <a:pt x="8118" y="0"/>
                    <a:pt x="8117" y="0"/>
                    <a:pt x="8116" y="0"/>
                  </a:cubicBezTo>
                  <a:cubicBezTo>
                    <a:pt x="7618" y="4"/>
                    <a:pt x="7119" y="10"/>
                    <a:pt x="6620" y="16"/>
                  </a:cubicBezTo>
                  <a:cubicBezTo>
                    <a:pt x="4441" y="39"/>
                    <a:pt x="2262" y="62"/>
                    <a:pt x="83" y="83"/>
                  </a:cubicBezTo>
                  <a:cubicBezTo>
                    <a:pt x="1" y="85"/>
                    <a:pt x="0" y="211"/>
                    <a:pt x="81" y="211"/>
                  </a:cubicBezTo>
                  <a:cubicBezTo>
                    <a:pt x="81" y="211"/>
                    <a:pt x="82" y="211"/>
                    <a:pt x="83" y="211"/>
                  </a:cubicBezTo>
                  <a:cubicBezTo>
                    <a:pt x="581" y="208"/>
                    <a:pt x="1080" y="202"/>
                    <a:pt x="1579" y="196"/>
                  </a:cubicBezTo>
                  <a:cubicBezTo>
                    <a:pt x="3758" y="173"/>
                    <a:pt x="5937" y="152"/>
                    <a:pt x="8116" y="129"/>
                  </a:cubicBezTo>
                  <a:cubicBezTo>
                    <a:pt x="8198" y="127"/>
                    <a:pt x="8199" y="0"/>
                    <a:pt x="8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86"/>
            <p:cNvSpPr/>
            <p:nvPr/>
          </p:nvSpPr>
          <p:spPr>
            <a:xfrm>
              <a:off x="-160225" y="1864675"/>
              <a:ext cx="476075" cy="964950"/>
            </a:xfrm>
            <a:custGeom>
              <a:rect b="b" l="l" r="r" t="t"/>
              <a:pathLst>
                <a:path extrusionOk="0" h="38598" w="19043">
                  <a:moveTo>
                    <a:pt x="12966" y="1"/>
                  </a:moveTo>
                  <a:lnTo>
                    <a:pt x="12964" y="3"/>
                  </a:lnTo>
                  <a:cubicBezTo>
                    <a:pt x="12964" y="3"/>
                    <a:pt x="12964" y="3"/>
                    <a:pt x="12964" y="3"/>
                  </a:cubicBezTo>
                  <a:lnTo>
                    <a:pt x="12964" y="3"/>
                  </a:lnTo>
                  <a:cubicBezTo>
                    <a:pt x="12965" y="2"/>
                    <a:pt x="12966" y="1"/>
                    <a:pt x="12966" y="1"/>
                  </a:cubicBezTo>
                  <a:close/>
                  <a:moveTo>
                    <a:pt x="12964" y="3"/>
                  </a:moveTo>
                  <a:cubicBezTo>
                    <a:pt x="12827" y="200"/>
                    <a:pt x="3217" y="13997"/>
                    <a:pt x="1614" y="18894"/>
                  </a:cubicBezTo>
                  <a:cubicBezTo>
                    <a:pt x="0" y="23827"/>
                    <a:pt x="8329" y="38598"/>
                    <a:pt x="8329" y="38598"/>
                  </a:cubicBezTo>
                  <a:lnTo>
                    <a:pt x="15580" y="38170"/>
                  </a:lnTo>
                  <a:cubicBezTo>
                    <a:pt x="15580" y="38170"/>
                    <a:pt x="8161" y="22203"/>
                    <a:pt x="8788" y="20056"/>
                  </a:cubicBezTo>
                  <a:cubicBezTo>
                    <a:pt x="9415" y="17908"/>
                    <a:pt x="19043" y="6492"/>
                    <a:pt x="19043" y="6492"/>
                  </a:cubicBezTo>
                  <a:cubicBezTo>
                    <a:pt x="18316" y="3655"/>
                    <a:pt x="16200" y="1668"/>
                    <a:pt x="12964" y="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86"/>
            <p:cNvSpPr/>
            <p:nvPr/>
          </p:nvSpPr>
          <p:spPr>
            <a:xfrm>
              <a:off x="17075" y="2794350"/>
              <a:ext cx="226850" cy="45300"/>
            </a:xfrm>
            <a:custGeom>
              <a:rect b="b" l="l" r="r" t="t"/>
              <a:pathLst>
                <a:path extrusionOk="0" h="1812" w="9074">
                  <a:moveTo>
                    <a:pt x="0" y="1"/>
                  </a:moveTo>
                  <a:lnTo>
                    <a:pt x="840" y="1812"/>
                  </a:lnTo>
                  <a:lnTo>
                    <a:pt x="9073" y="1693"/>
                  </a:lnTo>
                  <a:lnTo>
                    <a:pt x="8469" y="3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86"/>
            <p:cNvSpPr/>
            <p:nvPr/>
          </p:nvSpPr>
          <p:spPr>
            <a:xfrm>
              <a:off x="-8700" y="1905100"/>
              <a:ext cx="155175" cy="222350"/>
            </a:xfrm>
            <a:custGeom>
              <a:rect b="b" l="l" r="r" t="t"/>
              <a:pathLst>
                <a:path extrusionOk="0" h="8894" w="6207">
                  <a:moveTo>
                    <a:pt x="5794" y="1"/>
                  </a:moveTo>
                  <a:lnTo>
                    <a:pt x="5794" y="1"/>
                  </a:lnTo>
                  <a:cubicBezTo>
                    <a:pt x="5761" y="49"/>
                    <a:pt x="5727" y="97"/>
                    <a:pt x="5694" y="147"/>
                  </a:cubicBezTo>
                  <a:cubicBezTo>
                    <a:pt x="5850" y="724"/>
                    <a:pt x="5896" y="1330"/>
                    <a:pt x="5840" y="1933"/>
                  </a:cubicBezTo>
                  <a:cubicBezTo>
                    <a:pt x="5654" y="3924"/>
                    <a:pt x="4396" y="5712"/>
                    <a:pt x="2917" y="6987"/>
                  </a:cubicBezTo>
                  <a:cubicBezTo>
                    <a:pt x="2082" y="7705"/>
                    <a:pt x="1135" y="8282"/>
                    <a:pt x="122" y="8698"/>
                  </a:cubicBezTo>
                  <a:cubicBezTo>
                    <a:pt x="82" y="8764"/>
                    <a:pt x="41" y="8829"/>
                    <a:pt x="1" y="8894"/>
                  </a:cubicBezTo>
                  <a:cubicBezTo>
                    <a:pt x="348" y="8758"/>
                    <a:pt x="688" y="8604"/>
                    <a:pt x="1020" y="8432"/>
                  </a:cubicBezTo>
                  <a:cubicBezTo>
                    <a:pt x="2771" y="7521"/>
                    <a:pt x="4311" y="6091"/>
                    <a:pt x="5232" y="4334"/>
                  </a:cubicBezTo>
                  <a:cubicBezTo>
                    <a:pt x="5928" y="3007"/>
                    <a:pt x="6207" y="1420"/>
                    <a:pt x="5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86"/>
            <p:cNvSpPr/>
            <p:nvPr/>
          </p:nvSpPr>
          <p:spPr>
            <a:xfrm>
              <a:off x="136725" y="2049975"/>
              <a:ext cx="142100" cy="180925"/>
            </a:xfrm>
            <a:custGeom>
              <a:rect b="b" l="l" r="r" t="t"/>
              <a:pathLst>
                <a:path extrusionOk="0" h="7237" w="5684">
                  <a:moveTo>
                    <a:pt x="3455" y="0"/>
                  </a:moveTo>
                  <a:cubicBezTo>
                    <a:pt x="3223" y="0"/>
                    <a:pt x="2989" y="25"/>
                    <a:pt x="2759" y="78"/>
                  </a:cubicBezTo>
                  <a:cubicBezTo>
                    <a:pt x="1757" y="306"/>
                    <a:pt x="909" y="998"/>
                    <a:pt x="478" y="1927"/>
                  </a:cubicBezTo>
                  <a:cubicBezTo>
                    <a:pt x="0" y="2957"/>
                    <a:pt x="21" y="4123"/>
                    <a:pt x="186" y="5222"/>
                  </a:cubicBezTo>
                  <a:cubicBezTo>
                    <a:pt x="284" y="5867"/>
                    <a:pt x="397" y="6556"/>
                    <a:pt x="564" y="7237"/>
                  </a:cubicBezTo>
                  <a:cubicBezTo>
                    <a:pt x="602" y="7187"/>
                    <a:pt x="641" y="7137"/>
                    <a:pt x="677" y="7089"/>
                  </a:cubicBezTo>
                  <a:cubicBezTo>
                    <a:pt x="531" y="6477"/>
                    <a:pt x="418" y="5855"/>
                    <a:pt x="324" y="5242"/>
                  </a:cubicBezTo>
                  <a:cubicBezTo>
                    <a:pt x="152" y="4131"/>
                    <a:pt x="127" y="2938"/>
                    <a:pt x="637" y="1906"/>
                  </a:cubicBezTo>
                  <a:cubicBezTo>
                    <a:pt x="1080" y="1010"/>
                    <a:pt x="1943" y="354"/>
                    <a:pt x="2929" y="181"/>
                  </a:cubicBezTo>
                  <a:cubicBezTo>
                    <a:pt x="3105" y="150"/>
                    <a:pt x="3281" y="136"/>
                    <a:pt x="3456" y="136"/>
                  </a:cubicBezTo>
                  <a:cubicBezTo>
                    <a:pt x="4230" y="136"/>
                    <a:pt x="4984" y="427"/>
                    <a:pt x="5571" y="937"/>
                  </a:cubicBezTo>
                  <a:cubicBezTo>
                    <a:pt x="5536" y="929"/>
                    <a:pt x="5504" y="920"/>
                    <a:pt x="5471" y="912"/>
                  </a:cubicBezTo>
                  <a:cubicBezTo>
                    <a:pt x="5464" y="910"/>
                    <a:pt x="5458" y="909"/>
                    <a:pt x="5452" y="909"/>
                  </a:cubicBezTo>
                  <a:cubicBezTo>
                    <a:pt x="5382" y="909"/>
                    <a:pt x="5359" y="1021"/>
                    <a:pt x="5435" y="1041"/>
                  </a:cubicBezTo>
                  <a:cubicBezTo>
                    <a:pt x="5461" y="1048"/>
                    <a:pt x="5488" y="1056"/>
                    <a:pt x="5515" y="1062"/>
                  </a:cubicBezTo>
                  <a:cubicBezTo>
                    <a:pt x="5544" y="1029"/>
                    <a:pt x="5573" y="995"/>
                    <a:pt x="5599" y="962"/>
                  </a:cubicBezTo>
                  <a:cubicBezTo>
                    <a:pt x="5603" y="958"/>
                    <a:pt x="5607" y="952"/>
                    <a:pt x="5611" y="949"/>
                  </a:cubicBezTo>
                  <a:cubicBezTo>
                    <a:pt x="5636" y="918"/>
                    <a:pt x="5659" y="887"/>
                    <a:pt x="5684" y="858"/>
                  </a:cubicBezTo>
                  <a:cubicBezTo>
                    <a:pt x="5070" y="312"/>
                    <a:pt x="4270" y="0"/>
                    <a:pt x="34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86"/>
            <p:cNvSpPr/>
            <p:nvPr/>
          </p:nvSpPr>
          <p:spPr>
            <a:xfrm>
              <a:off x="-34050" y="2166000"/>
              <a:ext cx="148725" cy="115975"/>
            </a:xfrm>
            <a:custGeom>
              <a:rect b="b" l="l" r="r" t="t"/>
              <a:pathLst>
                <a:path extrusionOk="0" h="4639" w="5949">
                  <a:moveTo>
                    <a:pt x="77" y="0"/>
                  </a:moveTo>
                  <a:cubicBezTo>
                    <a:pt x="50" y="44"/>
                    <a:pt x="25" y="88"/>
                    <a:pt x="0" y="131"/>
                  </a:cubicBezTo>
                  <a:cubicBezTo>
                    <a:pt x="957" y="280"/>
                    <a:pt x="1888" y="585"/>
                    <a:pt x="2747" y="1067"/>
                  </a:cubicBezTo>
                  <a:cubicBezTo>
                    <a:pt x="4144" y="1848"/>
                    <a:pt x="5348" y="3115"/>
                    <a:pt x="5855" y="4639"/>
                  </a:cubicBezTo>
                  <a:cubicBezTo>
                    <a:pt x="5885" y="4596"/>
                    <a:pt x="5916" y="4554"/>
                    <a:pt x="5949" y="4510"/>
                  </a:cubicBezTo>
                  <a:cubicBezTo>
                    <a:pt x="5717" y="3852"/>
                    <a:pt x="5360" y="3238"/>
                    <a:pt x="4915" y="2692"/>
                  </a:cubicBezTo>
                  <a:cubicBezTo>
                    <a:pt x="3722" y="1224"/>
                    <a:pt x="1932" y="303"/>
                    <a:pt x="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86"/>
            <p:cNvSpPr/>
            <p:nvPr/>
          </p:nvSpPr>
          <p:spPr>
            <a:xfrm>
              <a:off x="-124175" y="2221900"/>
              <a:ext cx="62750" cy="177850"/>
            </a:xfrm>
            <a:custGeom>
              <a:rect b="b" l="l" r="r" t="t"/>
              <a:pathLst>
                <a:path extrusionOk="0" h="7114" w="2510">
                  <a:moveTo>
                    <a:pt x="2383" y="1"/>
                  </a:moveTo>
                  <a:cubicBezTo>
                    <a:pt x="2351" y="60"/>
                    <a:pt x="2318" y="118"/>
                    <a:pt x="2285" y="175"/>
                  </a:cubicBezTo>
                  <a:cubicBezTo>
                    <a:pt x="2399" y="699"/>
                    <a:pt x="2362" y="1271"/>
                    <a:pt x="2262" y="1796"/>
                  </a:cubicBezTo>
                  <a:cubicBezTo>
                    <a:pt x="1933" y="3532"/>
                    <a:pt x="1205" y="5497"/>
                    <a:pt x="1" y="6924"/>
                  </a:cubicBezTo>
                  <a:lnTo>
                    <a:pt x="3" y="6924"/>
                  </a:lnTo>
                  <a:cubicBezTo>
                    <a:pt x="7" y="6987"/>
                    <a:pt x="14" y="7050"/>
                    <a:pt x="20" y="7114"/>
                  </a:cubicBezTo>
                  <a:cubicBezTo>
                    <a:pt x="845" y="6203"/>
                    <a:pt x="1426" y="5077"/>
                    <a:pt x="1829" y="3908"/>
                  </a:cubicBezTo>
                  <a:cubicBezTo>
                    <a:pt x="2145" y="3001"/>
                    <a:pt x="2443" y="2017"/>
                    <a:pt x="2493" y="1050"/>
                  </a:cubicBezTo>
                  <a:cubicBezTo>
                    <a:pt x="2510" y="699"/>
                    <a:pt x="2479" y="339"/>
                    <a:pt x="23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86"/>
            <p:cNvSpPr/>
            <p:nvPr/>
          </p:nvSpPr>
          <p:spPr>
            <a:xfrm>
              <a:off x="-55025" y="2316800"/>
              <a:ext cx="135025" cy="308450"/>
            </a:xfrm>
            <a:custGeom>
              <a:rect b="b" l="l" r="r" t="t"/>
              <a:pathLst>
                <a:path extrusionOk="0" h="12338" w="5401">
                  <a:moveTo>
                    <a:pt x="3956" y="1"/>
                  </a:moveTo>
                  <a:cubicBezTo>
                    <a:pt x="3676" y="1"/>
                    <a:pt x="3388" y="54"/>
                    <a:pt x="3095" y="172"/>
                  </a:cubicBezTo>
                  <a:cubicBezTo>
                    <a:pt x="1862" y="669"/>
                    <a:pt x="1121" y="2002"/>
                    <a:pt x="761" y="3212"/>
                  </a:cubicBezTo>
                  <a:cubicBezTo>
                    <a:pt x="306" y="4737"/>
                    <a:pt x="363" y="6341"/>
                    <a:pt x="394" y="7914"/>
                  </a:cubicBezTo>
                  <a:cubicBezTo>
                    <a:pt x="421" y="9324"/>
                    <a:pt x="423" y="10791"/>
                    <a:pt x="1" y="12147"/>
                  </a:cubicBezTo>
                  <a:cubicBezTo>
                    <a:pt x="28" y="12211"/>
                    <a:pt x="57" y="12274"/>
                    <a:pt x="83" y="12337"/>
                  </a:cubicBezTo>
                  <a:cubicBezTo>
                    <a:pt x="973" y="9725"/>
                    <a:pt x="197" y="6817"/>
                    <a:pt x="682" y="4125"/>
                  </a:cubicBezTo>
                  <a:cubicBezTo>
                    <a:pt x="933" y="2737"/>
                    <a:pt x="1560" y="1169"/>
                    <a:pt x="2851" y="438"/>
                  </a:cubicBezTo>
                  <a:cubicBezTo>
                    <a:pt x="3219" y="231"/>
                    <a:pt x="3584" y="141"/>
                    <a:pt x="3939" y="141"/>
                  </a:cubicBezTo>
                  <a:cubicBezTo>
                    <a:pt x="4427" y="141"/>
                    <a:pt x="4895" y="310"/>
                    <a:pt x="5324" y="577"/>
                  </a:cubicBezTo>
                  <a:cubicBezTo>
                    <a:pt x="5349" y="536"/>
                    <a:pt x="5374" y="498"/>
                    <a:pt x="5401" y="458"/>
                  </a:cubicBezTo>
                  <a:cubicBezTo>
                    <a:pt x="4957" y="179"/>
                    <a:pt x="4470" y="1"/>
                    <a:pt x="39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86"/>
            <p:cNvSpPr/>
            <p:nvPr/>
          </p:nvSpPr>
          <p:spPr>
            <a:xfrm>
              <a:off x="55775" y="2487050"/>
              <a:ext cx="99850" cy="166100"/>
            </a:xfrm>
            <a:custGeom>
              <a:rect b="b" l="l" r="r" t="t"/>
              <a:pathLst>
                <a:path extrusionOk="0" h="6644" w="3994">
                  <a:moveTo>
                    <a:pt x="1331" y="1"/>
                  </a:moveTo>
                  <a:cubicBezTo>
                    <a:pt x="1057" y="252"/>
                    <a:pt x="813" y="534"/>
                    <a:pt x="618" y="860"/>
                  </a:cubicBezTo>
                  <a:cubicBezTo>
                    <a:pt x="150" y="1631"/>
                    <a:pt x="0" y="2566"/>
                    <a:pt x="353" y="3413"/>
                  </a:cubicBezTo>
                  <a:cubicBezTo>
                    <a:pt x="716" y="4280"/>
                    <a:pt x="1462" y="4961"/>
                    <a:pt x="2191" y="5527"/>
                  </a:cubicBezTo>
                  <a:cubicBezTo>
                    <a:pt x="2753" y="5963"/>
                    <a:pt x="3357" y="6337"/>
                    <a:pt x="3994" y="6644"/>
                  </a:cubicBezTo>
                  <a:cubicBezTo>
                    <a:pt x="3967" y="6582"/>
                    <a:pt x="3942" y="6519"/>
                    <a:pt x="3915" y="6458"/>
                  </a:cubicBezTo>
                  <a:cubicBezTo>
                    <a:pt x="3309" y="6153"/>
                    <a:pt x="2732" y="5786"/>
                    <a:pt x="2200" y="5366"/>
                  </a:cubicBezTo>
                  <a:cubicBezTo>
                    <a:pt x="1485" y="4798"/>
                    <a:pt x="750" y="4116"/>
                    <a:pt x="430" y="3237"/>
                  </a:cubicBezTo>
                  <a:cubicBezTo>
                    <a:pt x="96" y="2324"/>
                    <a:pt x="391" y="1324"/>
                    <a:pt x="975" y="580"/>
                  </a:cubicBezTo>
                  <a:cubicBezTo>
                    <a:pt x="1099" y="421"/>
                    <a:pt x="1235" y="275"/>
                    <a:pt x="1381" y="137"/>
                  </a:cubicBezTo>
                  <a:cubicBezTo>
                    <a:pt x="1364" y="91"/>
                    <a:pt x="1349" y="47"/>
                    <a:pt x="13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86"/>
            <p:cNvSpPr/>
            <p:nvPr/>
          </p:nvSpPr>
          <p:spPr>
            <a:xfrm>
              <a:off x="-22600" y="2661175"/>
              <a:ext cx="194150" cy="33800"/>
            </a:xfrm>
            <a:custGeom>
              <a:rect b="b" l="l" r="r" t="t"/>
              <a:pathLst>
                <a:path extrusionOk="0" h="1352" w="7766">
                  <a:moveTo>
                    <a:pt x="4064" y="0"/>
                  </a:moveTo>
                  <a:cubicBezTo>
                    <a:pt x="3469" y="0"/>
                    <a:pt x="2872" y="77"/>
                    <a:pt x="2285" y="237"/>
                  </a:cubicBezTo>
                  <a:cubicBezTo>
                    <a:pt x="1472" y="459"/>
                    <a:pt x="716" y="809"/>
                    <a:pt x="1" y="1231"/>
                  </a:cubicBezTo>
                  <a:cubicBezTo>
                    <a:pt x="18" y="1271"/>
                    <a:pt x="39" y="1311"/>
                    <a:pt x="58" y="1351"/>
                  </a:cubicBezTo>
                  <a:cubicBezTo>
                    <a:pt x="1324" y="611"/>
                    <a:pt x="2715" y="136"/>
                    <a:pt x="4157" y="136"/>
                  </a:cubicBezTo>
                  <a:cubicBezTo>
                    <a:pt x="4589" y="136"/>
                    <a:pt x="5026" y="178"/>
                    <a:pt x="5466" y="270"/>
                  </a:cubicBezTo>
                  <a:cubicBezTo>
                    <a:pt x="6277" y="438"/>
                    <a:pt x="7050" y="741"/>
                    <a:pt x="7766" y="1152"/>
                  </a:cubicBezTo>
                  <a:cubicBezTo>
                    <a:pt x="7735" y="1085"/>
                    <a:pt x="7706" y="1016"/>
                    <a:pt x="7676" y="949"/>
                  </a:cubicBezTo>
                  <a:cubicBezTo>
                    <a:pt x="7668" y="943"/>
                    <a:pt x="7660" y="939"/>
                    <a:pt x="7653" y="935"/>
                  </a:cubicBezTo>
                  <a:cubicBezTo>
                    <a:pt x="6541" y="334"/>
                    <a:pt x="5307" y="0"/>
                    <a:pt x="40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86"/>
            <p:cNvSpPr/>
            <p:nvPr/>
          </p:nvSpPr>
          <p:spPr>
            <a:xfrm>
              <a:off x="8150" y="2736575"/>
              <a:ext cx="198175" cy="31925"/>
            </a:xfrm>
            <a:custGeom>
              <a:rect b="b" l="l" r="r" t="t"/>
              <a:pathLst>
                <a:path extrusionOk="0" h="1277" w="7927">
                  <a:moveTo>
                    <a:pt x="0" y="718"/>
                  </a:moveTo>
                  <a:lnTo>
                    <a:pt x="0" y="720"/>
                  </a:lnTo>
                  <a:cubicBezTo>
                    <a:pt x="1" y="720"/>
                    <a:pt x="1" y="720"/>
                    <a:pt x="1" y="719"/>
                  </a:cubicBezTo>
                  <a:lnTo>
                    <a:pt x="1" y="719"/>
                  </a:lnTo>
                  <a:cubicBezTo>
                    <a:pt x="1" y="719"/>
                    <a:pt x="1" y="718"/>
                    <a:pt x="0" y="718"/>
                  </a:cubicBezTo>
                  <a:close/>
                  <a:moveTo>
                    <a:pt x="3565" y="0"/>
                  </a:moveTo>
                  <a:cubicBezTo>
                    <a:pt x="2346" y="0"/>
                    <a:pt x="1132" y="243"/>
                    <a:pt x="1" y="719"/>
                  </a:cubicBezTo>
                  <a:lnTo>
                    <a:pt x="1" y="719"/>
                  </a:lnTo>
                  <a:cubicBezTo>
                    <a:pt x="22" y="759"/>
                    <a:pt x="41" y="797"/>
                    <a:pt x="62" y="837"/>
                  </a:cubicBezTo>
                  <a:cubicBezTo>
                    <a:pt x="1165" y="368"/>
                    <a:pt x="2357" y="118"/>
                    <a:pt x="3562" y="118"/>
                  </a:cubicBezTo>
                  <a:cubicBezTo>
                    <a:pt x="3679" y="118"/>
                    <a:pt x="3796" y="120"/>
                    <a:pt x="3914" y="125"/>
                  </a:cubicBezTo>
                  <a:cubicBezTo>
                    <a:pt x="5323" y="183"/>
                    <a:pt x="6703" y="587"/>
                    <a:pt x="7926" y="1276"/>
                  </a:cubicBezTo>
                  <a:cubicBezTo>
                    <a:pt x="7896" y="1207"/>
                    <a:pt x="7863" y="1140"/>
                    <a:pt x="7832" y="1069"/>
                  </a:cubicBezTo>
                  <a:lnTo>
                    <a:pt x="7832" y="1067"/>
                  </a:lnTo>
                  <a:cubicBezTo>
                    <a:pt x="7652" y="971"/>
                    <a:pt x="7468" y="879"/>
                    <a:pt x="7280" y="795"/>
                  </a:cubicBezTo>
                  <a:cubicBezTo>
                    <a:pt x="6097" y="262"/>
                    <a:pt x="4829" y="0"/>
                    <a:pt x="35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86"/>
            <p:cNvSpPr/>
            <p:nvPr/>
          </p:nvSpPr>
          <p:spPr>
            <a:xfrm>
              <a:off x="209825" y="1792300"/>
              <a:ext cx="252725" cy="52650"/>
            </a:xfrm>
            <a:custGeom>
              <a:rect b="b" l="l" r="r" t="t"/>
              <a:pathLst>
                <a:path extrusionOk="0" h="2106" w="10109">
                  <a:moveTo>
                    <a:pt x="114" y="1"/>
                  </a:moveTo>
                  <a:cubicBezTo>
                    <a:pt x="50" y="1"/>
                    <a:pt x="0" y="86"/>
                    <a:pt x="65" y="128"/>
                  </a:cubicBezTo>
                  <a:cubicBezTo>
                    <a:pt x="705" y="558"/>
                    <a:pt x="1386" y="924"/>
                    <a:pt x="2100" y="1217"/>
                  </a:cubicBezTo>
                  <a:cubicBezTo>
                    <a:pt x="3533" y="1806"/>
                    <a:pt x="5075" y="2105"/>
                    <a:pt x="6616" y="2105"/>
                  </a:cubicBezTo>
                  <a:cubicBezTo>
                    <a:pt x="7768" y="2105"/>
                    <a:pt x="8920" y="1938"/>
                    <a:pt x="10026" y="1599"/>
                  </a:cubicBezTo>
                  <a:cubicBezTo>
                    <a:pt x="10108" y="1575"/>
                    <a:pt x="10071" y="1460"/>
                    <a:pt x="9996" y="1460"/>
                  </a:cubicBezTo>
                  <a:cubicBezTo>
                    <a:pt x="9988" y="1460"/>
                    <a:pt x="9981" y="1461"/>
                    <a:pt x="9972" y="1463"/>
                  </a:cubicBezTo>
                  <a:cubicBezTo>
                    <a:pt x="8886" y="1796"/>
                    <a:pt x="7756" y="1959"/>
                    <a:pt x="6626" y="1959"/>
                  </a:cubicBezTo>
                  <a:cubicBezTo>
                    <a:pt x="4344" y="1959"/>
                    <a:pt x="2065" y="1293"/>
                    <a:pt x="157" y="15"/>
                  </a:cubicBezTo>
                  <a:cubicBezTo>
                    <a:pt x="143" y="5"/>
                    <a:pt x="128" y="1"/>
                    <a:pt x="1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86"/>
            <p:cNvSpPr/>
            <p:nvPr/>
          </p:nvSpPr>
          <p:spPr>
            <a:xfrm>
              <a:off x="229450" y="1777825"/>
              <a:ext cx="15075" cy="28025"/>
            </a:xfrm>
            <a:custGeom>
              <a:rect b="b" l="l" r="r" t="t"/>
              <a:pathLst>
                <a:path extrusionOk="0" h="1121" w="603">
                  <a:moveTo>
                    <a:pt x="501" y="1"/>
                  </a:moveTo>
                  <a:cubicBezTo>
                    <a:pt x="483" y="1"/>
                    <a:pt x="464" y="9"/>
                    <a:pt x="450" y="30"/>
                  </a:cubicBezTo>
                  <a:cubicBezTo>
                    <a:pt x="237" y="337"/>
                    <a:pt x="89" y="672"/>
                    <a:pt x="13" y="1039"/>
                  </a:cubicBezTo>
                  <a:cubicBezTo>
                    <a:pt x="1" y="1090"/>
                    <a:pt x="41" y="1120"/>
                    <a:pt x="83" y="1120"/>
                  </a:cubicBezTo>
                  <a:cubicBezTo>
                    <a:pt x="115" y="1120"/>
                    <a:pt x="148" y="1102"/>
                    <a:pt x="156" y="1062"/>
                  </a:cubicBezTo>
                  <a:cubicBezTo>
                    <a:pt x="229" y="720"/>
                    <a:pt x="364" y="408"/>
                    <a:pt x="563" y="122"/>
                  </a:cubicBezTo>
                  <a:cubicBezTo>
                    <a:pt x="602" y="65"/>
                    <a:pt x="552" y="1"/>
                    <a:pt x="501" y="1"/>
                  </a:cubicBezTo>
                  <a:close/>
                </a:path>
              </a:pathLst>
            </a:custGeom>
            <a:solidFill>
              <a:srgbClr val="B86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86"/>
            <p:cNvSpPr/>
            <p:nvPr/>
          </p:nvSpPr>
          <p:spPr>
            <a:xfrm>
              <a:off x="414500" y="1802800"/>
              <a:ext cx="8350" cy="36225"/>
            </a:xfrm>
            <a:custGeom>
              <a:rect b="b" l="l" r="r" t="t"/>
              <a:pathLst>
                <a:path extrusionOk="0" h="1449" w="334">
                  <a:moveTo>
                    <a:pt x="95" y="1"/>
                  </a:moveTo>
                  <a:cubicBezTo>
                    <a:pt x="51" y="1"/>
                    <a:pt x="1" y="44"/>
                    <a:pt x="17" y="101"/>
                  </a:cubicBezTo>
                  <a:cubicBezTo>
                    <a:pt x="136" y="515"/>
                    <a:pt x="188" y="936"/>
                    <a:pt x="172" y="1365"/>
                  </a:cubicBezTo>
                  <a:cubicBezTo>
                    <a:pt x="171" y="1418"/>
                    <a:pt x="216" y="1448"/>
                    <a:pt x="256" y="1448"/>
                  </a:cubicBezTo>
                  <a:cubicBezTo>
                    <a:pt x="288" y="1448"/>
                    <a:pt x="316" y="1430"/>
                    <a:pt x="318" y="1388"/>
                  </a:cubicBezTo>
                  <a:cubicBezTo>
                    <a:pt x="333" y="932"/>
                    <a:pt x="280" y="487"/>
                    <a:pt x="153" y="47"/>
                  </a:cubicBezTo>
                  <a:cubicBezTo>
                    <a:pt x="144" y="15"/>
                    <a:pt x="120" y="1"/>
                    <a:pt x="95" y="1"/>
                  </a:cubicBezTo>
                  <a:close/>
                </a:path>
              </a:pathLst>
            </a:custGeom>
            <a:solidFill>
              <a:srgbClr val="B86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86"/>
            <p:cNvSpPr/>
            <p:nvPr/>
          </p:nvSpPr>
          <p:spPr>
            <a:xfrm>
              <a:off x="346875" y="1806500"/>
              <a:ext cx="6000" cy="34000"/>
            </a:xfrm>
            <a:custGeom>
              <a:rect b="b" l="l" r="r" t="t"/>
              <a:pathLst>
                <a:path extrusionOk="0" h="1360" w="240">
                  <a:moveTo>
                    <a:pt x="89" y="1"/>
                  </a:moveTo>
                  <a:cubicBezTo>
                    <a:pt x="48" y="1"/>
                    <a:pt x="10" y="29"/>
                    <a:pt x="19" y="80"/>
                  </a:cubicBezTo>
                  <a:cubicBezTo>
                    <a:pt x="92" y="481"/>
                    <a:pt x="90" y="878"/>
                    <a:pt x="11" y="1279"/>
                  </a:cubicBezTo>
                  <a:cubicBezTo>
                    <a:pt x="1" y="1330"/>
                    <a:pt x="41" y="1359"/>
                    <a:pt x="82" y="1359"/>
                  </a:cubicBezTo>
                  <a:cubicBezTo>
                    <a:pt x="115" y="1359"/>
                    <a:pt x="148" y="1341"/>
                    <a:pt x="155" y="1300"/>
                  </a:cubicBezTo>
                  <a:cubicBezTo>
                    <a:pt x="238" y="887"/>
                    <a:pt x="240" y="477"/>
                    <a:pt x="165" y="62"/>
                  </a:cubicBezTo>
                  <a:cubicBezTo>
                    <a:pt x="157" y="20"/>
                    <a:pt x="122" y="1"/>
                    <a:pt x="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86"/>
            <p:cNvSpPr/>
            <p:nvPr/>
          </p:nvSpPr>
          <p:spPr>
            <a:xfrm>
              <a:off x="294300" y="1805825"/>
              <a:ext cx="19450" cy="18175"/>
            </a:xfrm>
            <a:custGeom>
              <a:rect b="b" l="l" r="r" t="t"/>
              <a:pathLst>
                <a:path extrusionOk="0" h="727" w="778">
                  <a:moveTo>
                    <a:pt x="390" y="1"/>
                  </a:moveTo>
                  <a:cubicBezTo>
                    <a:pt x="214" y="1"/>
                    <a:pt x="59" y="129"/>
                    <a:pt x="31" y="308"/>
                  </a:cubicBezTo>
                  <a:cubicBezTo>
                    <a:pt x="0" y="506"/>
                    <a:pt x="137" y="692"/>
                    <a:pt x="334" y="722"/>
                  </a:cubicBezTo>
                  <a:cubicBezTo>
                    <a:pt x="353" y="725"/>
                    <a:pt x="372" y="727"/>
                    <a:pt x="390" y="727"/>
                  </a:cubicBezTo>
                  <a:cubicBezTo>
                    <a:pt x="565" y="727"/>
                    <a:pt x="719" y="598"/>
                    <a:pt x="747" y="419"/>
                  </a:cubicBezTo>
                  <a:cubicBezTo>
                    <a:pt x="777" y="222"/>
                    <a:pt x="643" y="36"/>
                    <a:pt x="446" y="5"/>
                  </a:cubicBezTo>
                  <a:cubicBezTo>
                    <a:pt x="427" y="2"/>
                    <a:pt x="408"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86"/>
            <p:cNvSpPr/>
            <p:nvPr/>
          </p:nvSpPr>
          <p:spPr>
            <a:xfrm>
              <a:off x="423325" y="1837725"/>
              <a:ext cx="44900" cy="89675"/>
            </a:xfrm>
            <a:custGeom>
              <a:rect b="b" l="l" r="r" t="t"/>
              <a:pathLst>
                <a:path extrusionOk="0" h="3587" w="1796">
                  <a:moveTo>
                    <a:pt x="64" y="1"/>
                  </a:moveTo>
                  <a:cubicBezTo>
                    <a:pt x="31" y="1"/>
                    <a:pt x="1" y="21"/>
                    <a:pt x="1" y="64"/>
                  </a:cubicBezTo>
                  <a:cubicBezTo>
                    <a:pt x="17" y="1382"/>
                    <a:pt x="209" y="3076"/>
                    <a:pt x="1661" y="3582"/>
                  </a:cubicBezTo>
                  <a:cubicBezTo>
                    <a:pt x="1670" y="3585"/>
                    <a:pt x="1678" y="3587"/>
                    <a:pt x="1687" y="3587"/>
                  </a:cubicBezTo>
                  <a:cubicBezTo>
                    <a:pt x="1760" y="3587"/>
                    <a:pt x="1796" y="3474"/>
                    <a:pt x="1714" y="3446"/>
                  </a:cubicBezTo>
                  <a:cubicBezTo>
                    <a:pt x="331" y="2965"/>
                    <a:pt x="163" y="1330"/>
                    <a:pt x="147" y="80"/>
                  </a:cubicBezTo>
                  <a:cubicBezTo>
                    <a:pt x="146" y="29"/>
                    <a:pt x="103" y="1"/>
                    <a:pt x="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86"/>
            <p:cNvSpPr/>
            <p:nvPr/>
          </p:nvSpPr>
          <p:spPr>
            <a:xfrm>
              <a:off x="167175" y="1819975"/>
              <a:ext cx="78500" cy="81000"/>
            </a:xfrm>
            <a:custGeom>
              <a:rect b="b" l="l" r="r" t="t"/>
              <a:pathLst>
                <a:path extrusionOk="0" h="3240" w="3140">
                  <a:moveTo>
                    <a:pt x="3043" y="0"/>
                  </a:moveTo>
                  <a:cubicBezTo>
                    <a:pt x="3009" y="0"/>
                    <a:pt x="2974" y="18"/>
                    <a:pt x="2960" y="59"/>
                  </a:cubicBezTo>
                  <a:cubicBezTo>
                    <a:pt x="2502" y="1380"/>
                    <a:pt x="1744" y="3053"/>
                    <a:pt x="106" y="3076"/>
                  </a:cubicBezTo>
                  <a:cubicBezTo>
                    <a:pt x="1" y="3078"/>
                    <a:pt x="10" y="3239"/>
                    <a:pt x="113" y="3239"/>
                  </a:cubicBezTo>
                  <a:cubicBezTo>
                    <a:pt x="114" y="3239"/>
                    <a:pt x="115" y="3239"/>
                    <a:pt x="115" y="3239"/>
                  </a:cubicBezTo>
                  <a:cubicBezTo>
                    <a:pt x="1834" y="3216"/>
                    <a:pt x="2636" y="1486"/>
                    <a:pt x="3119" y="95"/>
                  </a:cubicBezTo>
                  <a:cubicBezTo>
                    <a:pt x="3140" y="37"/>
                    <a:pt x="3092" y="0"/>
                    <a:pt x="30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86"/>
            <p:cNvSpPr/>
            <p:nvPr/>
          </p:nvSpPr>
          <p:spPr>
            <a:xfrm>
              <a:off x="355450" y="2971325"/>
              <a:ext cx="71850" cy="160875"/>
            </a:xfrm>
            <a:custGeom>
              <a:rect b="b" l="l" r="r" t="t"/>
              <a:pathLst>
                <a:path extrusionOk="0" h="6435" w="2874">
                  <a:moveTo>
                    <a:pt x="77" y="0"/>
                  </a:moveTo>
                  <a:lnTo>
                    <a:pt x="0" y="6394"/>
                  </a:lnTo>
                  <a:lnTo>
                    <a:pt x="2011" y="6434"/>
                  </a:lnTo>
                  <a:lnTo>
                    <a:pt x="2874" y="280"/>
                  </a:lnTo>
                  <a:lnTo>
                    <a:pt x="77" y="0"/>
                  </a:ln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86"/>
            <p:cNvSpPr/>
            <p:nvPr/>
          </p:nvSpPr>
          <p:spPr>
            <a:xfrm>
              <a:off x="329500" y="3110350"/>
              <a:ext cx="149225" cy="95250"/>
            </a:xfrm>
            <a:custGeom>
              <a:rect b="b" l="l" r="r" t="t"/>
              <a:pathLst>
                <a:path extrusionOk="0" h="3810" w="5969">
                  <a:moveTo>
                    <a:pt x="2510" y="0"/>
                  </a:moveTo>
                  <a:cubicBezTo>
                    <a:pt x="2490" y="0"/>
                    <a:pt x="2469" y="1"/>
                    <a:pt x="2448" y="2"/>
                  </a:cubicBezTo>
                  <a:cubicBezTo>
                    <a:pt x="1501" y="67"/>
                    <a:pt x="1084" y="773"/>
                    <a:pt x="1084" y="773"/>
                  </a:cubicBezTo>
                  <a:cubicBezTo>
                    <a:pt x="1084" y="773"/>
                    <a:pt x="915" y="360"/>
                    <a:pt x="721" y="360"/>
                  </a:cubicBezTo>
                  <a:cubicBezTo>
                    <a:pt x="637" y="360"/>
                    <a:pt x="550" y="436"/>
                    <a:pt x="469" y="652"/>
                  </a:cubicBezTo>
                  <a:cubicBezTo>
                    <a:pt x="277" y="1165"/>
                    <a:pt x="123" y="2536"/>
                    <a:pt x="48" y="3292"/>
                  </a:cubicBezTo>
                  <a:cubicBezTo>
                    <a:pt x="43" y="3351"/>
                    <a:pt x="37" y="3405"/>
                    <a:pt x="33" y="3455"/>
                  </a:cubicBezTo>
                  <a:cubicBezTo>
                    <a:pt x="12" y="3674"/>
                    <a:pt x="0" y="3810"/>
                    <a:pt x="0" y="3810"/>
                  </a:cubicBezTo>
                  <a:lnTo>
                    <a:pt x="5836" y="3810"/>
                  </a:lnTo>
                  <a:cubicBezTo>
                    <a:pt x="5882" y="3664"/>
                    <a:pt x="5913" y="3526"/>
                    <a:pt x="5930" y="3394"/>
                  </a:cubicBezTo>
                  <a:cubicBezTo>
                    <a:pt x="5936" y="3338"/>
                    <a:pt x="5939" y="3284"/>
                    <a:pt x="5941" y="3231"/>
                  </a:cubicBezTo>
                  <a:cubicBezTo>
                    <a:pt x="5968" y="2482"/>
                    <a:pt x="5512" y="1993"/>
                    <a:pt x="4963" y="1915"/>
                  </a:cubicBezTo>
                  <a:cubicBezTo>
                    <a:pt x="4669" y="1874"/>
                    <a:pt x="4326" y="1575"/>
                    <a:pt x="4075" y="1312"/>
                  </a:cubicBezTo>
                  <a:cubicBezTo>
                    <a:pt x="4073" y="1278"/>
                    <a:pt x="3442" y="261"/>
                    <a:pt x="3221" y="183"/>
                  </a:cubicBezTo>
                  <a:cubicBezTo>
                    <a:pt x="3213" y="180"/>
                    <a:pt x="3205" y="178"/>
                    <a:pt x="3199" y="178"/>
                  </a:cubicBezTo>
                  <a:cubicBezTo>
                    <a:pt x="3115" y="178"/>
                    <a:pt x="3176" y="404"/>
                    <a:pt x="3112" y="541"/>
                  </a:cubicBezTo>
                  <a:cubicBezTo>
                    <a:pt x="2958" y="191"/>
                    <a:pt x="2832" y="0"/>
                    <a:pt x="25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86"/>
            <p:cNvSpPr/>
            <p:nvPr/>
          </p:nvSpPr>
          <p:spPr>
            <a:xfrm>
              <a:off x="333775" y="3148425"/>
              <a:ext cx="28275" cy="45875"/>
            </a:xfrm>
            <a:custGeom>
              <a:rect b="b" l="l" r="r" t="t"/>
              <a:pathLst>
                <a:path extrusionOk="0" h="1835" w="1131">
                  <a:moveTo>
                    <a:pt x="91" y="1"/>
                  </a:moveTo>
                  <a:cubicBezTo>
                    <a:pt x="37" y="1"/>
                    <a:pt x="1" y="90"/>
                    <a:pt x="60" y="131"/>
                  </a:cubicBezTo>
                  <a:cubicBezTo>
                    <a:pt x="595" y="514"/>
                    <a:pt x="934" y="1113"/>
                    <a:pt x="990" y="1769"/>
                  </a:cubicBezTo>
                  <a:cubicBezTo>
                    <a:pt x="994" y="1812"/>
                    <a:pt x="1030" y="1834"/>
                    <a:pt x="1064" y="1834"/>
                  </a:cubicBezTo>
                  <a:cubicBezTo>
                    <a:pt x="1098" y="1834"/>
                    <a:pt x="1130" y="1813"/>
                    <a:pt x="1126" y="1769"/>
                  </a:cubicBezTo>
                  <a:cubicBezTo>
                    <a:pt x="1065" y="1061"/>
                    <a:pt x="704" y="428"/>
                    <a:pt x="127" y="14"/>
                  </a:cubicBezTo>
                  <a:cubicBezTo>
                    <a:pt x="115" y="5"/>
                    <a:pt x="102"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86"/>
            <p:cNvSpPr/>
            <p:nvPr/>
          </p:nvSpPr>
          <p:spPr>
            <a:xfrm>
              <a:off x="387350" y="3155775"/>
              <a:ext cx="63250" cy="37625"/>
            </a:xfrm>
            <a:custGeom>
              <a:rect b="b" l="l" r="r" t="t"/>
              <a:pathLst>
                <a:path extrusionOk="0" h="1505" w="2530">
                  <a:moveTo>
                    <a:pt x="2048" y="0"/>
                  </a:moveTo>
                  <a:cubicBezTo>
                    <a:pt x="1150" y="0"/>
                    <a:pt x="340" y="548"/>
                    <a:pt x="19" y="1421"/>
                  </a:cubicBezTo>
                  <a:cubicBezTo>
                    <a:pt x="0" y="1471"/>
                    <a:pt x="42" y="1504"/>
                    <a:pt x="83" y="1504"/>
                  </a:cubicBezTo>
                  <a:cubicBezTo>
                    <a:pt x="111" y="1504"/>
                    <a:pt x="138" y="1490"/>
                    <a:pt x="149" y="1458"/>
                  </a:cubicBezTo>
                  <a:cubicBezTo>
                    <a:pt x="448" y="649"/>
                    <a:pt x="1208" y="134"/>
                    <a:pt x="2044" y="134"/>
                  </a:cubicBezTo>
                  <a:cubicBezTo>
                    <a:pt x="2165" y="134"/>
                    <a:pt x="2288" y="144"/>
                    <a:pt x="2411" y="167"/>
                  </a:cubicBezTo>
                  <a:cubicBezTo>
                    <a:pt x="2416" y="168"/>
                    <a:pt x="2421" y="168"/>
                    <a:pt x="2425" y="168"/>
                  </a:cubicBezTo>
                  <a:cubicBezTo>
                    <a:pt x="2501" y="168"/>
                    <a:pt x="2529" y="51"/>
                    <a:pt x="2448" y="36"/>
                  </a:cubicBezTo>
                  <a:cubicBezTo>
                    <a:pt x="2313" y="12"/>
                    <a:pt x="2180" y="0"/>
                    <a:pt x="2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86"/>
            <p:cNvSpPr/>
            <p:nvPr/>
          </p:nvSpPr>
          <p:spPr>
            <a:xfrm>
              <a:off x="330325" y="3191100"/>
              <a:ext cx="147725" cy="5650"/>
            </a:xfrm>
            <a:custGeom>
              <a:rect b="b" l="l" r="r" t="t"/>
              <a:pathLst>
                <a:path extrusionOk="0" h="226" w="5909">
                  <a:moveTo>
                    <a:pt x="5908" y="1"/>
                  </a:moveTo>
                  <a:cubicBezTo>
                    <a:pt x="5707" y="3"/>
                    <a:pt x="5507" y="4"/>
                    <a:pt x="5306" y="6"/>
                  </a:cubicBezTo>
                  <a:cubicBezTo>
                    <a:pt x="3543" y="26"/>
                    <a:pt x="1778" y="43"/>
                    <a:pt x="15" y="62"/>
                  </a:cubicBezTo>
                  <a:cubicBezTo>
                    <a:pt x="10" y="120"/>
                    <a:pt x="4" y="175"/>
                    <a:pt x="0" y="225"/>
                  </a:cubicBezTo>
                  <a:lnTo>
                    <a:pt x="111" y="225"/>
                  </a:lnTo>
                  <a:cubicBezTo>
                    <a:pt x="2039" y="204"/>
                    <a:pt x="3967" y="185"/>
                    <a:pt x="5897" y="164"/>
                  </a:cubicBezTo>
                  <a:cubicBezTo>
                    <a:pt x="5903" y="108"/>
                    <a:pt x="5906" y="54"/>
                    <a:pt x="59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86"/>
            <p:cNvSpPr/>
            <p:nvPr/>
          </p:nvSpPr>
          <p:spPr>
            <a:xfrm>
              <a:off x="257700" y="1965575"/>
              <a:ext cx="240675" cy="1065525"/>
            </a:xfrm>
            <a:custGeom>
              <a:rect b="b" l="l" r="r" t="t"/>
              <a:pathLst>
                <a:path extrusionOk="0" h="42621" w="9627">
                  <a:moveTo>
                    <a:pt x="9174" y="1"/>
                  </a:moveTo>
                  <a:lnTo>
                    <a:pt x="1" y="663"/>
                  </a:lnTo>
                  <a:lnTo>
                    <a:pt x="2646" y="25443"/>
                  </a:lnTo>
                  <a:lnTo>
                    <a:pt x="3486" y="42620"/>
                  </a:lnTo>
                  <a:lnTo>
                    <a:pt x="7062" y="42620"/>
                  </a:lnTo>
                  <a:cubicBezTo>
                    <a:pt x="8564" y="28725"/>
                    <a:pt x="9627" y="13778"/>
                    <a:pt x="9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86"/>
            <p:cNvSpPr/>
            <p:nvPr/>
          </p:nvSpPr>
          <p:spPr>
            <a:xfrm>
              <a:off x="293150" y="2006500"/>
              <a:ext cx="195100" cy="315675"/>
            </a:xfrm>
            <a:custGeom>
              <a:rect b="b" l="l" r="r" t="t"/>
              <a:pathLst>
                <a:path extrusionOk="0" h="12627" w="7804">
                  <a:moveTo>
                    <a:pt x="7802" y="0"/>
                  </a:moveTo>
                  <a:cubicBezTo>
                    <a:pt x="7203" y="0"/>
                    <a:pt x="6592" y="169"/>
                    <a:pt x="6056" y="445"/>
                  </a:cubicBezTo>
                  <a:cubicBezTo>
                    <a:pt x="3914" y="1546"/>
                    <a:pt x="2625" y="3829"/>
                    <a:pt x="1825" y="6012"/>
                  </a:cubicBezTo>
                  <a:cubicBezTo>
                    <a:pt x="1071" y="8063"/>
                    <a:pt x="676" y="10228"/>
                    <a:pt x="0" y="12302"/>
                  </a:cubicBezTo>
                  <a:lnTo>
                    <a:pt x="35" y="12626"/>
                  </a:lnTo>
                  <a:cubicBezTo>
                    <a:pt x="346" y="11715"/>
                    <a:pt x="599" y="10785"/>
                    <a:pt x="843" y="9852"/>
                  </a:cubicBezTo>
                  <a:cubicBezTo>
                    <a:pt x="1464" y="7483"/>
                    <a:pt x="2070" y="5043"/>
                    <a:pt x="3486" y="3002"/>
                  </a:cubicBezTo>
                  <a:cubicBezTo>
                    <a:pt x="4161" y="2026"/>
                    <a:pt x="5034" y="1134"/>
                    <a:pt x="6091" y="579"/>
                  </a:cubicBezTo>
                  <a:cubicBezTo>
                    <a:pt x="6615" y="305"/>
                    <a:pt x="7215" y="134"/>
                    <a:pt x="7804" y="134"/>
                  </a:cubicBezTo>
                  <a:cubicBezTo>
                    <a:pt x="7804" y="90"/>
                    <a:pt x="7802" y="44"/>
                    <a:pt x="78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86"/>
            <p:cNvSpPr/>
            <p:nvPr/>
          </p:nvSpPr>
          <p:spPr>
            <a:xfrm>
              <a:off x="394475" y="2079250"/>
              <a:ext cx="94975" cy="268175"/>
            </a:xfrm>
            <a:custGeom>
              <a:rect b="b" l="l" r="r" t="t"/>
              <a:pathLst>
                <a:path extrusionOk="0" h="10727" w="3799">
                  <a:moveTo>
                    <a:pt x="3797" y="0"/>
                  </a:moveTo>
                  <a:cubicBezTo>
                    <a:pt x="2901" y="328"/>
                    <a:pt x="2109" y="917"/>
                    <a:pt x="1512" y="1667"/>
                  </a:cubicBezTo>
                  <a:cubicBezTo>
                    <a:pt x="1" y="3564"/>
                    <a:pt x="8" y="6198"/>
                    <a:pt x="1190" y="8262"/>
                  </a:cubicBezTo>
                  <a:cubicBezTo>
                    <a:pt x="1785" y="9300"/>
                    <a:pt x="2646" y="10127"/>
                    <a:pt x="3651" y="10727"/>
                  </a:cubicBezTo>
                  <a:cubicBezTo>
                    <a:pt x="3653" y="10677"/>
                    <a:pt x="3655" y="10627"/>
                    <a:pt x="3657" y="10577"/>
                  </a:cubicBezTo>
                  <a:cubicBezTo>
                    <a:pt x="3595" y="10539"/>
                    <a:pt x="3534" y="10501"/>
                    <a:pt x="3473" y="10462"/>
                  </a:cubicBezTo>
                  <a:cubicBezTo>
                    <a:pt x="1482" y="9162"/>
                    <a:pt x="216" y="6818"/>
                    <a:pt x="498" y="4418"/>
                  </a:cubicBezTo>
                  <a:cubicBezTo>
                    <a:pt x="720" y="2523"/>
                    <a:pt x="2028" y="815"/>
                    <a:pt x="3799" y="144"/>
                  </a:cubicBezTo>
                  <a:cubicBezTo>
                    <a:pt x="3799" y="96"/>
                    <a:pt x="3799" y="48"/>
                    <a:pt x="3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86"/>
            <p:cNvSpPr/>
            <p:nvPr/>
          </p:nvSpPr>
          <p:spPr>
            <a:xfrm>
              <a:off x="297700" y="2313300"/>
              <a:ext cx="124275" cy="269125"/>
            </a:xfrm>
            <a:custGeom>
              <a:rect b="b" l="l" r="r" t="t"/>
              <a:pathLst>
                <a:path extrusionOk="0" h="10765" w="4971">
                  <a:moveTo>
                    <a:pt x="2711" y="1"/>
                  </a:moveTo>
                  <a:cubicBezTo>
                    <a:pt x="2143" y="1"/>
                    <a:pt x="1561" y="197"/>
                    <a:pt x="1107" y="509"/>
                  </a:cubicBezTo>
                  <a:cubicBezTo>
                    <a:pt x="641" y="832"/>
                    <a:pt x="286" y="1265"/>
                    <a:pt x="1" y="1749"/>
                  </a:cubicBezTo>
                  <a:lnTo>
                    <a:pt x="1" y="1751"/>
                  </a:lnTo>
                  <a:lnTo>
                    <a:pt x="26" y="1983"/>
                  </a:lnTo>
                  <a:cubicBezTo>
                    <a:pt x="388" y="1319"/>
                    <a:pt x="864" y="738"/>
                    <a:pt x="1558" y="406"/>
                  </a:cubicBezTo>
                  <a:cubicBezTo>
                    <a:pt x="1910" y="238"/>
                    <a:pt x="2297" y="148"/>
                    <a:pt x="2674" y="148"/>
                  </a:cubicBezTo>
                  <a:cubicBezTo>
                    <a:pt x="3423" y="148"/>
                    <a:pt x="4129" y="503"/>
                    <a:pt x="4426" y="1298"/>
                  </a:cubicBezTo>
                  <a:cubicBezTo>
                    <a:pt x="4844" y="2408"/>
                    <a:pt x="4484" y="3755"/>
                    <a:pt x="4173" y="4848"/>
                  </a:cubicBezTo>
                  <a:cubicBezTo>
                    <a:pt x="3565" y="6982"/>
                    <a:pt x="2448" y="8957"/>
                    <a:pt x="944" y="10584"/>
                  </a:cubicBezTo>
                  <a:lnTo>
                    <a:pt x="964" y="10764"/>
                  </a:lnTo>
                  <a:cubicBezTo>
                    <a:pt x="1838" y="9834"/>
                    <a:pt x="2588" y="8789"/>
                    <a:pt x="3185" y="7661"/>
                  </a:cubicBezTo>
                  <a:cubicBezTo>
                    <a:pt x="3814" y="6473"/>
                    <a:pt x="4278" y="5200"/>
                    <a:pt x="4549" y="3884"/>
                  </a:cubicBezTo>
                  <a:cubicBezTo>
                    <a:pt x="4775" y="2794"/>
                    <a:pt x="4971" y="1365"/>
                    <a:pt x="4071" y="509"/>
                  </a:cubicBezTo>
                  <a:cubicBezTo>
                    <a:pt x="3695" y="152"/>
                    <a:pt x="3209" y="1"/>
                    <a:pt x="27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86"/>
            <p:cNvSpPr/>
            <p:nvPr/>
          </p:nvSpPr>
          <p:spPr>
            <a:xfrm>
              <a:off x="403975" y="2462700"/>
              <a:ext cx="76850" cy="245950"/>
            </a:xfrm>
            <a:custGeom>
              <a:rect b="b" l="l" r="r" t="t"/>
              <a:pathLst>
                <a:path extrusionOk="0" h="9838" w="3074">
                  <a:moveTo>
                    <a:pt x="3074" y="0"/>
                  </a:moveTo>
                  <a:lnTo>
                    <a:pt x="3074" y="0"/>
                  </a:lnTo>
                  <a:cubicBezTo>
                    <a:pt x="2696" y="221"/>
                    <a:pt x="2347" y="490"/>
                    <a:pt x="2032" y="796"/>
                  </a:cubicBezTo>
                  <a:cubicBezTo>
                    <a:pt x="392" y="2400"/>
                    <a:pt x="1" y="4846"/>
                    <a:pt x="691" y="6987"/>
                  </a:cubicBezTo>
                  <a:cubicBezTo>
                    <a:pt x="1040" y="8069"/>
                    <a:pt x="1652" y="9028"/>
                    <a:pt x="2429" y="9837"/>
                  </a:cubicBezTo>
                  <a:cubicBezTo>
                    <a:pt x="2433" y="9778"/>
                    <a:pt x="2439" y="9718"/>
                    <a:pt x="2442" y="9659"/>
                  </a:cubicBezTo>
                  <a:cubicBezTo>
                    <a:pt x="2416" y="9630"/>
                    <a:pt x="2391" y="9601"/>
                    <a:pt x="2364" y="9572"/>
                  </a:cubicBezTo>
                  <a:cubicBezTo>
                    <a:pt x="848" y="7900"/>
                    <a:pt x="96" y="5525"/>
                    <a:pt x="705" y="3309"/>
                  </a:cubicBezTo>
                  <a:cubicBezTo>
                    <a:pt x="1061" y="2011"/>
                    <a:pt x="1926" y="862"/>
                    <a:pt x="3064" y="163"/>
                  </a:cubicBezTo>
                  <a:cubicBezTo>
                    <a:pt x="3068" y="110"/>
                    <a:pt x="3070" y="56"/>
                    <a:pt x="30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86"/>
            <p:cNvSpPr/>
            <p:nvPr/>
          </p:nvSpPr>
          <p:spPr>
            <a:xfrm>
              <a:off x="324275" y="2607375"/>
              <a:ext cx="131650" cy="209600"/>
            </a:xfrm>
            <a:custGeom>
              <a:rect b="b" l="l" r="r" t="t"/>
              <a:pathLst>
                <a:path extrusionOk="0" h="8384" w="5266">
                  <a:moveTo>
                    <a:pt x="710" y="0"/>
                  </a:moveTo>
                  <a:cubicBezTo>
                    <a:pt x="620" y="0"/>
                    <a:pt x="529" y="6"/>
                    <a:pt x="438" y="18"/>
                  </a:cubicBezTo>
                  <a:cubicBezTo>
                    <a:pt x="290" y="37"/>
                    <a:pt x="142" y="72"/>
                    <a:pt x="0" y="120"/>
                  </a:cubicBezTo>
                  <a:lnTo>
                    <a:pt x="8" y="267"/>
                  </a:lnTo>
                  <a:cubicBezTo>
                    <a:pt x="241" y="190"/>
                    <a:pt x="488" y="151"/>
                    <a:pt x="733" y="151"/>
                  </a:cubicBezTo>
                  <a:cubicBezTo>
                    <a:pt x="977" y="151"/>
                    <a:pt x="1218" y="190"/>
                    <a:pt x="1441" y="271"/>
                  </a:cubicBezTo>
                  <a:cubicBezTo>
                    <a:pt x="2600" y="693"/>
                    <a:pt x="3281" y="1861"/>
                    <a:pt x="3612" y="2986"/>
                  </a:cubicBezTo>
                  <a:cubicBezTo>
                    <a:pt x="3983" y="4242"/>
                    <a:pt x="4034" y="5569"/>
                    <a:pt x="4439" y="6816"/>
                  </a:cubicBezTo>
                  <a:cubicBezTo>
                    <a:pt x="4625" y="7384"/>
                    <a:pt x="4888" y="7925"/>
                    <a:pt x="5249" y="8383"/>
                  </a:cubicBezTo>
                  <a:cubicBezTo>
                    <a:pt x="5254" y="8322"/>
                    <a:pt x="5260" y="8261"/>
                    <a:pt x="5266" y="8199"/>
                  </a:cubicBezTo>
                  <a:cubicBezTo>
                    <a:pt x="4627" y="7330"/>
                    <a:pt x="4378" y="6208"/>
                    <a:pt x="4194" y="5161"/>
                  </a:cubicBezTo>
                  <a:cubicBezTo>
                    <a:pt x="3969" y="3876"/>
                    <a:pt x="3802" y="2514"/>
                    <a:pt x="3037" y="1413"/>
                  </a:cubicBezTo>
                  <a:cubicBezTo>
                    <a:pt x="2507" y="648"/>
                    <a:pt x="1665" y="0"/>
                    <a:pt x="7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86"/>
            <p:cNvSpPr/>
            <p:nvPr/>
          </p:nvSpPr>
          <p:spPr>
            <a:xfrm>
              <a:off x="331125" y="2750625"/>
              <a:ext cx="118475" cy="136600"/>
            </a:xfrm>
            <a:custGeom>
              <a:rect b="b" l="l" r="r" t="t"/>
              <a:pathLst>
                <a:path extrusionOk="0" h="5464" w="4739">
                  <a:moveTo>
                    <a:pt x="1" y="1"/>
                  </a:moveTo>
                  <a:lnTo>
                    <a:pt x="8" y="164"/>
                  </a:lnTo>
                  <a:cubicBezTo>
                    <a:pt x="996" y="653"/>
                    <a:pt x="1896" y="1512"/>
                    <a:pt x="2571" y="2256"/>
                  </a:cubicBezTo>
                  <a:cubicBezTo>
                    <a:pt x="3440" y="3214"/>
                    <a:pt x="4161" y="4297"/>
                    <a:pt x="4714" y="5464"/>
                  </a:cubicBezTo>
                  <a:cubicBezTo>
                    <a:pt x="4721" y="5375"/>
                    <a:pt x="4731" y="5287"/>
                    <a:pt x="4739" y="5201"/>
                  </a:cubicBezTo>
                  <a:cubicBezTo>
                    <a:pt x="4583" y="4884"/>
                    <a:pt x="4415" y="4576"/>
                    <a:pt x="4234" y="4274"/>
                  </a:cubicBezTo>
                  <a:cubicBezTo>
                    <a:pt x="3659" y="3311"/>
                    <a:pt x="2962" y="2421"/>
                    <a:pt x="2163" y="1635"/>
                  </a:cubicBezTo>
                  <a:cubicBezTo>
                    <a:pt x="1530" y="1011"/>
                    <a:pt x="816" y="390"/>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86"/>
            <p:cNvSpPr/>
            <p:nvPr/>
          </p:nvSpPr>
          <p:spPr>
            <a:xfrm>
              <a:off x="336600" y="2862500"/>
              <a:ext cx="64750" cy="160575"/>
            </a:xfrm>
            <a:custGeom>
              <a:rect b="b" l="l" r="r" t="t"/>
              <a:pathLst>
                <a:path extrusionOk="0" h="6423" w="2590">
                  <a:moveTo>
                    <a:pt x="0" y="1"/>
                  </a:moveTo>
                  <a:lnTo>
                    <a:pt x="10" y="202"/>
                  </a:lnTo>
                  <a:cubicBezTo>
                    <a:pt x="10" y="202"/>
                    <a:pt x="10" y="204"/>
                    <a:pt x="10" y="204"/>
                  </a:cubicBezTo>
                  <a:cubicBezTo>
                    <a:pt x="1568" y="1846"/>
                    <a:pt x="2483" y="4085"/>
                    <a:pt x="2442" y="6356"/>
                  </a:cubicBezTo>
                  <a:cubicBezTo>
                    <a:pt x="2441" y="6400"/>
                    <a:pt x="2475" y="6422"/>
                    <a:pt x="2509" y="6422"/>
                  </a:cubicBezTo>
                  <a:cubicBezTo>
                    <a:pt x="2543" y="6422"/>
                    <a:pt x="2578" y="6400"/>
                    <a:pt x="2578" y="6356"/>
                  </a:cubicBezTo>
                  <a:cubicBezTo>
                    <a:pt x="2590" y="5642"/>
                    <a:pt x="2513" y="4931"/>
                    <a:pt x="2348" y="4236"/>
                  </a:cubicBezTo>
                  <a:cubicBezTo>
                    <a:pt x="1970" y="2644"/>
                    <a:pt x="1146" y="116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86"/>
            <p:cNvSpPr/>
            <p:nvPr/>
          </p:nvSpPr>
          <p:spPr>
            <a:xfrm>
              <a:off x="335300" y="2994000"/>
              <a:ext cx="112150" cy="45450"/>
            </a:xfrm>
            <a:custGeom>
              <a:rect b="b" l="l" r="r" t="t"/>
              <a:pathLst>
                <a:path extrusionOk="0" h="1818" w="4486">
                  <a:moveTo>
                    <a:pt x="93" y="1"/>
                  </a:moveTo>
                  <a:lnTo>
                    <a:pt x="1" y="1685"/>
                  </a:lnTo>
                  <a:lnTo>
                    <a:pt x="4309" y="1817"/>
                  </a:lnTo>
                  <a:lnTo>
                    <a:pt x="4485" y="154"/>
                  </a:lnTo>
                  <a:lnTo>
                    <a:pt x="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86"/>
            <p:cNvSpPr/>
            <p:nvPr/>
          </p:nvSpPr>
          <p:spPr>
            <a:xfrm>
              <a:off x="255650" y="1858525"/>
              <a:ext cx="25425" cy="226525"/>
            </a:xfrm>
            <a:custGeom>
              <a:rect b="b" l="l" r="r" t="t"/>
              <a:pathLst>
                <a:path extrusionOk="0" h="9061" w="1017">
                  <a:moveTo>
                    <a:pt x="907" y="0"/>
                  </a:moveTo>
                  <a:cubicBezTo>
                    <a:pt x="872" y="0"/>
                    <a:pt x="839" y="20"/>
                    <a:pt x="829" y="65"/>
                  </a:cubicBezTo>
                  <a:cubicBezTo>
                    <a:pt x="160" y="2984"/>
                    <a:pt x="0" y="6002"/>
                    <a:pt x="365" y="8975"/>
                  </a:cubicBezTo>
                  <a:cubicBezTo>
                    <a:pt x="372" y="9032"/>
                    <a:pt x="420" y="9061"/>
                    <a:pt x="465" y="9061"/>
                  </a:cubicBezTo>
                  <a:cubicBezTo>
                    <a:pt x="510" y="9061"/>
                    <a:pt x="551" y="9032"/>
                    <a:pt x="543" y="8975"/>
                  </a:cubicBezTo>
                  <a:cubicBezTo>
                    <a:pt x="183" y="6017"/>
                    <a:pt x="336" y="3017"/>
                    <a:pt x="1002" y="113"/>
                  </a:cubicBezTo>
                  <a:cubicBezTo>
                    <a:pt x="1017" y="45"/>
                    <a:pt x="960" y="0"/>
                    <a:pt x="9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86"/>
            <p:cNvSpPr/>
            <p:nvPr/>
          </p:nvSpPr>
          <p:spPr>
            <a:xfrm>
              <a:off x="264100" y="1870300"/>
              <a:ext cx="38025" cy="87850"/>
            </a:xfrm>
            <a:custGeom>
              <a:rect b="b" l="l" r="r" t="t"/>
              <a:pathLst>
                <a:path extrusionOk="0" h="3514" w="1521">
                  <a:moveTo>
                    <a:pt x="1411" y="1"/>
                  </a:moveTo>
                  <a:cubicBezTo>
                    <a:pt x="1376" y="1"/>
                    <a:pt x="1343" y="20"/>
                    <a:pt x="1335" y="66"/>
                  </a:cubicBezTo>
                  <a:cubicBezTo>
                    <a:pt x="1220" y="681"/>
                    <a:pt x="1105" y="1295"/>
                    <a:pt x="988" y="1911"/>
                  </a:cubicBezTo>
                  <a:cubicBezTo>
                    <a:pt x="900" y="2379"/>
                    <a:pt x="842" y="3335"/>
                    <a:pt x="204" y="3335"/>
                  </a:cubicBezTo>
                  <a:cubicBezTo>
                    <a:pt x="175" y="3335"/>
                    <a:pt x="145" y="3333"/>
                    <a:pt x="113" y="3329"/>
                  </a:cubicBezTo>
                  <a:cubicBezTo>
                    <a:pt x="109" y="3328"/>
                    <a:pt x="104" y="3328"/>
                    <a:pt x="100" y="3328"/>
                  </a:cubicBezTo>
                  <a:cubicBezTo>
                    <a:pt x="0" y="3328"/>
                    <a:pt x="6" y="3494"/>
                    <a:pt x="113" y="3507"/>
                  </a:cubicBezTo>
                  <a:cubicBezTo>
                    <a:pt x="149" y="3512"/>
                    <a:pt x="184" y="3514"/>
                    <a:pt x="217" y="3514"/>
                  </a:cubicBezTo>
                  <a:cubicBezTo>
                    <a:pt x="735" y="3514"/>
                    <a:pt x="967" y="2964"/>
                    <a:pt x="1057" y="2513"/>
                  </a:cubicBezTo>
                  <a:cubicBezTo>
                    <a:pt x="1218" y="1717"/>
                    <a:pt x="1358" y="913"/>
                    <a:pt x="1508" y="114"/>
                  </a:cubicBezTo>
                  <a:cubicBezTo>
                    <a:pt x="1520" y="45"/>
                    <a:pt x="1463" y="1"/>
                    <a:pt x="14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86"/>
            <p:cNvSpPr/>
            <p:nvPr/>
          </p:nvSpPr>
          <p:spPr>
            <a:xfrm>
              <a:off x="350150" y="1551875"/>
              <a:ext cx="16100" cy="61200"/>
            </a:xfrm>
            <a:custGeom>
              <a:rect b="b" l="l" r="r" t="t"/>
              <a:pathLst>
                <a:path extrusionOk="0" h="2448" w="644">
                  <a:moveTo>
                    <a:pt x="493" y="1"/>
                  </a:moveTo>
                  <a:cubicBezTo>
                    <a:pt x="455" y="1"/>
                    <a:pt x="417" y="26"/>
                    <a:pt x="421" y="75"/>
                  </a:cubicBezTo>
                  <a:cubicBezTo>
                    <a:pt x="496" y="858"/>
                    <a:pt x="362" y="1629"/>
                    <a:pt x="28" y="2340"/>
                  </a:cubicBezTo>
                  <a:cubicBezTo>
                    <a:pt x="1" y="2398"/>
                    <a:pt x="51" y="2448"/>
                    <a:pt x="99" y="2448"/>
                  </a:cubicBezTo>
                  <a:cubicBezTo>
                    <a:pt x="122" y="2448"/>
                    <a:pt x="144" y="2437"/>
                    <a:pt x="157" y="2410"/>
                  </a:cubicBezTo>
                  <a:cubicBezTo>
                    <a:pt x="504" y="1675"/>
                    <a:pt x="644" y="875"/>
                    <a:pt x="569" y="67"/>
                  </a:cubicBezTo>
                  <a:cubicBezTo>
                    <a:pt x="564" y="22"/>
                    <a:pt x="529" y="1"/>
                    <a:pt x="493" y="1"/>
                  </a:cubicBezTo>
                  <a:close/>
                </a:path>
              </a:pathLst>
            </a:custGeom>
            <a:solidFill>
              <a:srgbClr val="201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86"/>
            <p:cNvSpPr/>
            <p:nvPr/>
          </p:nvSpPr>
          <p:spPr>
            <a:xfrm>
              <a:off x="178825" y="1407100"/>
              <a:ext cx="365250" cy="423950"/>
            </a:xfrm>
            <a:custGeom>
              <a:rect b="b" l="l" r="r" t="t"/>
              <a:pathLst>
                <a:path extrusionOk="0" h="16958" w="14610">
                  <a:moveTo>
                    <a:pt x="9582" y="0"/>
                  </a:moveTo>
                  <a:lnTo>
                    <a:pt x="6985" y="38"/>
                  </a:lnTo>
                  <a:cubicBezTo>
                    <a:pt x="6985" y="38"/>
                    <a:pt x="6074" y="386"/>
                    <a:pt x="5024" y="769"/>
                  </a:cubicBezTo>
                  <a:cubicBezTo>
                    <a:pt x="4443" y="984"/>
                    <a:pt x="3820" y="1207"/>
                    <a:pt x="3286" y="1389"/>
                  </a:cubicBezTo>
                  <a:cubicBezTo>
                    <a:pt x="3286" y="1389"/>
                    <a:pt x="2820" y="2881"/>
                    <a:pt x="2920" y="5162"/>
                  </a:cubicBezTo>
                  <a:cubicBezTo>
                    <a:pt x="3020" y="7441"/>
                    <a:pt x="1817" y="12701"/>
                    <a:pt x="0" y="14026"/>
                  </a:cubicBezTo>
                  <a:cubicBezTo>
                    <a:pt x="0" y="14026"/>
                    <a:pt x="2725" y="16958"/>
                    <a:pt x="8102" y="16958"/>
                  </a:cubicBezTo>
                  <a:cubicBezTo>
                    <a:pt x="9214" y="16958"/>
                    <a:pt x="10440" y="16832"/>
                    <a:pt x="11778" y="16530"/>
                  </a:cubicBezTo>
                  <a:cubicBezTo>
                    <a:pt x="11778" y="16530"/>
                    <a:pt x="10618" y="14055"/>
                    <a:pt x="11539" y="10811"/>
                  </a:cubicBezTo>
                  <a:cubicBezTo>
                    <a:pt x="12459" y="7568"/>
                    <a:pt x="14610" y="4218"/>
                    <a:pt x="14426" y="3223"/>
                  </a:cubicBezTo>
                  <a:cubicBezTo>
                    <a:pt x="14278" y="2417"/>
                    <a:pt x="12352" y="1329"/>
                    <a:pt x="10975" y="646"/>
                  </a:cubicBezTo>
                  <a:cubicBezTo>
                    <a:pt x="10190" y="257"/>
                    <a:pt x="9582" y="0"/>
                    <a:pt x="95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86"/>
            <p:cNvSpPr/>
            <p:nvPr/>
          </p:nvSpPr>
          <p:spPr>
            <a:xfrm>
              <a:off x="257650" y="1423875"/>
              <a:ext cx="200875" cy="69575"/>
            </a:xfrm>
            <a:custGeom>
              <a:rect b="b" l="l" r="r" t="t"/>
              <a:pathLst>
                <a:path extrusionOk="0" h="2783" w="8035">
                  <a:moveTo>
                    <a:pt x="7870" y="0"/>
                  </a:moveTo>
                  <a:cubicBezTo>
                    <a:pt x="7549" y="1362"/>
                    <a:pt x="6270" y="2335"/>
                    <a:pt x="4873" y="2550"/>
                  </a:cubicBezTo>
                  <a:cubicBezTo>
                    <a:pt x="4630" y="2587"/>
                    <a:pt x="4388" y="2605"/>
                    <a:pt x="4148" y="2605"/>
                  </a:cubicBezTo>
                  <a:cubicBezTo>
                    <a:pt x="2661" y="2605"/>
                    <a:pt x="1250" y="1925"/>
                    <a:pt x="41" y="1077"/>
                  </a:cubicBezTo>
                  <a:cubicBezTo>
                    <a:pt x="28" y="1134"/>
                    <a:pt x="14" y="1197"/>
                    <a:pt x="1" y="1266"/>
                  </a:cubicBezTo>
                  <a:cubicBezTo>
                    <a:pt x="1228" y="2119"/>
                    <a:pt x="2658" y="2783"/>
                    <a:pt x="4155" y="2783"/>
                  </a:cubicBezTo>
                  <a:cubicBezTo>
                    <a:pt x="4474" y="2783"/>
                    <a:pt x="4795" y="2752"/>
                    <a:pt x="5119" y="2688"/>
                  </a:cubicBezTo>
                  <a:cubicBezTo>
                    <a:pt x="6485" y="2415"/>
                    <a:pt x="7697" y="1416"/>
                    <a:pt x="8035" y="83"/>
                  </a:cubicBezTo>
                  <a:cubicBezTo>
                    <a:pt x="7979" y="54"/>
                    <a:pt x="7923" y="27"/>
                    <a:pt x="7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86"/>
            <p:cNvSpPr/>
            <p:nvPr/>
          </p:nvSpPr>
          <p:spPr>
            <a:xfrm>
              <a:off x="232050" y="1498975"/>
              <a:ext cx="90700" cy="161000"/>
            </a:xfrm>
            <a:custGeom>
              <a:rect b="b" l="l" r="r" t="t"/>
              <a:pathLst>
                <a:path extrusionOk="0" h="6440" w="3628">
                  <a:moveTo>
                    <a:pt x="1629" y="1"/>
                  </a:moveTo>
                  <a:cubicBezTo>
                    <a:pt x="1553" y="1"/>
                    <a:pt x="1503" y="118"/>
                    <a:pt x="1583" y="171"/>
                  </a:cubicBezTo>
                  <a:cubicBezTo>
                    <a:pt x="2811" y="950"/>
                    <a:pt x="3430" y="2557"/>
                    <a:pt x="2999" y="3956"/>
                  </a:cubicBezTo>
                  <a:cubicBezTo>
                    <a:pt x="2600" y="5239"/>
                    <a:pt x="1370" y="6148"/>
                    <a:pt x="54" y="6256"/>
                  </a:cubicBezTo>
                  <a:cubicBezTo>
                    <a:pt x="37" y="6317"/>
                    <a:pt x="18" y="6380"/>
                    <a:pt x="1" y="6440"/>
                  </a:cubicBezTo>
                  <a:cubicBezTo>
                    <a:pt x="1416" y="6354"/>
                    <a:pt x="2746" y="5377"/>
                    <a:pt x="3171" y="4004"/>
                  </a:cubicBezTo>
                  <a:cubicBezTo>
                    <a:pt x="3628" y="2527"/>
                    <a:pt x="2968" y="837"/>
                    <a:pt x="1675" y="16"/>
                  </a:cubicBezTo>
                  <a:cubicBezTo>
                    <a:pt x="1659" y="5"/>
                    <a:pt x="1643" y="1"/>
                    <a:pt x="16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86"/>
            <p:cNvSpPr/>
            <p:nvPr/>
          </p:nvSpPr>
          <p:spPr>
            <a:xfrm>
              <a:off x="192100" y="1520950"/>
              <a:ext cx="300175" cy="240450"/>
            </a:xfrm>
            <a:custGeom>
              <a:rect b="b" l="l" r="r" t="t"/>
              <a:pathLst>
                <a:path extrusionOk="0" h="9618" w="12007">
                  <a:moveTo>
                    <a:pt x="10089" y="1"/>
                  </a:moveTo>
                  <a:cubicBezTo>
                    <a:pt x="9986" y="1"/>
                    <a:pt x="9883" y="9"/>
                    <a:pt x="9782" y="25"/>
                  </a:cubicBezTo>
                  <a:cubicBezTo>
                    <a:pt x="8706" y="194"/>
                    <a:pt x="7894" y="1059"/>
                    <a:pt x="7330" y="1934"/>
                  </a:cubicBezTo>
                  <a:cubicBezTo>
                    <a:pt x="6613" y="3046"/>
                    <a:pt x="6189" y="4310"/>
                    <a:pt x="5658" y="5517"/>
                  </a:cubicBezTo>
                  <a:cubicBezTo>
                    <a:pt x="5165" y="6635"/>
                    <a:pt x="4558" y="7765"/>
                    <a:pt x="3595" y="8548"/>
                  </a:cubicBezTo>
                  <a:cubicBezTo>
                    <a:pt x="2930" y="9088"/>
                    <a:pt x="2083" y="9438"/>
                    <a:pt x="1233" y="9438"/>
                  </a:cubicBezTo>
                  <a:cubicBezTo>
                    <a:pt x="865" y="9438"/>
                    <a:pt x="497" y="9372"/>
                    <a:pt x="143" y="9229"/>
                  </a:cubicBezTo>
                  <a:cubicBezTo>
                    <a:pt x="131" y="9224"/>
                    <a:pt x="119" y="9221"/>
                    <a:pt x="109" y="9221"/>
                  </a:cubicBezTo>
                  <a:cubicBezTo>
                    <a:pt x="27" y="9221"/>
                    <a:pt x="1" y="9362"/>
                    <a:pt x="95" y="9401"/>
                  </a:cubicBezTo>
                  <a:cubicBezTo>
                    <a:pt x="462" y="9550"/>
                    <a:pt x="846" y="9618"/>
                    <a:pt x="1230" y="9618"/>
                  </a:cubicBezTo>
                  <a:cubicBezTo>
                    <a:pt x="1999" y="9618"/>
                    <a:pt x="2769" y="9346"/>
                    <a:pt x="3409" y="8910"/>
                  </a:cubicBezTo>
                  <a:cubicBezTo>
                    <a:pt x="5391" y="7560"/>
                    <a:pt x="5940" y="5020"/>
                    <a:pt x="6941" y="2994"/>
                  </a:cubicBezTo>
                  <a:cubicBezTo>
                    <a:pt x="7459" y="1947"/>
                    <a:pt x="8176" y="790"/>
                    <a:pt x="9312" y="339"/>
                  </a:cubicBezTo>
                  <a:cubicBezTo>
                    <a:pt x="9551" y="244"/>
                    <a:pt x="9815" y="197"/>
                    <a:pt x="10080" y="197"/>
                  </a:cubicBezTo>
                  <a:cubicBezTo>
                    <a:pt x="10888" y="197"/>
                    <a:pt x="11702" y="640"/>
                    <a:pt x="11825" y="1517"/>
                  </a:cubicBezTo>
                  <a:lnTo>
                    <a:pt x="11823" y="1515"/>
                  </a:lnTo>
                  <a:lnTo>
                    <a:pt x="11823" y="1515"/>
                  </a:lnTo>
                  <a:cubicBezTo>
                    <a:pt x="11830" y="1561"/>
                    <a:pt x="11861" y="1581"/>
                    <a:pt x="11896" y="1581"/>
                  </a:cubicBezTo>
                  <a:cubicBezTo>
                    <a:pt x="11948" y="1581"/>
                    <a:pt x="12007" y="1536"/>
                    <a:pt x="11997" y="1467"/>
                  </a:cubicBezTo>
                  <a:cubicBezTo>
                    <a:pt x="11869" y="560"/>
                    <a:pt x="10961" y="1"/>
                    <a:pt x="100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86"/>
            <p:cNvSpPr/>
            <p:nvPr/>
          </p:nvSpPr>
          <p:spPr>
            <a:xfrm>
              <a:off x="321000" y="1657425"/>
              <a:ext cx="125775" cy="173625"/>
            </a:xfrm>
            <a:custGeom>
              <a:rect b="b" l="l" r="r" t="t"/>
              <a:pathLst>
                <a:path extrusionOk="0" h="6945" w="5031">
                  <a:moveTo>
                    <a:pt x="3828" y="1"/>
                  </a:moveTo>
                  <a:cubicBezTo>
                    <a:pt x="3343" y="1"/>
                    <a:pt x="2858" y="96"/>
                    <a:pt x="2405" y="282"/>
                  </a:cubicBezTo>
                  <a:cubicBezTo>
                    <a:pt x="947" y="883"/>
                    <a:pt x="47" y="2425"/>
                    <a:pt x="204" y="3992"/>
                  </a:cubicBezTo>
                  <a:cubicBezTo>
                    <a:pt x="337" y="5300"/>
                    <a:pt x="1223" y="6432"/>
                    <a:pt x="2410" y="6944"/>
                  </a:cubicBezTo>
                  <a:cubicBezTo>
                    <a:pt x="2577" y="6944"/>
                    <a:pt x="2746" y="6942"/>
                    <a:pt x="2919" y="6937"/>
                  </a:cubicBezTo>
                  <a:cubicBezTo>
                    <a:pt x="1114" y="6430"/>
                    <a:pt x="1" y="4550"/>
                    <a:pt x="490" y="2728"/>
                  </a:cubicBezTo>
                  <a:cubicBezTo>
                    <a:pt x="904" y="1182"/>
                    <a:pt x="2322" y="183"/>
                    <a:pt x="3841" y="183"/>
                  </a:cubicBezTo>
                  <a:cubicBezTo>
                    <a:pt x="4186" y="183"/>
                    <a:pt x="4537" y="235"/>
                    <a:pt x="4883" y="344"/>
                  </a:cubicBezTo>
                  <a:cubicBezTo>
                    <a:pt x="4893" y="347"/>
                    <a:pt x="4902" y="348"/>
                    <a:pt x="4911" y="348"/>
                  </a:cubicBezTo>
                  <a:cubicBezTo>
                    <a:pt x="5001" y="348"/>
                    <a:pt x="5030" y="202"/>
                    <a:pt x="4931" y="169"/>
                  </a:cubicBezTo>
                  <a:cubicBezTo>
                    <a:pt x="4572" y="57"/>
                    <a:pt x="4200" y="1"/>
                    <a:pt x="3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86"/>
            <p:cNvSpPr/>
            <p:nvPr/>
          </p:nvSpPr>
          <p:spPr>
            <a:xfrm>
              <a:off x="221725" y="1767650"/>
              <a:ext cx="118725" cy="61050"/>
            </a:xfrm>
            <a:custGeom>
              <a:rect b="b" l="l" r="r" t="t"/>
              <a:pathLst>
                <a:path extrusionOk="0" h="2442" w="4749">
                  <a:moveTo>
                    <a:pt x="1522" y="0"/>
                  </a:moveTo>
                  <a:cubicBezTo>
                    <a:pt x="967" y="0"/>
                    <a:pt x="436" y="208"/>
                    <a:pt x="49" y="726"/>
                  </a:cubicBezTo>
                  <a:cubicBezTo>
                    <a:pt x="0" y="791"/>
                    <a:pt x="63" y="855"/>
                    <a:pt x="129" y="855"/>
                  </a:cubicBezTo>
                  <a:cubicBezTo>
                    <a:pt x="156" y="855"/>
                    <a:pt x="184" y="844"/>
                    <a:pt x="204" y="817"/>
                  </a:cubicBezTo>
                  <a:cubicBezTo>
                    <a:pt x="549" y="354"/>
                    <a:pt x="1019" y="173"/>
                    <a:pt x="1513" y="173"/>
                  </a:cubicBezTo>
                  <a:cubicBezTo>
                    <a:pt x="2183" y="173"/>
                    <a:pt x="2897" y="507"/>
                    <a:pt x="3400" y="928"/>
                  </a:cubicBezTo>
                  <a:cubicBezTo>
                    <a:pt x="3815" y="1275"/>
                    <a:pt x="4160" y="1701"/>
                    <a:pt x="4419" y="2175"/>
                  </a:cubicBezTo>
                  <a:cubicBezTo>
                    <a:pt x="4457" y="2246"/>
                    <a:pt x="4501" y="2328"/>
                    <a:pt x="4545" y="2416"/>
                  </a:cubicBezTo>
                  <a:cubicBezTo>
                    <a:pt x="4613" y="2426"/>
                    <a:pt x="4680" y="2434"/>
                    <a:pt x="4749" y="2441"/>
                  </a:cubicBezTo>
                  <a:cubicBezTo>
                    <a:pt x="4739" y="2420"/>
                    <a:pt x="4730" y="2399"/>
                    <a:pt x="4720" y="2378"/>
                  </a:cubicBezTo>
                  <a:cubicBezTo>
                    <a:pt x="4434" y="1745"/>
                    <a:pt x="3997" y="1177"/>
                    <a:pt x="3454" y="742"/>
                  </a:cubicBezTo>
                  <a:cubicBezTo>
                    <a:pt x="2919" y="312"/>
                    <a:pt x="2202" y="0"/>
                    <a:pt x="15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86"/>
            <p:cNvSpPr/>
            <p:nvPr/>
          </p:nvSpPr>
          <p:spPr>
            <a:xfrm>
              <a:off x="435300" y="1568350"/>
              <a:ext cx="50225" cy="168950"/>
            </a:xfrm>
            <a:custGeom>
              <a:rect b="b" l="l" r="r" t="t"/>
              <a:pathLst>
                <a:path extrusionOk="0" h="6758" w="2009">
                  <a:moveTo>
                    <a:pt x="1913" y="1"/>
                  </a:moveTo>
                  <a:cubicBezTo>
                    <a:pt x="1894" y="1"/>
                    <a:pt x="1875" y="9"/>
                    <a:pt x="1861" y="30"/>
                  </a:cubicBezTo>
                  <a:cubicBezTo>
                    <a:pt x="1199" y="1025"/>
                    <a:pt x="802" y="2203"/>
                    <a:pt x="505" y="3352"/>
                  </a:cubicBezTo>
                  <a:cubicBezTo>
                    <a:pt x="228" y="4426"/>
                    <a:pt x="0" y="5574"/>
                    <a:pt x="62" y="6690"/>
                  </a:cubicBezTo>
                  <a:cubicBezTo>
                    <a:pt x="64" y="6735"/>
                    <a:pt x="102" y="6758"/>
                    <a:pt x="136" y="6758"/>
                  </a:cubicBezTo>
                  <a:cubicBezTo>
                    <a:pt x="169" y="6758"/>
                    <a:pt x="199" y="6737"/>
                    <a:pt x="196" y="6696"/>
                  </a:cubicBezTo>
                  <a:cubicBezTo>
                    <a:pt x="134" y="5591"/>
                    <a:pt x="359" y="4457"/>
                    <a:pt x="633" y="3393"/>
                  </a:cubicBezTo>
                  <a:cubicBezTo>
                    <a:pt x="927" y="2255"/>
                    <a:pt x="1318" y="1089"/>
                    <a:pt x="1974" y="103"/>
                  </a:cubicBezTo>
                  <a:cubicBezTo>
                    <a:pt x="2008" y="52"/>
                    <a:pt x="1961" y="1"/>
                    <a:pt x="1913" y="1"/>
                  </a:cubicBezTo>
                  <a:close/>
                </a:path>
              </a:pathLst>
            </a:custGeom>
            <a:solidFill>
              <a:srgbClr val="B86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86"/>
            <p:cNvSpPr/>
            <p:nvPr/>
          </p:nvSpPr>
          <p:spPr>
            <a:xfrm>
              <a:off x="191575" y="1498025"/>
              <a:ext cx="66450" cy="146725"/>
            </a:xfrm>
            <a:custGeom>
              <a:rect b="b" l="l" r="r" t="t"/>
              <a:pathLst>
                <a:path extrusionOk="0" h="5869" w="2658">
                  <a:moveTo>
                    <a:pt x="2414" y="0"/>
                  </a:moveTo>
                  <a:lnTo>
                    <a:pt x="2414" y="0"/>
                  </a:lnTo>
                  <a:cubicBezTo>
                    <a:pt x="2414" y="0"/>
                    <a:pt x="2414" y="15"/>
                    <a:pt x="2416" y="44"/>
                  </a:cubicBezTo>
                  <a:lnTo>
                    <a:pt x="2416" y="44"/>
                  </a:lnTo>
                  <a:cubicBezTo>
                    <a:pt x="2415" y="15"/>
                    <a:pt x="2414" y="0"/>
                    <a:pt x="2414" y="0"/>
                  </a:cubicBezTo>
                  <a:close/>
                  <a:moveTo>
                    <a:pt x="2416" y="44"/>
                  </a:moveTo>
                  <a:cubicBezTo>
                    <a:pt x="2418" y="243"/>
                    <a:pt x="2365" y="1091"/>
                    <a:pt x="1374" y="2148"/>
                  </a:cubicBezTo>
                  <a:cubicBezTo>
                    <a:pt x="1" y="3612"/>
                    <a:pt x="1888" y="5346"/>
                    <a:pt x="2291" y="5841"/>
                  </a:cubicBezTo>
                  <a:cubicBezTo>
                    <a:pt x="2306" y="5860"/>
                    <a:pt x="2320" y="5869"/>
                    <a:pt x="2334" y="5869"/>
                  </a:cubicBezTo>
                  <a:cubicBezTo>
                    <a:pt x="2658" y="5869"/>
                    <a:pt x="2439" y="584"/>
                    <a:pt x="2416" y="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86"/>
            <p:cNvSpPr/>
            <p:nvPr/>
          </p:nvSpPr>
          <p:spPr>
            <a:xfrm>
              <a:off x="353100" y="1414050"/>
              <a:ext cx="207525" cy="450700"/>
            </a:xfrm>
            <a:custGeom>
              <a:rect b="b" l="l" r="r" t="t"/>
              <a:pathLst>
                <a:path extrusionOk="0" h="18028" w="8301">
                  <a:moveTo>
                    <a:pt x="3236" y="0"/>
                  </a:moveTo>
                  <a:lnTo>
                    <a:pt x="3236" y="0"/>
                  </a:lnTo>
                  <a:cubicBezTo>
                    <a:pt x="4063" y="1036"/>
                    <a:pt x="3591" y="4128"/>
                    <a:pt x="2112" y="5575"/>
                  </a:cubicBezTo>
                  <a:cubicBezTo>
                    <a:pt x="633" y="7021"/>
                    <a:pt x="1953" y="9618"/>
                    <a:pt x="1182" y="11583"/>
                  </a:cubicBezTo>
                  <a:cubicBezTo>
                    <a:pt x="411" y="13545"/>
                    <a:pt x="0" y="17727"/>
                    <a:pt x="934" y="17811"/>
                  </a:cubicBezTo>
                  <a:cubicBezTo>
                    <a:pt x="1658" y="17875"/>
                    <a:pt x="2878" y="18027"/>
                    <a:pt x="4157" y="18027"/>
                  </a:cubicBezTo>
                  <a:cubicBezTo>
                    <a:pt x="4525" y="18027"/>
                    <a:pt x="4898" y="18015"/>
                    <a:pt x="5266" y="17984"/>
                  </a:cubicBezTo>
                  <a:cubicBezTo>
                    <a:pt x="6119" y="17911"/>
                    <a:pt x="6382" y="17508"/>
                    <a:pt x="6332" y="16821"/>
                  </a:cubicBezTo>
                  <a:cubicBezTo>
                    <a:pt x="6286" y="16182"/>
                    <a:pt x="5972" y="15298"/>
                    <a:pt x="5613" y="14203"/>
                  </a:cubicBezTo>
                  <a:cubicBezTo>
                    <a:pt x="4867" y="11930"/>
                    <a:pt x="5866" y="7811"/>
                    <a:pt x="7084" y="6622"/>
                  </a:cubicBezTo>
                  <a:cubicBezTo>
                    <a:pt x="8301" y="5435"/>
                    <a:pt x="8230" y="3016"/>
                    <a:pt x="7508" y="2030"/>
                  </a:cubicBezTo>
                  <a:cubicBezTo>
                    <a:pt x="7023" y="1362"/>
                    <a:pt x="5241" y="672"/>
                    <a:pt x="4138" y="292"/>
                  </a:cubicBezTo>
                  <a:cubicBezTo>
                    <a:pt x="3609" y="111"/>
                    <a:pt x="3236" y="0"/>
                    <a:pt x="32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86"/>
            <p:cNvSpPr/>
            <p:nvPr/>
          </p:nvSpPr>
          <p:spPr>
            <a:xfrm>
              <a:off x="390500" y="1641475"/>
              <a:ext cx="59050" cy="15500"/>
            </a:xfrm>
            <a:custGeom>
              <a:rect b="b" l="l" r="r" t="t"/>
              <a:pathLst>
                <a:path extrusionOk="0" h="620" w="2362">
                  <a:moveTo>
                    <a:pt x="129" y="1"/>
                  </a:moveTo>
                  <a:cubicBezTo>
                    <a:pt x="51" y="1"/>
                    <a:pt x="1" y="119"/>
                    <a:pt x="83" y="170"/>
                  </a:cubicBezTo>
                  <a:cubicBezTo>
                    <a:pt x="574" y="468"/>
                    <a:pt x="1121" y="620"/>
                    <a:pt x="1682" y="620"/>
                  </a:cubicBezTo>
                  <a:cubicBezTo>
                    <a:pt x="1872" y="620"/>
                    <a:pt x="2063" y="602"/>
                    <a:pt x="2254" y="567"/>
                  </a:cubicBezTo>
                  <a:cubicBezTo>
                    <a:pt x="2362" y="547"/>
                    <a:pt x="2324" y="391"/>
                    <a:pt x="2224" y="391"/>
                  </a:cubicBezTo>
                  <a:cubicBezTo>
                    <a:pt x="2218" y="391"/>
                    <a:pt x="2212" y="392"/>
                    <a:pt x="2206" y="393"/>
                  </a:cubicBezTo>
                  <a:cubicBezTo>
                    <a:pt x="2030" y="425"/>
                    <a:pt x="1853" y="441"/>
                    <a:pt x="1678" y="441"/>
                  </a:cubicBezTo>
                  <a:cubicBezTo>
                    <a:pt x="1151" y="441"/>
                    <a:pt x="635" y="296"/>
                    <a:pt x="173" y="15"/>
                  </a:cubicBezTo>
                  <a:lnTo>
                    <a:pt x="175" y="15"/>
                  </a:lnTo>
                  <a:cubicBezTo>
                    <a:pt x="159" y="5"/>
                    <a:pt x="143" y="1"/>
                    <a:pt x="129"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86"/>
            <p:cNvSpPr/>
            <p:nvPr/>
          </p:nvSpPr>
          <p:spPr>
            <a:xfrm>
              <a:off x="353100" y="1414050"/>
              <a:ext cx="159575" cy="450700"/>
            </a:xfrm>
            <a:custGeom>
              <a:rect b="b" l="l" r="r" t="t"/>
              <a:pathLst>
                <a:path extrusionOk="0" h="18028" w="6383">
                  <a:moveTo>
                    <a:pt x="3236" y="0"/>
                  </a:moveTo>
                  <a:lnTo>
                    <a:pt x="3236" y="0"/>
                  </a:lnTo>
                  <a:cubicBezTo>
                    <a:pt x="4063" y="1036"/>
                    <a:pt x="3591" y="4128"/>
                    <a:pt x="2112" y="5575"/>
                  </a:cubicBezTo>
                  <a:cubicBezTo>
                    <a:pt x="633" y="7021"/>
                    <a:pt x="1953" y="9618"/>
                    <a:pt x="1182" y="11583"/>
                  </a:cubicBezTo>
                  <a:cubicBezTo>
                    <a:pt x="411" y="13545"/>
                    <a:pt x="0" y="17727"/>
                    <a:pt x="934" y="17811"/>
                  </a:cubicBezTo>
                  <a:cubicBezTo>
                    <a:pt x="1658" y="17875"/>
                    <a:pt x="2878" y="18027"/>
                    <a:pt x="4157" y="18027"/>
                  </a:cubicBezTo>
                  <a:cubicBezTo>
                    <a:pt x="4525" y="18027"/>
                    <a:pt x="4898" y="18015"/>
                    <a:pt x="5266" y="17984"/>
                  </a:cubicBezTo>
                  <a:cubicBezTo>
                    <a:pt x="6119" y="17911"/>
                    <a:pt x="6382" y="17508"/>
                    <a:pt x="6332" y="16821"/>
                  </a:cubicBezTo>
                  <a:lnTo>
                    <a:pt x="6332" y="16821"/>
                  </a:lnTo>
                  <a:cubicBezTo>
                    <a:pt x="5731" y="17304"/>
                    <a:pt x="4536" y="17427"/>
                    <a:pt x="3476" y="17427"/>
                  </a:cubicBezTo>
                  <a:cubicBezTo>
                    <a:pt x="2377" y="17427"/>
                    <a:pt x="1422" y="17295"/>
                    <a:pt x="1422" y="17295"/>
                  </a:cubicBezTo>
                  <a:cubicBezTo>
                    <a:pt x="802" y="16672"/>
                    <a:pt x="1193" y="14017"/>
                    <a:pt x="1832" y="12593"/>
                  </a:cubicBezTo>
                  <a:cubicBezTo>
                    <a:pt x="2471" y="11172"/>
                    <a:pt x="2041" y="8454"/>
                    <a:pt x="2239" y="7050"/>
                  </a:cubicBezTo>
                  <a:cubicBezTo>
                    <a:pt x="2438" y="5648"/>
                    <a:pt x="3683" y="4926"/>
                    <a:pt x="4182" y="2858"/>
                  </a:cubicBezTo>
                  <a:cubicBezTo>
                    <a:pt x="4464" y="1688"/>
                    <a:pt x="4318" y="823"/>
                    <a:pt x="4138" y="292"/>
                  </a:cubicBezTo>
                  <a:cubicBezTo>
                    <a:pt x="3609" y="111"/>
                    <a:pt x="3236" y="0"/>
                    <a:pt x="3236"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86"/>
            <p:cNvSpPr/>
            <p:nvPr/>
          </p:nvSpPr>
          <p:spPr>
            <a:xfrm>
              <a:off x="150275" y="1412075"/>
              <a:ext cx="188800" cy="411150"/>
            </a:xfrm>
            <a:custGeom>
              <a:rect b="b" l="l" r="r" t="t"/>
              <a:pathLst>
                <a:path extrusionOk="0" h="16446" w="7552">
                  <a:moveTo>
                    <a:pt x="7551" y="1"/>
                  </a:moveTo>
                  <a:cubicBezTo>
                    <a:pt x="7551" y="1"/>
                    <a:pt x="6924" y="194"/>
                    <a:pt x="6189" y="390"/>
                  </a:cubicBezTo>
                  <a:cubicBezTo>
                    <a:pt x="5635" y="540"/>
                    <a:pt x="5017" y="689"/>
                    <a:pt x="4559" y="762"/>
                  </a:cubicBezTo>
                  <a:cubicBezTo>
                    <a:pt x="3494" y="931"/>
                    <a:pt x="3640" y="1911"/>
                    <a:pt x="3511" y="3187"/>
                  </a:cubicBezTo>
                  <a:cubicBezTo>
                    <a:pt x="3381" y="4462"/>
                    <a:pt x="1449" y="5435"/>
                    <a:pt x="1785" y="6789"/>
                  </a:cubicBezTo>
                  <a:cubicBezTo>
                    <a:pt x="2123" y="8143"/>
                    <a:pt x="2992" y="8268"/>
                    <a:pt x="2781" y="9258"/>
                  </a:cubicBezTo>
                  <a:cubicBezTo>
                    <a:pt x="2625" y="9979"/>
                    <a:pt x="1183" y="11591"/>
                    <a:pt x="450" y="12791"/>
                  </a:cubicBezTo>
                  <a:cubicBezTo>
                    <a:pt x="176" y="13240"/>
                    <a:pt x="1" y="13633"/>
                    <a:pt x="28" y="13900"/>
                  </a:cubicBezTo>
                  <a:cubicBezTo>
                    <a:pt x="128" y="14886"/>
                    <a:pt x="3302" y="16250"/>
                    <a:pt x="4187" y="16446"/>
                  </a:cubicBezTo>
                  <a:cubicBezTo>
                    <a:pt x="4187" y="16446"/>
                    <a:pt x="4369" y="11428"/>
                    <a:pt x="4802" y="9847"/>
                  </a:cubicBezTo>
                  <a:cubicBezTo>
                    <a:pt x="5339" y="7881"/>
                    <a:pt x="5092" y="7037"/>
                    <a:pt x="5790" y="5560"/>
                  </a:cubicBezTo>
                  <a:cubicBezTo>
                    <a:pt x="6488" y="4084"/>
                    <a:pt x="5059" y="1957"/>
                    <a:pt x="75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86"/>
            <p:cNvSpPr/>
            <p:nvPr/>
          </p:nvSpPr>
          <p:spPr>
            <a:xfrm>
              <a:off x="206475" y="1464025"/>
              <a:ext cx="43725" cy="71350"/>
            </a:xfrm>
            <a:custGeom>
              <a:rect b="b" l="l" r="r" t="t"/>
              <a:pathLst>
                <a:path extrusionOk="0" h="2854" w="1749">
                  <a:moveTo>
                    <a:pt x="1662" y="1"/>
                  </a:moveTo>
                  <a:cubicBezTo>
                    <a:pt x="1617" y="1"/>
                    <a:pt x="1568" y="29"/>
                    <a:pt x="1563" y="86"/>
                  </a:cubicBezTo>
                  <a:cubicBezTo>
                    <a:pt x="1459" y="1122"/>
                    <a:pt x="916" y="2068"/>
                    <a:pt x="78" y="2682"/>
                  </a:cubicBezTo>
                  <a:cubicBezTo>
                    <a:pt x="0" y="2737"/>
                    <a:pt x="49" y="2854"/>
                    <a:pt x="121" y="2854"/>
                  </a:cubicBezTo>
                  <a:cubicBezTo>
                    <a:pt x="136" y="2854"/>
                    <a:pt x="152" y="2849"/>
                    <a:pt x="168" y="2837"/>
                  </a:cubicBezTo>
                  <a:cubicBezTo>
                    <a:pt x="1062" y="2181"/>
                    <a:pt x="1630" y="1189"/>
                    <a:pt x="1743" y="86"/>
                  </a:cubicBezTo>
                  <a:cubicBezTo>
                    <a:pt x="1749" y="29"/>
                    <a:pt x="1707" y="1"/>
                    <a:pt x="1662"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86"/>
            <p:cNvSpPr/>
            <p:nvPr/>
          </p:nvSpPr>
          <p:spPr>
            <a:xfrm>
              <a:off x="213225" y="1616550"/>
              <a:ext cx="49550" cy="14125"/>
            </a:xfrm>
            <a:custGeom>
              <a:rect b="b" l="l" r="r" t="t"/>
              <a:pathLst>
                <a:path extrusionOk="0" h="565" w="1982">
                  <a:moveTo>
                    <a:pt x="127" y="0"/>
                  </a:moveTo>
                  <a:cubicBezTo>
                    <a:pt x="50" y="0"/>
                    <a:pt x="0" y="118"/>
                    <a:pt x="82" y="170"/>
                  </a:cubicBezTo>
                  <a:cubicBezTo>
                    <a:pt x="509" y="433"/>
                    <a:pt x="979" y="564"/>
                    <a:pt x="1467" y="564"/>
                  </a:cubicBezTo>
                  <a:cubicBezTo>
                    <a:pt x="1601" y="564"/>
                    <a:pt x="1737" y="554"/>
                    <a:pt x="1874" y="534"/>
                  </a:cubicBezTo>
                  <a:cubicBezTo>
                    <a:pt x="1982" y="518"/>
                    <a:pt x="1943" y="360"/>
                    <a:pt x="1842" y="360"/>
                  </a:cubicBezTo>
                  <a:cubicBezTo>
                    <a:pt x="1836" y="360"/>
                    <a:pt x="1831" y="361"/>
                    <a:pt x="1826" y="362"/>
                  </a:cubicBezTo>
                  <a:cubicBezTo>
                    <a:pt x="1705" y="379"/>
                    <a:pt x="1586" y="388"/>
                    <a:pt x="1467" y="388"/>
                  </a:cubicBezTo>
                  <a:cubicBezTo>
                    <a:pt x="1010" y="388"/>
                    <a:pt x="570" y="260"/>
                    <a:pt x="172" y="14"/>
                  </a:cubicBezTo>
                  <a:cubicBezTo>
                    <a:pt x="157" y="5"/>
                    <a:pt x="141" y="0"/>
                    <a:pt x="127"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86"/>
            <p:cNvSpPr/>
            <p:nvPr/>
          </p:nvSpPr>
          <p:spPr>
            <a:xfrm>
              <a:off x="150275" y="1412075"/>
              <a:ext cx="188800" cy="411150"/>
            </a:xfrm>
            <a:custGeom>
              <a:rect b="b" l="l" r="r" t="t"/>
              <a:pathLst>
                <a:path extrusionOk="0" h="16446" w="7552">
                  <a:moveTo>
                    <a:pt x="7551" y="1"/>
                  </a:moveTo>
                  <a:cubicBezTo>
                    <a:pt x="7551" y="1"/>
                    <a:pt x="6924" y="194"/>
                    <a:pt x="6189" y="390"/>
                  </a:cubicBezTo>
                  <a:cubicBezTo>
                    <a:pt x="5708" y="1042"/>
                    <a:pt x="5100" y="2114"/>
                    <a:pt x="5244" y="3227"/>
                  </a:cubicBezTo>
                  <a:cubicBezTo>
                    <a:pt x="5476" y="5019"/>
                    <a:pt x="4369" y="6256"/>
                    <a:pt x="4344" y="7591"/>
                  </a:cubicBezTo>
                  <a:cubicBezTo>
                    <a:pt x="4319" y="8926"/>
                    <a:pt x="3128" y="14169"/>
                    <a:pt x="3373" y="15220"/>
                  </a:cubicBezTo>
                  <a:cubicBezTo>
                    <a:pt x="3373" y="15220"/>
                    <a:pt x="1273" y="14236"/>
                    <a:pt x="450" y="12791"/>
                  </a:cubicBezTo>
                  <a:cubicBezTo>
                    <a:pt x="176" y="13240"/>
                    <a:pt x="1" y="13633"/>
                    <a:pt x="28" y="13900"/>
                  </a:cubicBezTo>
                  <a:cubicBezTo>
                    <a:pt x="128" y="14886"/>
                    <a:pt x="3302" y="16250"/>
                    <a:pt x="4187" y="16446"/>
                  </a:cubicBezTo>
                  <a:cubicBezTo>
                    <a:pt x="4187" y="16446"/>
                    <a:pt x="4369" y="11428"/>
                    <a:pt x="4802" y="9847"/>
                  </a:cubicBezTo>
                  <a:cubicBezTo>
                    <a:pt x="5339" y="7881"/>
                    <a:pt x="5092" y="7037"/>
                    <a:pt x="5790" y="5560"/>
                  </a:cubicBezTo>
                  <a:cubicBezTo>
                    <a:pt x="6488" y="4084"/>
                    <a:pt x="5059" y="1959"/>
                    <a:pt x="7551"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86"/>
            <p:cNvSpPr/>
            <p:nvPr/>
          </p:nvSpPr>
          <p:spPr>
            <a:xfrm>
              <a:off x="458700" y="1456625"/>
              <a:ext cx="256400" cy="485000"/>
            </a:xfrm>
            <a:custGeom>
              <a:rect b="b" l="l" r="r" t="t"/>
              <a:pathLst>
                <a:path extrusionOk="0" h="19400" w="10256">
                  <a:moveTo>
                    <a:pt x="2952" y="1"/>
                  </a:moveTo>
                  <a:cubicBezTo>
                    <a:pt x="2952" y="1"/>
                    <a:pt x="1092" y="3643"/>
                    <a:pt x="885" y="6258"/>
                  </a:cubicBezTo>
                  <a:cubicBezTo>
                    <a:pt x="787" y="7486"/>
                    <a:pt x="4251" y="10282"/>
                    <a:pt x="4217" y="10697"/>
                  </a:cubicBezTo>
                  <a:cubicBezTo>
                    <a:pt x="4174" y="11226"/>
                    <a:pt x="2364" y="13029"/>
                    <a:pt x="1182" y="14332"/>
                  </a:cubicBezTo>
                  <a:cubicBezTo>
                    <a:pt x="0" y="15634"/>
                    <a:pt x="783" y="16018"/>
                    <a:pt x="1333" y="17773"/>
                  </a:cubicBezTo>
                  <a:cubicBezTo>
                    <a:pt x="1658" y="18807"/>
                    <a:pt x="2193" y="19400"/>
                    <a:pt x="2880" y="19400"/>
                  </a:cubicBezTo>
                  <a:cubicBezTo>
                    <a:pt x="3359" y="19400"/>
                    <a:pt x="3912" y="19112"/>
                    <a:pt x="4518" y="18485"/>
                  </a:cubicBezTo>
                  <a:cubicBezTo>
                    <a:pt x="5676" y="17284"/>
                    <a:pt x="6729" y="15899"/>
                    <a:pt x="8582" y="13662"/>
                  </a:cubicBezTo>
                  <a:cubicBezTo>
                    <a:pt x="8889" y="13290"/>
                    <a:pt x="9150" y="12970"/>
                    <a:pt x="9361" y="12674"/>
                  </a:cubicBezTo>
                  <a:cubicBezTo>
                    <a:pt x="10200" y="11497"/>
                    <a:pt x="10255" y="10727"/>
                    <a:pt x="9402" y="8823"/>
                  </a:cubicBezTo>
                  <a:cubicBezTo>
                    <a:pt x="9179" y="8324"/>
                    <a:pt x="8893" y="7746"/>
                    <a:pt x="8542" y="7064"/>
                  </a:cubicBezTo>
                  <a:cubicBezTo>
                    <a:pt x="6430" y="2949"/>
                    <a:pt x="2952" y="1"/>
                    <a:pt x="2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86"/>
            <p:cNvSpPr/>
            <p:nvPr/>
          </p:nvSpPr>
          <p:spPr>
            <a:xfrm>
              <a:off x="663275" y="1677175"/>
              <a:ext cx="51825" cy="96325"/>
            </a:xfrm>
            <a:custGeom>
              <a:rect b="b" l="l" r="r" t="t"/>
              <a:pathLst>
                <a:path extrusionOk="0" h="3853" w="2073">
                  <a:moveTo>
                    <a:pt x="1219" y="1"/>
                  </a:moveTo>
                  <a:lnTo>
                    <a:pt x="1219" y="1"/>
                  </a:lnTo>
                  <a:cubicBezTo>
                    <a:pt x="492" y="432"/>
                    <a:pt x="0" y="2682"/>
                    <a:pt x="1178" y="3852"/>
                  </a:cubicBezTo>
                  <a:cubicBezTo>
                    <a:pt x="2017" y="2675"/>
                    <a:pt x="2072" y="1905"/>
                    <a:pt x="1219"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86"/>
            <p:cNvSpPr/>
            <p:nvPr/>
          </p:nvSpPr>
          <p:spPr>
            <a:xfrm>
              <a:off x="473950" y="1459100"/>
              <a:ext cx="58950" cy="67350"/>
            </a:xfrm>
            <a:custGeom>
              <a:rect b="b" l="l" r="r" t="t"/>
              <a:pathLst>
                <a:path extrusionOk="0" h="2694" w="2358">
                  <a:moveTo>
                    <a:pt x="2228" y="1"/>
                  </a:moveTo>
                  <a:cubicBezTo>
                    <a:pt x="2224" y="1"/>
                    <a:pt x="2220" y="1"/>
                    <a:pt x="2216" y="1"/>
                  </a:cubicBezTo>
                  <a:cubicBezTo>
                    <a:pt x="927" y="185"/>
                    <a:pt x="0" y="1315"/>
                    <a:pt x="62" y="2616"/>
                  </a:cubicBezTo>
                  <a:cubicBezTo>
                    <a:pt x="64" y="2668"/>
                    <a:pt x="105" y="2694"/>
                    <a:pt x="145" y="2694"/>
                  </a:cubicBezTo>
                  <a:cubicBezTo>
                    <a:pt x="185" y="2694"/>
                    <a:pt x="225" y="2668"/>
                    <a:pt x="223" y="2616"/>
                  </a:cubicBezTo>
                  <a:cubicBezTo>
                    <a:pt x="165" y="1381"/>
                    <a:pt x="1038" y="331"/>
                    <a:pt x="2260" y="157"/>
                  </a:cubicBezTo>
                  <a:cubicBezTo>
                    <a:pt x="2357" y="144"/>
                    <a:pt x="2321" y="1"/>
                    <a:pt x="2228"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86"/>
            <p:cNvSpPr/>
            <p:nvPr/>
          </p:nvSpPr>
          <p:spPr>
            <a:xfrm>
              <a:off x="443700" y="1594675"/>
              <a:ext cx="55000" cy="56750"/>
            </a:xfrm>
            <a:custGeom>
              <a:rect b="b" l="l" r="r" t="t"/>
              <a:pathLst>
                <a:path extrusionOk="0" h="2270" w="2200">
                  <a:moveTo>
                    <a:pt x="128" y="0"/>
                  </a:moveTo>
                  <a:cubicBezTo>
                    <a:pt x="61" y="0"/>
                    <a:pt x="1" y="90"/>
                    <a:pt x="61" y="155"/>
                  </a:cubicBezTo>
                  <a:cubicBezTo>
                    <a:pt x="711" y="851"/>
                    <a:pt x="1362" y="1547"/>
                    <a:pt x="2010" y="2242"/>
                  </a:cubicBezTo>
                  <a:lnTo>
                    <a:pt x="2012" y="2242"/>
                  </a:lnTo>
                  <a:cubicBezTo>
                    <a:pt x="2030" y="2261"/>
                    <a:pt x="2051" y="2270"/>
                    <a:pt x="2071" y="2270"/>
                  </a:cubicBezTo>
                  <a:cubicBezTo>
                    <a:pt x="2138" y="2270"/>
                    <a:pt x="2199" y="2180"/>
                    <a:pt x="2139" y="2115"/>
                  </a:cubicBezTo>
                  <a:cubicBezTo>
                    <a:pt x="1488" y="1419"/>
                    <a:pt x="838" y="724"/>
                    <a:pt x="188" y="28"/>
                  </a:cubicBezTo>
                  <a:cubicBezTo>
                    <a:pt x="170" y="8"/>
                    <a:pt x="149" y="0"/>
                    <a:pt x="128"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86"/>
            <p:cNvSpPr/>
            <p:nvPr/>
          </p:nvSpPr>
          <p:spPr>
            <a:xfrm>
              <a:off x="562375" y="1697725"/>
              <a:ext cx="58675" cy="28550"/>
            </a:xfrm>
            <a:custGeom>
              <a:rect b="b" l="l" r="r" t="t"/>
              <a:pathLst>
                <a:path extrusionOk="0" h="1142" w="2347">
                  <a:moveTo>
                    <a:pt x="2225" y="1"/>
                  </a:moveTo>
                  <a:cubicBezTo>
                    <a:pt x="2216" y="1"/>
                    <a:pt x="2207" y="2"/>
                    <a:pt x="2197" y="5"/>
                  </a:cubicBezTo>
                  <a:cubicBezTo>
                    <a:pt x="1453" y="237"/>
                    <a:pt x="747" y="562"/>
                    <a:pt x="83" y="974"/>
                  </a:cubicBezTo>
                  <a:cubicBezTo>
                    <a:pt x="1" y="1024"/>
                    <a:pt x="51" y="1142"/>
                    <a:pt x="129" y="1142"/>
                  </a:cubicBezTo>
                  <a:cubicBezTo>
                    <a:pt x="143" y="1142"/>
                    <a:pt x="159" y="1137"/>
                    <a:pt x="175" y="1128"/>
                  </a:cubicBezTo>
                  <a:cubicBezTo>
                    <a:pt x="823" y="725"/>
                    <a:pt x="1514" y="406"/>
                    <a:pt x="2245" y="178"/>
                  </a:cubicBezTo>
                  <a:cubicBezTo>
                    <a:pt x="2346" y="147"/>
                    <a:pt x="2315" y="1"/>
                    <a:pt x="2225"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86"/>
            <p:cNvSpPr/>
            <p:nvPr/>
          </p:nvSpPr>
          <p:spPr>
            <a:xfrm>
              <a:off x="580750" y="1695225"/>
              <a:ext cx="20600" cy="20075"/>
            </a:xfrm>
            <a:custGeom>
              <a:rect b="b" l="l" r="r" t="t"/>
              <a:pathLst>
                <a:path extrusionOk="0" h="803" w="824">
                  <a:moveTo>
                    <a:pt x="690" y="1"/>
                  </a:moveTo>
                  <a:cubicBezTo>
                    <a:pt x="669" y="1"/>
                    <a:pt x="648" y="8"/>
                    <a:pt x="629" y="25"/>
                  </a:cubicBezTo>
                  <a:cubicBezTo>
                    <a:pt x="420" y="215"/>
                    <a:pt x="228" y="422"/>
                    <a:pt x="54" y="644"/>
                  </a:cubicBezTo>
                  <a:cubicBezTo>
                    <a:pt x="0" y="713"/>
                    <a:pt x="60" y="803"/>
                    <a:pt x="122" y="803"/>
                  </a:cubicBezTo>
                  <a:cubicBezTo>
                    <a:pt x="143" y="803"/>
                    <a:pt x="163" y="793"/>
                    <a:pt x="180" y="771"/>
                  </a:cubicBezTo>
                  <a:cubicBezTo>
                    <a:pt x="355" y="548"/>
                    <a:pt x="547" y="341"/>
                    <a:pt x="758" y="151"/>
                  </a:cubicBezTo>
                  <a:lnTo>
                    <a:pt x="756" y="151"/>
                  </a:lnTo>
                  <a:cubicBezTo>
                    <a:pt x="823" y="90"/>
                    <a:pt x="761" y="1"/>
                    <a:pt x="690"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86"/>
            <p:cNvSpPr/>
            <p:nvPr/>
          </p:nvSpPr>
          <p:spPr>
            <a:xfrm>
              <a:off x="490675" y="1809575"/>
              <a:ext cx="78575" cy="117100"/>
            </a:xfrm>
            <a:custGeom>
              <a:rect b="b" l="l" r="r" t="t"/>
              <a:pathLst>
                <a:path extrusionOk="0" h="4684" w="3143">
                  <a:moveTo>
                    <a:pt x="144" y="0"/>
                  </a:moveTo>
                  <a:cubicBezTo>
                    <a:pt x="58" y="0"/>
                    <a:pt x="1" y="122"/>
                    <a:pt x="93" y="162"/>
                  </a:cubicBezTo>
                  <a:cubicBezTo>
                    <a:pt x="920" y="525"/>
                    <a:pt x="1627" y="1115"/>
                    <a:pt x="2128" y="1867"/>
                  </a:cubicBezTo>
                  <a:cubicBezTo>
                    <a:pt x="2368" y="2228"/>
                    <a:pt x="2560" y="2621"/>
                    <a:pt x="2692" y="3036"/>
                  </a:cubicBezTo>
                  <a:cubicBezTo>
                    <a:pt x="2840" y="3498"/>
                    <a:pt x="2999" y="4094"/>
                    <a:pt x="2759" y="4547"/>
                  </a:cubicBezTo>
                  <a:cubicBezTo>
                    <a:pt x="2722" y="4619"/>
                    <a:pt x="2785" y="4684"/>
                    <a:pt x="2845" y="4684"/>
                  </a:cubicBezTo>
                  <a:cubicBezTo>
                    <a:pt x="2872" y="4684"/>
                    <a:pt x="2898" y="4671"/>
                    <a:pt x="2915" y="4639"/>
                  </a:cubicBezTo>
                  <a:cubicBezTo>
                    <a:pt x="3143" y="4206"/>
                    <a:pt x="3055" y="3697"/>
                    <a:pt x="2938" y="3243"/>
                  </a:cubicBezTo>
                  <a:cubicBezTo>
                    <a:pt x="2821" y="2778"/>
                    <a:pt x="2629" y="2332"/>
                    <a:pt x="2377" y="1925"/>
                  </a:cubicBezTo>
                  <a:cubicBezTo>
                    <a:pt x="1859" y="1081"/>
                    <a:pt x="1092" y="406"/>
                    <a:pt x="183" y="9"/>
                  </a:cubicBezTo>
                  <a:cubicBezTo>
                    <a:pt x="169" y="3"/>
                    <a:pt x="156" y="0"/>
                    <a:pt x="144"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86"/>
            <p:cNvSpPr/>
            <p:nvPr/>
          </p:nvSpPr>
          <p:spPr>
            <a:xfrm>
              <a:off x="398950" y="1856475"/>
              <a:ext cx="121975" cy="100000"/>
            </a:xfrm>
            <a:custGeom>
              <a:rect b="b" l="l" r="r" t="t"/>
              <a:pathLst>
                <a:path extrusionOk="0" h="4000" w="4879">
                  <a:moveTo>
                    <a:pt x="2980" y="1"/>
                  </a:moveTo>
                  <a:cubicBezTo>
                    <a:pt x="2917" y="1"/>
                    <a:pt x="2862" y="11"/>
                    <a:pt x="2820" y="35"/>
                  </a:cubicBezTo>
                  <a:cubicBezTo>
                    <a:pt x="2478" y="229"/>
                    <a:pt x="194" y="1489"/>
                    <a:pt x="35" y="1913"/>
                  </a:cubicBezTo>
                  <a:cubicBezTo>
                    <a:pt x="1" y="2004"/>
                    <a:pt x="64" y="2040"/>
                    <a:pt x="184" y="2040"/>
                  </a:cubicBezTo>
                  <a:cubicBezTo>
                    <a:pt x="621" y="2040"/>
                    <a:pt x="1809" y="1568"/>
                    <a:pt x="1809" y="1568"/>
                  </a:cubicBezTo>
                  <a:lnTo>
                    <a:pt x="1809" y="1568"/>
                  </a:lnTo>
                  <a:cubicBezTo>
                    <a:pt x="1809" y="1568"/>
                    <a:pt x="200" y="2731"/>
                    <a:pt x="464" y="2967"/>
                  </a:cubicBezTo>
                  <a:cubicBezTo>
                    <a:pt x="491" y="2990"/>
                    <a:pt x="535" y="3001"/>
                    <a:pt x="590" y="3001"/>
                  </a:cubicBezTo>
                  <a:cubicBezTo>
                    <a:pt x="1078" y="3001"/>
                    <a:pt x="2524" y="2174"/>
                    <a:pt x="2525" y="2174"/>
                  </a:cubicBezTo>
                  <a:lnTo>
                    <a:pt x="2525" y="2174"/>
                  </a:lnTo>
                  <a:cubicBezTo>
                    <a:pt x="2524" y="2174"/>
                    <a:pt x="1523" y="3108"/>
                    <a:pt x="1491" y="3390"/>
                  </a:cubicBezTo>
                  <a:cubicBezTo>
                    <a:pt x="1482" y="3465"/>
                    <a:pt x="1522" y="3496"/>
                    <a:pt x="1594" y="3496"/>
                  </a:cubicBezTo>
                  <a:cubicBezTo>
                    <a:pt x="1971" y="3496"/>
                    <a:pt x="3234" y="2650"/>
                    <a:pt x="3234" y="2650"/>
                  </a:cubicBezTo>
                  <a:lnTo>
                    <a:pt x="3234" y="2650"/>
                  </a:lnTo>
                  <a:cubicBezTo>
                    <a:pt x="3234" y="2650"/>
                    <a:pt x="2697" y="3761"/>
                    <a:pt x="2860" y="3945"/>
                  </a:cubicBezTo>
                  <a:cubicBezTo>
                    <a:pt x="2894" y="3983"/>
                    <a:pt x="2977" y="4000"/>
                    <a:pt x="3087" y="4000"/>
                  </a:cubicBezTo>
                  <a:cubicBezTo>
                    <a:pt x="3513" y="4000"/>
                    <a:pt x="4343" y="3752"/>
                    <a:pt x="4285" y="3550"/>
                  </a:cubicBezTo>
                  <a:cubicBezTo>
                    <a:pt x="4249" y="3424"/>
                    <a:pt x="4152" y="3390"/>
                    <a:pt x="4048" y="3390"/>
                  </a:cubicBezTo>
                  <a:cubicBezTo>
                    <a:pt x="3928" y="3390"/>
                    <a:pt x="3797" y="3435"/>
                    <a:pt x="3738" y="3435"/>
                  </a:cubicBezTo>
                  <a:cubicBezTo>
                    <a:pt x="3727" y="3435"/>
                    <a:pt x="3719" y="3434"/>
                    <a:pt x="3714" y="3431"/>
                  </a:cubicBezTo>
                  <a:cubicBezTo>
                    <a:pt x="3647" y="3387"/>
                    <a:pt x="4773" y="3059"/>
                    <a:pt x="4826" y="2629"/>
                  </a:cubicBezTo>
                  <a:cubicBezTo>
                    <a:pt x="4878" y="2199"/>
                    <a:pt x="4285" y="521"/>
                    <a:pt x="4285" y="521"/>
                  </a:cubicBezTo>
                  <a:lnTo>
                    <a:pt x="4284" y="521"/>
                  </a:lnTo>
                  <a:cubicBezTo>
                    <a:pt x="4284" y="521"/>
                    <a:pt x="3423" y="1"/>
                    <a:pt x="2980" y="1"/>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86"/>
            <p:cNvSpPr/>
            <p:nvPr/>
          </p:nvSpPr>
          <p:spPr>
            <a:xfrm>
              <a:off x="395250" y="1133725"/>
              <a:ext cx="141800" cy="105200"/>
            </a:xfrm>
            <a:custGeom>
              <a:rect b="b" l="l" r="r" t="t"/>
              <a:pathLst>
                <a:path extrusionOk="0" h="4208" w="5672">
                  <a:moveTo>
                    <a:pt x="2797" y="1"/>
                  </a:moveTo>
                  <a:cubicBezTo>
                    <a:pt x="1018" y="1"/>
                    <a:pt x="0" y="2471"/>
                    <a:pt x="1658" y="3682"/>
                  </a:cubicBezTo>
                  <a:cubicBezTo>
                    <a:pt x="1734" y="3740"/>
                    <a:pt x="1817" y="3795"/>
                    <a:pt x="1901" y="3853"/>
                  </a:cubicBezTo>
                  <a:cubicBezTo>
                    <a:pt x="2273" y="4100"/>
                    <a:pt x="2628" y="4207"/>
                    <a:pt x="2954" y="4207"/>
                  </a:cubicBezTo>
                  <a:cubicBezTo>
                    <a:pt x="4754" y="4207"/>
                    <a:pt x="5671" y="955"/>
                    <a:pt x="3609" y="166"/>
                  </a:cubicBezTo>
                  <a:cubicBezTo>
                    <a:pt x="3570" y="151"/>
                    <a:pt x="3532" y="137"/>
                    <a:pt x="3495" y="124"/>
                  </a:cubicBezTo>
                  <a:cubicBezTo>
                    <a:pt x="3253" y="39"/>
                    <a:pt x="3019" y="1"/>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86"/>
            <p:cNvSpPr/>
            <p:nvPr/>
          </p:nvSpPr>
          <p:spPr>
            <a:xfrm>
              <a:off x="339525" y="1308725"/>
              <a:ext cx="89750" cy="131550"/>
            </a:xfrm>
            <a:custGeom>
              <a:rect b="b" l="l" r="r" t="t"/>
              <a:pathLst>
                <a:path extrusionOk="0" h="5262" w="3590">
                  <a:moveTo>
                    <a:pt x="3263" y="1"/>
                  </a:moveTo>
                  <a:lnTo>
                    <a:pt x="724" y="1259"/>
                  </a:lnTo>
                  <a:lnTo>
                    <a:pt x="530" y="2057"/>
                  </a:lnTo>
                  <a:lnTo>
                    <a:pt x="254" y="3197"/>
                  </a:lnTo>
                  <a:lnTo>
                    <a:pt x="0" y="4240"/>
                  </a:lnTo>
                  <a:cubicBezTo>
                    <a:pt x="218" y="5007"/>
                    <a:pt x="758" y="5261"/>
                    <a:pt x="1358" y="5261"/>
                  </a:cubicBezTo>
                  <a:cubicBezTo>
                    <a:pt x="2289" y="5261"/>
                    <a:pt x="3362" y="4649"/>
                    <a:pt x="3589" y="4394"/>
                  </a:cubicBezTo>
                  <a:lnTo>
                    <a:pt x="3263" y="1"/>
                  </a:ln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86"/>
            <p:cNvSpPr/>
            <p:nvPr/>
          </p:nvSpPr>
          <p:spPr>
            <a:xfrm>
              <a:off x="342200" y="1340950"/>
              <a:ext cx="63475" cy="62825"/>
            </a:xfrm>
            <a:custGeom>
              <a:rect b="b" l="l" r="r" t="t"/>
              <a:pathLst>
                <a:path extrusionOk="0" h="2513" w="2539">
                  <a:moveTo>
                    <a:pt x="2539" y="1"/>
                  </a:moveTo>
                  <a:lnTo>
                    <a:pt x="423" y="768"/>
                  </a:lnTo>
                  <a:lnTo>
                    <a:pt x="1" y="2508"/>
                  </a:lnTo>
                  <a:cubicBezTo>
                    <a:pt x="16" y="2511"/>
                    <a:pt x="32" y="2512"/>
                    <a:pt x="49" y="2512"/>
                  </a:cubicBezTo>
                  <a:cubicBezTo>
                    <a:pt x="422" y="2512"/>
                    <a:pt x="1430" y="1842"/>
                    <a:pt x="2539"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86"/>
            <p:cNvSpPr/>
            <p:nvPr/>
          </p:nvSpPr>
          <p:spPr>
            <a:xfrm>
              <a:off x="302275" y="1200750"/>
              <a:ext cx="175950" cy="164400"/>
            </a:xfrm>
            <a:custGeom>
              <a:rect b="b" l="l" r="r" t="t"/>
              <a:pathLst>
                <a:path extrusionOk="0" h="6576" w="7038">
                  <a:moveTo>
                    <a:pt x="2779" y="0"/>
                  </a:moveTo>
                  <a:cubicBezTo>
                    <a:pt x="2006" y="0"/>
                    <a:pt x="1250" y="266"/>
                    <a:pt x="667" y="777"/>
                  </a:cubicBezTo>
                  <a:cubicBezTo>
                    <a:pt x="641" y="800"/>
                    <a:pt x="616" y="823"/>
                    <a:pt x="591" y="848"/>
                  </a:cubicBezTo>
                  <a:lnTo>
                    <a:pt x="589" y="848"/>
                  </a:lnTo>
                  <a:cubicBezTo>
                    <a:pt x="196" y="1375"/>
                    <a:pt x="545" y="2190"/>
                    <a:pt x="332" y="3606"/>
                  </a:cubicBezTo>
                  <a:cubicBezTo>
                    <a:pt x="1" y="5827"/>
                    <a:pt x="702" y="6575"/>
                    <a:pt x="2310" y="6575"/>
                  </a:cubicBezTo>
                  <a:cubicBezTo>
                    <a:pt x="2351" y="6575"/>
                    <a:pt x="2392" y="6575"/>
                    <a:pt x="2434" y="6574"/>
                  </a:cubicBezTo>
                  <a:cubicBezTo>
                    <a:pt x="2902" y="6564"/>
                    <a:pt x="3831" y="6263"/>
                    <a:pt x="4400" y="5595"/>
                  </a:cubicBezTo>
                  <a:cubicBezTo>
                    <a:pt x="5039" y="4849"/>
                    <a:pt x="5283" y="4596"/>
                    <a:pt x="5563" y="3806"/>
                  </a:cubicBezTo>
                  <a:cubicBezTo>
                    <a:pt x="5964" y="2670"/>
                    <a:pt x="7038" y="199"/>
                    <a:pt x="2935" y="4"/>
                  </a:cubicBezTo>
                  <a:cubicBezTo>
                    <a:pt x="2883" y="1"/>
                    <a:pt x="2831" y="0"/>
                    <a:pt x="2779" y="0"/>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86"/>
            <p:cNvSpPr/>
            <p:nvPr/>
          </p:nvSpPr>
          <p:spPr>
            <a:xfrm>
              <a:off x="334000" y="1276350"/>
              <a:ext cx="15675" cy="28300"/>
            </a:xfrm>
            <a:custGeom>
              <a:rect b="b" l="l" r="r" t="t"/>
              <a:pathLst>
                <a:path extrusionOk="0" h="1132" w="627">
                  <a:moveTo>
                    <a:pt x="549" y="0"/>
                  </a:moveTo>
                  <a:cubicBezTo>
                    <a:pt x="514" y="0"/>
                    <a:pt x="484" y="26"/>
                    <a:pt x="478" y="62"/>
                  </a:cubicBezTo>
                  <a:lnTo>
                    <a:pt x="423" y="457"/>
                  </a:lnTo>
                  <a:lnTo>
                    <a:pt x="62" y="534"/>
                  </a:lnTo>
                  <a:cubicBezTo>
                    <a:pt x="35" y="540"/>
                    <a:pt x="14" y="561"/>
                    <a:pt x="7" y="586"/>
                  </a:cubicBezTo>
                  <a:cubicBezTo>
                    <a:pt x="1" y="613"/>
                    <a:pt x="8" y="642"/>
                    <a:pt x="30" y="659"/>
                  </a:cubicBezTo>
                  <a:cubicBezTo>
                    <a:pt x="158" y="774"/>
                    <a:pt x="381" y="995"/>
                    <a:pt x="423" y="1089"/>
                  </a:cubicBezTo>
                  <a:cubicBezTo>
                    <a:pt x="432" y="1112"/>
                    <a:pt x="455" y="1127"/>
                    <a:pt x="478" y="1131"/>
                  </a:cubicBezTo>
                  <a:cubicBezTo>
                    <a:pt x="482" y="1131"/>
                    <a:pt x="485" y="1131"/>
                    <a:pt x="488" y="1131"/>
                  </a:cubicBezTo>
                  <a:cubicBezTo>
                    <a:pt x="499" y="1131"/>
                    <a:pt x="509" y="1129"/>
                    <a:pt x="519" y="1125"/>
                  </a:cubicBezTo>
                  <a:cubicBezTo>
                    <a:pt x="553" y="1110"/>
                    <a:pt x="571" y="1067"/>
                    <a:pt x="553" y="1031"/>
                  </a:cubicBezTo>
                  <a:cubicBezTo>
                    <a:pt x="507" y="924"/>
                    <a:pt x="338" y="753"/>
                    <a:pt x="227" y="647"/>
                  </a:cubicBezTo>
                  <a:lnTo>
                    <a:pt x="501" y="588"/>
                  </a:lnTo>
                  <a:cubicBezTo>
                    <a:pt x="530" y="580"/>
                    <a:pt x="553" y="557"/>
                    <a:pt x="557" y="528"/>
                  </a:cubicBezTo>
                  <a:lnTo>
                    <a:pt x="620" y="81"/>
                  </a:lnTo>
                  <a:cubicBezTo>
                    <a:pt x="626" y="43"/>
                    <a:pt x="599" y="7"/>
                    <a:pt x="559" y="1"/>
                  </a:cubicBezTo>
                  <a:cubicBezTo>
                    <a:pt x="556" y="0"/>
                    <a:pt x="552" y="0"/>
                    <a:pt x="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86"/>
            <p:cNvSpPr/>
            <p:nvPr/>
          </p:nvSpPr>
          <p:spPr>
            <a:xfrm>
              <a:off x="362500" y="1273900"/>
              <a:ext cx="7875" cy="10125"/>
            </a:xfrm>
            <a:custGeom>
              <a:rect b="b" l="l" r="r" t="t"/>
              <a:pathLst>
                <a:path extrusionOk="0" h="405" w="315">
                  <a:moveTo>
                    <a:pt x="151" y="1"/>
                  </a:moveTo>
                  <a:cubicBezTo>
                    <a:pt x="150" y="1"/>
                    <a:pt x="148" y="1"/>
                    <a:pt x="146" y="1"/>
                  </a:cubicBezTo>
                  <a:cubicBezTo>
                    <a:pt x="64" y="5"/>
                    <a:pt x="0" y="99"/>
                    <a:pt x="6" y="210"/>
                  </a:cubicBezTo>
                  <a:cubicBezTo>
                    <a:pt x="12" y="319"/>
                    <a:pt x="82" y="404"/>
                    <a:pt x="162" y="404"/>
                  </a:cubicBezTo>
                  <a:cubicBezTo>
                    <a:pt x="164" y="404"/>
                    <a:pt x="165" y="404"/>
                    <a:pt x="167" y="404"/>
                  </a:cubicBezTo>
                  <a:cubicBezTo>
                    <a:pt x="252" y="400"/>
                    <a:pt x="315" y="306"/>
                    <a:pt x="309" y="195"/>
                  </a:cubicBezTo>
                  <a:cubicBezTo>
                    <a:pt x="302" y="86"/>
                    <a:pt x="233"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86"/>
            <p:cNvSpPr/>
            <p:nvPr/>
          </p:nvSpPr>
          <p:spPr>
            <a:xfrm>
              <a:off x="328925" y="1273150"/>
              <a:ext cx="7900" cy="10100"/>
            </a:xfrm>
            <a:custGeom>
              <a:rect b="b" l="l" r="r" t="t"/>
              <a:pathLst>
                <a:path extrusionOk="0" h="404" w="316">
                  <a:moveTo>
                    <a:pt x="156" y="0"/>
                  </a:moveTo>
                  <a:cubicBezTo>
                    <a:pt x="153" y="0"/>
                    <a:pt x="151" y="0"/>
                    <a:pt x="148" y="0"/>
                  </a:cubicBezTo>
                  <a:cubicBezTo>
                    <a:pt x="64" y="4"/>
                    <a:pt x="0" y="98"/>
                    <a:pt x="8" y="209"/>
                  </a:cubicBezTo>
                  <a:cubicBezTo>
                    <a:pt x="14" y="318"/>
                    <a:pt x="82" y="403"/>
                    <a:pt x="164" y="403"/>
                  </a:cubicBezTo>
                  <a:cubicBezTo>
                    <a:pt x="166" y="403"/>
                    <a:pt x="167" y="403"/>
                    <a:pt x="169" y="403"/>
                  </a:cubicBezTo>
                  <a:cubicBezTo>
                    <a:pt x="252" y="397"/>
                    <a:pt x="315" y="303"/>
                    <a:pt x="309" y="194"/>
                  </a:cubicBezTo>
                  <a:cubicBezTo>
                    <a:pt x="304" y="86"/>
                    <a:pt x="235"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86"/>
            <p:cNvSpPr/>
            <p:nvPr/>
          </p:nvSpPr>
          <p:spPr>
            <a:xfrm>
              <a:off x="335650" y="1333750"/>
              <a:ext cx="15575" cy="5350"/>
            </a:xfrm>
            <a:custGeom>
              <a:rect b="b" l="l" r="r" t="t"/>
              <a:pathLst>
                <a:path extrusionOk="0" h="214" w="623">
                  <a:moveTo>
                    <a:pt x="514" y="0"/>
                  </a:moveTo>
                  <a:cubicBezTo>
                    <a:pt x="499" y="0"/>
                    <a:pt x="484" y="5"/>
                    <a:pt x="470" y="16"/>
                  </a:cubicBezTo>
                  <a:cubicBezTo>
                    <a:pt x="423" y="54"/>
                    <a:pt x="370" y="69"/>
                    <a:pt x="317" y="69"/>
                  </a:cubicBezTo>
                  <a:cubicBezTo>
                    <a:pt x="253" y="69"/>
                    <a:pt x="188" y="48"/>
                    <a:pt x="127" y="22"/>
                  </a:cubicBezTo>
                  <a:cubicBezTo>
                    <a:pt x="116" y="18"/>
                    <a:pt x="106" y="15"/>
                    <a:pt x="97" y="15"/>
                  </a:cubicBezTo>
                  <a:cubicBezTo>
                    <a:pt x="30" y="15"/>
                    <a:pt x="1" y="126"/>
                    <a:pt x="77" y="158"/>
                  </a:cubicBezTo>
                  <a:cubicBezTo>
                    <a:pt x="155" y="193"/>
                    <a:pt x="237" y="214"/>
                    <a:pt x="318" y="214"/>
                  </a:cubicBezTo>
                  <a:cubicBezTo>
                    <a:pt x="404" y="214"/>
                    <a:pt x="488" y="189"/>
                    <a:pt x="564" y="130"/>
                  </a:cubicBezTo>
                  <a:cubicBezTo>
                    <a:pt x="623" y="82"/>
                    <a:pt x="573" y="0"/>
                    <a:pt x="514" y="0"/>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86"/>
            <p:cNvSpPr/>
            <p:nvPr/>
          </p:nvSpPr>
          <p:spPr>
            <a:xfrm>
              <a:off x="367000" y="1291825"/>
              <a:ext cx="21700" cy="11200"/>
            </a:xfrm>
            <a:custGeom>
              <a:rect b="b" l="l" r="r" t="t"/>
              <a:pathLst>
                <a:path extrusionOk="0" h="448" w="868">
                  <a:moveTo>
                    <a:pt x="386" y="1"/>
                  </a:moveTo>
                  <a:cubicBezTo>
                    <a:pt x="183" y="1"/>
                    <a:pt x="21" y="78"/>
                    <a:pt x="10" y="188"/>
                  </a:cubicBezTo>
                  <a:cubicBezTo>
                    <a:pt x="1" y="310"/>
                    <a:pt x="181" y="425"/>
                    <a:pt x="415" y="445"/>
                  </a:cubicBezTo>
                  <a:cubicBezTo>
                    <a:pt x="438" y="446"/>
                    <a:pt x="460" y="447"/>
                    <a:pt x="482" y="447"/>
                  </a:cubicBezTo>
                  <a:cubicBezTo>
                    <a:pt x="686" y="447"/>
                    <a:pt x="848" y="370"/>
                    <a:pt x="858" y="260"/>
                  </a:cubicBezTo>
                  <a:cubicBezTo>
                    <a:pt x="868" y="138"/>
                    <a:pt x="687" y="23"/>
                    <a:pt x="453" y="3"/>
                  </a:cubicBezTo>
                  <a:cubicBezTo>
                    <a:pt x="430" y="2"/>
                    <a:pt x="408" y="1"/>
                    <a:pt x="386" y="1"/>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86"/>
            <p:cNvSpPr/>
            <p:nvPr/>
          </p:nvSpPr>
          <p:spPr>
            <a:xfrm>
              <a:off x="309550" y="1289775"/>
              <a:ext cx="18350" cy="11200"/>
            </a:xfrm>
            <a:custGeom>
              <a:rect b="b" l="l" r="r" t="t"/>
              <a:pathLst>
                <a:path extrusionOk="0" h="448" w="734">
                  <a:moveTo>
                    <a:pt x="249" y="0"/>
                  </a:moveTo>
                  <a:cubicBezTo>
                    <a:pt x="173" y="0"/>
                    <a:pt x="102" y="10"/>
                    <a:pt x="43" y="30"/>
                  </a:cubicBezTo>
                  <a:cubicBezTo>
                    <a:pt x="43" y="36"/>
                    <a:pt x="43" y="39"/>
                    <a:pt x="41" y="43"/>
                  </a:cubicBezTo>
                  <a:cubicBezTo>
                    <a:pt x="25" y="153"/>
                    <a:pt x="12" y="260"/>
                    <a:pt x="0" y="364"/>
                  </a:cubicBezTo>
                  <a:cubicBezTo>
                    <a:pt x="71" y="406"/>
                    <a:pt x="169" y="436"/>
                    <a:pt x="281" y="444"/>
                  </a:cubicBezTo>
                  <a:cubicBezTo>
                    <a:pt x="305" y="446"/>
                    <a:pt x="329" y="447"/>
                    <a:pt x="353" y="447"/>
                  </a:cubicBezTo>
                  <a:cubicBezTo>
                    <a:pt x="554" y="447"/>
                    <a:pt x="713" y="370"/>
                    <a:pt x="722" y="260"/>
                  </a:cubicBezTo>
                  <a:cubicBezTo>
                    <a:pt x="733" y="139"/>
                    <a:pt x="551" y="24"/>
                    <a:pt x="317" y="3"/>
                  </a:cubicBezTo>
                  <a:cubicBezTo>
                    <a:pt x="294" y="1"/>
                    <a:pt x="272" y="0"/>
                    <a:pt x="249" y="0"/>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86"/>
            <p:cNvSpPr/>
            <p:nvPr/>
          </p:nvSpPr>
          <p:spPr>
            <a:xfrm>
              <a:off x="301400" y="1186300"/>
              <a:ext cx="161300" cy="121875"/>
            </a:xfrm>
            <a:custGeom>
              <a:rect b="b" l="l" r="r" t="t"/>
              <a:pathLst>
                <a:path extrusionOk="0" h="4875" w="6452">
                  <a:moveTo>
                    <a:pt x="2848" y="0"/>
                  </a:moveTo>
                  <a:cubicBezTo>
                    <a:pt x="2057" y="0"/>
                    <a:pt x="1247" y="257"/>
                    <a:pt x="526" y="923"/>
                  </a:cubicBezTo>
                  <a:cubicBezTo>
                    <a:pt x="1" y="1521"/>
                    <a:pt x="278" y="2768"/>
                    <a:pt x="394" y="2768"/>
                  </a:cubicBezTo>
                  <a:cubicBezTo>
                    <a:pt x="413" y="2768"/>
                    <a:pt x="428" y="2736"/>
                    <a:pt x="434" y="2663"/>
                  </a:cubicBezTo>
                  <a:cubicBezTo>
                    <a:pt x="520" y="1673"/>
                    <a:pt x="997" y="1098"/>
                    <a:pt x="1310" y="1098"/>
                  </a:cubicBezTo>
                  <a:cubicBezTo>
                    <a:pt x="1387" y="1098"/>
                    <a:pt x="1453" y="1132"/>
                    <a:pt x="1502" y="1203"/>
                  </a:cubicBezTo>
                  <a:cubicBezTo>
                    <a:pt x="1502" y="1203"/>
                    <a:pt x="3400" y="3506"/>
                    <a:pt x="4760" y="3506"/>
                  </a:cubicBezTo>
                  <a:cubicBezTo>
                    <a:pt x="4773" y="3506"/>
                    <a:pt x="4787" y="3506"/>
                    <a:pt x="4800" y="3505"/>
                  </a:cubicBezTo>
                  <a:cubicBezTo>
                    <a:pt x="4800" y="3505"/>
                    <a:pt x="5013" y="4533"/>
                    <a:pt x="5765" y="4875"/>
                  </a:cubicBezTo>
                  <a:cubicBezTo>
                    <a:pt x="6344" y="3758"/>
                    <a:pt x="6451" y="2289"/>
                    <a:pt x="5861" y="1171"/>
                  </a:cubicBezTo>
                  <a:cubicBezTo>
                    <a:pt x="5127" y="552"/>
                    <a:pt x="4008" y="0"/>
                    <a:pt x="28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86"/>
            <p:cNvSpPr/>
            <p:nvPr/>
          </p:nvSpPr>
          <p:spPr>
            <a:xfrm>
              <a:off x="417675" y="1166375"/>
              <a:ext cx="66825" cy="70425"/>
            </a:xfrm>
            <a:custGeom>
              <a:rect b="b" l="l" r="r" t="t"/>
              <a:pathLst>
                <a:path extrusionOk="0" h="2817" w="2673">
                  <a:moveTo>
                    <a:pt x="129" y="0"/>
                  </a:moveTo>
                  <a:cubicBezTo>
                    <a:pt x="35" y="0"/>
                    <a:pt x="1" y="144"/>
                    <a:pt x="99" y="163"/>
                  </a:cubicBezTo>
                  <a:lnTo>
                    <a:pt x="101" y="163"/>
                  </a:lnTo>
                  <a:cubicBezTo>
                    <a:pt x="1340" y="379"/>
                    <a:pt x="2437" y="1444"/>
                    <a:pt x="2504" y="2737"/>
                  </a:cubicBezTo>
                  <a:cubicBezTo>
                    <a:pt x="2507" y="2790"/>
                    <a:pt x="2550" y="2817"/>
                    <a:pt x="2592" y="2817"/>
                  </a:cubicBezTo>
                  <a:cubicBezTo>
                    <a:pt x="2633" y="2817"/>
                    <a:pt x="2672" y="2790"/>
                    <a:pt x="2669" y="2737"/>
                  </a:cubicBezTo>
                  <a:cubicBezTo>
                    <a:pt x="2600" y="1375"/>
                    <a:pt x="1459" y="232"/>
                    <a:pt x="145" y="1"/>
                  </a:cubicBezTo>
                  <a:cubicBezTo>
                    <a:pt x="140" y="0"/>
                    <a:pt x="134" y="0"/>
                    <a:pt x="1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186"/>
            <p:cNvSpPr/>
            <p:nvPr/>
          </p:nvSpPr>
          <p:spPr>
            <a:xfrm>
              <a:off x="358975" y="1257525"/>
              <a:ext cx="24525" cy="15400"/>
            </a:xfrm>
            <a:custGeom>
              <a:rect b="b" l="l" r="r" t="t"/>
              <a:pathLst>
                <a:path extrusionOk="0" h="616" w="981">
                  <a:moveTo>
                    <a:pt x="348" y="1"/>
                  </a:moveTo>
                  <a:cubicBezTo>
                    <a:pt x="287" y="1"/>
                    <a:pt x="226" y="9"/>
                    <a:pt x="164" y="27"/>
                  </a:cubicBezTo>
                  <a:cubicBezTo>
                    <a:pt x="0" y="74"/>
                    <a:pt x="29" y="321"/>
                    <a:pt x="176" y="321"/>
                  </a:cubicBezTo>
                  <a:cubicBezTo>
                    <a:pt x="189" y="321"/>
                    <a:pt x="203" y="319"/>
                    <a:pt x="218" y="315"/>
                  </a:cubicBezTo>
                  <a:cubicBezTo>
                    <a:pt x="259" y="303"/>
                    <a:pt x="302" y="297"/>
                    <a:pt x="346" y="297"/>
                  </a:cubicBezTo>
                  <a:cubicBezTo>
                    <a:pt x="484" y="297"/>
                    <a:pt x="621" y="359"/>
                    <a:pt x="663" y="505"/>
                  </a:cubicBezTo>
                  <a:cubicBezTo>
                    <a:pt x="685" y="581"/>
                    <a:pt x="751" y="616"/>
                    <a:pt x="815" y="616"/>
                  </a:cubicBezTo>
                  <a:cubicBezTo>
                    <a:pt x="899" y="616"/>
                    <a:pt x="980" y="555"/>
                    <a:pt x="951" y="451"/>
                  </a:cubicBezTo>
                  <a:cubicBezTo>
                    <a:pt x="869" y="174"/>
                    <a:pt x="621" y="1"/>
                    <a:pt x="3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86"/>
            <p:cNvSpPr/>
            <p:nvPr/>
          </p:nvSpPr>
          <p:spPr>
            <a:xfrm>
              <a:off x="314700" y="1253300"/>
              <a:ext cx="25850" cy="14950"/>
            </a:xfrm>
            <a:custGeom>
              <a:rect b="b" l="l" r="r" t="t"/>
              <a:pathLst>
                <a:path extrusionOk="0" h="598" w="1034">
                  <a:moveTo>
                    <a:pt x="694" y="1"/>
                  </a:moveTo>
                  <a:cubicBezTo>
                    <a:pt x="461" y="1"/>
                    <a:pt x="269" y="158"/>
                    <a:pt x="101" y="332"/>
                  </a:cubicBezTo>
                  <a:cubicBezTo>
                    <a:pt x="1" y="437"/>
                    <a:pt x="94" y="598"/>
                    <a:pt x="201" y="598"/>
                  </a:cubicBezTo>
                  <a:cubicBezTo>
                    <a:pt x="231" y="598"/>
                    <a:pt x="262" y="586"/>
                    <a:pt x="289" y="557"/>
                  </a:cubicBezTo>
                  <a:lnTo>
                    <a:pt x="291" y="557"/>
                  </a:lnTo>
                  <a:cubicBezTo>
                    <a:pt x="396" y="445"/>
                    <a:pt x="526" y="293"/>
                    <a:pt x="686" y="293"/>
                  </a:cubicBezTo>
                  <a:cubicBezTo>
                    <a:pt x="714" y="293"/>
                    <a:pt x="742" y="297"/>
                    <a:pt x="771" y="307"/>
                  </a:cubicBezTo>
                  <a:cubicBezTo>
                    <a:pt x="788" y="313"/>
                    <a:pt x="805" y="316"/>
                    <a:pt x="820" y="316"/>
                  </a:cubicBezTo>
                  <a:cubicBezTo>
                    <a:pt x="966" y="316"/>
                    <a:pt x="1034" y="86"/>
                    <a:pt x="873" y="31"/>
                  </a:cubicBezTo>
                  <a:cubicBezTo>
                    <a:pt x="810" y="10"/>
                    <a:pt x="751" y="1"/>
                    <a:pt x="6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86"/>
            <p:cNvSpPr/>
            <p:nvPr/>
          </p:nvSpPr>
          <p:spPr>
            <a:xfrm>
              <a:off x="325850" y="1308875"/>
              <a:ext cx="38925" cy="21175"/>
            </a:xfrm>
            <a:custGeom>
              <a:rect b="b" l="l" r="r" t="t"/>
              <a:pathLst>
                <a:path extrusionOk="0" h="847" w="1557">
                  <a:moveTo>
                    <a:pt x="1556" y="0"/>
                  </a:moveTo>
                  <a:lnTo>
                    <a:pt x="1556" y="0"/>
                  </a:lnTo>
                  <a:cubicBezTo>
                    <a:pt x="1175" y="66"/>
                    <a:pt x="860" y="87"/>
                    <a:pt x="616" y="87"/>
                  </a:cubicBezTo>
                  <a:cubicBezTo>
                    <a:pt x="213" y="87"/>
                    <a:pt x="1" y="31"/>
                    <a:pt x="1" y="31"/>
                  </a:cubicBezTo>
                  <a:lnTo>
                    <a:pt x="1" y="31"/>
                  </a:lnTo>
                  <a:cubicBezTo>
                    <a:pt x="1" y="31"/>
                    <a:pt x="22" y="785"/>
                    <a:pt x="653" y="843"/>
                  </a:cubicBezTo>
                  <a:cubicBezTo>
                    <a:pt x="680" y="845"/>
                    <a:pt x="706" y="846"/>
                    <a:pt x="732" y="846"/>
                  </a:cubicBezTo>
                  <a:cubicBezTo>
                    <a:pt x="1409" y="846"/>
                    <a:pt x="1556" y="1"/>
                    <a:pt x="15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86"/>
            <p:cNvSpPr/>
            <p:nvPr/>
          </p:nvSpPr>
          <p:spPr>
            <a:xfrm>
              <a:off x="398025" y="1268675"/>
              <a:ext cx="49050" cy="55100"/>
            </a:xfrm>
            <a:custGeom>
              <a:rect b="b" l="l" r="r" t="t"/>
              <a:pathLst>
                <a:path extrusionOk="0" h="2204" w="1962">
                  <a:moveTo>
                    <a:pt x="1271" y="0"/>
                  </a:moveTo>
                  <a:cubicBezTo>
                    <a:pt x="908" y="0"/>
                    <a:pt x="506" y="435"/>
                    <a:pt x="277" y="730"/>
                  </a:cubicBezTo>
                  <a:cubicBezTo>
                    <a:pt x="83" y="975"/>
                    <a:pt x="1" y="1296"/>
                    <a:pt x="75" y="1599"/>
                  </a:cubicBezTo>
                  <a:cubicBezTo>
                    <a:pt x="137" y="1848"/>
                    <a:pt x="296" y="2092"/>
                    <a:pt x="651" y="2176"/>
                  </a:cubicBezTo>
                  <a:cubicBezTo>
                    <a:pt x="729" y="2195"/>
                    <a:pt x="804" y="2204"/>
                    <a:pt x="875" y="2204"/>
                  </a:cubicBezTo>
                  <a:cubicBezTo>
                    <a:pt x="1447" y="2204"/>
                    <a:pt x="1773" y="1634"/>
                    <a:pt x="1861" y="1175"/>
                  </a:cubicBezTo>
                  <a:cubicBezTo>
                    <a:pt x="1961" y="657"/>
                    <a:pt x="1936" y="139"/>
                    <a:pt x="1365" y="11"/>
                  </a:cubicBezTo>
                  <a:cubicBezTo>
                    <a:pt x="1334" y="4"/>
                    <a:pt x="1303" y="0"/>
                    <a:pt x="1271" y="0"/>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186"/>
            <p:cNvSpPr/>
            <p:nvPr/>
          </p:nvSpPr>
          <p:spPr>
            <a:xfrm>
              <a:off x="419125" y="1313750"/>
              <a:ext cx="6800" cy="29025"/>
            </a:xfrm>
            <a:custGeom>
              <a:rect b="b" l="l" r="r" t="t"/>
              <a:pathLst>
                <a:path extrusionOk="0" h="1161" w="272">
                  <a:moveTo>
                    <a:pt x="208" y="0"/>
                  </a:moveTo>
                  <a:cubicBezTo>
                    <a:pt x="181" y="0"/>
                    <a:pt x="157" y="22"/>
                    <a:pt x="152" y="49"/>
                  </a:cubicBezTo>
                  <a:lnTo>
                    <a:pt x="5" y="1096"/>
                  </a:lnTo>
                  <a:cubicBezTo>
                    <a:pt x="1" y="1127"/>
                    <a:pt x="22" y="1156"/>
                    <a:pt x="52" y="1160"/>
                  </a:cubicBezTo>
                  <a:cubicBezTo>
                    <a:pt x="56" y="1160"/>
                    <a:pt x="59" y="1161"/>
                    <a:pt x="62" y="1161"/>
                  </a:cubicBezTo>
                  <a:cubicBezTo>
                    <a:pt x="91" y="1161"/>
                    <a:pt x="114" y="1139"/>
                    <a:pt x="118" y="1112"/>
                  </a:cubicBezTo>
                  <a:lnTo>
                    <a:pt x="267" y="64"/>
                  </a:lnTo>
                  <a:cubicBezTo>
                    <a:pt x="271" y="34"/>
                    <a:pt x="250" y="5"/>
                    <a:pt x="217" y="1"/>
                  </a:cubicBezTo>
                  <a:cubicBezTo>
                    <a:pt x="214" y="1"/>
                    <a:pt x="211"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86"/>
            <p:cNvSpPr/>
            <p:nvPr/>
          </p:nvSpPr>
          <p:spPr>
            <a:xfrm>
              <a:off x="410025" y="1337225"/>
              <a:ext cx="19825" cy="18575"/>
            </a:xfrm>
            <a:custGeom>
              <a:rect b="b" l="l" r="r" t="t"/>
              <a:pathLst>
                <a:path extrusionOk="0" h="743" w="793">
                  <a:moveTo>
                    <a:pt x="396" y="0"/>
                  </a:moveTo>
                  <a:cubicBezTo>
                    <a:pt x="214" y="0"/>
                    <a:pt x="55" y="133"/>
                    <a:pt x="29" y="319"/>
                  </a:cubicBezTo>
                  <a:cubicBezTo>
                    <a:pt x="0" y="522"/>
                    <a:pt x="140" y="710"/>
                    <a:pt x="344" y="739"/>
                  </a:cubicBezTo>
                  <a:cubicBezTo>
                    <a:pt x="361" y="741"/>
                    <a:pt x="379" y="742"/>
                    <a:pt x="396" y="742"/>
                  </a:cubicBezTo>
                  <a:cubicBezTo>
                    <a:pt x="578" y="742"/>
                    <a:pt x="737" y="608"/>
                    <a:pt x="764" y="422"/>
                  </a:cubicBezTo>
                  <a:cubicBezTo>
                    <a:pt x="792" y="221"/>
                    <a:pt x="650" y="33"/>
                    <a:pt x="449" y="4"/>
                  </a:cubicBezTo>
                  <a:cubicBezTo>
                    <a:pt x="431" y="1"/>
                    <a:pt x="414" y="0"/>
                    <a:pt x="3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86"/>
            <p:cNvSpPr/>
            <p:nvPr/>
          </p:nvSpPr>
          <p:spPr>
            <a:xfrm>
              <a:off x="415350" y="1279575"/>
              <a:ext cx="22250" cy="29875"/>
            </a:xfrm>
            <a:custGeom>
              <a:rect b="b" l="l" r="r" t="t"/>
              <a:pathLst>
                <a:path extrusionOk="0" h="1195" w="890">
                  <a:moveTo>
                    <a:pt x="670" y="1"/>
                  </a:moveTo>
                  <a:cubicBezTo>
                    <a:pt x="501" y="1"/>
                    <a:pt x="343" y="103"/>
                    <a:pt x="230" y="238"/>
                  </a:cubicBezTo>
                  <a:cubicBezTo>
                    <a:pt x="21" y="490"/>
                    <a:pt x="0" y="821"/>
                    <a:pt x="21" y="1136"/>
                  </a:cubicBezTo>
                  <a:cubicBezTo>
                    <a:pt x="24" y="1175"/>
                    <a:pt x="55" y="1194"/>
                    <a:pt x="86" y="1194"/>
                  </a:cubicBezTo>
                  <a:cubicBezTo>
                    <a:pt x="120" y="1194"/>
                    <a:pt x="155" y="1172"/>
                    <a:pt x="152" y="1128"/>
                  </a:cubicBezTo>
                  <a:cubicBezTo>
                    <a:pt x="136" y="912"/>
                    <a:pt x="136" y="687"/>
                    <a:pt x="226" y="488"/>
                  </a:cubicBezTo>
                  <a:cubicBezTo>
                    <a:pt x="297" y="334"/>
                    <a:pt x="468" y="127"/>
                    <a:pt x="660" y="127"/>
                  </a:cubicBezTo>
                  <a:cubicBezTo>
                    <a:pt x="693" y="127"/>
                    <a:pt x="726" y="133"/>
                    <a:pt x="760" y="146"/>
                  </a:cubicBezTo>
                  <a:cubicBezTo>
                    <a:pt x="768" y="149"/>
                    <a:pt x="777" y="151"/>
                    <a:pt x="785" y="151"/>
                  </a:cubicBezTo>
                  <a:cubicBezTo>
                    <a:pt x="850" y="151"/>
                    <a:pt x="889" y="57"/>
                    <a:pt x="821" y="29"/>
                  </a:cubicBezTo>
                  <a:cubicBezTo>
                    <a:pt x="771" y="10"/>
                    <a:pt x="720" y="1"/>
                    <a:pt x="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9" name="Google Shape;2679;p186"/>
          <p:cNvGrpSpPr/>
          <p:nvPr/>
        </p:nvGrpSpPr>
        <p:grpSpPr>
          <a:xfrm>
            <a:off x="4063770" y="1582884"/>
            <a:ext cx="255542" cy="208589"/>
            <a:chOff x="5717825" y="3704150"/>
            <a:chExt cx="191575" cy="156375"/>
          </a:xfrm>
        </p:grpSpPr>
        <p:sp>
          <p:nvSpPr>
            <p:cNvPr id="2680" name="Google Shape;2680;p186"/>
            <p:cNvSpPr/>
            <p:nvPr/>
          </p:nvSpPr>
          <p:spPr>
            <a:xfrm>
              <a:off x="5747375" y="3704150"/>
              <a:ext cx="162025" cy="137400"/>
            </a:xfrm>
            <a:custGeom>
              <a:rect b="b" l="l" r="r" t="t"/>
              <a:pathLst>
                <a:path extrusionOk="0" h="5496" w="6481">
                  <a:moveTo>
                    <a:pt x="194" y="0"/>
                  </a:moveTo>
                  <a:cubicBezTo>
                    <a:pt x="87" y="0"/>
                    <a:pt x="0" y="86"/>
                    <a:pt x="0" y="194"/>
                  </a:cubicBezTo>
                  <a:lnTo>
                    <a:pt x="0" y="5302"/>
                  </a:lnTo>
                  <a:cubicBezTo>
                    <a:pt x="0" y="5410"/>
                    <a:pt x="87" y="5496"/>
                    <a:pt x="194" y="5496"/>
                  </a:cubicBezTo>
                  <a:lnTo>
                    <a:pt x="6286" y="5496"/>
                  </a:lnTo>
                  <a:cubicBezTo>
                    <a:pt x="6394" y="5496"/>
                    <a:pt x="6480" y="5410"/>
                    <a:pt x="6480" y="5302"/>
                  </a:cubicBezTo>
                  <a:lnTo>
                    <a:pt x="6480" y="194"/>
                  </a:lnTo>
                  <a:cubicBezTo>
                    <a:pt x="6480" y="86"/>
                    <a:pt x="6394" y="0"/>
                    <a:pt x="62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86"/>
            <p:cNvSpPr/>
            <p:nvPr/>
          </p:nvSpPr>
          <p:spPr>
            <a:xfrm>
              <a:off x="5717825" y="3806375"/>
              <a:ext cx="64000" cy="54150"/>
            </a:xfrm>
            <a:custGeom>
              <a:rect b="b" l="l" r="r" t="t"/>
              <a:pathLst>
                <a:path extrusionOk="0" h="2166" w="2560">
                  <a:moveTo>
                    <a:pt x="1190" y="1"/>
                  </a:moveTo>
                  <a:lnTo>
                    <a:pt x="79" y="1879"/>
                  </a:lnTo>
                  <a:cubicBezTo>
                    <a:pt x="0" y="2012"/>
                    <a:pt x="104" y="2166"/>
                    <a:pt x="241" y="2166"/>
                  </a:cubicBezTo>
                  <a:cubicBezTo>
                    <a:pt x="263" y="2166"/>
                    <a:pt x="286" y="2162"/>
                    <a:pt x="310" y="2153"/>
                  </a:cubicBezTo>
                  <a:lnTo>
                    <a:pt x="2560" y="1298"/>
                  </a:lnTo>
                  <a:lnTo>
                    <a:pt x="119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86"/>
            <p:cNvSpPr/>
            <p:nvPr/>
          </p:nvSpPr>
          <p:spPr>
            <a:xfrm>
              <a:off x="5786125" y="3739900"/>
              <a:ext cx="93450" cy="62825"/>
            </a:xfrm>
            <a:custGeom>
              <a:rect b="b" l="l" r="r" t="t"/>
              <a:pathLst>
                <a:path extrusionOk="0" h="2513" w="3738">
                  <a:moveTo>
                    <a:pt x="3593" y="1"/>
                  </a:moveTo>
                  <a:cubicBezTo>
                    <a:pt x="3566" y="1"/>
                    <a:pt x="3540" y="9"/>
                    <a:pt x="3516" y="26"/>
                  </a:cubicBezTo>
                  <a:lnTo>
                    <a:pt x="576" y="2176"/>
                  </a:lnTo>
                  <a:lnTo>
                    <a:pt x="265" y="1217"/>
                  </a:lnTo>
                  <a:cubicBezTo>
                    <a:pt x="248" y="1163"/>
                    <a:pt x="198" y="1128"/>
                    <a:pt x="144" y="1128"/>
                  </a:cubicBezTo>
                  <a:cubicBezTo>
                    <a:pt x="131" y="1128"/>
                    <a:pt x="117" y="1130"/>
                    <a:pt x="104" y="1135"/>
                  </a:cubicBezTo>
                  <a:cubicBezTo>
                    <a:pt x="37" y="1156"/>
                    <a:pt x="0" y="1229"/>
                    <a:pt x="21" y="1296"/>
                  </a:cubicBezTo>
                  <a:lnTo>
                    <a:pt x="386" y="2424"/>
                  </a:lnTo>
                  <a:cubicBezTo>
                    <a:pt x="399" y="2462"/>
                    <a:pt x="430" y="2493"/>
                    <a:pt x="468" y="2506"/>
                  </a:cubicBezTo>
                  <a:cubicBezTo>
                    <a:pt x="482" y="2510"/>
                    <a:pt x="495" y="2512"/>
                    <a:pt x="509" y="2512"/>
                  </a:cubicBezTo>
                  <a:cubicBezTo>
                    <a:pt x="535" y="2512"/>
                    <a:pt x="560" y="2504"/>
                    <a:pt x="583" y="2487"/>
                  </a:cubicBezTo>
                  <a:lnTo>
                    <a:pt x="3668" y="231"/>
                  </a:lnTo>
                  <a:cubicBezTo>
                    <a:pt x="3724" y="191"/>
                    <a:pt x="3737" y="110"/>
                    <a:pt x="3695" y="53"/>
                  </a:cubicBezTo>
                  <a:cubicBezTo>
                    <a:pt x="3670" y="19"/>
                    <a:pt x="3632" y="1"/>
                    <a:pt x="359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3" name="Google Shape;2683;p186"/>
          <p:cNvSpPr/>
          <p:nvPr/>
        </p:nvSpPr>
        <p:spPr>
          <a:xfrm>
            <a:off x="4027963" y="2587793"/>
            <a:ext cx="175949" cy="172239"/>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4" name="Google Shape;2684;p186"/>
          <p:cNvGrpSpPr/>
          <p:nvPr/>
        </p:nvGrpSpPr>
        <p:grpSpPr>
          <a:xfrm>
            <a:off x="2207602" y="1860984"/>
            <a:ext cx="414176" cy="323838"/>
            <a:chOff x="4408425" y="3794200"/>
            <a:chExt cx="310500" cy="242775"/>
          </a:xfrm>
        </p:grpSpPr>
        <p:sp>
          <p:nvSpPr>
            <p:cNvPr id="2685" name="Google Shape;2685;p186"/>
            <p:cNvSpPr/>
            <p:nvPr/>
          </p:nvSpPr>
          <p:spPr>
            <a:xfrm>
              <a:off x="4408425" y="3831500"/>
              <a:ext cx="258025" cy="205425"/>
            </a:xfrm>
            <a:custGeom>
              <a:rect b="b" l="l" r="r" t="t"/>
              <a:pathLst>
                <a:path extrusionOk="0" h="8217" w="10321">
                  <a:moveTo>
                    <a:pt x="3087" y="1"/>
                  </a:moveTo>
                  <a:lnTo>
                    <a:pt x="528" y="11"/>
                  </a:lnTo>
                  <a:cubicBezTo>
                    <a:pt x="237" y="11"/>
                    <a:pt x="1" y="248"/>
                    <a:pt x="3" y="540"/>
                  </a:cubicBezTo>
                  <a:lnTo>
                    <a:pt x="26" y="7400"/>
                  </a:lnTo>
                  <a:cubicBezTo>
                    <a:pt x="28" y="7851"/>
                    <a:pt x="394" y="8217"/>
                    <a:pt x="845" y="8217"/>
                  </a:cubicBezTo>
                  <a:cubicBezTo>
                    <a:pt x="846" y="8217"/>
                    <a:pt x="848" y="8217"/>
                    <a:pt x="849" y="8217"/>
                  </a:cubicBezTo>
                  <a:lnTo>
                    <a:pt x="9826" y="8186"/>
                  </a:lnTo>
                  <a:cubicBezTo>
                    <a:pt x="10098" y="8184"/>
                    <a:pt x="10321" y="7962"/>
                    <a:pt x="10319" y="7687"/>
                  </a:cubicBezTo>
                  <a:lnTo>
                    <a:pt x="10298" y="1300"/>
                  </a:lnTo>
                  <a:cubicBezTo>
                    <a:pt x="10296" y="1062"/>
                    <a:pt x="10104" y="870"/>
                    <a:pt x="9866" y="870"/>
                  </a:cubicBezTo>
                  <a:lnTo>
                    <a:pt x="4631" y="889"/>
                  </a:lnTo>
                  <a:lnTo>
                    <a:pt x="30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86"/>
            <p:cNvSpPr/>
            <p:nvPr/>
          </p:nvSpPr>
          <p:spPr>
            <a:xfrm>
              <a:off x="4408725" y="3912750"/>
              <a:ext cx="257725" cy="124225"/>
            </a:xfrm>
            <a:custGeom>
              <a:rect b="b" l="l" r="r" t="t"/>
              <a:pathLst>
                <a:path extrusionOk="0" h="4969" w="10309">
                  <a:moveTo>
                    <a:pt x="10292" y="0"/>
                  </a:moveTo>
                  <a:lnTo>
                    <a:pt x="0" y="37"/>
                  </a:lnTo>
                  <a:lnTo>
                    <a:pt x="16" y="4474"/>
                  </a:lnTo>
                  <a:cubicBezTo>
                    <a:pt x="16" y="4748"/>
                    <a:pt x="238" y="4969"/>
                    <a:pt x="513" y="4969"/>
                  </a:cubicBezTo>
                  <a:lnTo>
                    <a:pt x="9814" y="4936"/>
                  </a:lnTo>
                  <a:cubicBezTo>
                    <a:pt x="10086" y="4936"/>
                    <a:pt x="10309" y="4712"/>
                    <a:pt x="10307" y="4439"/>
                  </a:cubicBezTo>
                  <a:lnTo>
                    <a:pt x="10307" y="4437"/>
                  </a:lnTo>
                  <a:lnTo>
                    <a:pt x="102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86"/>
            <p:cNvSpPr/>
            <p:nvPr/>
          </p:nvSpPr>
          <p:spPr>
            <a:xfrm>
              <a:off x="4422925" y="3880675"/>
              <a:ext cx="228000" cy="32950"/>
            </a:xfrm>
            <a:custGeom>
              <a:rect b="b" l="l" r="r" t="t"/>
              <a:pathLst>
                <a:path extrusionOk="0" h="1318" w="9120">
                  <a:moveTo>
                    <a:pt x="8935" y="0"/>
                  </a:moveTo>
                  <a:lnTo>
                    <a:pt x="180" y="31"/>
                  </a:lnTo>
                  <a:cubicBezTo>
                    <a:pt x="81" y="31"/>
                    <a:pt x="0" y="111"/>
                    <a:pt x="0" y="211"/>
                  </a:cubicBezTo>
                  <a:lnTo>
                    <a:pt x="4" y="1318"/>
                  </a:lnTo>
                  <a:lnTo>
                    <a:pt x="9119" y="1285"/>
                  </a:lnTo>
                  <a:lnTo>
                    <a:pt x="9116" y="180"/>
                  </a:lnTo>
                  <a:cubicBezTo>
                    <a:pt x="9116" y="81"/>
                    <a:pt x="9035" y="0"/>
                    <a:pt x="89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86"/>
            <p:cNvSpPr/>
            <p:nvPr/>
          </p:nvSpPr>
          <p:spPr>
            <a:xfrm>
              <a:off x="4621550" y="3892425"/>
              <a:ext cx="10100" cy="20500"/>
            </a:xfrm>
            <a:custGeom>
              <a:rect b="b" l="l" r="r" t="t"/>
              <a:pathLst>
                <a:path extrusionOk="0" h="820" w="404">
                  <a:moveTo>
                    <a:pt x="200" y="0"/>
                  </a:moveTo>
                  <a:cubicBezTo>
                    <a:pt x="89" y="0"/>
                    <a:pt x="1" y="90"/>
                    <a:pt x="1" y="202"/>
                  </a:cubicBezTo>
                  <a:lnTo>
                    <a:pt x="2" y="819"/>
                  </a:lnTo>
                  <a:lnTo>
                    <a:pt x="403" y="819"/>
                  </a:lnTo>
                  <a:lnTo>
                    <a:pt x="400" y="200"/>
                  </a:lnTo>
                  <a:cubicBezTo>
                    <a:pt x="400" y="90"/>
                    <a:pt x="309"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86"/>
            <p:cNvSpPr/>
            <p:nvPr/>
          </p:nvSpPr>
          <p:spPr>
            <a:xfrm>
              <a:off x="4598975" y="3892500"/>
              <a:ext cx="10075" cy="20525"/>
            </a:xfrm>
            <a:custGeom>
              <a:rect b="b" l="l" r="r" t="t"/>
              <a:pathLst>
                <a:path extrusionOk="0" h="821" w="403">
                  <a:moveTo>
                    <a:pt x="200" y="1"/>
                  </a:moveTo>
                  <a:cubicBezTo>
                    <a:pt x="90" y="1"/>
                    <a:pt x="0" y="91"/>
                    <a:pt x="0" y="200"/>
                  </a:cubicBezTo>
                  <a:lnTo>
                    <a:pt x="4" y="820"/>
                  </a:lnTo>
                  <a:lnTo>
                    <a:pt x="403" y="818"/>
                  </a:lnTo>
                  <a:lnTo>
                    <a:pt x="401" y="200"/>
                  </a:lnTo>
                  <a:cubicBezTo>
                    <a:pt x="401" y="89"/>
                    <a:pt x="311" y="1"/>
                    <a:pt x="2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86"/>
            <p:cNvSpPr/>
            <p:nvPr/>
          </p:nvSpPr>
          <p:spPr>
            <a:xfrm>
              <a:off x="4576425" y="3892550"/>
              <a:ext cx="10100" cy="20550"/>
            </a:xfrm>
            <a:custGeom>
              <a:rect b="b" l="l" r="r" t="t"/>
              <a:pathLst>
                <a:path extrusionOk="0" h="822" w="404">
                  <a:moveTo>
                    <a:pt x="200" y="1"/>
                  </a:moveTo>
                  <a:cubicBezTo>
                    <a:pt x="91" y="3"/>
                    <a:pt x="0" y="93"/>
                    <a:pt x="0" y="202"/>
                  </a:cubicBezTo>
                  <a:lnTo>
                    <a:pt x="2" y="822"/>
                  </a:lnTo>
                  <a:lnTo>
                    <a:pt x="403" y="820"/>
                  </a:lnTo>
                  <a:lnTo>
                    <a:pt x="401" y="200"/>
                  </a:lnTo>
                  <a:cubicBezTo>
                    <a:pt x="399" y="91"/>
                    <a:pt x="309" y="1"/>
                    <a:pt x="2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86"/>
            <p:cNvSpPr/>
            <p:nvPr/>
          </p:nvSpPr>
          <p:spPr>
            <a:xfrm>
              <a:off x="4553875" y="3892650"/>
              <a:ext cx="10100" cy="20500"/>
            </a:xfrm>
            <a:custGeom>
              <a:rect b="b" l="l" r="r" t="t"/>
              <a:pathLst>
                <a:path extrusionOk="0" h="820" w="404">
                  <a:moveTo>
                    <a:pt x="200" y="1"/>
                  </a:moveTo>
                  <a:cubicBezTo>
                    <a:pt x="91" y="1"/>
                    <a:pt x="1" y="91"/>
                    <a:pt x="1" y="202"/>
                  </a:cubicBezTo>
                  <a:lnTo>
                    <a:pt x="3" y="820"/>
                  </a:lnTo>
                  <a:lnTo>
                    <a:pt x="404" y="820"/>
                  </a:lnTo>
                  <a:lnTo>
                    <a:pt x="400" y="200"/>
                  </a:lnTo>
                  <a:lnTo>
                    <a:pt x="402" y="200"/>
                  </a:lnTo>
                  <a:cubicBezTo>
                    <a:pt x="400" y="91"/>
                    <a:pt x="310" y="1"/>
                    <a:pt x="2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86"/>
            <p:cNvSpPr/>
            <p:nvPr/>
          </p:nvSpPr>
          <p:spPr>
            <a:xfrm>
              <a:off x="4531300" y="3892750"/>
              <a:ext cx="10100" cy="20500"/>
            </a:xfrm>
            <a:custGeom>
              <a:rect b="b" l="l" r="r" t="t"/>
              <a:pathLst>
                <a:path extrusionOk="0" h="820" w="404">
                  <a:moveTo>
                    <a:pt x="203" y="1"/>
                  </a:moveTo>
                  <a:cubicBezTo>
                    <a:pt x="202" y="1"/>
                    <a:pt x="201" y="1"/>
                    <a:pt x="200" y="1"/>
                  </a:cubicBezTo>
                  <a:cubicBezTo>
                    <a:pt x="91" y="1"/>
                    <a:pt x="0" y="91"/>
                    <a:pt x="2" y="200"/>
                  </a:cubicBezTo>
                  <a:lnTo>
                    <a:pt x="4" y="820"/>
                  </a:lnTo>
                  <a:lnTo>
                    <a:pt x="403" y="818"/>
                  </a:lnTo>
                  <a:lnTo>
                    <a:pt x="401" y="200"/>
                  </a:lnTo>
                  <a:cubicBezTo>
                    <a:pt x="401" y="90"/>
                    <a:pt x="313"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86"/>
            <p:cNvSpPr/>
            <p:nvPr/>
          </p:nvSpPr>
          <p:spPr>
            <a:xfrm>
              <a:off x="4508750" y="3892800"/>
              <a:ext cx="10100" cy="20550"/>
            </a:xfrm>
            <a:custGeom>
              <a:rect b="b" l="l" r="r" t="t"/>
              <a:pathLst>
                <a:path extrusionOk="0" h="822" w="404">
                  <a:moveTo>
                    <a:pt x="200" y="0"/>
                  </a:moveTo>
                  <a:cubicBezTo>
                    <a:pt x="91" y="2"/>
                    <a:pt x="1" y="93"/>
                    <a:pt x="1" y="202"/>
                  </a:cubicBezTo>
                  <a:lnTo>
                    <a:pt x="3" y="821"/>
                  </a:lnTo>
                  <a:lnTo>
                    <a:pt x="404" y="820"/>
                  </a:lnTo>
                  <a:lnTo>
                    <a:pt x="402" y="200"/>
                  </a:lnTo>
                  <a:cubicBezTo>
                    <a:pt x="400" y="91"/>
                    <a:pt x="310"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86"/>
            <p:cNvSpPr/>
            <p:nvPr/>
          </p:nvSpPr>
          <p:spPr>
            <a:xfrm>
              <a:off x="4486225" y="3892900"/>
              <a:ext cx="10050" cy="20500"/>
            </a:xfrm>
            <a:custGeom>
              <a:rect b="b" l="l" r="r" t="t"/>
              <a:pathLst>
                <a:path extrusionOk="0" h="820" w="402">
                  <a:moveTo>
                    <a:pt x="200" y="0"/>
                  </a:moveTo>
                  <a:cubicBezTo>
                    <a:pt x="88" y="0"/>
                    <a:pt x="0" y="90"/>
                    <a:pt x="0" y="202"/>
                  </a:cubicBezTo>
                  <a:lnTo>
                    <a:pt x="2" y="819"/>
                  </a:lnTo>
                  <a:lnTo>
                    <a:pt x="401" y="817"/>
                  </a:lnTo>
                  <a:lnTo>
                    <a:pt x="399" y="200"/>
                  </a:lnTo>
                  <a:cubicBezTo>
                    <a:pt x="399" y="89"/>
                    <a:pt x="309"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86"/>
            <p:cNvSpPr/>
            <p:nvPr/>
          </p:nvSpPr>
          <p:spPr>
            <a:xfrm>
              <a:off x="4463625" y="3893000"/>
              <a:ext cx="10100" cy="20500"/>
            </a:xfrm>
            <a:custGeom>
              <a:rect b="b" l="l" r="r" t="t"/>
              <a:pathLst>
                <a:path extrusionOk="0" h="820" w="404">
                  <a:moveTo>
                    <a:pt x="204" y="0"/>
                  </a:moveTo>
                  <a:cubicBezTo>
                    <a:pt x="203" y="0"/>
                    <a:pt x="201" y="0"/>
                    <a:pt x="200" y="0"/>
                  </a:cubicBezTo>
                  <a:cubicBezTo>
                    <a:pt x="91" y="0"/>
                    <a:pt x="1" y="90"/>
                    <a:pt x="1" y="200"/>
                  </a:cubicBezTo>
                  <a:lnTo>
                    <a:pt x="5" y="819"/>
                  </a:lnTo>
                  <a:lnTo>
                    <a:pt x="404" y="817"/>
                  </a:lnTo>
                  <a:lnTo>
                    <a:pt x="402" y="198"/>
                  </a:lnTo>
                  <a:cubicBezTo>
                    <a:pt x="402" y="90"/>
                    <a:pt x="313" y="0"/>
                    <a:pt x="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86"/>
            <p:cNvSpPr/>
            <p:nvPr/>
          </p:nvSpPr>
          <p:spPr>
            <a:xfrm>
              <a:off x="4441100" y="3893050"/>
              <a:ext cx="10075" cy="20500"/>
            </a:xfrm>
            <a:custGeom>
              <a:rect b="b" l="l" r="r" t="t"/>
              <a:pathLst>
                <a:path extrusionOk="0" h="820" w="403">
                  <a:moveTo>
                    <a:pt x="200" y="0"/>
                  </a:moveTo>
                  <a:cubicBezTo>
                    <a:pt x="90" y="0"/>
                    <a:pt x="0" y="90"/>
                    <a:pt x="0" y="201"/>
                  </a:cubicBezTo>
                  <a:lnTo>
                    <a:pt x="2" y="819"/>
                  </a:lnTo>
                  <a:lnTo>
                    <a:pt x="403" y="819"/>
                  </a:lnTo>
                  <a:lnTo>
                    <a:pt x="401" y="200"/>
                  </a:lnTo>
                  <a:cubicBezTo>
                    <a:pt x="399" y="90"/>
                    <a:pt x="309"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86"/>
            <p:cNvSpPr/>
            <p:nvPr/>
          </p:nvSpPr>
          <p:spPr>
            <a:xfrm>
              <a:off x="4591300" y="3794200"/>
              <a:ext cx="127625" cy="116025"/>
            </a:xfrm>
            <a:custGeom>
              <a:rect b="b" l="l" r="r" t="t"/>
              <a:pathLst>
                <a:path extrusionOk="0" h="4641" w="5105">
                  <a:moveTo>
                    <a:pt x="2550" y="1"/>
                  </a:moveTo>
                  <a:cubicBezTo>
                    <a:pt x="1501" y="1"/>
                    <a:pt x="548" y="719"/>
                    <a:pt x="296" y="1785"/>
                  </a:cubicBezTo>
                  <a:cubicBezTo>
                    <a:pt x="0" y="3031"/>
                    <a:pt x="771" y="4282"/>
                    <a:pt x="2016" y="4577"/>
                  </a:cubicBezTo>
                  <a:cubicBezTo>
                    <a:pt x="2196" y="4620"/>
                    <a:pt x="2376" y="4641"/>
                    <a:pt x="2553" y="4641"/>
                  </a:cubicBezTo>
                  <a:cubicBezTo>
                    <a:pt x="3604" y="4641"/>
                    <a:pt x="4556" y="3922"/>
                    <a:pt x="4809" y="2855"/>
                  </a:cubicBezTo>
                  <a:cubicBezTo>
                    <a:pt x="5105" y="1610"/>
                    <a:pt x="4333" y="359"/>
                    <a:pt x="3087" y="64"/>
                  </a:cubicBezTo>
                  <a:cubicBezTo>
                    <a:pt x="2907" y="21"/>
                    <a:pt x="2727" y="1"/>
                    <a:pt x="25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86"/>
            <p:cNvSpPr/>
            <p:nvPr/>
          </p:nvSpPr>
          <p:spPr>
            <a:xfrm>
              <a:off x="4623075" y="3824950"/>
              <a:ext cx="70475" cy="55125"/>
            </a:xfrm>
            <a:custGeom>
              <a:rect b="b" l="l" r="r" t="t"/>
              <a:pathLst>
                <a:path extrusionOk="0" h="2205" w="2819">
                  <a:moveTo>
                    <a:pt x="2571" y="1"/>
                  </a:moveTo>
                  <a:cubicBezTo>
                    <a:pt x="2514" y="1"/>
                    <a:pt x="2456" y="22"/>
                    <a:pt x="2412" y="65"/>
                  </a:cubicBezTo>
                  <a:lnTo>
                    <a:pt x="816" y="1661"/>
                  </a:lnTo>
                  <a:lnTo>
                    <a:pt x="408" y="1253"/>
                  </a:lnTo>
                  <a:cubicBezTo>
                    <a:pt x="363" y="1209"/>
                    <a:pt x="306" y="1187"/>
                    <a:pt x="248" y="1187"/>
                  </a:cubicBezTo>
                  <a:cubicBezTo>
                    <a:pt x="191" y="1187"/>
                    <a:pt x="133" y="1209"/>
                    <a:pt x="89" y="1253"/>
                  </a:cubicBezTo>
                  <a:cubicBezTo>
                    <a:pt x="1" y="1339"/>
                    <a:pt x="1" y="1483"/>
                    <a:pt x="89" y="1571"/>
                  </a:cubicBezTo>
                  <a:lnTo>
                    <a:pt x="657" y="2139"/>
                  </a:lnTo>
                  <a:cubicBezTo>
                    <a:pt x="699" y="2181"/>
                    <a:pt x="757" y="2204"/>
                    <a:pt x="816" y="2204"/>
                  </a:cubicBezTo>
                  <a:lnTo>
                    <a:pt x="818" y="2204"/>
                  </a:lnTo>
                  <a:cubicBezTo>
                    <a:pt x="878" y="2204"/>
                    <a:pt x="933" y="2181"/>
                    <a:pt x="975" y="2139"/>
                  </a:cubicBezTo>
                  <a:lnTo>
                    <a:pt x="2731" y="384"/>
                  </a:lnTo>
                  <a:cubicBezTo>
                    <a:pt x="2819" y="296"/>
                    <a:pt x="2819" y="154"/>
                    <a:pt x="2731" y="65"/>
                  </a:cubicBezTo>
                  <a:cubicBezTo>
                    <a:pt x="2686" y="22"/>
                    <a:pt x="2629" y="1"/>
                    <a:pt x="25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9" name="Google Shape;2699;p186"/>
          <p:cNvGrpSpPr/>
          <p:nvPr/>
        </p:nvGrpSpPr>
        <p:grpSpPr>
          <a:xfrm>
            <a:off x="851968" y="3218292"/>
            <a:ext cx="1233188" cy="487443"/>
            <a:chOff x="408013" y="4288375"/>
            <a:chExt cx="1284438" cy="507700"/>
          </a:xfrm>
        </p:grpSpPr>
        <p:sp>
          <p:nvSpPr>
            <p:cNvPr id="2700" name="Google Shape;2700;p186"/>
            <p:cNvSpPr/>
            <p:nvPr/>
          </p:nvSpPr>
          <p:spPr>
            <a:xfrm>
              <a:off x="408013" y="4288650"/>
              <a:ext cx="1028025" cy="169175"/>
            </a:xfrm>
            <a:custGeom>
              <a:rect b="b" l="l" r="r" t="t"/>
              <a:pathLst>
                <a:path extrusionOk="0" h="6767" w="41121">
                  <a:moveTo>
                    <a:pt x="3296" y="1"/>
                  </a:moveTo>
                  <a:cubicBezTo>
                    <a:pt x="1476" y="1"/>
                    <a:pt x="1" y="1476"/>
                    <a:pt x="1" y="3296"/>
                  </a:cubicBezTo>
                  <a:lnTo>
                    <a:pt x="1" y="3469"/>
                  </a:lnTo>
                  <a:cubicBezTo>
                    <a:pt x="1" y="5290"/>
                    <a:pt x="1476" y="6767"/>
                    <a:pt x="3296" y="6767"/>
                  </a:cubicBezTo>
                  <a:lnTo>
                    <a:pt x="41120" y="6767"/>
                  </a:lnTo>
                  <a:lnTo>
                    <a:pt x="411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86"/>
            <p:cNvSpPr/>
            <p:nvPr/>
          </p:nvSpPr>
          <p:spPr>
            <a:xfrm>
              <a:off x="408025" y="4626950"/>
              <a:ext cx="1028000" cy="169125"/>
            </a:xfrm>
            <a:custGeom>
              <a:rect b="b" l="l" r="r" t="t"/>
              <a:pathLst>
                <a:path extrusionOk="0" h="6765" w="41120">
                  <a:moveTo>
                    <a:pt x="3382" y="1"/>
                  </a:moveTo>
                  <a:cubicBezTo>
                    <a:pt x="2450" y="1"/>
                    <a:pt x="1604" y="378"/>
                    <a:pt x="992" y="990"/>
                  </a:cubicBezTo>
                  <a:cubicBezTo>
                    <a:pt x="380" y="1602"/>
                    <a:pt x="0" y="2448"/>
                    <a:pt x="0" y="3382"/>
                  </a:cubicBezTo>
                  <a:cubicBezTo>
                    <a:pt x="0" y="5245"/>
                    <a:pt x="1506" y="6755"/>
                    <a:pt x="3365" y="6764"/>
                  </a:cubicBezTo>
                  <a:lnTo>
                    <a:pt x="41120" y="6764"/>
                  </a:lnTo>
                  <a:lnTo>
                    <a:pt x="411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86"/>
            <p:cNvSpPr/>
            <p:nvPr/>
          </p:nvSpPr>
          <p:spPr>
            <a:xfrm>
              <a:off x="529575" y="4626950"/>
              <a:ext cx="1028025" cy="169125"/>
            </a:xfrm>
            <a:custGeom>
              <a:rect b="b" l="l" r="r" t="t"/>
              <a:pathLst>
                <a:path extrusionOk="0" h="6765" w="41121">
                  <a:moveTo>
                    <a:pt x="336" y="1"/>
                  </a:moveTo>
                  <a:cubicBezTo>
                    <a:pt x="152" y="1"/>
                    <a:pt x="1" y="150"/>
                    <a:pt x="1" y="336"/>
                  </a:cubicBezTo>
                  <a:lnTo>
                    <a:pt x="1" y="6429"/>
                  </a:lnTo>
                  <a:cubicBezTo>
                    <a:pt x="1" y="6615"/>
                    <a:pt x="152" y="6764"/>
                    <a:pt x="336" y="6764"/>
                  </a:cubicBezTo>
                  <a:lnTo>
                    <a:pt x="41120" y="6764"/>
                  </a:lnTo>
                  <a:lnTo>
                    <a:pt x="411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86"/>
            <p:cNvSpPr/>
            <p:nvPr/>
          </p:nvSpPr>
          <p:spPr>
            <a:xfrm>
              <a:off x="604775" y="4659325"/>
              <a:ext cx="952825" cy="104375"/>
            </a:xfrm>
            <a:custGeom>
              <a:rect b="b" l="l" r="r" t="t"/>
              <a:pathLst>
                <a:path extrusionOk="0" h="4175" w="38113">
                  <a:moveTo>
                    <a:pt x="2034" y="0"/>
                  </a:moveTo>
                  <a:cubicBezTo>
                    <a:pt x="912" y="0"/>
                    <a:pt x="1" y="910"/>
                    <a:pt x="1" y="2034"/>
                  </a:cubicBezTo>
                  <a:lnTo>
                    <a:pt x="1" y="2141"/>
                  </a:lnTo>
                  <a:cubicBezTo>
                    <a:pt x="1" y="3263"/>
                    <a:pt x="912" y="4174"/>
                    <a:pt x="2034" y="4174"/>
                  </a:cubicBezTo>
                  <a:lnTo>
                    <a:pt x="38112" y="4174"/>
                  </a:lnTo>
                  <a:lnTo>
                    <a:pt x="381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86"/>
            <p:cNvSpPr/>
            <p:nvPr/>
          </p:nvSpPr>
          <p:spPr>
            <a:xfrm>
              <a:off x="661275" y="4737500"/>
              <a:ext cx="893875" cy="4150"/>
            </a:xfrm>
            <a:custGeom>
              <a:rect b="b" l="l" r="r" t="t"/>
              <a:pathLst>
                <a:path extrusionOk="0" h="166" w="35755">
                  <a:moveTo>
                    <a:pt x="83" y="0"/>
                  </a:moveTo>
                  <a:cubicBezTo>
                    <a:pt x="37" y="0"/>
                    <a:pt x="0" y="37"/>
                    <a:pt x="0" y="83"/>
                  </a:cubicBezTo>
                  <a:cubicBezTo>
                    <a:pt x="0" y="129"/>
                    <a:pt x="37" y="165"/>
                    <a:pt x="83" y="165"/>
                  </a:cubicBezTo>
                  <a:lnTo>
                    <a:pt x="35672" y="165"/>
                  </a:lnTo>
                  <a:cubicBezTo>
                    <a:pt x="35718" y="165"/>
                    <a:pt x="35755" y="129"/>
                    <a:pt x="35755" y="83"/>
                  </a:cubicBezTo>
                  <a:cubicBezTo>
                    <a:pt x="35755" y="37"/>
                    <a:pt x="35718" y="0"/>
                    <a:pt x="35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86"/>
            <p:cNvSpPr/>
            <p:nvPr/>
          </p:nvSpPr>
          <p:spPr>
            <a:xfrm>
              <a:off x="661275" y="4709000"/>
              <a:ext cx="893875" cy="4200"/>
            </a:xfrm>
            <a:custGeom>
              <a:rect b="b" l="l" r="r" t="t"/>
              <a:pathLst>
                <a:path extrusionOk="0" h="168" w="35755">
                  <a:moveTo>
                    <a:pt x="83" y="1"/>
                  </a:moveTo>
                  <a:cubicBezTo>
                    <a:pt x="37" y="1"/>
                    <a:pt x="0" y="39"/>
                    <a:pt x="0" y="85"/>
                  </a:cubicBezTo>
                  <a:cubicBezTo>
                    <a:pt x="0" y="131"/>
                    <a:pt x="37" y="168"/>
                    <a:pt x="83" y="168"/>
                  </a:cubicBezTo>
                  <a:lnTo>
                    <a:pt x="35672" y="168"/>
                  </a:lnTo>
                  <a:cubicBezTo>
                    <a:pt x="35718" y="168"/>
                    <a:pt x="35755" y="131"/>
                    <a:pt x="35755" y="85"/>
                  </a:cubicBezTo>
                  <a:cubicBezTo>
                    <a:pt x="35755" y="39"/>
                    <a:pt x="35718" y="1"/>
                    <a:pt x="356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86"/>
            <p:cNvSpPr/>
            <p:nvPr/>
          </p:nvSpPr>
          <p:spPr>
            <a:xfrm>
              <a:off x="661275" y="4681325"/>
              <a:ext cx="893875" cy="4200"/>
            </a:xfrm>
            <a:custGeom>
              <a:rect b="b" l="l" r="r" t="t"/>
              <a:pathLst>
                <a:path extrusionOk="0" h="168" w="35755">
                  <a:moveTo>
                    <a:pt x="83" y="1"/>
                  </a:moveTo>
                  <a:cubicBezTo>
                    <a:pt x="37" y="1"/>
                    <a:pt x="0" y="39"/>
                    <a:pt x="0" y="85"/>
                  </a:cubicBezTo>
                  <a:cubicBezTo>
                    <a:pt x="0" y="131"/>
                    <a:pt x="37" y="168"/>
                    <a:pt x="83" y="168"/>
                  </a:cubicBezTo>
                  <a:lnTo>
                    <a:pt x="35672" y="168"/>
                  </a:lnTo>
                  <a:cubicBezTo>
                    <a:pt x="35718" y="168"/>
                    <a:pt x="35755" y="131"/>
                    <a:pt x="35755" y="85"/>
                  </a:cubicBezTo>
                  <a:cubicBezTo>
                    <a:pt x="35755" y="39"/>
                    <a:pt x="35718" y="1"/>
                    <a:pt x="356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86"/>
            <p:cNvSpPr/>
            <p:nvPr/>
          </p:nvSpPr>
          <p:spPr>
            <a:xfrm>
              <a:off x="602725" y="4657200"/>
              <a:ext cx="458950" cy="56375"/>
            </a:xfrm>
            <a:custGeom>
              <a:rect b="b" l="l" r="r" t="t"/>
              <a:pathLst>
                <a:path extrusionOk="0" h="2255" w="18358">
                  <a:moveTo>
                    <a:pt x="2170" y="1"/>
                  </a:moveTo>
                  <a:cubicBezTo>
                    <a:pt x="973" y="1"/>
                    <a:pt x="0" y="975"/>
                    <a:pt x="0" y="2172"/>
                  </a:cubicBezTo>
                  <a:cubicBezTo>
                    <a:pt x="0" y="2218"/>
                    <a:pt x="37" y="2255"/>
                    <a:pt x="83" y="2255"/>
                  </a:cubicBezTo>
                  <a:cubicBezTo>
                    <a:pt x="129" y="2255"/>
                    <a:pt x="165" y="2218"/>
                    <a:pt x="165" y="2172"/>
                  </a:cubicBezTo>
                  <a:cubicBezTo>
                    <a:pt x="165" y="1068"/>
                    <a:pt x="1065" y="168"/>
                    <a:pt x="2170" y="168"/>
                  </a:cubicBezTo>
                  <a:lnTo>
                    <a:pt x="18275" y="168"/>
                  </a:lnTo>
                  <a:cubicBezTo>
                    <a:pt x="18321" y="168"/>
                    <a:pt x="18358" y="131"/>
                    <a:pt x="18358" y="85"/>
                  </a:cubicBezTo>
                  <a:cubicBezTo>
                    <a:pt x="18358" y="39"/>
                    <a:pt x="18321" y="1"/>
                    <a:pt x="18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86"/>
            <p:cNvSpPr/>
            <p:nvPr/>
          </p:nvSpPr>
          <p:spPr>
            <a:xfrm>
              <a:off x="1147250" y="4761600"/>
              <a:ext cx="412450" cy="4200"/>
            </a:xfrm>
            <a:custGeom>
              <a:rect b="b" l="l" r="r" t="t"/>
              <a:pathLst>
                <a:path extrusionOk="0" h="168" w="16498">
                  <a:moveTo>
                    <a:pt x="83" y="1"/>
                  </a:moveTo>
                  <a:cubicBezTo>
                    <a:pt x="37" y="1"/>
                    <a:pt x="1" y="37"/>
                    <a:pt x="1" y="83"/>
                  </a:cubicBezTo>
                  <a:cubicBezTo>
                    <a:pt x="1" y="130"/>
                    <a:pt x="37" y="168"/>
                    <a:pt x="83" y="168"/>
                  </a:cubicBezTo>
                  <a:lnTo>
                    <a:pt x="16413" y="168"/>
                  </a:lnTo>
                  <a:cubicBezTo>
                    <a:pt x="16459" y="168"/>
                    <a:pt x="16498" y="130"/>
                    <a:pt x="16498" y="83"/>
                  </a:cubicBezTo>
                  <a:cubicBezTo>
                    <a:pt x="16498" y="37"/>
                    <a:pt x="16459" y="1"/>
                    <a:pt x="164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86"/>
            <p:cNvSpPr/>
            <p:nvPr/>
          </p:nvSpPr>
          <p:spPr>
            <a:xfrm>
              <a:off x="540275" y="4457800"/>
              <a:ext cx="1028025" cy="169175"/>
            </a:xfrm>
            <a:custGeom>
              <a:rect b="b" l="l" r="r" t="t"/>
              <a:pathLst>
                <a:path extrusionOk="0" h="6767" w="41121">
                  <a:moveTo>
                    <a:pt x="3296" y="1"/>
                  </a:moveTo>
                  <a:cubicBezTo>
                    <a:pt x="1476" y="1"/>
                    <a:pt x="1" y="1476"/>
                    <a:pt x="1" y="3296"/>
                  </a:cubicBezTo>
                  <a:lnTo>
                    <a:pt x="1" y="3469"/>
                  </a:lnTo>
                  <a:cubicBezTo>
                    <a:pt x="1" y="5290"/>
                    <a:pt x="1476" y="6767"/>
                    <a:pt x="3296" y="6767"/>
                  </a:cubicBezTo>
                  <a:lnTo>
                    <a:pt x="41120" y="6767"/>
                  </a:lnTo>
                  <a:lnTo>
                    <a:pt x="411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186"/>
            <p:cNvSpPr/>
            <p:nvPr/>
          </p:nvSpPr>
          <p:spPr>
            <a:xfrm>
              <a:off x="664425" y="4457800"/>
              <a:ext cx="1028025" cy="169175"/>
            </a:xfrm>
            <a:custGeom>
              <a:rect b="b" l="l" r="r" t="t"/>
              <a:pathLst>
                <a:path extrusionOk="0" h="6767" w="41121">
                  <a:moveTo>
                    <a:pt x="337" y="1"/>
                  </a:moveTo>
                  <a:cubicBezTo>
                    <a:pt x="152" y="1"/>
                    <a:pt x="1" y="152"/>
                    <a:pt x="1" y="337"/>
                  </a:cubicBezTo>
                  <a:lnTo>
                    <a:pt x="1" y="6431"/>
                  </a:lnTo>
                  <a:cubicBezTo>
                    <a:pt x="1" y="6615"/>
                    <a:pt x="152" y="6767"/>
                    <a:pt x="337" y="6767"/>
                  </a:cubicBezTo>
                  <a:lnTo>
                    <a:pt x="41120" y="6767"/>
                  </a:lnTo>
                  <a:lnTo>
                    <a:pt x="411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86"/>
            <p:cNvSpPr/>
            <p:nvPr/>
          </p:nvSpPr>
          <p:spPr>
            <a:xfrm>
              <a:off x="739625" y="4490175"/>
              <a:ext cx="952825" cy="104425"/>
            </a:xfrm>
            <a:custGeom>
              <a:rect b="b" l="l" r="r" t="t"/>
              <a:pathLst>
                <a:path extrusionOk="0" h="4177" w="38113">
                  <a:moveTo>
                    <a:pt x="2034" y="1"/>
                  </a:moveTo>
                  <a:cubicBezTo>
                    <a:pt x="912" y="1"/>
                    <a:pt x="1" y="912"/>
                    <a:pt x="1" y="2036"/>
                  </a:cubicBezTo>
                  <a:lnTo>
                    <a:pt x="1" y="2142"/>
                  </a:lnTo>
                  <a:cubicBezTo>
                    <a:pt x="1" y="3266"/>
                    <a:pt x="912" y="4177"/>
                    <a:pt x="2034" y="4177"/>
                  </a:cubicBezTo>
                  <a:lnTo>
                    <a:pt x="38112" y="4177"/>
                  </a:lnTo>
                  <a:lnTo>
                    <a:pt x="3811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86"/>
            <p:cNvSpPr/>
            <p:nvPr/>
          </p:nvSpPr>
          <p:spPr>
            <a:xfrm>
              <a:off x="789750" y="4568350"/>
              <a:ext cx="898725" cy="4200"/>
            </a:xfrm>
            <a:custGeom>
              <a:rect b="b" l="l" r="r" t="t"/>
              <a:pathLst>
                <a:path extrusionOk="0" h="168" w="35949">
                  <a:moveTo>
                    <a:pt x="83" y="0"/>
                  </a:moveTo>
                  <a:cubicBezTo>
                    <a:pt x="37" y="0"/>
                    <a:pt x="0" y="37"/>
                    <a:pt x="0" y="83"/>
                  </a:cubicBezTo>
                  <a:cubicBezTo>
                    <a:pt x="0" y="129"/>
                    <a:pt x="37" y="167"/>
                    <a:pt x="83" y="167"/>
                  </a:cubicBezTo>
                  <a:lnTo>
                    <a:pt x="35864" y="167"/>
                  </a:lnTo>
                  <a:cubicBezTo>
                    <a:pt x="35910" y="167"/>
                    <a:pt x="35948" y="129"/>
                    <a:pt x="35948" y="83"/>
                  </a:cubicBezTo>
                  <a:cubicBezTo>
                    <a:pt x="35948" y="37"/>
                    <a:pt x="35910" y="0"/>
                    <a:pt x="35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186"/>
            <p:cNvSpPr/>
            <p:nvPr/>
          </p:nvSpPr>
          <p:spPr>
            <a:xfrm>
              <a:off x="789750" y="4539900"/>
              <a:ext cx="898725" cy="4200"/>
            </a:xfrm>
            <a:custGeom>
              <a:rect b="b" l="l" r="r" t="t"/>
              <a:pathLst>
                <a:path extrusionOk="0" h="168" w="35949">
                  <a:moveTo>
                    <a:pt x="83" y="1"/>
                  </a:moveTo>
                  <a:cubicBezTo>
                    <a:pt x="37" y="1"/>
                    <a:pt x="0" y="37"/>
                    <a:pt x="0" y="83"/>
                  </a:cubicBezTo>
                  <a:cubicBezTo>
                    <a:pt x="0" y="129"/>
                    <a:pt x="37" y="168"/>
                    <a:pt x="83" y="168"/>
                  </a:cubicBezTo>
                  <a:lnTo>
                    <a:pt x="35864" y="168"/>
                  </a:lnTo>
                  <a:cubicBezTo>
                    <a:pt x="35910" y="168"/>
                    <a:pt x="35948" y="129"/>
                    <a:pt x="35948" y="83"/>
                  </a:cubicBezTo>
                  <a:cubicBezTo>
                    <a:pt x="35948" y="37"/>
                    <a:pt x="35910" y="1"/>
                    <a:pt x="358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86"/>
            <p:cNvSpPr/>
            <p:nvPr/>
          </p:nvSpPr>
          <p:spPr>
            <a:xfrm>
              <a:off x="789750" y="4512250"/>
              <a:ext cx="898725" cy="4200"/>
            </a:xfrm>
            <a:custGeom>
              <a:rect b="b" l="l" r="r" t="t"/>
              <a:pathLst>
                <a:path extrusionOk="0" h="168" w="35949">
                  <a:moveTo>
                    <a:pt x="83" y="0"/>
                  </a:moveTo>
                  <a:cubicBezTo>
                    <a:pt x="37" y="0"/>
                    <a:pt x="0" y="37"/>
                    <a:pt x="0" y="83"/>
                  </a:cubicBezTo>
                  <a:cubicBezTo>
                    <a:pt x="0" y="129"/>
                    <a:pt x="37" y="167"/>
                    <a:pt x="83" y="167"/>
                  </a:cubicBezTo>
                  <a:lnTo>
                    <a:pt x="35864" y="167"/>
                  </a:lnTo>
                  <a:cubicBezTo>
                    <a:pt x="35910" y="167"/>
                    <a:pt x="35948" y="129"/>
                    <a:pt x="35948" y="83"/>
                  </a:cubicBezTo>
                  <a:cubicBezTo>
                    <a:pt x="35948" y="37"/>
                    <a:pt x="35910" y="0"/>
                    <a:pt x="35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86"/>
            <p:cNvSpPr/>
            <p:nvPr/>
          </p:nvSpPr>
          <p:spPr>
            <a:xfrm>
              <a:off x="548000" y="4288375"/>
              <a:ext cx="1028000" cy="169125"/>
            </a:xfrm>
            <a:custGeom>
              <a:rect b="b" l="l" r="r" t="t"/>
              <a:pathLst>
                <a:path extrusionOk="0" h="6765" w="41120">
                  <a:moveTo>
                    <a:pt x="336" y="1"/>
                  </a:moveTo>
                  <a:cubicBezTo>
                    <a:pt x="150" y="1"/>
                    <a:pt x="0" y="150"/>
                    <a:pt x="0" y="336"/>
                  </a:cubicBezTo>
                  <a:lnTo>
                    <a:pt x="0" y="6429"/>
                  </a:lnTo>
                  <a:cubicBezTo>
                    <a:pt x="0" y="6615"/>
                    <a:pt x="150" y="6765"/>
                    <a:pt x="336" y="6765"/>
                  </a:cubicBezTo>
                  <a:lnTo>
                    <a:pt x="41120" y="6765"/>
                  </a:lnTo>
                  <a:lnTo>
                    <a:pt x="411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186"/>
            <p:cNvSpPr/>
            <p:nvPr/>
          </p:nvSpPr>
          <p:spPr>
            <a:xfrm>
              <a:off x="623150" y="4320750"/>
              <a:ext cx="952850" cy="104375"/>
            </a:xfrm>
            <a:custGeom>
              <a:rect b="b" l="l" r="r" t="t"/>
              <a:pathLst>
                <a:path extrusionOk="0" h="4175" w="38114">
                  <a:moveTo>
                    <a:pt x="2036" y="1"/>
                  </a:moveTo>
                  <a:cubicBezTo>
                    <a:pt x="911" y="1"/>
                    <a:pt x="0" y="912"/>
                    <a:pt x="0" y="2034"/>
                  </a:cubicBezTo>
                  <a:lnTo>
                    <a:pt x="0" y="2141"/>
                  </a:lnTo>
                  <a:cubicBezTo>
                    <a:pt x="0" y="3265"/>
                    <a:pt x="911" y="4175"/>
                    <a:pt x="2036" y="4175"/>
                  </a:cubicBezTo>
                  <a:lnTo>
                    <a:pt x="38114" y="4175"/>
                  </a:lnTo>
                  <a:lnTo>
                    <a:pt x="381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86"/>
            <p:cNvSpPr/>
            <p:nvPr/>
          </p:nvSpPr>
          <p:spPr>
            <a:xfrm>
              <a:off x="673250" y="4398925"/>
              <a:ext cx="898725" cy="4150"/>
            </a:xfrm>
            <a:custGeom>
              <a:rect b="b" l="l" r="r" t="t"/>
              <a:pathLst>
                <a:path extrusionOk="0" h="166" w="35949">
                  <a:moveTo>
                    <a:pt x="85" y="0"/>
                  </a:moveTo>
                  <a:cubicBezTo>
                    <a:pt x="39" y="0"/>
                    <a:pt x="1" y="37"/>
                    <a:pt x="1" y="83"/>
                  </a:cubicBezTo>
                  <a:cubicBezTo>
                    <a:pt x="1" y="129"/>
                    <a:pt x="39" y="165"/>
                    <a:pt x="85" y="165"/>
                  </a:cubicBezTo>
                  <a:lnTo>
                    <a:pt x="35866" y="165"/>
                  </a:lnTo>
                  <a:cubicBezTo>
                    <a:pt x="35912" y="165"/>
                    <a:pt x="35949" y="129"/>
                    <a:pt x="35949" y="83"/>
                  </a:cubicBezTo>
                  <a:cubicBezTo>
                    <a:pt x="35949" y="37"/>
                    <a:pt x="35912" y="0"/>
                    <a:pt x="358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86"/>
            <p:cNvSpPr/>
            <p:nvPr/>
          </p:nvSpPr>
          <p:spPr>
            <a:xfrm>
              <a:off x="673250" y="4370425"/>
              <a:ext cx="898725" cy="4200"/>
            </a:xfrm>
            <a:custGeom>
              <a:rect b="b" l="l" r="r" t="t"/>
              <a:pathLst>
                <a:path extrusionOk="0" h="168" w="35949">
                  <a:moveTo>
                    <a:pt x="85" y="1"/>
                  </a:moveTo>
                  <a:cubicBezTo>
                    <a:pt x="39" y="1"/>
                    <a:pt x="1" y="39"/>
                    <a:pt x="1" y="85"/>
                  </a:cubicBezTo>
                  <a:cubicBezTo>
                    <a:pt x="1" y="131"/>
                    <a:pt x="39" y="168"/>
                    <a:pt x="85" y="168"/>
                  </a:cubicBezTo>
                  <a:lnTo>
                    <a:pt x="35866" y="168"/>
                  </a:lnTo>
                  <a:cubicBezTo>
                    <a:pt x="35912" y="168"/>
                    <a:pt x="35949" y="131"/>
                    <a:pt x="35949" y="85"/>
                  </a:cubicBezTo>
                  <a:cubicBezTo>
                    <a:pt x="35949" y="39"/>
                    <a:pt x="35912" y="1"/>
                    <a:pt x="358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86"/>
            <p:cNvSpPr/>
            <p:nvPr/>
          </p:nvSpPr>
          <p:spPr>
            <a:xfrm>
              <a:off x="673250" y="4342800"/>
              <a:ext cx="898725" cy="4150"/>
            </a:xfrm>
            <a:custGeom>
              <a:rect b="b" l="l" r="r" t="t"/>
              <a:pathLst>
                <a:path extrusionOk="0" h="166" w="35949">
                  <a:moveTo>
                    <a:pt x="85" y="1"/>
                  </a:moveTo>
                  <a:cubicBezTo>
                    <a:pt x="39" y="1"/>
                    <a:pt x="1" y="37"/>
                    <a:pt x="1" y="83"/>
                  </a:cubicBezTo>
                  <a:cubicBezTo>
                    <a:pt x="1" y="130"/>
                    <a:pt x="39" y="166"/>
                    <a:pt x="85" y="166"/>
                  </a:cubicBezTo>
                  <a:lnTo>
                    <a:pt x="35866" y="166"/>
                  </a:lnTo>
                  <a:cubicBezTo>
                    <a:pt x="35912" y="166"/>
                    <a:pt x="35949" y="130"/>
                    <a:pt x="35949" y="83"/>
                  </a:cubicBezTo>
                  <a:cubicBezTo>
                    <a:pt x="35949" y="37"/>
                    <a:pt x="35912" y="1"/>
                    <a:pt x="358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0" name="Google Shape;2720;p186"/>
          <p:cNvGrpSpPr/>
          <p:nvPr/>
        </p:nvGrpSpPr>
        <p:grpSpPr>
          <a:xfrm>
            <a:off x="1576357" y="2235036"/>
            <a:ext cx="941882" cy="1470705"/>
            <a:chOff x="1929475" y="3160175"/>
            <a:chExt cx="981025" cy="1531825"/>
          </a:xfrm>
        </p:grpSpPr>
        <p:sp>
          <p:nvSpPr>
            <p:cNvPr id="2721" name="Google Shape;2721;p186"/>
            <p:cNvSpPr/>
            <p:nvPr/>
          </p:nvSpPr>
          <p:spPr>
            <a:xfrm>
              <a:off x="2645950" y="4493550"/>
              <a:ext cx="110800" cy="118050"/>
            </a:xfrm>
            <a:custGeom>
              <a:rect b="b" l="l" r="r" t="t"/>
              <a:pathLst>
                <a:path extrusionOk="0" h="4722" w="4432">
                  <a:moveTo>
                    <a:pt x="3461" y="0"/>
                  </a:moveTo>
                  <a:lnTo>
                    <a:pt x="0" y="286"/>
                  </a:lnTo>
                  <a:lnTo>
                    <a:pt x="1725" y="4391"/>
                  </a:lnTo>
                  <a:lnTo>
                    <a:pt x="4432" y="4721"/>
                  </a:lnTo>
                  <a:lnTo>
                    <a:pt x="3461" y="0"/>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86"/>
            <p:cNvSpPr/>
            <p:nvPr/>
          </p:nvSpPr>
          <p:spPr>
            <a:xfrm>
              <a:off x="2422625" y="4015850"/>
              <a:ext cx="362600" cy="533725"/>
            </a:xfrm>
            <a:custGeom>
              <a:rect b="b" l="l" r="r" t="t"/>
              <a:pathLst>
                <a:path extrusionOk="0" h="21349" w="14504">
                  <a:moveTo>
                    <a:pt x="8308" y="1"/>
                  </a:moveTo>
                  <a:lnTo>
                    <a:pt x="0" y="3513"/>
                  </a:lnTo>
                  <a:lnTo>
                    <a:pt x="8500" y="21349"/>
                  </a:lnTo>
                  <a:lnTo>
                    <a:pt x="14504" y="21109"/>
                  </a:lnTo>
                  <a:lnTo>
                    <a:pt x="83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86"/>
            <p:cNvSpPr/>
            <p:nvPr/>
          </p:nvSpPr>
          <p:spPr>
            <a:xfrm>
              <a:off x="2562600" y="4320550"/>
              <a:ext cx="89650" cy="191300"/>
            </a:xfrm>
            <a:custGeom>
              <a:rect b="b" l="l" r="r" t="t"/>
              <a:pathLst>
                <a:path extrusionOk="0" h="7652" w="3586">
                  <a:moveTo>
                    <a:pt x="105" y="1"/>
                  </a:moveTo>
                  <a:cubicBezTo>
                    <a:pt x="92" y="1"/>
                    <a:pt x="80" y="3"/>
                    <a:pt x="68" y="9"/>
                  </a:cubicBezTo>
                  <a:cubicBezTo>
                    <a:pt x="22" y="30"/>
                    <a:pt x="0" y="84"/>
                    <a:pt x="22" y="130"/>
                  </a:cubicBezTo>
                  <a:lnTo>
                    <a:pt x="346" y="845"/>
                  </a:lnTo>
                  <a:cubicBezTo>
                    <a:pt x="361" y="880"/>
                    <a:pt x="394" y="899"/>
                    <a:pt x="428" y="899"/>
                  </a:cubicBezTo>
                  <a:cubicBezTo>
                    <a:pt x="442" y="899"/>
                    <a:pt x="453" y="897"/>
                    <a:pt x="467" y="891"/>
                  </a:cubicBezTo>
                  <a:cubicBezTo>
                    <a:pt x="513" y="870"/>
                    <a:pt x="532" y="816"/>
                    <a:pt x="511" y="770"/>
                  </a:cubicBezTo>
                  <a:lnTo>
                    <a:pt x="187" y="55"/>
                  </a:lnTo>
                  <a:cubicBezTo>
                    <a:pt x="172" y="21"/>
                    <a:pt x="140" y="1"/>
                    <a:pt x="105" y="1"/>
                  </a:cubicBezTo>
                  <a:close/>
                  <a:moveTo>
                    <a:pt x="753" y="1434"/>
                  </a:moveTo>
                  <a:cubicBezTo>
                    <a:pt x="741" y="1434"/>
                    <a:pt x="728" y="1436"/>
                    <a:pt x="716" y="1442"/>
                  </a:cubicBezTo>
                  <a:cubicBezTo>
                    <a:pt x="670" y="1463"/>
                    <a:pt x="649" y="1517"/>
                    <a:pt x="670" y="1563"/>
                  </a:cubicBezTo>
                  <a:lnTo>
                    <a:pt x="994" y="2280"/>
                  </a:lnTo>
                  <a:cubicBezTo>
                    <a:pt x="1009" y="2313"/>
                    <a:pt x="1042" y="2332"/>
                    <a:pt x="1077" y="2332"/>
                  </a:cubicBezTo>
                  <a:cubicBezTo>
                    <a:pt x="1090" y="2332"/>
                    <a:pt x="1103" y="2330"/>
                    <a:pt x="1115" y="2324"/>
                  </a:cubicBezTo>
                  <a:cubicBezTo>
                    <a:pt x="1161" y="2303"/>
                    <a:pt x="1180" y="2249"/>
                    <a:pt x="1159" y="2205"/>
                  </a:cubicBezTo>
                  <a:lnTo>
                    <a:pt x="835" y="1488"/>
                  </a:lnTo>
                  <a:cubicBezTo>
                    <a:pt x="821" y="1454"/>
                    <a:pt x="788" y="1434"/>
                    <a:pt x="753" y="1434"/>
                  </a:cubicBezTo>
                  <a:close/>
                  <a:moveTo>
                    <a:pt x="1403" y="2868"/>
                  </a:moveTo>
                  <a:cubicBezTo>
                    <a:pt x="1390" y="2868"/>
                    <a:pt x="1377" y="2871"/>
                    <a:pt x="1364" y="2877"/>
                  </a:cubicBezTo>
                  <a:cubicBezTo>
                    <a:pt x="1318" y="2896"/>
                    <a:pt x="1297" y="2950"/>
                    <a:pt x="1318" y="2996"/>
                  </a:cubicBezTo>
                  <a:lnTo>
                    <a:pt x="1642" y="3713"/>
                  </a:lnTo>
                  <a:cubicBezTo>
                    <a:pt x="1658" y="3746"/>
                    <a:pt x="1690" y="3767"/>
                    <a:pt x="1725" y="3767"/>
                  </a:cubicBezTo>
                  <a:cubicBezTo>
                    <a:pt x="1738" y="3767"/>
                    <a:pt x="1752" y="3763"/>
                    <a:pt x="1763" y="3757"/>
                  </a:cubicBezTo>
                  <a:cubicBezTo>
                    <a:pt x="1809" y="3738"/>
                    <a:pt x="1829" y="3684"/>
                    <a:pt x="1807" y="3638"/>
                  </a:cubicBezTo>
                  <a:lnTo>
                    <a:pt x="1483" y="2921"/>
                  </a:lnTo>
                  <a:cubicBezTo>
                    <a:pt x="1469" y="2887"/>
                    <a:pt x="1437" y="2868"/>
                    <a:pt x="1403" y="2868"/>
                  </a:cubicBezTo>
                  <a:close/>
                  <a:moveTo>
                    <a:pt x="2050" y="4301"/>
                  </a:moveTo>
                  <a:cubicBezTo>
                    <a:pt x="2038" y="4301"/>
                    <a:pt x="2025" y="4304"/>
                    <a:pt x="2013" y="4310"/>
                  </a:cubicBezTo>
                  <a:cubicBezTo>
                    <a:pt x="1967" y="4331"/>
                    <a:pt x="1946" y="4384"/>
                    <a:pt x="1967" y="4428"/>
                  </a:cubicBezTo>
                  <a:lnTo>
                    <a:pt x="2291" y="5146"/>
                  </a:lnTo>
                  <a:cubicBezTo>
                    <a:pt x="2306" y="5180"/>
                    <a:pt x="2339" y="5200"/>
                    <a:pt x="2373" y="5200"/>
                  </a:cubicBezTo>
                  <a:cubicBezTo>
                    <a:pt x="2387" y="5200"/>
                    <a:pt x="2400" y="5198"/>
                    <a:pt x="2412" y="5192"/>
                  </a:cubicBezTo>
                  <a:cubicBezTo>
                    <a:pt x="2458" y="5171"/>
                    <a:pt x="2477" y="5117"/>
                    <a:pt x="2456" y="5071"/>
                  </a:cubicBezTo>
                  <a:lnTo>
                    <a:pt x="2132" y="4354"/>
                  </a:lnTo>
                  <a:cubicBezTo>
                    <a:pt x="2118" y="4321"/>
                    <a:pt x="2085" y="4301"/>
                    <a:pt x="2050" y="4301"/>
                  </a:cubicBezTo>
                  <a:close/>
                  <a:moveTo>
                    <a:pt x="2698" y="5734"/>
                  </a:moveTo>
                  <a:cubicBezTo>
                    <a:pt x="2686" y="5734"/>
                    <a:pt x="2673" y="5737"/>
                    <a:pt x="2661" y="5742"/>
                  </a:cubicBezTo>
                  <a:cubicBezTo>
                    <a:pt x="2615" y="5764"/>
                    <a:pt x="2594" y="5817"/>
                    <a:pt x="2615" y="5863"/>
                  </a:cubicBezTo>
                  <a:lnTo>
                    <a:pt x="2939" y="6579"/>
                  </a:lnTo>
                  <a:cubicBezTo>
                    <a:pt x="2955" y="6613"/>
                    <a:pt x="2987" y="6633"/>
                    <a:pt x="3022" y="6633"/>
                  </a:cubicBezTo>
                  <a:cubicBezTo>
                    <a:pt x="3035" y="6633"/>
                    <a:pt x="3049" y="6631"/>
                    <a:pt x="3060" y="6625"/>
                  </a:cubicBezTo>
                  <a:cubicBezTo>
                    <a:pt x="3106" y="6604"/>
                    <a:pt x="3125" y="6550"/>
                    <a:pt x="3104" y="6504"/>
                  </a:cubicBezTo>
                  <a:lnTo>
                    <a:pt x="2780" y="5789"/>
                  </a:lnTo>
                  <a:cubicBezTo>
                    <a:pt x="2766" y="5755"/>
                    <a:pt x="2733" y="5734"/>
                    <a:pt x="2698" y="5734"/>
                  </a:cubicBezTo>
                  <a:close/>
                  <a:moveTo>
                    <a:pt x="3346" y="7168"/>
                  </a:moveTo>
                  <a:cubicBezTo>
                    <a:pt x="3334" y="7168"/>
                    <a:pt x="3321" y="7170"/>
                    <a:pt x="3309" y="7175"/>
                  </a:cubicBezTo>
                  <a:cubicBezTo>
                    <a:pt x="3263" y="7197"/>
                    <a:pt x="3242" y="7250"/>
                    <a:pt x="3263" y="7296"/>
                  </a:cubicBezTo>
                  <a:lnTo>
                    <a:pt x="3400" y="7597"/>
                  </a:lnTo>
                  <a:cubicBezTo>
                    <a:pt x="3415" y="7630"/>
                    <a:pt x="3448" y="7651"/>
                    <a:pt x="3482" y="7651"/>
                  </a:cubicBezTo>
                  <a:cubicBezTo>
                    <a:pt x="3495" y="7651"/>
                    <a:pt x="3509" y="7647"/>
                    <a:pt x="3520" y="7643"/>
                  </a:cubicBezTo>
                  <a:cubicBezTo>
                    <a:pt x="3566" y="7622"/>
                    <a:pt x="3586" y="7569"/>
                    <a:pt x="3565" y="7523"/>
                  </a:cubicBezTo>
                  <a:lnTo>
                    <a:pt x="3428" y="7221"/>
                  </a:lnTo>
                  <a:cubicBezTo>
                    <a:pt x="3414" y="7187"/>
                    <a:pt x="3381" y="7168"/>
                    <a:pt x="3346" y="7168"/>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86"/>
            <p:cNvSpPr/>
            <p:nvPr/>
          </p:nvSpPr>
          <p:spPr>
            <a:xfrm>
              <a:off x="2607200" y="4506725"/>
              <a:ext cx="188100" cy="54450"/>
            </a:xfrm>
            <a:custGeom>
              <a:rect b="b" l="l" r="r" t="t"/>
              <a:pathLst>
                <a:path extrusionOk="0" h="2178" w="7524">
                  <a:moveTo>
                    <a:pt x="6927" y="1"/>
                  </a:moveTo>
                  <a:lnTo>
                    <a:pt x="0" y="223"/>
                  </a:lnTo>
                  <a:lnTo>
                    <a:pt x="896" y="2178"/>
                  </a:lnTo>
                  <a:lnTo>
                    <a:pt x="7524" y="1957"/>
                  </a:lnTo>
                  <a:lnTo>
                    <a:pt x="69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86"/>
            <p:cNvSpPr/>
            <p:nvPr/>
          </p:nvSpPr>
          <p:spPr>
            <a:xfrm>
              <a:off x="2679825" y="4593600"/>
              <a:ext cx="230675" cy="98400"/>
            </a:xfrm>
            <a:custGeom>
              <a:rect b="b" l="l" r="r" t="t"/>
              <a:pathLst>
                <a:path extrusionOk="0" h="3936" w="9227">
                  <a:moveTo>
                    <a:pt x="153" y="1"/>
                  </a:moveTo>
                  <a:cubicBezTo>
                    <a:pt x="60" y="1"/>
                    <a:pt x="1" y="56"/>
                    <a:pt x="17" y="213"/>
                  </a:cubicBezTo>
                  <a:cubicBezTo>
                    <a:pt x="55" y="619"/>
                    <a:pt x="261" y="2495"/>
                    <a:pt x="360" y="3420"/>
                  </a:cubicBezTo>
                  <a:cubicBezTo>
                    <a:pt x="395" y="3733"/>
                    <a:pt x="416" y="3936"/>
                    <a:pt x="416" y="3936"/>
                  </a:cubicBezTo>
                  <a:lnTo>
                    <a:pt x="9226" y="3936"/>
                  </a:lnTo>
                  <a:cubicBezTo>
                    <a:pt x="9188" y="3746"/>
                    <a:pt x="9146" y="3573"/>
                    <a:pt x="9096" y="3420"/>
                  </a:cubicBezTo>
                  <a:cubicBezTo>
                    <a:pt x="8779" y="2424"/>
                    <a:pt x="8219" y="2114"/>
                    <a:pt x="7590" y="2073"/>
                  </a:cubicBezTo>
                  <a:cubicBezTo>
                    <a:pt x="6865" y="2027"/>
                    <a:pt x="4174" y="1166"/>
                    <a:pt x="4174" y="1166"/>
                  </a:cubicBezTo>
                  <a:cubicBezTo>
                    <a:pt x="4174" y="1166"/>
                    <a:pt x="4227" y="335"/>
                    <a:pt x="3733" y="170"/>
                  </a:cubicBezTo>
                  <a:cubicBezTo>
                    <a:pt x="3662" y="147"/>
                    <a:pt x="3580" y="137"/>
                    <a:pt x="3491" y="137"/>
                  </a:cubicBezTo>
                  <a:cubicBezTo>
                    <a:pt x="2948" y="137"/>
                    <a:pt x="2142" y="506"/>
                    <a:pt x="2142" y="506"/>
                  </a:cubicBezTo>
                  <a:lnTo>
                    <a:pt x="824" y="349"/>
                  </a:lnTo>
                  <a:cubicBezTo>
                    <a:pt x="824" y="349"/>
                    <a:pt x="384" y="1"/>
                    <a:pt x="1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86"/>
            <p:cNvSpPr/>
            <p:nvPr/>
          </p:nvSpPr>
          <p:spPr>
            <a:xfrm>
              <a:off x="2688825" y="4679050"/>
              <a:ext cx="221675" cy="12950"/>
            </a:xfrm>
            <a:custGeom>
              <a:rect b="b" l="l" r="r" t="t"/>
              <a:pathLst>
                <a:path extrusionOk="0" h="518" w="8867">
                  <a:moveTo>
                    <a:pt x="0" y="0"/>
                  </a:moveTo>
                  <a:cubicBezTo>
                    <a:pt x="35" y="315"/>
                    <a:pt x="56" y="518"/>
                    <a:pt x="56" y="518"/>
                  </a:cubicBezTo>
                  <a:lnTo>
                    <a:pt x="8866" y="518"/>
                  </a:lnTo>
                  <a:cubicBezTo>
                    <a:pt x="8828" y="328"/>
                    <a:pt x="8786" y="155"/>
                    <a:pt x="87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86"/>
            <p:cNvSpPr/>
            <p:nvPr/>
          </p:nvSpPr>
          <p:spPr>
            <a:xfrm>
              <a:off x="2683025" y="4625875"/>
              <a:ext cx="31625" cy="52275"/>
            </a:xfrm>
            <a:custGeom>
              <a:rect b="b" l="l" r="r" t="t"/>
              <a:pathLst>
                <a:path extrusionOk="0" h="2091" w="1265">
                  <a:moveTo>
                    <a:pt x="101" y="0"/>
                  </a:moveTo>
                  <a:cubicBezTo>
                    <a:pt x="40" y="0"/>
                    <a:pt x="0" y="90"/>
                    <a:pt x="65" y="126"/>
                  </a:cubicBezTo>
                  <a:cubicBezTo>
                    <a:pt x="729" y="502"/>
                    <a:pt x="1115" y="1252"/>
                    <a:pt x="783" y="1987"/>
                  </a:cubicBezTo>
                  <a:cubicBezTo>
                    <a:pt x="758" y="2041"/>
                    <a:pt x="805" y="2091"/>
                    <a:pt x="849" y="2091"/>
                  </a:cubicBezTo>
                  <a:cubicBezTo>
                    <a:pt x="869" y="2091"/>
                    <a:pt x="888" y="2081"/>
                    <a:pt x="900" y="2056"/>
                  </a:cubicBezTo>
                  <a:cubicBezTo>
                    <a:pt x="1264" y="1254"/>
                    <a:pt x="869" y="426"/>
                    <a:pt x="134" y="9"/>
                  </a:cubicBezTo>
                  <a:cubicBezTo>
                    <a:pt x="123" y="3"/>
                    <a:pt x="112" y="0"/>
                    <a:pt x="1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86"/>
            <p:cNvSpPr/>
            <p:nvPr/>
          </p:nvSpPr>
          <p:spPr>
            <a:xfrm>
              <a:off x="2772550" y="4622800"/>
              <a:ext cx="38475" cy="14525"/>
            </a:xfrm>
            <a:custGeom>
              <a:rect b="b" l="l" r="r" t="t"/>
              <a:pathLst>
                <a:path extrusionOk="0" h="581" w="1539">
                  <a:moveTo>
                    <a:pt x="894" y="1"/>
                  </a:moveTo>
                  <a:cubicBezTo>
                    <a:pt x="567" y="1"/>
                    <a:pt x="252" y="178"/>
                    <a:pt x="35" y="481"/>
                  </a:cubicBezTo>
                  <a:cubicBezTo>
                    <a:pt x="0" y="532"/>
                    <a:pt x="47" y="581"/>
                    <a:pt x="96" y="581"/>
                  </a:cubicBezTo>
                  <a:cubicBezTo>
                    <a:pt x="117" y="581"/>
                    <a:pt x="138" y="572"/>
                    <a:pt x="154" y="550"/>
                  </a:cubicBezTo>
                  <a:cubicBezTo>
                    <a:pt x="341" y="287"/>
                    <a:pt x="609" y="139"/>
                    <a:pt x="888" y="139"/>
                  </a:cubicBezTo>
                  <a:cubicBezTo>
                    <a:pt x="1064" y="139"/>
                    <a:pt x="1244" y="197"/>
                    <a:pt x="1412" y="322"/>
                  </a:cubicBezTo>
                  <a:cubicBezTo>
                    <a:pt x="1425" y="332"/>
                    <a:pt x="1437" y="336"/>
                    <a:pt x="1448" y="336"/>
                  </a:cubicBezTo>
                  <a:cubicBezTo>
                    <a:pt x="1502" y="336"/>
                    <a:pt x="1538" y="248"/>
                    <a:pt x="1481" y="205"/>
                  </a:cubicBezTo>
                  <a:cubicBezTo>
                    <a:pt x="1294" y="65"/>
                    <a:pt x="1092" y="1"/>
                    <a:pt x="8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86"/>
            <p:cNvSpPr/>
            <p:nvPr/>
          </p:nvSpPr>
          <p:spPr>
            <a:xfrm>
              <a:off x="2791500" y="4628500"/>
              <a:ext cx="38475" cy="14525"/>
            </a:xfrm>
            <a:custGeom>
              <a:rect b="b" l="l" r="r" t="t"/>
              <a:pathLst>
                <a:path extrusionOk="0" h="581" w="1539">
                  <a:moveTo>
                    <a:pt x="895" y="1"/>
                  </a:moveTo>
                  <a:cubicBezTo>
                    <a:pt x="568" y="1"/>
                    <a:pt x="253" y="178"/>
                    <a:pt x="37" y="484"/>
                  </a:cubicBezTo>
                  <a:cubicBezTo>
                    <a:pt x="0" y="533"/>
                    <a:pt x="48" y="581"/>
                    <a:pt x="96" y="581"/>
                  </a:cubicBezTo>
                  <a:cubicBezTo>
                    <a:pt x="117" y="581"/>
                    <a:pt x="139" y="572"/>
                    <a:pt x="154" y="551"/>
                  </a:cubicBezTo>
                  <a:cubicBezTo>
                    <a:pt x="342" y="287"/>
                    <a:pt x="609" y="139"/>
                    <a:pt x="888" y="139"/>
                  </a:cubicBezTo>
                  <a:cubicBezTo>
                    <a:pt x="1064" y="139"/>
                    <a:pt x="1244" y="198"/>
                    <a:pt x="1412" y="324"/>
                  </a:cubicBezTo>
                  <a:cubicBezTo>
                    <a:pt x="1424" y="333"/>
                    <a:pt x="1436" y="337"/>
                    <a:pt x="1448" y="337"/>
                  </a:cubicBezTo>
                  <a:cubicBezTo>
                    <a:pt x="1502" y="337"/>
                    <a:pt x="1538" y="248"/>
                    <a:pt x="1481" y="205"/>
                  </a:cubicBezTo>
                  <a:cubicBezTo>
                    <a:pt x="1294" y="65"/>
                    <a:pt x="1092" y="1"/>
                    <a:pt x="8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86"/>
            <p:cNvSpPr/>
            <p:nvPr/>
          </p:nvSpPr>
          <p:spPr>
            <a:xfrm>
              <a:off x="2811100" y="4634250"/>
              <a:ext cx="38475" cy="14525"/>
            </a:xfrm>
            <a:custGeom>
              <a:rect b="b" l="l" r="r" t="t"/>
              <a:pathLst>
                <a:path extrusionOk="0" h="581" w="1539">
                  <a:moveTo>
                    <a:pt x="894" y="0"/>
                  </a:moveTo>
                  <a:cubicBezTo>
                    <a:pt x="567" y="0"/>
                    <a:pt x="252" y="178"/>
                    <a:pt x="35" y="482"/>
                  </a:cubicBezTo>
                  <a:cubicBezTo>
                    <a:pt x="0" y="532"/>
                    <a:pt x="48" y="581"/>
                    <a:pt x="97" y="581"/>
                  </a:cubicBezTo>
                  <a:cubicBezTo>
                    <a:pt x="118" y="581"/>
                    <a:pt x="139" y="572"/>
                    <a:pt x="154" y="551"/>
                  </a:cubicBezTo>
                  <a:cubicBezTo>
                    <a:pt x="341" y="286"/>
                    <a:pt x="608" y="138"/>
                    <a:pt x="887" y="138"/>
                  </a:cubicBezTo>
                  <a:cubicBezTo>
                    <a:pt x="1063" y="138"/>
                    <a:pt x="1244" y="197"/>
                    <a:pt x="1413" y="323"/>
                  </a:cubicBezTo>
                  <a:cubicBezTo>
                    <a:pt x="1425" y="332"/>
                    <a:pt x="1437" y="336"/>
                    <a:pt x="1448" y="336"/>
                  </a:cubicBezTo>
                  <a:cubicBezTo>
                    <a:pt x="1502" y="336"/>
                    <a:pt x="1539" y="248"/>
                    <a:pt x="1482" y="206"/>
                  </a:cubicBezTo>
                  <a:cubicBezTo>
                    <a:pt x="1294" y="65"/>
                    <a:pt x="1092" y="0"/>
                    <a:pt x="8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86"/>
            <p:cNvSpPr/>
            <p:nvPr/>
          </p:nvSpPr>
          <p:spPr>
            <a:xfrm>
              <a:off x="2128250" y="3662650"/>
              <a:ext cx="195875" cy="326825"/>
            </a:xfrm>
            <a:custGeom>
              <a:rect b="b" l="l" r="r" t="t"/>
              <a:pathLst>
                <a:path extrusionOk="0" h="13073" w="7835">
                  <a:moveTo>
                    <a:pt x="4467" y="1"/>
                  </a:moveTo>
                  <a:lnTo>
                    <a:pt x="1" y="546"/>
                  </a:lnTo>
                  <a:cubicBezTo>
                    <a:pt x="1" y="546"/>
                    <a:pt x="622" y="8336"/>
                    <a:pt x="1610" y="10829"/>
                  </a:cubicBezTo>
                  <a:cubicBezTo>
                    <a:pt x="2267" y="12484"/>
                    <a:pt x="3065" y="13072"/>
                    <a:pt x="3868" y="13072"/>
                  </a:cubicBezTo>
                  <a:cubicBezTo>
                    <a:pt x="5838" y="13072"/>
                    <a:pt x="7835" y="9533"/>
                    <a:pt x="7835" y="9533"/>
                  </a:cubicBezTo>
                  <a:lnTo>
                    <a:pt x="5215" y="5779"/>
                  </a:lnTo>
                  <a:lnTo>
                    <a:pt x="4467"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86"/>
            <p:cNvSpPr/>
            <p:nvPr/>
          </p:nvSpPr>
          <p:spPr>
            <a:xfrm>
              <a:off x="2228825" y="3805850"/>
              <a:ext cx="30025" cy="9775"/>
            </a:xfrm>
            <a:custGeom>
              <a:rect b="b" l="l" r="r" t="t"/>
              <a:pathLst>
                <a:path extrusionOk="0" h="391" w="1201">
                  <a:moveTo>
                    <a:pt x="1069" y="0"/>
                  </a:moveTo>
                  <a:cubicBezTo>
                    <a:pt x="1062" y="0"/>
                    <a:pt x="1054" y="1"/>
                    <a:pt x="1046" y="3"/>
                  </a:cubicBezTo>
                  <a:cubicBezTo>
                    <a:pt x="735" y="68"/>
                    <a:pt x="424" y="133"/>
                    <a:pt x="116" y="200"/>
                  </a:cubicBezTo>
                  <a:cubicBezTo>
                    <a:pt x="1" y="223"/>
                    <a:pt x="28" y="391"/>
                    <a:pt x="133" y="391"/>
                  </a:cubicBezTo>
                  <a:cubicBezTo>
                    <a:pt x="140" y="391"/>
                    <a:pt x="148" y="390"/>
                    <a:pt x="156" y="388"/>
                  </a:cubicBezTo>
                  <a:cubicBezTo>
                    <a:pt x="467" y="323"/>
                    <a:pt x="777" y="258"/>
                    <a:pt x="1086" y="193"/>
                  </a:cubicBezTo>
                  <a:cubicBezTo>
                    <a:pt x="1201" y="167"/>
                    <a:pt x="1173" y="0"/>
                    <a:pt x="1069" y="0"/>
                  </a:cubicBezTo>
                  <a:close/>
                </a:path>
              </a:pathLst>
            </a:custGeom>
            <a:solidFill>
              <a:srgbClr val="742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86"/>
            <p:cNvSpPr/>
            <p:nvPr/>
          </p:nvSpPr>
          <p:spPr>
            <a:xfrm>
              <a:off x="2311925" y="3635325"/>
              <a:ext cx="195400" cy="296850"/>
            </a:xfrm>
            <a:custGeom>
              <a:rect b="b" l="l" r="r" t="t"/>
              <a:pathLst>
                <a:path extrusionOk="0" h="11874" w="7816">
                  <a:moveTo>
                    <a:pt x="3615" y="0"/>
                  </a:moveTo>
                  <a:lnTo>
                    <a:pt x="346" y="1871"/>
                  </a:lnTo>
                  <a:cubicBezTo>
                    <a:pt x="346" y="1871"/>
                    <a:pt x="1" y="11096"/>
                    <a:pt x="2191" y="11706"/>
                  </a:cubicBezTo>
                  <a:cubicBezTo>
                    <a:pt x="2603" y="11820"/>
                    <a:pt x="3065" y="11874"/>
                    <a:pt x="3537" y="11874"/>
                  </a:cubicBezTo>
                  <a:cubicBezTo>
                    <a:pt x="5579" y="11874"/>
                    <a:pt x="7816" y="10864"/>
                    <a:pt x="7079" y="9342"/>
                  </a:cubicBezTo>
                  <a:cubicBezTo>
                    <a:pt x="6172" y="7466"/>
                    <a:pt x="3615" y="0"/>
                    <a:pt x="3615"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86"/>
            <p:cNvSpPr/>
            <p:nvPr/>
          </p:nvSpPr>
          <p:spPr>
            <a:xfrm>
              <a:off x="2204375" y="3463750"/>
              <a:ext cx="222575" cy="257350"/>
            </a:xfrm>
            <a:custGeom>
              <a:rect b="b" l="l" r="r" t="t"/>
              <a:pathLst>
                <a:path extrusionOk="0" h="10294" w="8903">
                  <a:moveTo>
                    <a:pt x="4921" y="0"/>
                  </a:moveTo>
                  <a:cubicBezTo>
                    <a:pt x="3572" y="0"/>
                    <a:pt x="2352" y="685"/>
                    <a:pt x="2352" y="685"/>
                  </a:cubicBezTo>
                  <a:cubicBezTo>
                    <a:pt x="2352" y="685"/>
                    <a:pt x="0" y="5831"/>
                    <a:pt x="1544" y="10293"/>
                  </a:cubicBezTo>
                  <a:lnTo>
                    <a:pt x="8866" y="8296"/>
                  </a:lnTo>
                  <a:cubicBezTo>
                    <a:pt x="8866" y="8296"/>
                    <a:pt x="8903" y="5012"/>
                    <a:pt x="8001" y="2407"/>
                  </a:cubicBezTo>
                  <a:cubicBezTo>
                    <a:pt x="7345" y="510"/>
                    <a:pt x="6084" y="0"/>
                    <a:pt x="49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86"/>
            <p:cNvSpPr/>
            <p:nvPr/>
          </p:nvSpPr>
          <p:spPr>
            <a:xfrm>
              <a:off x="2359375" y="3645425"/>
              <a:ext cx="66475" cy="19300"/>
            </a:xfrm>
            <a:custGeom>
              <a:rect b="b" l="l" r="r" t="t"/>
              <a:pathLst>
                <a:path extrusionOk="0" h="772" w="2659">
                  <a:moveTo>
                    <a:pt x="2541" y="0"/>
                  </a:moveTo>
                  <a:cubicBezTo>
                    <a:pt x="2534" y="0"/>
                    <a:pt x="2526" y="1"/>
                    <a:pt x="2519" y="3"/>
                  </a:cubicBezTo>
                  <a:cubicBezTo>
                    <a:pt x="1711" y="204"/>
                    <a:pt x="903" y="406"/>
                    <a:pt x="96" y="607"/>
                  </a:cubicBezTo>
                  <a:cubicBezTo>
                    <a:pt x="0" y="632"/>
                    <a:pt x="30" y="771"/>
                    <a:pt x="117" y="771"/>
                  </a:cubicBezTo>
                  <a:cubicBezTo>
                    <a:pt x="124" y="771"/>
                    <a:pt x="132" y="771"/>
                    <a:pt x="140" y="768"/>
                  </a:cubicBezTo>
                  <a:cubicBezTo>
                    <a:pt x="948" y="567"/>
                    <a:pt x="1755" y="366"/>
                    <a:pt x="2563" y="162"/>
                  </a:cubicBezTo>
                  <a:cubicBezTo>
                    <a:pt x="2658" y="139"/>
                    <a:pt x="2628" y="0"/>
                    <a:pt x="2541" y="0"/>
                  </a:cubicBezTo>
                  <a:close/>
                </a:path>
              </a:pathLst>
            </a:custGeom>
            <a:solidFill>
              <a:srgbClr val="B86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86"/>
            <p:cNvSpPr/>
            <p:nvPr/>
          </p:nvSpPr>
          <p:spPr>
            <a:xfrm>
              <a:off x="1960225" y="3379675"/>
              <a:ext cx="424000" cy="537425"/>
            </a:xfrm>
            <a:custGeom>
              <a:rect b="b" l="l" r="r" t="t"/>
              <a:pathLst>
                <a:path extrusionOk="0" h="21497" w="16960">
                  <a:moveTo>
                    <a:pt x="8721" y="0"/>
                  </a:moveTo>
                  <a:cubicBezTo>
                    <a:pt x="8721" y="0"/>
                    <a:pt x="7543" y="395"/>
                    <a:pt x="6160" y="1027"/>
                  </a:cubicBezTo>
                  <a:cubicBezTo>
                    <a:pt x="4391" y="1832"/>
                    <a:pt x="2289" y="3021"/>
                    <a:pt x="1896" y="4259"/>
                  </a:cubicBezTo>
                  <a:cubicBezTo>
                    <a:pt x="1295" y="6154"/>
                    <a:pt x="883" y="8137"/>
                    <a:pt x="601" y="10060"/>
                  </a:cubicBezTo>
                  <a:lnTo>
                    <a:pt x="601" y="10061"/>
                  </a:lnTo>
                  <a:cubicBezTo>
                    <a:pt x="405" y="11395"/>
                    <a:pt x="273" y="12695"/>
                    <a:pt x="186" y="13915"/>
                  </a:cubicBezTo>
                  <a:cubicBezTo>
                    <a:pt x="98" y="15143"/>
                    <a:pt x="56" y="16286"/>
                    <a:pt x="41" y="17295"/>
                  </a:cubicBezTo>
                  <a:cubicBezTo>
                    <a:pt x="0" y="19821"/>
                    <a:pt x="129" y="21496"/>
                    <a:pt x="129" y="21496"/>
                  </a:cubicBezTo>
                  <a:lnTo>
                    <a:pt x="15663" y="20570"/>
                  </a:lnTo>
                  <a:cubicBezTo>
                    <a:pt x="14890" y="20311"/>
                    <a:pt x="15168" y="16956"/>
                    <a:pt x="15705" y="13357"/>
                  </a:cubicBezTo>
                  <a:cubicBezTo>
                    <a:pt x="15717" y="13274"/>
                    <a:pt x="15730" y="13190"/>
                    <a:pt x="15743" y="13108"/>
                  </a:cubicBezTo>
                  <a:lnTo>
                    <a:pt x="15743" y="13104"/>
                  </a:lnTo>
                  <a:cubicBezTo>
                    <a:pt x="15954" y="11711"/>
                    <a:pt x="16112" y="10320"/>
                    <a:pt x="16351" y="9041"/>
                  </a:cubicBezTo>
                  <a:cubicBezTo>
                    <a:pt x="16797" y="6658"/>
                    <a:pt x="16718" y="4706"/>
                    <a:pt x="16802" y="4341"/>
                  </a:cubicBezTo>
                  <a:cubicBezTo>
                    <a:pt x="16960" y="3676"/>
                    <a:pt x="15022" y="2484"/>
                    <a:pt x="12663" y="1508"/>
                  </a:cubicBezTo>
                  <a:cubicBezTo>
                    <a:pt x="10633" y="668"/>
                    <a:pt x="8721" y="0"/>
                    <a:pt x="87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86"/>
            <p:cNvSpPr/>
            <p:nvPr/>
          </p:nvSpPr>
          <p:spPr>
            <a:xfrm>
              <a:off x="2125925" y="3437900"/>
              <a:ext cx="155800" cy="57200"/>
            </a:xfrm>
            <a:custGeom>
              <a:rect b="b" l="l" r="r" t="t"/>
              <a:pathLst>
                <a:path extrusionOk="0" h="2288" w="6232">
                  <a:moveTo>
                    <a:pt x="101" y="0"/>
                  </a:moveTo>
                  <a:cubicBezTo>
                    <a:pt x="49" y="0"/>
                    <a:pt x="1" y="62"/>
                    <a:pt x="50" y="104"/>
                  </a:cubicBezTo>
                  <a:cubicBezTo>
                    <a:pt x="959" y="911"/>
                    <a:pt x="1935" y="1732"/>
                    <a:pt x="3119" y="2097"/>
                  </a:cubicBezTo>
                  <a:cubicBezTo>
                    <a:pt x="3518" y="2219"/>
                    <a:pt x="3937" y="2287"/>
                    <a:pt x="4354" y="2287"/>
                  </a:cubicBezTo>
                  <a:cubicBezTo>
                    <a:pt x="4997" y="2287"/>
                    <a:pt x="5634" y="2125"/>
                    <a:pt x="6177" y="1749"/>
                  </a:cubicBezTo>
                  <a:cubicBezTo>
                    <a:pt x="6231" y="1710"/>
                    <a:pt x="6184" y="1639"/>
                    <a:pt x="6128" y="1639"/>
                  </a:cubicBezTo>
                  <a:cubicBezTo>
                    <a:pt x="6116" y="1639"/>
                    <a:pt x="6103" y="1643"/>
                    <a:pt x="6090" y="1652"/>
                  </a:cubicBezTo>
                  <a:cubicBezTo>
                    <a:pt x="5576" y="2006"/>
                    <a:pt x="4971" y="2159"/>
                    <a:pt x="4359" y="2159"/>
                  </a:cubicBezTo>
                  <a:cubicBezTo>
                    <a:pt x="3909" y="2159"/>
                    <a:pt x="3456" y="2076"/>
                    <a:pt x="3035" y="1932"/>
                  </a:cubicBezTo>
                  <a:cubicBezTo>
                    <a:pt x="1928" y="1554"/>
                    <a:pt x="1007" y="783"/>
                    <a:pt x="146" y="17"/>
                  </a:cubicBezTo>
                  <a:cubicBezTo>
                    <a:pt x="132" y="5"/>
                    <a:pt x="117" y="0"/>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86"/>
            <p:cNvSpPr/>
            <p:nvPr/>
          </p:nvSpPr>
          <p:spPr>
            <a:xfrm>
              <a:off x="2114200" y="3379675"/>
              <a:ext cx="165125" cy="94800"/>
            </a:xfrm>
            <a:custGeom>
              <a:rect b="b" l="l" r="r" t="t"/>
              <a:pathLst>
                <a:path extrusionOk="0" h="3792" w="6605">
                  <a:moveTo>
                    <a:pt x="2562" y="0"/>
                  </a:moveTo>
                  <a:cubicBezTo>
                    <a:pt x="2562" y="0"/>
                    <a:pt x="1382" y="395"/>
                    <a:pt x="1" y="1027"/>
                  </a:cubicBezTo>
                  <a:cubicBezTo>
                    <a:pt x="808" y="1918"/>
                    <a:pt x="2441" y="3440"/>
                    <a:pt x="4384" y="3752"/>
                  </a:cubicBezTo>
                  <a:cubicBezTo>
                    <a:pt x="4547" y="3779"/>
                    <a:pt x="4699" y="3791"/>
                    <a:pt x="4841" y="3791"/>
                  </a:cubicBezTo>
                  <a:cubicBezTo>
                    <a:pt x="6236" y="3791"/>
                    <a:pt x="6605" y="2581"/>
                    <a:pt x="6504" y="1508"/>
                  </a:cubicBezTo>
                  <a:cubicBezTo>
                    <a:pt x="4474" y="668"/>
                    <a:pt x="2562" y="0"/>
                    <a:pt x="25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86"/>
            <p:cNvSpPr/>
            <p:nvPr/>
          </p:nvSpPr>
          <p:spPr>
            <a:xfrm>
              <a:off x="1953600" y="3635325"/>
              <a:ext cx="487000" cy="430075"/>
            </a:xfrm>
            <a:custGeom>
              <a:rect b="b" l="l" r="r" t="t"/>
              <a:pathLst>
                <a:path extrusionOk="0" h="17203" w="19480">
                  <a:moveTo>
                    <a:pt x="1178" y="0"/>
                  </a:moveTo>
                  <a:cubicBezTo>
                    <a:pt x="1178" y="0"/>
                    <a:pt x="906" y="1554"/>
                    <a:pt x="643" y="3710"/>
                  </a:cubicBezTo>
                  <a:cubicBezTo>
                    <a:pt x="519" y="4729"/>
                    <a:pt x="396" y="5882"/>
                    <a:pt x="304" y="7069"/>
                  </a:cubicBezTo>
                  <a:cubicBezTo>
                    <a:pt x="1" y="11034"/>
                    <a:pt x="50" y="15387"/>
                    <a:pt x="1554" y="16401"/>
                  </a:cubicBezTo>
                  <a:cubicBezTo>
                    <a:pt x="2283" y="16893"/>
                    <a:pt x="4660" y="17203"/>
                    <a:pt x="7386" y="17203"/>
                  </a:cubicBezTo>
                  <a:cubicBezTo>
                    <a:pt x="12756" y="17203"/>
                    <a:pt x="19480" y="16001"/>
                    <a:pt x="17639" y="12617"/>
                  </a:cubicBezTo>
                  <a:cubicBezTo>
                    <a:pt x="15786" y="9210"/>
                    <a:pt x="15930" y="4270"/>
                    <a:pt x="15993" y="3121"/>
                  </a:cubicBezTo>
                  <a:cubicBezTo>
                    <a:pt x="16001" y="2983"/>
                    <a:pt x="16006" y="2901"/>
                    <a:pt x="16008" y="2882"/>
                  </a:cubicBezTo>
                  <a:lnTo>
                    <a:pt x="16008" y="2878"/>
                  </a:lnTo>
                  <a:lnTo>
                    <a:pt x="11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86"/>
            <p:cNvSpPr/>
            <p:nvPr/>
          </p:nvSpPr>
          <p:spPr>
            <a:xfrm>
              <a:off x="2300325" y="3429450"/>
              <a:ext cx="74825" cy="138750"/>
            </a:xfrm>
            <a:custGeom>
              <a:rect b="b" l="l" r="r" t="t"/>
              <a:pathLst>
                <a:path extrusionOk="0" h="5550" w="2993">
                  <a:moveTo>
                    <a:pt x="158" y="0"/>
                  </a:moveTo>
                  <a:cubicBezTo>
                    <a:pt x="106" y="259"/>
                    <a:pt x="75" y="522"/>
                    <a:pt x="64" y="787"/>
                  </a:cubicBezTo>
                  <a:cubicBezTo>
                    <a:pt x="1" y="2304"/>
                    <a:pt x="609" y="3802"/>
                    <a:pt x="1773" y="4788"/>
                  </a:cubicBezTo>
                  <a:lnTo>
                    <a:pt x="1775" y="4788"/>
                  </a:lnTo>
                  <a:cubicBezTo>
                    <a:pt x="2139" y="5097"/>
                    <a:pt x="2542" y="5352"/>
                    <a:pt x="2972" y="5550"/>
                  </a:cubicBezTo>
                  <a:cubicBezTo>
                    <a:pt x="2980" y="5487"/>
                    <a:pt x="2987" y="5423"/>
                    <a:pt x="2993" y="5360"/>
                  </a:cubicBezTo>
                  <a:cubicBezTo>
                    <a:pt x="2218" y="4995"/>
                    <a:pt x="1535" y="4435"/>
                    <a:pt x="1050" y="3720"/>
                  </a:cubicBezTo>
                  <a:cubicBezTo>
                    <a:pt x="330" y="2657"/>
                    <a:pt x="96" y="1328"/>
                    <a:pt x="330" y="83"/>
                  </a:cubicBezTo>
                  <a:cubicBezTo>
                    <a:pt x="273" y="56"/>
                    <a:pt x="215" y="29"/>
                    <a:pt x="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86"/>
            <p:cNvSpPr/>
            <p:nvPr/>
          </p:nvSpPr>
          <p:spPr>
            <a:xfrm>
              <a:off x="2033250" y="3564325"/>
              <a:ext cx="332600" cy="165775"/>
            </a:xfrm>
            <a:custGeom>
              <a:rect b="b" l="l" r="r" t="t"/>
              <a:pathLst>
                <a:path extrusionOk="0" h="6631" w="13304">
                  <a:moveTo>
                    <a:pt x="8270" y="1"/>
                  </a:moveTo>
                  <a:cubicBezTo>
                    <a:pt x="7245" y="1"/>
                    <a:pt x="6233" y="296"/>
                    <a:pt x="5324" y="765"/>
                  </a:cubicBezTo>
                  <a:cubicBezTo>
                    <a:pt x="3998" y="1452"/>
                    <a:pt x="2945" y="2474"/>
                    <a:pt x="2030" y="3625"/>
                  </a:cubicBezTo>
                  <a:cubicBezTo>
                    <a:pt x="1303" y="4536"/>
                    <a:pt x="665" y="5528"/>
                    <a:pt x="45" y="6497"/>
                  </a:cubicBezTo>
                  <a:cubicBezTo>
                    <a:pt x="1" y="6566"/>
                    <a:pt x="64" y="6631"/>
                    <a:pt x="127" y="6631"/>
                  </a:cubicBezTo>
                  <a:cubicBezTo>
                    <a:pt x="155" y="6631"/>
                    <a:pt x="183" y="6618"/>
                    <a:pt x="202" y="6589"/>
                  </a:cubicBezTo>
                  <a:cubicBezTo>
                    <a:pt x="841" y="5591"/>
                    <a:pt x="1484" y="4586"/>
                    <a:pt x="2228" y="3663"/>
                  </a:cubicBezTo>
                  <a:cubicBezTo>
                    <a:pt x="2399" y="3450"/>
                    <a:pt x="2575" y="3241"/>
                    <a:pt x="2759" y="3038"/>
                  </a:cubicBezTo>
                  <a:cubicBezTo>
                    <a:pt x="4169" y="1475"/>
                    <a:pt x="6137" y="184"/>
                    <a:pt x="8270" y="184"/>
                  </a:cubicBezTo>
                  <a:cubicBezTo>
                    <a:pt x="8630" y="184"/>
                    <a:pt x="8995" y="220"/>
                    <a:pt x="9362" y="299"/>
                  </a:cubicBezTo>
                  <a:cubicBezTo>
                    <a:pt x="10908" y="629"/>
                    <a:pt x="12166" y="1523"/>
                    <a:pt x="13269" y="2604"/>
                  </a:cubicBezTo>
                  <a:cubicBezTo>
                    <a:pt x="13281" y="2530"/>
                    <a:pt x="13292" y="2455"/>
                    <a:pt x="13304" y="2382"/>
                  </a:cubicBezTo>
                  <a:cubicBezTo>
                    <a:pt x="12968" y="2058"/>
                    <a:pt x="12615" y="1753"/>
                    <a:pt x="12239" y="1471"/>
                  </a:cubicBezTo>
                  <a:cubicBezTo>
                    <a:pt x="11246" y="728"/>
                    <a:pt x="10085" y="168"/>
                    <a:pt x="8840" y="32"/>
                  </a:cubicBezTo>
                  <a:cubicBezTo>
                    <a:pt x="8650" y="11"/>
                    <a:pt x="8460" y="1"/>
                    <a:pt x="82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86"/>
            <p:cNvSpPr/>
            <p:nvPr/>
          </p:nvSpPr>
          <p:spPr>
            <a:xfrm>
              <a:off x="1957625" y="3679275"/>
              <a:ext cx="396625" cy="204825"/>
            </a:xfrm>
            <a:custGeom>
              <a:rect b="b" l="l" r="r" t="t"/>
              <a:pathLst>
                <a:path extrusionOk="0" h="8193" w="15865">
                  <a:moveTo>
                    <a:pt x="12439" y="0"/>
                  </a:moveTo>
                  <a:cubicBezTo>
                    <a:pt x="11930" y="0"/>
                    <a:pt x="11443" y="62"/>
                    <a:pt x="10977" y="176"/>
                  </a:cubicBezTo>
                  <a:cubicBezTo>
                    <a:pt x="7706" y="970"/>
                    <a:pt x="5389" y="4287"/>
                    <a:pt x="2878" y="6330"/>
                  </a:cubicBezTo>
                  <a:cubicBezTo>
                    <a:pt x="2055" y="6999"/>
                    <a:pt x="1154" y="7582"/>
                    <a:pt x="160" y="7964"/>
                  </a:cubicBezTo>
                  <a:cubicBezTo>
                    <a:pt x="120" y="7979"/>
                    <a:pt x="79" y="7995"/>
                    <a:pt x="39" y="8008"/>
                  </a:cubicBezTo>
                  <a:cubicBezTo>
                    <a:pt x="28" y="8012"/>
                    <a:pt x="16" y="8018"/>
                    <a:pt x="5" y="8020"/>
                  </a:cubicBezTo>
                  <a:cubicBezTo>
                    <a:pt x="3" y="8077"/>
                    <a:pt x="3" y="8135"/>
                    <a:pt x="1" y="8192"/>
                  </a:cubicBezTo>
                  <a:cubicBezTo>
                    <a:pt x="56" y="8173"/>
                    <a:pt x="112" y="8152"/>
                    <a:pt x="166" y="8131"/>
                  </a:cubicBezTo>
                  <a:cubicBezTo>
                    <a:pt x="1077" y="7786"/>
                    <a:pt x="1934" y="7295"/>
                    <a:pt x="2728" y="6677"/>
                  </a:cubicBezTo>
                  <a:cubicBezTo>
                    <a:pt x="4384" y="5394"/>
                    <a:pt x="5725" y="3763"/>
                    <a:pt x="7328" y="2424"/>
                  </a:cubicBezTo>
                  <a:cubicBezTo>
                    <a:pt x="8537" y="1413"/>
                    <a:pt x="9945" y="548"/>
                    <a:pt x="11491" y="274"/>
                  </a:cubicBezTo>
                  <a:cubicBezTo>
                    <a:pt x="11823" y="215"/>
                    <a:pt x="12161" y="184"/>
                    <a:pt x="12505" y="184"/>
                  </a:cubicBezTo>
                  <a:cubicBezTo>
                    <a:pt x="12666" y="184"/>
                    <a:pt x="12829" y="191"/>
                    <a:pt x="12993" y="205"/>
                  </a:cubicBezTo>
                  <a:cubicBezTo>
                    <a:pt x="13935" y="289"/>
                    <a:pt x="14848" y="596"/>
                    <a:pt x="15654" y="1083"/>
                  </a:cubicBezTo>
                  <a:cubicBezTo>
                    <a:pt x="15713" y="1118"/>
                    <a:pt x="15774" y="1158"/>
                    <a:pt x="15836" y="1196"/>
                  </a:cubicBezTo>
                  <a:cubicBezTo>
                    <a:pt x="15838" y="1198"/>
                    <a:pt x="15840" y="1198"/>
                    <a:pt x="15842" y="1200"/>
                  </a:cubicBezTo>
                  <a:cubicBezTo>
                    <a:pt x="15844" y="1158"/>
                    <a:pt x="15845" y="1133"/>
                    <a:pt x="15847" y="1124"/>
                  </a:cubicBezTo>
                  <a:lnTo>
                    <a:pt x="15847" y="1120"/>
                  </a:lnTo>
                  <a:cubicBezTo>
                    <a:pt x="15853" y="1081"/>
                    <a:pt x="15859" y="1041"/>
                    <a:pt x="15865" y="1003"/>
                  </a:cubicBezTo>
                  <a:cubicBezTo>
                    <a:pt x="14992" y="448"/>
                    <a:pt x="13987" y="105"/>
                    <a:pt x="12949" y="21"/>
                  </a:cubicBezTo>
                  <a:cubicBezTo>
                    <a:pt x="12776" y="7"/>
                    <a:pt x="12606" y="0"/>
                    <a:pt x="124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86"/>
            <p:cNvSpPr/>
            <p:nvPr/>
          </p:nvSpPr>
          <p:spPr>
            <a:xfrm>
              <a:off x="2208000" y="3759050"/>
              <a:ext cx="145000" cy="273875"/>
            </a:xfrm>
            <a:custGeom>
              <a:rect b="b" l="l" r="r" t="t"/>
              <a:pathLst>
                <a:path extrusionOk="0" h="10955" w="5800">
                  <a:moveTo>
                    <a:pt x="5070" y="1"/>
                  </a:moveTo>
                  <a:cubicBezTo>
                    <a:pt x="4942" y="1"/>
                    <a:pt x="4815" y="7"/>
                    <a:pt x="4689" y="18"/>
                  </a:cubicBezTo>
                  <a:cubicBezTo>
                    <a:pt x="3371" y="141"/>
                    <a:pt x="2130" y="833"/>
                    <a:pt x="1286" y="1846"/>
                  </a:cubicBezTo>
                  <a:cubicBezTo>
                    <a:pt x="400" y="2909"/>
                    <a:pt x="1" y="4290"/>
                    <a:pt x="118" y="5661"/>
                  </a:cubicBezTo>
                  <a:cubicBezTo>
                    <a:pt x="120" y="5684"/>
                    <a:pt x="122" y="5707"/>
                    <a:pt x="126" y="5730"/>
                  </a:cubicBezTo>
                  <a:cubicBezTo>
                    <a:pt x="400" y="8560"/>
                    <a:pt x="2773" y="10683"/>
                    <a:pt x="5558" y="10954"/>
                  </a:cubicBezTo>
                  <a:cubicBezTo>
                    <a:pt x="5562" y="10954"/>
                    <a:pt x="5565" y="10954"/>
                    <a:pt x="5568" y="10954"/>
                  </a:cubicBezTo>
                  <a:cubicBezTo>
                    <a:pt x="5675" y="10954"/>
                    <a:pt x="5670" y="10783"/>
                    <a:pt x="5558" y="10773"/>
                  </a:cubicBezTo>
                  <a:cubicBezTo>
                    <a:pt x="4119" y="10633"/>
                    <a:pt x="2742" y="9979"/>
                    <a:pt x="1750" y="8924"/>
                  </a:cubicBezTo>
                  <a:cubicBezTo>
                    <a:pt x="918" y="8038"/>
                    <a:pt x="429" y="6893"/>
                    <a:pt x="317" y="5719"/>
                  </a:cubicBezTo>
                  <a:cubicBezTo>
                    <a:pt x="177" y="4269"/>
                    <a:pt x="613" y="2774"/>
                    <a:pt x="1681" y="1679"/>
                  </a:cubicBezTo>
                  <a:cubicBezTo>
                    <a:pt x="2554" y="785"/>
                    <a:pt x="3774" y="194"/>
                    <a:pt x="5034" y="181"/>
                  </a:cubicBezTo>
                  <a:cubicBezTo>
                    <a:pt x="5050" y="181"/>
                    <a:pt x="5066" y="181"/>
                    <a:pt x="5082" y="181"/>
                  </a:cubicBezTo>
                  <a:cubicBezTo>
                    <a:pt x="5227" y="181"/>
                    <a:pt x="5374" y="189"/>
                    <a:pt x="5520" y="208"/>
                  </a:cubicBezTo>
                  <a:cubicBezTo>
                    <a:pt x="5614" y="217"/>
                    <a:pt x="5708" y="231"/>
                    <a:pt x="5800" y="250"/>
                  </a:cubicBezTo>
                  <a:cubicBezTo>
                    <a:pt x="5798" y="187"/>
                    <a:pt x="5796" y="127"/>
                    <a:pt x="5794" y="66"/>
                  </a:cubicBezTo>
                  <a:cubicBezTo>
                    <a:pt x="5710" y="50"/>
                    <a:pt x="5625" y="37"/>
                    <a:pt x="5541" y="27"/>
                  </a:cubicBezTo>
                  <a:cubicBezTo>
                    <a:pt x="5384" y="9"/>
                    <a:pt x="5226" y="1"/>
                    <a:pt x="50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86"/>
            <p:cNvSpPr/>
            <p:nvPr/>
          </p:nvSpPr>
          <p:spPr>
            <a:xfrm>
              <a:off x="1960025" y="3806450"/>
              <a:ext cx="228775" cy="222425"/>
            </a:xfrm>
            <a:custGeom>
              <a:rect b="b" l="l" r="r" t="t"/>
              <a:pathLst>
                <a:path extrusionOk="0" h="8897" w="9151">
                  <a:moveTo>
                    <a:pt x="6826" y="1"/>
                  </a:moveTo>
                  <a:cubicBezTo>
                    <a:pt x="6685" y="1"/>
                    <a:pt x="6542" y="12"/>
                    <a:pt x="6400" y="34"/>
                  </a:cubicBezTo>
                  <a:cubicBezTo>
                    <a:pt x="4727" y="297"/>
                    <a:pt x="3340" y="1659"/>
                    <a:pt x="2310" y="2910"/>
                  </a:cubicBezTo>
                  <a:cubicBezTo>
                    <a:pt x="1934" y="3366"/>
                    <a:pt x="1574" y="3857"/>
                    <a:pt x="1213" y="4362"/>
                  </a:cubicBezTo>
                  <a:cubicBezTo>
                    <a:pt x="814" y="4920"/>
                    <a:pt x="415" y="5495"/>
                    <a:pt x="1" y="6054"/>
                  </a:cubicBezTo>
                  <a:lnTo>
                    <a:pt x="1" y="6056"/>
                  </a:lnTo>
                  <a:cubicBezTo>
                    <a:pt x="8" y="6142"/>
                    <a:pt x="18" y="6230"/>
                    <a:pt x="27" y="6315"/>
                  </a:cubicBezTo>
                  <a:cubicBezTo>
                    <a:pt x="513" y="5670"/>
                    <a:pt x="969" y="5002"/>
                    <a:pt x="1441" y="4348"/>
                  </a:cubicBezTo>
                  <a:cubicBezTo>
                    <a:pt x="1675" y="4020"/>
                    <a:pt x="1915" y="3698"/>
                    <a:pt x="2164" y="3382"/>
                  </a:cubicBezTo>
                  <a:cubicBezTo>
                    <a:pt x="3164" y="2104"/>
                    <a:pt x="4441" y="738"/>
                    <a:pt x="6060" y="293"/>
                  </a:cubicBezTo>
                  <a:cubicBezTo>
                    <a:pt x="6310" y="225"/>
                    <a:pt x="6564" y="188"/>
                    <a:pt x="6813" y="188"/>
                  </a:cubicBezTo>
                  <a:cubicBezTo>
                    <a:pt x="7463" y="188"/>
                    <a:pt x="8076" y="439"/>
                    <a:pt x="8475" y="1026"/>
                  </a:cubicBezTo>
                  <a:cubicBezTo>
                    <a:pt x="9022" y="1828"/>
                    <a:pt x="8993" y="2846"/>
                    <a:pt x="8855" y="3765"/>
                  </a:cubicBezTo>
                  <a:cubicBezTo>
                    <a:pt x="8850" y="3813"/>
                    <a:pt x="8842" y="3859"/>
                    <a:pt x="8834" y="3907"/>
                  </a:cubicBezTo>
                  <a:cubicBezTo>
                    <a:pt x="8556" y="5635"/>
                    <a:pt x="7911" y="7289"/>
                    <a:pt x="6970" y="8764"/>
                  </a:cubicBezTo>
                  <a:cubicBezTo>
                    <a:pt x="6926" y="8832"/>
                    <a:pt x="6988" y="8896"/>
                    <a:pt x="7052" y="8896"/>
                  </a:cubicBezTo>
                  <a:cubicBezTo>
                    <a:pt x="7080" y="8896"/>
                    <a:pt x="7108" y="8884"/>
                    <a:pt x="7127" y="8854"/>
                  </a:cubicBezTo>
                  <a:cubicBezTo>
                    <a:pt x="8067" y="7385"/>
                    <a:pt x="8788" y="5653"/>
                    <a:pt x="9034" y="3894"/>
                  </a:cubicBezTo>
                  <a:cubicBezTo>
                    <a:pt x="9078" y="3581"/>
                    <a:pt x="9107" y="3266"/>
                    <a:pt x="9118" y="2952"/>
                  </a:cubicBezTo>
                  <a:cubicBezTo>
                    <a:pt x="9151" y="2139"/>
                    <a:pt x="8984" y="1287"/>
                    <a:pt x="8424" y="667"/>
                  </a:cubicBezTo>
                  <a:cubicBezTo>
                    <a:pt x="8005" y="205"/>
                    <a:pt x="7426" y="1"/>
                    <a:pt x="68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86"/>
            <p:cNvSpPr/>
            <p:nvPr/>
          </p:nvSpPr>
          <p:spPr>
            <a:xfrm>
              <a:off x="1972025" y="3950775"/>
              <a:ext cx="136250" cy="107375"/>
            </a:xfrm>
            <a:custGeom>
              <a:rect b="b" l="l" r="r" t="t"/>
              <a:pathLst>
                <a:path extrusionOk="0" h="4295" w="5450">
                  <a:moveTo>
                    <a:pt x="3495" y="1"/>
                  </a:moveTo>
                  <a:cubicBezTo>
                    <a:pt x="2953" y="1"/>
                    <a:pt x="2405" y="215"/>
                    <a:pt x="1949" y="482"/>
                  </a:cubicBezTo>
                  <a:cubicBezTo>
                    <a:pt x="1103" y="981"/>
                    <a:pt x="426" y="1731"/>
                    <a:pt x="0" y="2607"/>
                  </a:cubicBezTo>
                  <a:cubicBezTo>
                    <a:pt x="31" y="2688"/>
                    <a:pt x="62" y="2765"/>
                    <a:pt x="96" y="2838"/>
                  </a:cubicBezTo>
                  <a:cubicBezTo>
                    <a:pt x="624" y="1650"/>
                    <a:pt x="1613" y="630"/>
                    <a:pt x="2864" y="279"/>
                  </a:cubicBezTo>
                  <a:cubicBezTo>
                    <a:pt x="3061" y="224"/>
                    <a:pt x="3255" y="196"/>
                    <a:pt x="3442" y="196"/>
                  </a:cubicBezTo>
                  <a:cubicBezTo>
                    <a:pt x="4196" y="196"/>
                    <a:pt x="4829" y="639"/>
                    <a:pt x="5049" y="1458"/>
                  </a:cubicBezTo>
                  <a:cubicBezTo>
                    <a:pt x="5298" y="2391"/>
                    <a:pt x="4911" y="3333"/>
                    <a:pt x="4562" y="4186"/>
                  </a:cubicBezTo>
                  <a:cubicBezTo>
                    <a:pt x="4534" y="4251"/>
                    <a:pt x="4588" y="4295"/>
                    <a:pt x="4644" y="4295"/>
                  </a:cubicBezTo>
                  <a:cubicBezTo>
                    <a:pt x="4681" y="4295"/>
                    <a:pt x="4719" y="4276"/>
                    <a:pt x="4736" y="4234"/>
                  </a:cubicBezTo>
                  <a:cubicBezTo>
                    <a:pt x="5084" y="3386"/>
                    <a:pt x="5450" y="2469"/>
                    <a:pt x="5254" y="1537"/>
                  </a:cubicBezTo>
                  <a:cubicBezTo>
                    <a:pt x="5122" y="904"/>
                    <a:pt x="4729" y="321"/>
                    <a:pt x="4100" y="100"/>
                  </a:cubicBezTo>
                  <a:cubicBezTo>
                    <a:pt x="3903" y="31"/>
                    <a:pt x="3699" y="1"/>
                    <a:pt x="34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86"/>
            <p:cNvSpPr/>
            <p:nvPr/>
          </p:nvSpPr>
          <p:spPr>
            <a:xfrm>
              <a:off x="2120900" y="3943875"/>
              <a:ext cx="220575" cy="38625"/>
            </a:xfrm>
            <a:custGeom>
              <a:rect b="b" l="l" r="r" t="t"/>
              <a:pathLst>
                <a:path extrusionOk="0" h="1545" w="8823">
                  <a:moveTo>
                    <a:pt x="108" y="0"/>
                  </a:moveTo>
                  <a:cubicBezTo>
                    <a:pt x="46" y="0"/>
                    <a:pt x="1" y="86"/>
                    <a:pt x="67" y="119"/>
                  </a:cubicBezTo>
                  <a:cubicBezTo>
                    <a:pt x="1928" y="1060"/>
                    <a:pt x="3997" y="1545"/>
                    <a:pt x="6071" y="1545"/>
                  </a:cubicBezTo>
                  <a:cubicBezTo>
                    <a:pt x="6966" y="1545"/>
                    <a:pt x="7862" y="1455"/>
                    <a:pt x="8743" y="1272"/>
                  </a:cubicBezTo>
                  <a:cubicBezTo>
                    <a:pt x="8822" y="1256"/>
                    <a:pt x="8803" y="1140"/>
                    <a:pt x="8731" y="1140"/>
                  </a:cubicBezTo>
                  <a:cubicBezTo>
                    <a:pt x="8726" y="1140"/>
                    <a:pt x="8721" y="1141"/>
                    <a:pt x="8716" y="1142"/>
                  </a:cubicBezTo>
                  <a:cubicBezTo>
                    <a:pt x="7843" y="1323"/>
                    <a:pt x="6955" y="1412"/>
                    <a:pt x="6068" y="1412"/>
                  </a:cubicBezTo>
                  <a:cubicBezTo>
                    <a:pt x="4020" y="1412"/>
                    <a:pt x="1977" y="936"/>
                    <a:pt x="139" y="8"/>
                  </a:cubicBezTo>
                  <a:cubicBezTo>
                    <a:pt x="129" y="3"/>
                    <a:pt x="118" y="0"/>
                    <a:pt x="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86"/>
            <p:cNvSpPr/>
            <p:nvPr/>
          </p:nvSpPr>
          <p:spPr>
            <a:xfrm>
              <a:off x="1980550" y="3606550"/>
              <a:ext cx="41350" cy="436275"/>
            </a:xfrm>
            <a:custGeom>
              <a:rect b="b" l="l" r="r" t="t"/>
              <a:pathLst>
                <a:path extrusionOk="0" h="17451" w="1654">
                  <a:moveTo>
                    <a:pt x="1569" y="1"/>
                  </a:moveTo>
                  <a:cubicBezTo>
                    <a:pt x="1544" y="1"/>
                    <a:pt x="1520" y="14"/>
                    <a:pt x="1510" y="45"/>
                  </a:cubicBezTo>
                  <a:cubicBezTo>
                    <a:pt x="781" y="2327"/>
                    <a:pt x="380" y="4714"/>
                    <a:pt x="189" y="7098"/>
                  </a:cubicBezTo>
                  <a:cubicBezTo>
                    <a:pt x="1" y="9427"/>
                    <a:pt x="10" y="11786"/>
                    <a:pt x="300" y="14107"/>
                  </a:cubicBezTo>
                  <a:cubicBezTo>
                    <a:pt x="438" y="15220"/>
                    <a:pt x="643" y="16329"/>
                    <a:pt x="977" y="17401"/>
                  </a:cubicBezTo>
                  <a:cubicBezTo>
                    <a:pt x="987" y="17435"/>
                    <a:pt x="1017" y="17451"/>
                    <a:pt x="1045" y="17451"/>
                  </a:cubicBezTo>
                  <a:cubicBezTo>
                    <a:pt x="1085" y="17451"/>
                    <a:pt x="1123" y="17421"/>
                    <a:pt x="1107" y="17372"/>
                  </a:cubicBezTo>
                  <a:cubicBezTo>
                    <a:pt x="490" y="15377"/>
                    <a:pt x="275" y="13256"/>
                    <a:pt x="215" y="11176"/>
                  </a:cubicBezTo>
                  <a:cubicBezTo>
                    <a:pt x="145" y="8761"/>
                    <a:pt x="309" y="6333"/>
                    <a:pt x="714" y="3952"/>
                  </a:cubicBezTo>
                  <a:cubicBezTo>
                    <a:pt x="935" y="2646"/>
                    <a:pt x="1234" y="1351"/>
                    <a:pt x="1637" y="89"/>
                  </a:cubicBezTo>
                  <a:cubicBezTo>
                    <a:pt x="1654" y="37"/>
                    <a:pt x="1610" y="1"/>
                    <a:pt x="1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86"/>
            <p:cNvSpPr/>
            <p:nvPr/>
          </p:nvSpPr>
          <p:spPr>
            <a:xfrm>
              <a:off x="2027650" y="3822675"/>
              <a:ext cx="320175" cy="101550"/>
            </a:xfrm>
            <a:custGeom>
              <a:rect b="b" l="l" r="r" t="t"/>
              <a:pathLst>
                <a:path extrusionOk="0" h="4062" w="12807">
                  <a:moveTo>
                    <a:pt x="12705" y="1"/>
                  </a:moveTo>
                  <a:cubicBezTo>
                    <a:pt x="12691" y="1"/>
                    <a:pt x="12676" y="6"/>
                    <a:pt x="12663" y="16"/>
                  </a:cubicBezTo>
                  <a:cubicBezTo>
                    <a:pt x="9943" y="2205"/>
                    <a:pt x="6574" y="3546"/>
                    <a:pt x="3100" y="3859"/>
                  </a:cubicBezTo>
                  <a:cubicBezTo>
                    <a:pt x="2583" y="3905"/>
                    <a:pt x="2065" y="3928"/>
                    <a:pt x="1546" y="3928"/>
                  </a:cubicBezTo>
                  <a:cubicBezTo>
                    <a:pt x="1061" y="3928"/>
                    <a:pt x="576" y="3908"/>
                    <a:pt x="92" y="3868"/>
                  </a:cubicBezTo>
                  <a:cubicBezTo>
                    <a:pt x="90" y="3868"/>
                    <a:pt x="88" y="3868"/>
                    <a:pt x="85" y="3868"/>
                  </a:cubicBezTo>
                  <a:cubicBezTo>
                    <a:pt x="6" y="3868"/>
                    <a:pt x="1" y="3995"/>
                    <a:pt x="85" y="4002"/>
                  </a:cubicBezTo>
                  <a:cubicBezTo>
                    <a:pt x="564" y="4042"/>
                    <a:pt x="1044" y="4062"/>
                    <a:pt x="1523" y="4062"/>
                  </a:cubicBezTo>
                  <a:cubicBezTo>
                    <a:pt x="4577" y="4062"/>
                    <a:pt x="7623" y="3268"/>
                    <a:pt x="10292" y="1777"/>
                  </a:cubicBezTo>
                  <a:cubicBezTo>
                    <a:pt x="11157" y="1294"/>
                    <a:pt x="11980" y="738"/>
                    <a:pt x="12753" y="116"/>
                  </a:cubicBezTo>
                  <a:cubicBezTo>
                    <a:pt x="12807" y="73"/>
                    <a:pt x="12760" y="1"/>
                    <a:pt x="12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86"/>
            <p:cNvSpPr/>
            <p:nvPr/>
          </p:nvSpPr>
          <p:spPr>
            <a:xfrm>
              <a:off x="2355900" y="3580575"/>
              <a:ext cx="21675" cy="109575"/>
            </a:xfrm>
            <a:custGeom>
              <a:rect b="b" l="l" r="r" t="t"/>
              <a:pathLst>
                <a:path extrusionOk="0" h="4383" w="867">
                  <a:moveTo>
                    <a:pt x="797" y="0"/>
                  </a:moveTo>
                  <a:cubicBezTo>
                    <a:pt x="765" y="0"/>
                    <a:pt x="731" y="20"/>
                    <a:pt x="726" y="61"/>
                  </a:cubicBezTo>
                  <a:cubicBezTo>
                    <a:pt x="532" y="1486"/>
                    <a:pt x="198" y="2889"/>
                    <a:pt x="7" y="4314"/>
                  </a:cubicBezTo>
                  <a:cubicBezTo>
                    <a:pt x="1" y="4359"/>
                    <a:pt x="34" y="4383"/>
                    <a:pt x="70" y="4383"/>
                  </a:cubicBezTo>
                  <a:cubicBezTo>
                    <a:pt x="102" y="4383"/>
                    <a:pt x="135" y="4363"/>
                    <a:pt x="141" y="4322"/>
                  </a:cubicBezTo>
                  <a:cubicBezTo>
                    <a:pt x="335" y="2896"/>
                    <a:pt x="668" y="1494"/>
                    <a:pt x="860" y="69"/>
                  </a:cubicBezTo>
                  <a:cubicBezTo>
                    <a:pt x="866" y="24"/>
                    <a:pt x="832" y="0"/>
                    <a:pt x="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86"/>
            <p:cNvSpPr/>
            <p:nvPr/>
          </p:nvSpPr>
          <p:spPr>
            <a:xfrm>
              <a:off x="2138750" y="3393525"/>
              <a:ext cx="139500" cy="167500"/>
            </a:xfrm>
            <a:custGeom>
              <a:rect b="b" l="l" r="r" t="t"/>
              <a:pathLst>
                <a:path extrusionOk="0" h="6700" w="5580">
                  <a:moveTo>
                    <a:pt x="112" y="0"/>
                  </a:moveTo>
                  <a:cubicBezTo>
                    <a:pt x="60" y="0"/>
                    <a:pt x="1" y="46"/>
                    <a:pt x="12" y="114"/>
                  </a:cubicBezTo>
                  <a:cubicBezTo>
                    <a:pt x="208" y="1246"/>
                    <a:pt x="410" y="2383"/>
                    <a:pt x="791" y="3469"/>
                  </a:cubicBezTo>
                  <a:cubicBezTo>
                    <a:pt x="1104" y="4351"/>
                    <a:pt x="1539" y="5232"/>
                    <a:pt x="2186" y="5920"/>
                  </a:cubicBezTo>
                  <a:cubicBezTo>
                    <a:pt x="2568" y="6327"/>
                    <a:pt x="3125" y="6700"/>
                    <a:pt x="3688" y="6700"/>
                  </a:cubicBezTo>
                  <a:cubicBezTo>
                    <a:pt x="3902" y="6700"/>
                    <a:pt x="4118" y="6646"/>
                    <a:pt x="4325" y="6519"/>
                  </a:cubicBezTo>
                  <a:cubicBezTo>
                    <a:pt x="5079" y="6057"/>
                    <a:pt x="5282" y="4965"/>
                    <a:pt x="5408" y="4167"/>
                  </a:cubicBezTo>
                  <a:cubicBezTo>
                    <a:pt x="5579" y="3085"/>
                    <a:pt x="5537" y="1984"/>
                    <a:pt x="5301" y="916"/>
                  </a:cubicBezTo>
                  <a:cubicBezTo>
                    <a:pt x="5291" y="871"/>
                    <a:pt x="5257" y="851"/>
                    <a:pt x="5222" y="851"/>
                  </a:cubicBezTo>
                  <a:cubicBezTo>
                    <a:pt x="5169" y="851"/>
                    <a:pt x="5112" y="896"/>
                    <a:pt x="5127" y="964"/>
                  </a:cubicBezTo>
                  <a:cubicBezTo>
                    <a:pt x="5380" y="2111"/>
                    <a:pt x="5403" y="3300"/>
                    <a:pt x="5173" y="4453"/>
                  </a:cubicBezTo>
                  <a:cubicBezTo>
                    <a:pt x="5021" y="5218"/>
                    <a:pt x="4737" y="6421"/>
                    <a:pt x="3786" y="6517"/>
                  </a:cubicBezTo>
                  <a:cubicBezTo>
                    <a:pt x="3743" y="6521"/>
                    <a:pt x="3701" y="6523"/>
                    <a:pt x="3660" y="6523"/>
                  </a:cubicBezTo>
                  <a:cubicBezTo>
                    <a:pt x="2802" y="6523"/>
                    <a:pt x="2124" y="5645"/>
                    <a:pt x="1712" y="4992"/>
                  </a:cubicBezTo>
                  <a:cubicBezTo>
                    <a:pt x="784" y="3519"/>
                    <a:pt x="479" y="1756"/>
                    <a:pt x="187" y="66"/>
                  </a:cubicBezTo>
                  <a:cubicBezTo>
                    <a:pt x="179" y="20"/>
                    <a:pt x="147" y="0"/>
                    <a:pt x="1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86"/>
            <p:cNvSpPr/>
            <p:nvPr/>
          </p:nvSpPr>
          <p:spPr>
            <a:xfrm>
              <a:off x="2169875" y="3160175"/>
              <a:ext cx="238475" cy="172975"/>
            </a:xfrm>
            <a:custGeom>
              <a:rect b="b" l="l" r="r" t="t"/>
              <a:pathLst>
                <a:path extrusionOk="0" h="6919" w="9539">
                  <a:moveTo>
                    <a:pt x="1583" y="1"/>
                  </a:moveTo>
                  <a:cubicBezTo>
                    <a:pt x="1560" y="1"/>
                    <a:pt x="1538" y="3"/>
                    <a:pt x="1518" y="8"/>
                  </a:cubicBezTo>
                  <a:cubicBezTo>
                    <a:pt x="1169" y="96"/>
                    <a:pt x="1449" y="718"/>
                    <a:pt x="1449" y="718"/>
                  </a:cubicBezTo>
                  <a:cubicBezTo>
                    <a:pt x="1449" y="718"/>
                    <a:pt x="1310" y="674"/>
                    <a:pt x="1170" y="674"/>
                  </a:cubicBezTo>
                  <a:cubicBezTo>
                    <a:pt x="1027" y="674"/>
                    <a:pt x="883" y="719"/>
                    <a:pt x="883" y="900"/>
                  </a:cubicBezTo>
                  <a:cubicBezTo>
                    <a:pt x="883" y="1184"/>
                    <a:pt x="1112" y="1270"/>
                    <a:pt x="1112" y="1270"/>
                  </a:cubicBezTo>
                  <a:cubicBezTo>
                    <a:pt x="1112" y="1270"/>
                    <a:pt x="1" y="2172"/>
                    <a:pt x="308" y="3507"/>
                  </a:cubicBezTo>
                  <a:cubicBezTo>
                    <a:pt x="617" y="4842"/>
                    <a:pt x="778" y="6076"/>
                    <a:pt x="438" y="6438"/>
                  </a:cubicBezTo>
                  <a:cubicBezTo>
                    <a:pt x="203" y="6688"/>
                    <a:pt x="672" y="6918"/>
                    <a:pt x="938" y="6918"/>
                  </a:cubicBezTo>
                  <a:cubicBezTo>
                    <a:pt x="1056" y="6918"/>
                    <a:pt x="1134" y="6874"/>
                    <a:pt x="1094" y="6766"/>
                  </a:cubicBezTo>
                  <a:cubicBezTo>
                    <a:pt x="743" y="5815"/>
                    <a:pt x="6040" y="4011"/>
                    <a:pt x="6040" y="4011"/>
                  </a:cubicBezTo>
                  <a:lnTo>
                    <a:pt x="6041" y="4011"/>
                  </a:lnTo>
                  <a:cubicBezTo>
                    <a:pt x="6041" y="4011"/>
                    <a:pt x="6462" y="4052"/>
                    <a:pt x="6984" y="4052"/>
                  </a:cubicBezTo>
                  <a:cubicBezTo>
                    <a:pt x="7695" y="4052"/>
                    <a:pt x="8594" y="3977"/>
                    <a:pt x="8875" y="3618"/>
                  </a:cubicBezTo>
                  <a:cubicBezTo>
                    <a:pt x="9360" y="2997"/>
                    <a:pt x="7860" y="2947"/>
                    <a:pt x="7860" y="2947"/>
                  </a:cubicBezTo>
                  <a:cubicBezTo>
                    <a:pt x="7860" y="2947"/>
                    <a:pt x="9538" y="2076"/>
                    <a:pt x="8934" y="1575"/>
                  </a:cubicBezTo>
                  <a:cubicBezTo>
                    <a:pt x="8821" y="1481"/>
                    <a:pt x="8691" y="1443"/>
                    <a:pt x="8556" y="1443"/>
                  </a:cubicBezTo>
                  <a:cubicBezTo>
                    <a:pt x="7970" y="1443"/>
                    <a:pt x="7273" y="2157"/>
                    <a:pt x="7273" y="2157"/>
                  </a:cubicBezTo>
                  <a:cubicBezTo>
                    <a:pt x="7273" y="2157"/>
                    <a:pt x="8286" y="1017"/>
                    <a:pt x="7860" y="641"/>
                  </a:cubicBezTo>
                  <a:cubicBezTo>
                    <a:pt x="7790" y="579"/>
                    <a:pt x="7710" y="553"/>
                    <a:pt x="7624" y="553"/>
                  </a:cubicBezTo>
                  <a:cubicBezTo>
                    <a:pt x="7187" y="553"/>
                    <a:pt x="6615" y="1226"/>
                    <a:pt x="6615" y="1226"/>
                  </a:cubicBezTo>
                  <a:cubicBezTo>
                    <a:pt x="6615" y="1226"/>
                    <a:pt x="5414" y="535"/>
                    <a:pt x="3838" y="535"/>
                  </a:cubicBezTo>
                  <a:cubicBezTo>
                    <a:pt x="3504" y="535"/>
                    <a:pt x="3154" y="566"/>
                    <a:pt x="2794" y="641"/>
                  </a:cubicBezTo>
                  <a:cubicBezTo>
                    <a:pt x="2794" y="641"/>
                    <a:pt x="1971" y="1"/>
                    <a:pt x="15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86"/>
            <p:cNvSpPr/>
            <p:nvPr/>
          </p:nvSpPr>
          <p:spPr>
            <a:xfrm>
              <a:off x="2154550" y="3309075"/>
              <a:ext cx="109600" cy="140200"/>
            </a:xfrm>
            <a:custGeom>
              <a:rect b="b" l="l" r="r" t="t"/>
              <a:pathLst>
                <a:path extrusionOk="0" h="5608" w="4384">
                  <a:moveTo>
                    <a:pt x="1665" y="1"/>
                  </a:moveTo>
                  <a:cubicBezTo>
                    <a:pt x="1255" y="1401"/>
                    <a:pt x="687" y="2533"/>
                    <a:pt x="0" y="3459"/>
                  </a:cubicBezTo>
                  <a:cubicBezTo>
                    <a:pt x="0" y="3459"/>
                    <a:pt x="965" y="5608"/>
                    <a:pt x="2919" y="5608"/>
                  </a:cubicBezTo>
                  <a:cubicBezTo>
                    <a:pt x="3243" y="5608"/>
                    <a:pt x="3595" y="5548"/>
                    <a:pt x="3975" y="5410"/>
                  </a:cubicBezTo>
                  <a:lnTo>
                    <a:pt x="4166" y="3663"/>
                  </a:lnTo>
                  <a:lnTo>
                    <a:pt x="4295" y="2508"/>
                  </a:lnTo>
                  <a:lnTo>
                    <a:pt x="4383" y="1700"/>
                  </a:lnTo>
                  <a:lnTo>
                    <a:pt x="1665"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86"/>
            <p:cNvSpPr/>
            <p:nvPr/>
          </p:nvSpPr>
          <p:spPr>
            <a:xfrm>
              <a:off x="2202300" y="3343175"/>
              <a:ext cx="59650" cy="68450"/>
            </a:xfrm>
            <a:custGeom>
              <a:rect b="b" l="l" r="r" t="t"/>
              <a:pathLst>
                <a:path extrusionOk="0" h="2738" w="2386">
                  <a:moveTo>
                    <a:pt x="1" y="0"/>
                  </a:moveTo>
                  <a:lnTo>
                    <a:pt x="1" y="0"/>
                  </a:lnTo>
                  <a:cubicBezTo>
                    <a:pt x="673" y="2083"/>
                    <a:pt x="1760" y="2738"/>
                    <a:pt x="2207" y="2738"/>
                  </a:cubicBezTo>
                  <a:cubicBezTo>
                    <a:pt x="2207" y="2738"/>
                    <a:pt x="2208" y="2738"/>
                    <a:pt x="2209" y="2738"/>
                  </a:cubicBezTo>
                  <a:lnTo>
                    <a:pt x="2385" y="1144"/>
                  </a:lnTo>
                  <a:lnTo>
                    <a:pt x="1" y="0"/>
                  </a:ln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86"/>
            <p:cNvSpPr/>
            <p:nvPr/>
          </p:nvSpPr>
          <p:spPr>
            <a:xfrm>
              <a:off x="2193000" y="3205175"/>
              <a:ext cx="151900" cy="180425"/>
            </a:xfrm>
            <a:custGeom>
              <a:rect b="b" l="l" r="r" t="t"/>
              <a:pathLst>
                <a:path extrusionOk="0" h="7217" w="6076">
                  <a:moveTo>
                    <a:pt x="2677" y="0"/>
                  </a:moveTo>
                  <a:cubicBezTo>
                    <a:pt x="1487" y="0"/>
                    <a:pt x="920" y="724"/>
                    <a:pt x="605" y="1519"/>
                  </a:cubicBezTo>
                  <a:cubicBezTo>
                    <a:pt x="352" y="2152"/>
                    <a:pt x="259" y="2831"/>
                    <a:pt x="135" y="3226"/>
                  </a:cubicBezTo>
                  <a:cubicBezTo>
                    <a:pt x="98" y="3349"/>
                    <a:pt x="68" y="3464"/>
                    <a:pt x="48" y="3575"/>
                  </a:cubicBezTo>
                  <a:cubicBezTo>
                    <a:pt x="2" y="3832"/>
                    <a:pt x="0" y="4070"/>
                    <a:pt x="39" y="4325"/>
                  </a:cubicBezTo>
                  <a:cubicBezTo>
                    <a:pt x="81" y="4613"/>
                    <a:pt x="171" y="4924"/>
                    <a:pt x="298" y="5317"/>
                  </a:cubicBezTo>
                  <a:cubicBezTo>
                    <a:pt x="321" y="5384"/>
                    <a:pt x="344" y="5455"/>
                    <a:pt x="369" y="5530"/>
                  </a:cubicBezTo>
                  <a:cubicBezTo>
                    <a:pt x="630" y="6305"/>
                    <a:pt x="1320" y="6794"/>
                    <a:pt x="2063" y="7044"/>
                  </a:cubicBezTo>
                  <a:cubicBezTo>
                    <a:pt x="2415" y="7161"/>
                    <a:pt x="2724" y="7217"/>
                    <a:pt x="2998" y="7217"/>
                  </a:cubicBezTo>
                  <a:cubicBezTo>
                    <a:pt x="4022" y="7217"/>
                    <a:pt x="4542" y="6437"/>
                    <a:pt x="4925" y="5221"/>
                  </a:cubicBezTo>
                  <a:cubicBezTo>
                    <a:pt x="5013" y="4945"/>
                    <a:pt x="5092" y="4646"/>
                    <a:pt x="5170" y="4329"/>
                  </a:cubicBezTo>
                  <a:cubicBezTo>
                    <a:pt x="5487" y="3033"/>
                    <a:pt x="6076" y="2451"/>
                    <a:pt x="5922" y="1857"/>
                  </a:cubicBezTo>
                  <a:lnTo>
                    <a:pt x="5920" y="1857"/>
                  </a:lnTo>
                  <a:cubicBezTo>
                    <a:pt x="5907" y="1826"/>
                    <a:pt x="5893" y="1797"/>
                    <a:pt x="5878" y="1768"/>
                  </a:cubicBezTo>
                  <a:cubicBezTo>
                    <a:pt x="5533" y="1080"/>
                    <a:pt x="4921" y="560"/>
                    <a:pt x="4194" y="303"/>
                  </a:cubicBezTo>
                  <a:cubicBezTo>
                    <a:pt x="4054" y="253"/>
                    <a:pt x="3919" y="209"/>
                    <a:pt x="3787" y="172"/>
                  </a:cubicBezTo>
                  <a:cubicBezTo>
                    <a:pt x="3758" y="165"/>
                    <a:pt x="3728" y="155"/>
                    <a:pt x="3699" y="149"/>
                  </a:cubicBezTo>
                  <a:cubicBezTo>
                    <a:pt x="3685" y="146"/>
                    <a:pt x="3674" y="142"/>
                    <a:pt x="3662" y="140"/>
                  </a:cubicBezTo>
                  <a:cubicBezTo>
                    <a:pt x="3628" y="130"/>
                    <a:pt x="3595" y="121"/>
                    <a:pt x="3563" y="115"/>
                  </a:cubicBezTo>
                  <a:cubicBezTo>
                    <a:pt x="3540" y="109"/>
                    <a:pt x="3515" y="103"/>
                    <a:pt x="3492" y="98"/>
                  </a:cubicBezTo>
                  <a:cubicBezTo>
                    <a:pt x="3438" y="86"/>
                    <a:pt x="3386" y="75"/>
                    <a:pt x="3334" y="65"/>
                  </a:cubicBezTo>
                  <a:cubicBezTo>
                    <a:pt x="3097" y="21"/>
                    <a:pt x="2878" y="0"/>
                    <a:pt x="2677"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86"/>
            <p:cNvSpPr/>
            <p:nvPr/>
          </p:nvSpPr>
          <p:spPr>
            <a:xfrm>
              <a:off x="2202100" y="3285875"/>
              <a:ext cx="114075" cy="99725"/>
            </a:xfrm>
            <a:custGeom>
              <a:rect b="b" l="l" r="r" t="t"/>
              <a:pathLst>
                <a:path extrusionOk="0" h="3989" w="4563">
                  <a:moveTo>
                    <a:pt x="1685" y="0"/>
                  </a:moveTo>
                  <a:lnTo>
                    <a:pt x="1200" y="259"/>
                  </a:lnTo>
                  <a:cubicBezTo>
                    <a:pt x="1200" y="259"/>
                    <a:pt x="1254" y="994"/>
                    <a:pt x="914" y="1826"/>
                  </a:cubicBezTo>
                  <a:cubicBezTo>
                    <a:pt x="706" y="2238"/>
                    <a:pt x="395" y="2293"/>
                    <a:pt x="196" y="2293"/>
                  </a:cubicBezTo>
                  <a:cubicBezTo>
                    <a:pt x="124" y="2293"/>
                    <a:pt x="67" y="2286"/>
                    <a:pt x="34" y="2286"/>
                  </a:cubicBezTo>
                  <a:cubicBezTo>
                    <a:pt x="12" y="2286"/>
                    <a:pt x="1" y="2289"/>
                    <a:pt x="5" y="2300"/>
                  </a:cubicBezTo>
                  <a:cubicBezTo>
                    <a:pt x="266" y="3077"/>
                    <a:pt x="956" y="3566"/>
                    <a:pt x="1701" y="3816"/>
                  </a:cubicBezTo>
                  <a:cubicBezTo>
                    <a:pt x="2053" y="3933"/>
                    <a:pt x="2362" y="3989"/>
                    <a:pt x="2635" y="3989"/>
                  </a:cubicBezTo>
                  <a:cubicBezTo>
                    <a:pt x="3658" y="3989"/>
                    <a:pt x="4178" y="3209"/>
                    <a:pt x="4563" y="1993"/>
                  </a:cubicBezTo>
                  <a:cubicBezTo>
                    <a:pt x="3366" y="1374"/>
                    <a:pt x="2696" y="1084"/>
                    <a:pt x="1898" y="929"/>
                  </a:cubicBezTo>
                  <a:cubicBezTo>
                    <a:pt x="1346" y="821"/>
                    <a:pt x="1685"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186"/>
            <p:cNvSpPr/>
            <p:nvPr/>
          </p:nvSpPr>
          <p:spPr>
            <a:xfrm>
              <a:off x="2282925" y="3288225"/>
              <a:ext cx="18875" cy="30025"/>
            </a:xfrm>
            <a:custGeom>
              <a:rect b="b" l="l" r="r" t="t"/>
              <a:pathLst>
                <a:path extrusionOk="0" h="1201" w="755">
                  <a:moveTo>
                    <a:pt x="486" y="1"/>
                  </a:moveTo>
                  <a:cubicBezTo>
                    <a:pt x="454" y="1"/>
                    <a:pt x="424" y="21"/>
                    <a:pt x="413" y="54"/>
                  </a:cubicBezTo>
                  <a:lnTo>
                    <a:pt x="240" y="614"/>
                  </a:lnTo>
                  <a:cubicBezTo>
                    <a:pt x="234" y="635"/>
                    <a:pt x="236" y="658"/>
                    <a:pt x="248" y="675"/>
                  </a:cubicBezTo>
                  <a:cubicBezTo>
                    <a:pt x="259" y="695"/>
                    <a:pt x="278" y="708"/>
                    <a:pt x="301" y="710"/>
                  </a:cubicBezTo>
                  <a:cubicBezTo>
                    <a:pt x="355" y="720"/>
                    <a:pt x="510" y="762"/>
                    <a:pt x="570" y="846"/>
                  </a:cubicBezTo>
                  <a:cubicBezTo>
                    <a:pt x="591" y="879"/>
                    <a:pt x="599" y="911"/>
                    <a:pt x="591" y="952"/>
                  </a:cubicBezTo>
                  <a:cubicBezTo>
                    <a:pt x="585" y="980"/>
                    <a:pt x="572" y="1000"/>
                    <a:pt x="547" y="1015"/>
                  </a:cubicBezTo>
                  <a:cubicBezTo>
                    <a:pt x="506" y="1040"/>
                    <a:pt x="443" y="1049"/>
                    <a:pt x="373" y="1049"/>
                  </a:cubicBezTo>
                  <a:cubicBezTo>
                    <a:pt x="279" y="1049"/>
                    <a:pt x="174" y="1032"/>
                    <a:pt x="104" y="1013"/>
                  </a:cubicBezTo>
                  <a:cubicBezTo>
                    <a:pt x="97" y="1011"/>
                    <a:pt x="90" y="1010"/>
                    <a:pt x="83" y="1010"/>
                  </a:cubicBezTo>
                  <a:cubicBezTo>
                    <a:pt x="50" y="1010"/>
                    <a:pt x="19" y="1032"/>
                    <a:pt x="10" y="1065"/>
                  </a:cubicBezTo>
                  <a:cubicBezTo>
                    <a:pt x="0" y="1105"/>
                    <a:pt x="23" y="1147"/>
                    <a:pt x="64" y="1159"/>
                  </a:cubicBezTo>
                  <a:cubicBezTo>
                    <a:pt x="87" y="1165"/>
                    <a:pt x="227" y="1201"/>
                    <a:pt x="372" y="1201"/>
                  </a:cubicBezTo>
                  <a:cubicBezTo>
                    <a:pt x="463" y="1201"/>
                    <a:pt x="557" y="1188"/>
                    <a:pt x="627" y="1143"/>
                  </a:cubicBezTo>
                  <a:cubicBezTo>
                    <a:pt x="687" y="1105"/>
                    <a:pt x="725" y="1049"/>
                    <a:pt x="739" y="980"/>
                  </a:cubicBezTo>
                  <a:cubicBezTo>
                    <a:pt x="754" y="900"/>
                    <a:pt x="739" y="823"/>
                    <a:pt x="693" y="760"/>
                  </a:cubicBezTo>
                  <a:cubicBezTo>
                    <a:pt x="622" y="658"/>
                    <a:pt x="495" y="606"/>
                    <a:pt x="409" y="581"/>
                  </a:cubicBezTo>
                  <a:lnTo>
                    <a:pt x="558" y="98"/>
                  </a:lnTo>
                  <a:cubicBezTo>
                    <a:pt x="570" y="60"/>
                    <a:pt x="547" y="17"/>
                    <a:pt x="509" y="4"/>
                  </a:cubicBezTo>
                  <a:cubicBezTo>
                    <a:pt x="501" y="2"/>
                    <a:pt x="494" y="1"/>
                    <a:pt x="4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186"/>
            <p:cNvSpPr/>
            <p:nvPr/>
          </p:nvSpPr>
          <p:spPr>
            <a:xfrm>
              <a:off x="2165725" y="3199550"/>
              <a:ext cx="181950" cy="94850"/>
            </a:xfrm>
            <a:custGeom>
              <a:rect b="b" l="l" r="r" t="t"/>
              <a:pathLst>
                <a:path extrusionOk="0" h="3794" w="7278">
                  <a:moveTo>
                    <a:pt x="4326" y="1"/>
                  </a:moveTo>
                  <a:cubicBezTo>
                    <a:pt x="3356" y="1"/>
                    <a:pt x="2354" y="378"/>
                    <a:pt x="1592" y="961"/>
                  </a:cubicBezTo>
                  <a:cubicBezTo>
                    <a:pt x="0" y="2183"/>
                    <a:pt x="1997" y="2749"/>
                    <a:pt x="1997" y="2749"/>
                  </a:cubicBezTo>
                  <a:lnTo>
                    <a:pt x="2411" y="3580"/>
                  </a:lnTo>
                  <a:cubicBezTo>
                    <a:pt x="2485" y="3726"/>
                    <a:pt x="2620" y="3794"/>
                    <a:pt x="2754" y="3794"/>
                  </a:cubicBezTo>
                  <a:cubicBezTo>
                    <a:pt x="2935" y="3794"/>
                    <a:pt x="3115" y="3671"/>
                    <a:pt x="3140" y="3453"/>
                  </a:cubicBezTo>
                  <a:cubicBezTo>
                    <a:pt x="3246" y="2544"/>
                    <a:pt x="3131" y="1951"/>
                    <a:pt x="3459" y="1897"/>
                  </a:cubicBezTo>
                  <a:cubicBezTo>
                    <a:pt x="3888" y="1825"/>
                    <a:pt x="3936" y="1205"/>
                    <a:pt x="3936" y="1205"/>
                  </a:cubicBezTo>
                  <a:cubicBezTo>
                    <a:pt x="3936" y="1205"/>
                    <a:pt x="5009" y="1721"/>
                    <a:pt x="5839" y="2281"/>
                  </a:cubicBezTo>
                  <a:cubicBezTo>
                    <a:pt x="5927" y="2341"/>
                    <a:pt x="6050" y="2362"/>
                    <a:pt x="6177" y="2362"/>
                  </a:cubicBezTo>
                  <a:cubicBezTo>
                    <a:pt x="6475" y="2362"/>
                    <a:pt x="6802" y="2249"/>
                    <a:pt x="6802" y="2249"/>
                  </a:cubicBezTo>
                  <a:lnTo>
                    <a:pt x="6867" y="2931"/>
                  </a:lnTo>
                  <a:cubicBezTo>
                    <a:pt x="7278" y="2337"/>
                    <a:pt x="7038" y="1564"/>
                    <a:pt x="7038" y="1564"/>
                  </a:cubicBezTo>
                  <a:cubicBezTo>
                    <a:pt x="6405" y="448"/>
                    <a:pt x="5384" y="1"/>
                    <a:pt x="4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86"/>
            <p:cNvSpPr/>
            <p:nvPr/>
          </p:nvSpPr>
          <p:spPr>
            <a:xfrm>
              <a:off x="2273425" y="3286275"/>
              <a:ext cx="9275" cy="9875"/>
            </a:xfrm>
            <a:custGeom>
              <a:rect b="b" l="l" r="r" t="t"/>
              <a:pathLst>
                <a:path extrusionOk="0" h="395" w="371">
                  <a:moveTo>
                    <a:pt x="219" y="1"/>
                  </a:moveTo>
                  <a:cubicBezTo>
                    <a:pt x="152" y="1"/>
                    <a:pt x="81" y="53"/>
                    <a:pt x="45" y="136"/>
                  </a:cubicBezTo>
                  <a:cubicBezTo>
                    <a:pt x="0" y="239"/>
                    <a:pt x="25" y="351"/>
                    <a:pt x="102" y="385"/>
                  </a:cubicBezTo>
                  <a:cubicBezTo>
                    <a:pt x="117" y="391"/>
                    <a:pt x="133" y="394"/>
                    <a:pt x="149" y="394"/>
                  </a:cubicBezTo>
                  <a:cubicBezTo>
                    <a:pt x="215" y="394"/>
                    <a:pt x="287" y="342"/>
                    <a:pt x="325" y="260"/>
                  </a:cubicBezTo>
                  <a:cubicBezTo>
                    <a:pt x="371" y="157"/>
                    <a:pt x="346" y="46"/>
                    <a:pt x="267" y="11"/>
                  </a:cubicBezTo>
                  <a:cubicBezTo>
                    <a:pt x="252" y="4"/>
                    <a:pt x="235" y="1"/>
                    <a:pt x="2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86"/>
            <p:cNvSpPr/>
            <p:nvPr/>
          </p:nvSpPr>
          <p:spPr>
            <a:xfrm>
              <a:off x="2305400" y="3297650"/>
              <a:ext cx="9350" cy="9850"/>
            </a:xfrm>
            <a:custGeom>
              <a:rect b="b" l="l" r="r" t="t"/>
              <a:pathLst>
                <a:path extrusionOk="0" h="394" w="374">
                  <a:moveTo>
                    <a:pt x="221" y="0"/>
                  </a:moveTo>
                  <a:cubicBezTo>
                    <a:pt x="155" y="0"/>
                    <a:pt x="84" y="53"/>
                    <a:pt x="47" y="135"/>
                  </a:cubicBezTo>
                  <a:cubicBezTo>
                    <a:pt x="1" y="237"/>
                    <a:pt x="28" y="348"/>
                    <a:pt x="104" y="383"/>
                  </a:cubicBezTo>
                  <a:cubicBezTo>
                    <a:pt x="120" y="390"/>
                    <a:pt x="136" y="393"/>
                    <a:pt x="153" y="393"/>
                  </a:cubicBezTo>
                  <a:cubicBezTo>
                    <a:pt x="219" y="393"/>
                    <a:pt x="290" y="341"/>
                    <a:pt x="327" y="258"/>
                  </a:cubicBezTo>
                  <a:cubicBezTo>
                    <a:pt x="373" y="155"/>
                    <a:pt x="346" y="43"/>
                    <a:pt x="269" y="11"/>
                  </a:cubicBezTo>
                  <a:cubicBezTo>
                    <a:pt x="254" y="4"/>
                    <a:pt x="238" y="0"/>
                    <a:pt x="2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86"/>
            <p:cNvSpPr/>
            <p:nvPr/>
          </p:nvSpPr>
          <p:spPr>
            <a:xfrm>
              <a:off x="2248825" y="3295650"/>
              <a:ext cx="20650" cy="11500"/>
            </a:xfrm>
            <a:custGeom>
              <a:rect b="b" l="l" r="r" t="t"/>
              <a:pathLst>
                <a:path extrusionOk="0" h="460" w="826">
                  <a:moveTo>
                    <a:pt x="271" y="0"/>
                  </a:moveTo>
                  <a:cubicBezTo>
                    <a:pt x="150" y="0"/>
                    <a:pt x="58" y="40"/>
                    <a:pt x="35" y="112"/>
                  </a:cubicBezTo>
                  <a:cubicBezTo>
                    <a:pt x="0" y="221"/>
                    <a:pt x="142" y="363"/>
                    <a:pt x="351" y="426"/>
                  </a:cubicBezTo>
                  <a:cubicBezTo>
                    <a:pt x="423" y="449"/>
                    <a:pt x="493" y="459"/>
                    <a:pt x="555" y="459"/>
                  </a:cubicBezTo>
                  <a:cubicBezTo>
                    <a:pt x="676" y="459"/>
                    <a:pt x="769" y="420"/>
                    <a:pt x="791" y="348"/>
                  </a:cubicBezTo>
                  <a:cubicBezTo>
                    <a:pt x="825" y="240"/>
                    <a:pt x="683" y="98"/>
                    <a:pt x="474" y="33"/>
                  </a:cubicBezTo>
                  <a:cubicBezTo>
                    <a:pt x="403" y="11"/>
                    <a:pt x="333" y="0"/>
                    <a:pt x="271" y="0"/>
                  </a:cubicBezTo>
                  <a:close/>
                </a:path>
              </a:pathLst>
            </a:custGeom>
            <a:solidFill>
              <a:srgbClr val="742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86"/>
            <p:cNvSpPr/>
            <p:nvPr/>
          </p:nvSpPr>
          <p:spPr>
            <a:xfrm>
              <a:off x="2302050" y="3315350"/>
              <a:ext cx="18550" cy="11500"/>
            </a:xfrm>
            <a:custGeom>
              <a:rect b="b" l="l" r="r" t="t"/>
              <a:pathLst>
                <a:path extrusionOk="0" h="460" w="742">
                  <a:moveTo>
                    <a:pt x="271" y="1"/>
                  </a:moveTo>
                  <a:cubicBezTo>
                    <a:pt x="150" y="1"/>
                    <a:pt x="58" y="40"/>
                    <a:pt x="35" y="112"/>
                  </a:cubicBezTo>
                  <a:cubicBezTo>
                    <a:pt x="1" y="221"/>
                    <a:pt x="143" y="362"/>
                    <a:pt x="352" y="427"/>
                  </a:cubicBezTo>
                  <a:cubicBezTo>
                    <a:pt x="422" y="449"/>
                    <a:pt x="491" y="460"/>
                    <a:pt x="554" y="460"/>
                  </a:cubicBezTo>
                  <a:cubicBezTo>
                    <a:pt x="598" y="460"/>
                    <a:pt x="639" y="454"/>
                    <a:pt x="674" y="444"/>
                  </a:cubicBezTo>
                  <a:lnTo>
                    <a:pt x="741" y="193"/>
                  </a:lnTo>
                  <a:cubicBezTo>
                    <a:pt x="683" y="127"/>
                    <a:pt x="589" y="70"/>
                    <a:pt x="474" y="33"/>
                  </a:cubicBezTo>
                  <a:cubicBezTo>
                    <a:pt x="403" y="11"/>
                    <a:pt x="333" y="1"/>
                    <a:pt x="271" y="1"/>
                  </a:cubicBezTo>
                  <a:close/>
                </a:path>
              </a:pathLst>
            </a:custGeom>
            <a:solidFill>
              <a:srgbClr val="742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86"/>
            <p:cNvSpPr/>
            <p:nvPr/>
          </p:nvSpPr>
          <p:spPr>
            <a:xfrm>
              <a:off x="2264850" y="3265800"/>
              <a:ext cx="26625" cy="13050"/>
            </a:xfrm>
            <a:custGeom>
              <a:rect b="b" l="l" r="r" t="t"/>
              <a:pathLst>
                <a:path extrusionOk="0" h="522" w="1065">
                  <a:moveTo>
                    <a:pt x="557" y="0"/>
                  </a:moveTo>
                  <a:cubicBezTo>
                    <a:pt x="371" y="0"/>
                    <a:pt x="187" y="83"/>
                    <a:pt x="61" y="241"/>
                  </a:cubicBezTo>
                  <a:cubicBezTo>
                    <a:pt x="0" y="320"/>
                    <a:pt x="40" y="444"/>
                    <a:pt x="115" y="492"/>
                  </a:cubicBezTo>
                  <a:cubicBezTo>
                    <a:pt x="146" y="512"/>
                    <a:pt x="178" y="521"/>
                    <a:pt x="209" y="521"/>
                  </a:cubicBezTo>
                  <a:cubicBezTo>
                    <a:pt x="270" y="521"/>
                    <a:pt x="328" y="489"/>
                    <a:pt x="368" y="439"/>
                  </a:cubicBezTo>
                  <a:cubicBezTo>
                    <a:pt x="412" y="383"/>
                    <a:pt x="471" y="361"/>
                    <a:pt x="533" y="361"/>
                  </a:cubicBezTo>
                  <a:cubicBezTo>
                    <a:pt x="612" y="361"/>
                    <a:pt x="695" y="398"/>
                    <a:pt x="756" y="446"/>
                  </a:cubicBezTo>
                  <a:lnTo>
                    <a:pt x="756" y="444"/>
                  </a:lnTo>
                  <a:cubicBezTo>
                    <a:pt x="782" y="466"/>
                    <a:pt x="814" y="476"/>
                    <a:pt x="847" y="476"/>
                  </a:cubicBezTo>
                  <a:cubicBezTo>
                    <a:pt x="909" y="476"/>
                    <a:pt x="974" y="441"/>
                    <a:pt x="1007" y="391"/>
                  </a:cubicBezTo>
                  <a:cubicBezTo>
                    <a:pt x="1065" y="303"/>
                    <a:pt x="1028" y="199"/>
                    <a:pt x="953" y="139"/>
                  </a:cubicBezTo>
                  <a:cubicBezTo>
                    <a:pt x="834" y="46"/>
                    <a:pt x="695" y="0"/>
                    <a:pt x="5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86"/>
            <p:cNvSpPr/>
            <p:nvPr/>
          </p:nvSpPr>
          <p:spPr>
            <a:xfrm>
              <a:off x="2305125" y="3276700"/>
              <a:ext cx="23500" cy="17700"/>
            </a:xfrm>
            <a:custGeom>
              <a:rect b="b" l="l" r="r" t="t"/>
              <a:pathLst>
                <a:path extrusionOk="0" h="708" w="940">
                  <a:moveTo>
                    <a:pt x="233" y="1"/>
                  </a:moveTo>
                  <a:cubicBezTo>
                    <a:pt x="10" y="1"/>
                    <a:pt x="0" y="352"/>
                    <a:pt x="232" y="363"/>
                  </a:cubicBezTo>
                  <a:cubicBezTo>
                    <a:pt x="399" y="373"/>
                    <a:pt x="493" y="459"/>
                    <a:pt x="557" y="609"/>
                  </a:cubicBezTo>
                  <a:cubicBezTo>
                    <a:pt x="586" y="679"/>
                    <a:pt x="640" y="708"/>
                    <a:pt x="696" y="708"/>
                  </a:cubicBezTo>
                  <a:cubicBezTo>
                    <a:pt x="813" y="708"/>
                    <a:pt x="940" y="584"/>
                    <a:pt x="879" y="440"/>
                  </a:cubicBezTo>
                  <a:cubicBezTo>
                    <a:pt x="766" y="172"/>
                    <a:pt x="532" y="14"/>
                    <a:pt x="244" y="1"/>
                  </a:cubicBezTo>
                  <a:cubicBezTo>
                    <a:pt x="240" y="1"/>
                    <a:pt x="237" y="1"/>
                    <a:pt x="2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86"/>
            <p:cNvSpPr/>
            <p:nvPr/>
          </p:nvSpPr>
          <p:spPr>
            <a:xfrm>
              <a:off x="2193000" y="3294550"/>
              <a:ext cx="16850" cy="18775"/>
            </a:xfrm>
            <a:custGeom>
              <a:rect b="b" l="l" r="r" t="t"/>
              <a:pathLst>
                <a:path extrusionOk="0" h="751" w="674">
                  <a:moveTo>
                    <a:pt x="48" y="0"/>
                  </a:moveTo>
                  <a:cubicBezTo>
                    <a:pt x="2" y="257"/>
                    <a:pt x="0" y="495"/>
                    <a:pt x="39" y="750"/>
                  </a:cubicBezTo>
                  <a:cubicBezTo>
                    <a:pt x="265" y="716"/>
                    <a:pt x="482" y="616"/>
                    <a:pt x="674" y="432"/>
                  </a:cubicBezTo>
                  <a:cubicBezTo>
                    <a:pt x="392" y="349"/>
                    <a:pt x="187" y="194"/>
                    <a:pt x="48" y="0"/>
                  </a:cubicBezTo>
                  <a:close/>
                </a:path>
              </a:pathLst>
            </a:custGeom>
            <a:solidFill>
              <a:srgbClr val="201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86"/>
            <p:cNvSpPr/>
            <p:nvPr/>
          </p:nvSpPr>
          <p:spPr>
            <a:xfrm>
              <a:off x="2260950" y="3321925"/>
              <a:ext cx="39550" cy="30800"/>
            </a:xfrm>
            <a:custGeom>
              <a:rect b="b" l="l" r="r" t="t"/>
              <a:pathLst>
                <a:path extrusionOk="0" h="1232" w="1582">
                  <a:moveTo>
                    <a:pt x="248" y="1"/>
                  </a:moveTo>
                  <a:lnTo>
                    <a:pt x="248" y="1"/>
                  </a:lnTo>
                  <a:cubicBezTo>
                    <a:pt x="248" y="1"/>
                    <a:pt x="1" y="1002"/>
                    <a:pt x="666" y="1207"/>
                  </a:cubicBezTo>
                  <a:cubicBezTo>
                    <a:pt x="721" y="1224"/>
                    <a:pt x="774" y="1232"/>
                    <a:pt x="825" y="1232"/>
                  </a:cubicBezTo>
                  <a:cubicBezTo>
                    <a:pt x="1297" y="1232"/>
                    <a:pt x="1581" y="576"/>
                    <a:pt x="1581" y="576"/>
                  </a:cubicBezTo>
                  <a:cubicBezTo>
                    <a:pt x="1581" y="576"/>
                    <a:pt x="1132" y="379"/>
                    <a:pt x="2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86"/>
            <p:cNvSpPr/>
            <p:nvPr/>
          </p:nvSpPr>
          <p:spPr>
            <a:xfrm>
              <a:off x="2266700" y="3354100"/>
              <a:ext cx="13325" cy="7425"/>
            </a:xfrm>
            <a:custGeom>
              <a:rect b="b" l="l" r="r" t="t"/>
              <a:pathLst>
                <a:path extrusionOk="0" h="297" w="533">
                  <a:moveTo>
                    <a:pt x="94" y="1"/>
                  </a:moveTo>
                  <a:cubicBezTo>
                    <a:pt x="48" y="1"/>
                    <a:pt x="1" y="47"/>
                    <a:pt x="30" y="99"/>
                  </a:cubicBezTo>
                  <a:cubicBezTo>
                    <a:pt x="113" y="245"/>
                    <a:pt x="264" y="296"/>
                    <a:pt x="423" y="296"/>
                  </a:cubicBezTo>
                  <a:cubicBezTo>
                    <a:pt x="429" y="296"/>
                    <a:pt x="434" y="296"/>
                    <a:pt x="440" y="296"/>
                  </a:cubicBezTo>
                  <a:cubicBezTo>
                    <a:pt x="528" y="294"/>
                    <a:pt x="532" y="160"/>
                    <a:pt x="446" y="160"/>
                  </a:cubicBezTo>
                  <a:cubicBezTo>
                    <a:pt x="445" y="160"/>
                    <a:pt x="445" y="160"/>
                    <a:pt x="444" y="160"/>
                  </a:cubicBezTo>
                  <a:cubicBezTo>
                    <a:pt x="439" y="160"/>
                    <a:pt x="434" y="160"/>
                    <a:pt x="429" y="160"/>
                  </a:cubicBezTo>
                  <a:cubicBezTo>
                    <a:pt x="321" y="160"/>
                    <a:pt x="209" y="138"/>
                    <a:pt x="150" y="35"/>
                  </a:cubicBezTo>
                  <a:cubicBezTo>
                    <a:pt x="137" y="11"/>
                    <a:pt x="115" y="1"/>
                    <a:pt x="94" y="1"/>
                  </a:cubicBezTo>
                  <a:close/>
                </a:path>
              </a:pathLst>
            </a:custGeom>
            <a:solidFill>
              <a:srgbClr val="742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86"/>
            <p:cNvSpPr/>
            <p:nvPr/>
          </p:nvSpPr>
          <p:spPr>
            <a:xfrm>
              <a:off x="2184550" y="3242600"/>
              <a:ext cx="52450" cy="64700"/>
            </a:xfrm>
            <a:custGeom>
              <a:rect b="b" l="l" r="r" t="t"/>
              <a:pathLst>
                <a:path extrusionOk="0" h="2588" w="2098">
                  <a:moveTo>
                    <a:pt x="962" y="0"/>
                  </a:moveTo>
                  <a:cubicBezTo>
                    <a:pt x="434" y="0"/>
                    <a:pt x="221" y="487"/>
                    <a:pt x="116" y="1018"/>
                  </a:cubicBezTo>
                  <a:cubicBezTo>
                    <a:pt x="1" y="1601"/>
                    <a:pt x="139" y="2452"/>
                    <a:pt x="950" y="2575"/>
                  </a:cubicBezTo>
                  <a:cubicBezTo>
                    <a:pt x="1004" y="2583"/>
                    <a:pt x="1055" y="2587"/>
                    <a:pt x="1103" y="2587"/>
                  </a:cubicBezTo>
                  <a:cubicBezTo>
                    <a:pt x="1426" y="2587"/>
                    <a:pt x="1648" y="2420"/>
                    <a:pt x="1794" y="2216"/>
                  </a:cubicBezTo>
                  <a:cubicBezTo>
                    <a:pt x="2000" y="1931"/>
                    <a:pt x="2098" y="1372"/>
                    <a:pt x="2002" y="1033"/>
                  </a:cubicBezTo>
                  <a:cubicBezTo>
                    <a:pt x="1877" y="594"/>
                    <a:pt x="1564" y="87"/>
                    <a:pt x="1123" y="14"/>
                  </a:cubicBezTo>
                  <a:cubicBezTo>
                    <a:pt x="1066" y="5"/>
                    <a:pt x="1013" y="0"/>
                    <a:pt x="962"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86"/>
            <p:cNvSpPr/>
            <p:nvPr/>
          </p:nvSpPr>
          <p:spPr>
            <a:xfrm>
              <a:off x="2202425" y="3253300"/>
              <a:ext cx="19275" cy="39050"/>
            </a:xfrm>
            <a:custGeom>
              <a:rect b="b" l="l" r="r" t="t"/>
              <a:pathLst>
                <a:path extrusionOk="0" h="1562" w="771">
                  <a:moveTo>
                    <a:pt x="104" y="1"/>
                  </a:moveTo>
                  <a:cubicBezTo>
                    <a:pt x="102" y="1"/>
                    <a:pt x="100" y="1"/>
                    <a:pt x="97" y="1"/>
                  </a:cubicBezTo>
                  <a:cubicBezTo>
                    <a:pt x="0" y="3"/>
                    <a:pt x="18" y="150"/>
                    <a:pt x="113" y="150"/>
                  </a:cubicBezTo>
                  <a:cubicBezTo>
                    <a:pt x="113" y="150"/>
                    <a:pt x="114" y="150"/>
                    <a:pt x="115" y="150"/>
                  </a:cubicBezTo>
                  <a:cubicBezTo>
                    <a:pt x="116" y="150"/>
                    <a:pt x="118" y="150"/>
                    <a:pt x="119" y="150"/>
                  </a:cubicBezTo>
                  <a:cubicBezTo>
                    <a:pt x="402" y="150"/>
                    <a:pt x="535" y="510"/>
                    <a:pt x="550" y="735"/>
                  </a:cubicBezTo>
                  <a:cubicBezTo>
                    <a:pt x="567" y="990"/>
                    <a:pt x="475" y="1232"/>
                    <a:pt x="372" y="1459"/>
                  </a:cubicBezTo>
                  <a:cubicBezTo>
                    <a:pt x="345" y="1515"/>
                    <a:pt x="395" y="1561"/>
                    <a:pt x="445" y="1561"/>
                  </a:cubicBezTo>
                  <a:cubicBezTo>
                    <a:pt x="470" y="1561"/>
                    <a:pt x="496" y="1548"/>
                    <a:pt x="510" y="1518"/>
                  </a:cubicBezTo>
                  <a:cubicBezTo>
                    <a:pt x="659" y="1190"/>
                    <a:pt x="771" y="822"/>
                    <a:pt x="650" y="465"/>
                  </a:cubicBezTo>
                  <a:cubicBezTo>
                    <a:pt x="564" y="220"/>
                    <a:pt x="375" y="1"/>
                    <a:pt x="1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86"/>
            <p:cNvSpPr/>
            <p:nvPr/>
          </p:nvSpPr>
          <p:spPr>
            <a:xfrm>
              <a:off x="2282450" y="4484325"/>
              <a:ext cx="141200" cy="127275"/>
            </a:xfrm>
            <a:custGeom>
              <a:rect b="b" l="l" r="r" t="t"/>
              <a:pathLst>
                <a:path extrusionOk="0" h="5091" w="5648">
                  <a:moveTo>
                    <a:pt x="1715" y="1"/>
                  </a:moveTo>
                  <a:lnTo>
                    <a:pt x="0" y="4760"/>
                  </a:lnTo>
                  <a:lnTo>
                    <a:pt x="2707" y="5090"/>
                  </a:lnTo>
                  <a:lnTo>
                    <a:pt x="5647" y="216"/>
                  </a:lnTo>
                  <a:lnTo>
                    <a:pt x="1715" y="1"/>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86"/>
            <p:cNvSpPr/>
            <p:nvPr/>
          </p:nvSpPr>
          <p:spPr>
            <a:xfrm>
              <a:off x="2273200" y="4593600"/>
              <a:ext cx="230675" cy="98400"/>
            </a:xfrm>
            <a:custGeom>
              <a:rect b="b" l="l" r="r" t="t"/>
              <a:pathLst>
                <a:path extrusionOk="0" h="3936" w="9227">
                  <a:moveTo>
                    <a:pt x="153" y="1"/>
                  </a:moveTo>
                  <a:cubicBezTo>
                    <a:pt x="60" y="1"/>
                    <a:pt x="0" y="56"/>
                    <a:pt x="15" y="213"/>
                  </a:cubicBezTo>
                  <a:cubicBezTo>
                    <a:pt x="55" y="619"/>
                    <a:pt x="261" y="2495"/>
                    <a:pt x="360" y="3420"/>
                  </a:cubicBezTo>
                  <a:cubicBezTo>
                    <a:pt x="395" y="3733"/>
                    <a:pt x="416" y="3936"/>
                    <a:pt x="416" y="3936"/>
                  </a:cubicBezTo>
                  <a:lnTo>
                    <a:pt x="9227" y="3936"/>
                  </a:lnTo>
                  <a:cubicBezTo>
                    <a:pt x="9188" y="3746"/>
                    <a:pt x="9146" y="3573"/>
                    <a:pt x="9096" y="3420"/>
                  </a:cubicBezTo>
                  <a:cubicBezTo>
                    <a:pt x="8780" y="2424"/>
                    <a:pt x="8220" y="2114"/>
                    <a:pt x="7590" y="2073"/>
                  </a:cubicBezTo>
                  <a:cubicBezTo>
                    <a:pt x="6865" y="2027"/>
                    <a:pt x="4174" y="1166"/>
                    <a:pt x="4174" y="1166"/>
                  </a:cubicBezTo>
                  <a:cubicBezTo>
                    <a:pt x="4174" y="1166"/>
                    <a:pt x="4228" y="335"/>
                    <a:pt x="3733" y="170"/>
                  </a:cubicBezTo>
                  <a:cubicBezTo>
                    <a:pt x="3662" y="147"/>
                    <a:pt x="3580" y="137"/>
                    <a:pt x="3491" y="137"/>
                  </a:cubicBezTo>
                  <a:cubicBezTo>
                    <a:pt x="2948" y="137"/>
                    <a:pt x="2142" y="506"/>
                    <a:pt x="2142" y="506"/>
                  </a:cubicBezTo>
                  <a:lnTo>
                    <a:pt x="825" y="349"/>
                  </a:lnTo>
                  <a:cubicBezTo>
                    <a:pt x="825" y="349"/>
                    <a:pt x="385" y="1"/>
                    <a:pt x="1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86"/>
            <p:cNvSpPr/>
            <p:nvPr/>
          </p:nvSpPr>
          <p:spPr>
            <a:xfrm>
              <a:off x="2282200" y="4679050"/>
              <a:ext cx="221675" cy="12950"/>
            </a:xfrm>
            <a:custGeom>
              <a:rect b="b" l="l" r="r" t="t"/>
              <a:pathLst>
                <a:path extrusionOk="0" h="518" w="8867">
                  <a:moveTo>
                    <a:pt x="0" y="0"/>
                  </a:moveTo>
                  <a:cubicBezTo>
                    <a:pt x="35" y="315"/>
                    <a:pt x="56" y="518"/>
                    <a:pt x="56" y="518"/>
                  </a:cubicBezTo>
                  <a:lnTo>
                    <a:pt x="8867" y="518"/>
                  </a:lnTo>
                  <a:cubicBezTo>
                    <a:pt x="8828" y="328"/>
                    <a:pt x="8786" y="155"/>
                    <a:pt x="87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86"/>
            <p:cNvSpPr/>
            <p:nvPr/>
          </p:nvSpPr>
          <p:spPr>
            <a:xfrm>
              <a:off x="2276400" y="4625875"/>
              <a:ext cx="31625" cy="52275"/>
            </a:xfrm>
            <a:custGeom>
              <a:rect b="b" l="l" r="r" t="t"/>
              <a:pathLst>
                <a:path extrusionOk="0" h="2091" w="1265">
                  <a:moveTo>
                    <a:pt x="101" y="0"/>
                  </a:moveTo>
                  <a:cubicBezTo>
                    <a:pt x="41" y="0"/>
                    <a:pt x="0" y="90"/>
                    <a:pt x="66" y="126"/>
                  </a:cubicBezTo>
                  <a:cubicBezTo>
                    <a:pt x="729" y="502"/>
                    <a:pt x="1115" y="1252"/>
                    <a:pt x="781" y="1987"/>
                  </a:cubicBezTo>
                  <a:cubicBezTo>
                    <a:pt x="757" y="2041"/>
                    <a:pt x="805" y="2091"/>
                    <a:pt x="849" y="2091"/>
                  </a:cubicBezTo>
                  <a:cubicBezTo>
                    <a:pt x="869" y="2091"/>
                    <a:pt x="889" y="2081"/>
                    <a:pt x="900" y="2056"/>
                  </a:cubicBezTo>
                  <a:cubicBezTo>
                    <a:pt x="1264" y="1254"/>
                    <a:pt x="869" y="426"/>
                    <a:pt x="135" y="9"/>
                  </a:cubicBezTo>
                  <a:cubicBezTo>
                    <a:pt x="123" y="3"/>
                    <a:pt x="112" y="0"/>
                    <a:pt x="1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86"/>
            <p:cNvSpPr/>
            <p:nvPr/>
          </p:nvSpPr>
          <p:spPr>
            <a:xfrm>
              <a:off x="2365925" y="4622800"/>
              <a:ext cx="38475" cy="14525"/>
            </a:xfrm>
            <a:custGeom>
              <a:rect b="b" l="l" r="r" t="t"/>
              <a:pathLst>
                <a:path extrusionOk="0" h="581" w="1539">
                  <a:moveTo>
                    <a:pt x="893" y="1"/>
                  </a:moveTo>
                  <a:cubicBezTo>
                    <a:pt x="566" y="1"/>
                    <a:pt x="252" y="178"/>
                    <a:pt x="35" y="481"/>
                  </a:cubicBezTo>
                  <a:cubicBezTo>
                    <a:pt x="0" y="532"/>
                    <a:pt x="47" y="581"/>
                    <a:pt x="96" y="581"/>
                  </a:cubicBezTo>
                  <a:cubicBezTo>
                    <a:pt x="116" y="581"/>
                    <a:pt x="137" y="572"/>
                    <a:pt x="152" y="550"/>
                  </a:cubicBezTo>
                  <a:cubicBezTo>
                    <a:pt x="341" y="287"/>
                    <a:pt x="609" y="139"/>
                    <a:pt x="888" y="139"/>
                  </a:cubicBezTo>
                  <a:cubicBezTo>
                    <a:pt x="1063" y="139"/>
                    <a:pt x="1243" y="197"/>
                    <a:pt x="1411" y="322"/>
                  </a:cubicBezTo>
                  <a:cubicBezTo>
                    <a:pt x="1423" y="332"/>
                    <a:pt x="1436" y="336"/>
                    <a:pt x="1447" y="336"/>
                  </a:cubicBezTo>
                  <a:cubicBezTo>
                    <a:pt x="1502" y="336"/>
                    <a:pt x="1538" y="248"/>
                    <a:pt x="1480" y="205"/>
                  </a:cubicBezTo>
                  <a:cubicBezTo>
                    <a:pt x="1292" y="65"/>
                    <a:pt x="1090" y="1"/>
                    <a:pt x="89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86"/>
            <p:cNvSpPr/>
            <p:nvPr/>
          </p:nvSpPr>
          <p:spPr>
            <a:xfrm>
              <a:off x="2384875" y="4628500"/>
              <a:ext cx="38475" cy="14525"/>
            </a:xfrm>
            <a:custGeom>
              <a:rect b="b" l="l" r="r" t="t"/>
              <a:pathLst>
                <a:path extrusionOk="0" h="581" w="1539">
                  <a:moveTo>
                    <a:pt x="895" y="1"/>
                  </a:moveTo>
                  <a:cubicBezTo>
                    <a:pt x="568" y="1"/>
                    <a:pt x="253" y="178"/>
                    <a:pt x="37" y="484"/>
                  </a:cubicBezTo>
                  <a:cubicBezTo>
                    <a:pt x="1" y="533"/>
                    <a:pt x="48" y="581"/>
                    <a:pt x="97" y="581"/>
                  </a:cubicBezTo>
                  <a:cubicBezTo>
                    <a:pt x="118" y="581"/>
                    <a:pt x="139" y="572"/>
                    <a:pt x="154" y="551"/>
                  </a:cubicBezTo>
                  <a:cubicBezTo>
                    <a:pt x="342" y="287"/>
                    <a:pt x="610" y="139"/>
                    <a:pt x="888" y="139"/>
                  </a:cubicBezTo>
                  <a:cubicBezTo>
                    <a:pt x="1064" y="139"/>
                    <a:pt x="1244" y="198"/>
                    <a:pt x="1412" y="324"/>
                  </a:cubicBezTo>
                  <a:cubicBezTo>
                    <a:pt x="1424" y="333"/>
                    <a:pt x="1437" y="337"/>
                    <a:pt x="1448" y="337"/>
                  </a:cubicBezTo>
                  <a:cubicBezTo>
                    <a:pt x="1502" y="337"/>
                    <a:pt x="1538" y="248"/>
                    <a:pt x="1481" y="205"/>
                  </a:cubicBezTo>
                  <a:cubicBezTo>
                    <a:pt x="1294" y="65"/>
                    <a:pt x="1092" y="1"/>
                    <a:pt x="8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86"/>
            <p:cNvSpPr/>
            <p:nvPr/>
          </p:nvSpPr>
          <p:spPr>
            <a:xfrm>
              <a:off x="2404475" y="4634250"/>
              <a:ext cx="38475" cy="14525"/>
            </a:xfrm>
            <a:custGeom>
              <a:rect b="b" l="l" r="r" t="t"/>
              <a:pathLst>
                <a:path extrusionOk="0" h="581" w="1539">
                  <a:moveTo>
                    <a:pt x="894" y="0"/>
                  </a:moveTo>
                  <a:cubicBezTo>
                    <a:pt x="566" y="0"/>
                    <a:pt x="252" y="178"/>
                    <a:pt x="35" y="482"/>
                  </a:cubicBezTo>
                  <a:cubicBezTo>
                    <a:pt x="0" y="532"/>
                    <a:pt x="48" y="581"/>
                    <a:pt x="97" y="581"/>
                  </a:cubicBezTo>
                  <a:cubicBezTo>
                    <a:pt x="118" y="581"/>
                    <a:pt x="139" y="572"/>
                    <a:pt x="154" y="551"/>
                  </a:cubicBezTo>
                  <a:cubicBezTo>
                    <a:pt x="341" y="286"/>
                    <a:pt x="609" y="138"/>
                    <a:pt x="888" y="138"/>
                  </a:cubicBezTo>
                  <a:cubicBezTo>
                    <a:pt x="1064" y="138"/>
                    <a:pt x="1244" y="197"/>
                    <a:pt x="1413" y="323"/>
                  </a:cubicBezTo>
                  <a:cubicBezTo>
                    <a:pt x="1425" y="332"/>
                    <a:pt x="1437" y="336"/>
                    <a:pt x="1448" y="336"/>
                  </a:cubicBezTo>
                  <a:cubicBezTo>
                    <a:pt x="1502" y="336"/>
                    <a:pt x="1539" y="248"/>
                    <a:pt x="1482" y="206"/>
                  </a:cubicBezTo>
                  <a:cubicBezTo>
                    <a:pt x="1293" y="65"/>
                    <a:pt x="1091" y="0"/>
                    <a:pt x="8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86"/>
            <p:cNvSpPr/>
            <p:nvPr/>
          </p:nvSpPr>
          <p:spPr>
            <a:xfrm>
              <a:off x="1968525" y="3929225"/>
              <a:ext cx="738825" cy="600350"/>
            </a:xfrm>
            <a:custGeom>
              <a:rect b="b" l="l" r="r" t="t"/>
              <a:pathLst>
                <a:path extrusionOk="0" h="24014" w="29553">
                  <a:moveTo>
                    <a:pt x="21752" y="0"/>
                  </a:moveTo>
                  <a:cubicBezTo>
                    <a:pt x="13166" y="0"/>
                    <a:pt x="265" y="3763"/>
                    <a:pt x="265" y="3763"/>
                  </a:cubicBezTo>
                  <a:cubicBezTo>
                    <a:pt x="265" y="3763"/>
                    <a:pt x="0" y="7268"/>
                    <a:pt x="3541" y="9899"/>
                  </a:cubicBezTo>
                  <a:cubicBezTo>
                    <a:pt x="4641" y="10716"/>
                    <a:pt x="6714" y="10984"/>
                    <a:pt x="8959" y="10984"/>
                  </a:cubicBezTo>
                  <a:cubicBezTo>
                    <a:pt x="13219" y="10984"/>
                    <a:pt x="18095" y="10020"/>
                    <a:pt x="18095" y="10020"/>
                  </a:cubicBezTo>
                  <a:lnTo>
                    <a:pt x="18095" y="10020"/>
                  </a:lnTo>
                  <a:lnTo>
                    <a:pt x="12849" y="23695"/>
                  </a:lnTo>
                  <a:lnTo>
                    <a:pt x="18845" y="24014"/>
                  </a:lnTo>
                  <a:cubicBezTo>
                    <a:pt x="18845" y="24014"/>
                    <a:pt x="29553" y="6968"/>
                    <a:pt x="29229" y="3425"/>
                  </a:cubicBezTo>
                  <a:cubicBezTo>
                    <a:pt x="28994" y="865"/>
                    <a:pt x="25869" y="0"/>
                    <a:pt x="21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86"/>
            <p:cNvSpPr/>
            <p:nvPr/>
          </p:nvSpPr>
          <p:spPr>
            <a:xfrm>
              <a:off x="2607400" y="3999600"/>
              <a:ext cx="91450" cy="17200"/>
            </a:xfrm>
            <a:custGeom>
              <a:rect b="b" l="l" r="r" t="t"/>
              <a:pathLst>
                <a:path extrusionOk="0" h="688" w="3658">
                  <a:moveTo>
                    <a:pt x="132" y="1"/>
                  </a:moveTo>
                  <a:cubicBezTo>
                    <a:pt x="53" y="1"/>
                    <a:pt x="0" y="121"/>
                    <a:pt x="84" y="171"/>
                  </a:cubicBezTo>
                  <a:cubicBezTo>
                    <a:pt x="666" y="515"/>
                    <a:pt x="1321" y="687"/>
                    <a:pt x="1978" y="687"/>
                  </a:cubicBezTo>
                  <a:cubicBezTo>
                    <a:pt x="2519" y="687"/>
                    <a:pt x="3062" y="570"/>
                    <a:pt x="3566" y="334"/>
                  </a:cubicBezTo>
                  <a:cubicBezTo>
                    <a:pt x="3657" y="291"/>
                    <a:pt x="3601" y="167"/>
                    <a:pt x="3515" y="167"/>
                  </a:cubicBezTo>
                  <a:cubicBezTo>
                    <a:pt x="3502" y="167"/>
                    <a:pt x="3488" y="170"/>
                    <a:pt x="3474" y="177"/>
                  </a:cubicBezTo>
                  <a:cubicBezTo>
                    <a:pt x="3002" y="398"/>
                    <a:pt x="2492" y="508"/>
                    <a:pt x="1984" y="508"/>
                  </a:cubicBezTo>
                  <a:cubicBezTo>
                    <a:pt x="1356" y="508"/>
                    <a:pt x="730" y="341"/>
                    <a:pt x="177" y="14"/>
                  </a:cubicBezTo>
                  <a:cubicBezTo>
                    <a:pt x="161" y="5"/>
                    <a:pt x="146" y="1"/>
                    <a:pt x="132"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86"/>
            <p:cNvSpPr/>
            <p:nvPr/>
          </p:nvSpPr>
          <p:spPr>
            <a:xfrm>
              <a:off x="2022800" y="4022700"/>
              <a:ext cx="483725" cy="459800"/>
            </a:xfrm>
            <a:custGeom>
              <a:rect b="b" l="l" r="r" t="t"/>
              <a:pathLst>
                <a:path extrusionOk="0" h="18392" w="19349">
                  <a:moveTo>
                    <a:pt x="18005" y="0"/>
                  </a:moveTo>
                  <a:cubicBezTo>
                    <a:pt x="17998" y="0"/>
                    <a:pt x="17991" y="1"/>
                    <a:pt x="17984" y="3"/>
                  </a:cubicBezTo>
                  <a:cubicBezTo>
                    <a:pt x="17731" y="60"/>
                    <a:pt x="17485" y="185"/>
                    <a:pt x="17255" y="373"/>
                  </a:cubicBezTo>
                  <a:cubicBezTo>
                    <a:pt x="17215" y="404"/>
                    <a:pt x="17209" y="461"/>
                    <a:pt x="17242" y="500"/>
                  </a:cubicBezTo>
                  <a:cubicBezTo>
                    <a:pt x="17259" y="523"/>
                    <a:pt x="17286" y="534"/>
                    <a:pt x="17313" y="534"/>
                  </a:cubicBezTo>
                  <a:cubicBezTo>
                    <a:pt x="17332" y="534"/>
                    <a:pt x="17353" y="527"/>
                    <a:pt x="17368" y="513"/>
                  </a:cubicBezTo>
                  <a:cubicBezTo>
                    <a:pt x="17579" y="344"/>
                    <a:pt x="17800" y="231"/>
                    <a:pt x="18026" y="179"/>
                  </a:cubicBezTo>
                  <a:cubicBezTo>
                    <a:pt x="18074" y="168"/>
                    <a:pt x="18105" y="120"/>
                    <a:pt x="18094" y="70"/>
                  </a:cubicBezTo>
                  <a:cubicBezTo>
                    <a:pt x="18084" y="29"/>
                    <a:pt x="18047" y="0"/>
                    <a:pt x="18005" y="0"/>
                  </a:cubicBezTo>
                  <a:close/>
                  <a:moveTo>
                    <a:pt x="18778" y="38"/>
                  </a:moveTo>
                  <a:cubicBezTo>
                    <a:pt x="18743" y="38"/>
                    <a:pt x="18710" y="59"/>
                    <a:pt x="18694" y="93"/>
                  </a:cubicBezTo>
                  <a:cubicBezTo>
                    <a:pt x="18675" y="139"/>
                    <a:pt x="18696" y="193"/>
                    <a:pt x="18742" y="212"/>
                  </a:cubicBezTo>
                  <a:cubicBezTo>
                    <a:pt x="18945" y="300"/>
                    <a:pt x="19074" y="479"/>
                    <a:pt x="19137" y="757"/>
                  </a:cubicBezTo>
                  <a:lnTo>
                    <a:pt x="19135" y="757"/>
                  </a:lnTo>
                  <a:cubicBezTo>
                    <a:pt x="19145" y="799"/>
                    <a:pt x="19183" y="828"/>
                    <a:pt x="19225" y="828"/>
                  </a:cubicBezTo>
                  <a:cubicBezTo>
                    <a:pt x="19231" y="828"/>
                    <a:pt x="19237" y="828"/>
                    <a:pt x="19245" y="826"/>
                  </a:cubicBezTo>
                  <a:cubicBezTo>
                    <a:pt x="19292" y="814"/>
                    <a:pt x="19325" y="766"/>
                    <a:pt x="19314" y="718"/>
                  </a:cubicBezTo>
                  <a:cubicBezTo>
                    <a:pt x="19239" y="383"/>
                    <a:pt x="19070" y="156"/>
                    <a:pt x="18813" y="45"/>
                  </a:cubicBezTo>
                  <a:cubicBezTo>
                    <a:pt x="18801" y="40"/>
                    <a:pt x="18790" y="38"/>
                    <a:pt x="18778" y="38"/>
                  </a:cubicBezTo>
                  <a:close/>
                  <a:moveTo>
                    <a:pt x="16778" y="927"/>
                  </a:moveTo>
                  <a:cubicBezTo>
                    <a:pt x="16750" y="927"/>
                    <a:pt x="16723" y="940"/>
                    <a:pt x="16705" y="964"/>
                  </a:cubicBezTo>
                  <a:cubicBezTo>
                    <a:pt x="16561" y="1162"/>
                    <a:pt x="16423" y="1382"/>
                    <a:pt x="16283" y="1643"/>
                  </a:cubicBezTo>
                  <a:cubicBezTo>
                    <a:pt x="16258" y="1687"/>
                    <a:pt x="16275" y="1743"/>
                    <a:pt x="16319" y="1766"/>
                  </a:cubicBezTo>
                  <a:cubicBezTo>
                    <a:pt x="16333" y="1773"/>
                    <a:pt x="16348" y="1777"/>
                    <a:pt x="16361" y="1777"/>
                  </a:cubicBezTo>
                  <a:cubicBezTo>
                    <a:pt x="16394" y="1777"/>
                    <a:pt x="16425" y="1760"/>
                    <a:pt x="16442" y="1729"/>
                  </a:cubicBezTo>
                  <a:cubicBezTo>
                    <a:pt x="16578" y="1476"/>
                    <a:pt x="16712" y="1261"/>
                    <a:pt x="16852" y="1071"/>
                  </a:cubicBezTo>
                  <a:cubicBezTo>
                    <a:pt x="16881" y="1031"/>
                    <a:pt x="16872" y="975"/>
                    <a:pt x="16831" y="945"/>
                  </a:cubicBezTo>
                  <a:cubicBezTo>
                    <a:pt x="16815" y="933"/>
                    <a:pt x="16796" y="927"/>
                    <a:pt x="16778" y="927"/>
                  </a:cubicBezTo>
                  <a:close/>
                  <a:moveTo>
                    <a:pt x="97" y="1036"/>
                  </a:moveTo>
                  <a:cubicBezTo>
                    <a:pt x="94" y="1036"/>
                    <a:pt x="90" y="1036"/>
                    <a:pt x="87" y="1037"/>
                  </a:cubicBezTo>
                  <a:cubicBezTo>
                    <a:pt x="37" y="1043"/>
                    <a:pt x="1" y="1089"/>
                    <a:pt x="6" y="1138"/>
                  </a:cubicBezTo>
                  <a:cubicBezTo>
                    <a:pt x="8" y="1150"/>
                    <a:pt x="45" y="1463"/>
                    <a:pt x="185" y="1923"/>
                  </a:cubicBezTo>
                  <a:cubicBezTo>
                    <a:pt x="196" y="1963"/>
                    <a:pt x="233" y="1988"/>
                    <a:pt x="271" y="1988"/>
                  </a:cubicBezTo>
                  <a:cubicBezTo>
                    <a:pt x="281" y="1988"/>
                    <a:pt x="288" y="1986"/>
                    <a:pt x="298" y="1984"/>
                  </a:cubicBezTo>
                  <a:cubicBezTo>
                    <a:pt x="346" y="1969"/>
                    <a:pt x="373" y="1919"/>
                    <a:pt x="359" y="1871"/>
                  </a:cubicBezTo>
                  <a:cubicBezTo>
                    <a:pt x="225" y="1426"/>
                    <a:pt x="187" y="1119"/>
                    <a:pt x="187" y="1117"/>
                  </a:cubicBezTo>
                  <a:cubicBezTo>
                    <a:pt x="181" y="1071"/>
                    <a:pt x="143" y="1036"/>
                    <a:pt x="97" y="1036"/>
                  </a:cubicBezTo>
                  <a:close/>
                  <a:moveTo>
                    <a:pt x="19254" y="1430"/>
                  </a:moveTo>
                  <a:cubicBezTo>
                    <a:pt x="19206" y="1430"/>
                    <a:pt x="19166" y="1465"/>
                    <a:pt x="19162" y="1513"/>
                  </a:cubicBezTo>
                  <a:cubicBezTo>
                    <a:pt x="19141" y="1739"/>
                    <a:pt x="19099" y="1996"/>
                    <a:pt x="19037" y="2278"/>
                  </a:cubicBezTo>
                  <a:cubicBezTo>
                    <a:pt x="19026" y="2326"/>
                    <a:pt x="19057" y="2376"/>
                    <a:pt x="19106" y="2385"/>
                  </a:cubicBezTo>
                  <a:cubicBezTo>
                    <a:pt x="19112" y="2387"/>
                    <a:pt x="19120" y="2387"/>
                    <a:pt x="19126" y="2387"/>
                  </a:cubicBezTo>
                  <a:cubicBezTo>
                    <a:pt x="19168" y="2387"/>
                    <a:pt x="19204" y="2358"/>
                    <a:pt x="19214" y="2316"/>
                  </a:cubicBezTo>
                  <a:cubicBezTo>
                    <a:pt x="19277" y="2029"/>
                    <a:pt x="19321" y="1762"/>
                    <a:pt x="19342" y="1530"/>
                  </a:cubicBezTo>
                  <a:cubicBezTo>
                    <a:pt x="19348" y="1480"/>
                    <a:pt x="19312" y="1436"/>
                    <a:pt x="19262" y="1430"/>
                  </a:cubicBezTo>
                  <a:cubicBezTo>
                    <a:pt x="19259" y="1430"/>
                    <a:pt x="19257" y="1430"/>
                    <a:pt x="19254" y="1430"/>
                  </a:cubicBezTo>
                  <a:close/>
                  <a:moveTo>
                    <a:pt x="16018" y="2303"/>
                  </a:moveTo>
                  <a:cubicBezTo>
                    <a:pt x="15983" y="2303"/>
                    <a:pt x="15949" y="2323"/>
                    <a:pt x="15934" y="2357"/>
                  </a:cubicBezTo>
                  <a:cubicBezTo>
                    <a:pt x="15822" y="2604"/>
                    <a:pt x="15721" y="2851"/>
                    <a:pt x="15625" y="3084"/>
                  </a:cubicBezTo>
                  <a:cubicBezTo>
                    <a:pt x="15606" y="3130"/>
                    <a:pt x="15627" y="3183"/>
                    <a:pt x="15673" y="3203"/>
                  </a:cubicBezTo>
                  <a:cubicBezTo>
                    <a:pt x="15684" y="3208"/>
                    <a:pt x="15696" y="3210"/>
                    <a:pt x="15707" y="3210"/>
                  </a:cubicBezTo>
                  <a:cubicBezTo>
                    <a:pt x="15744" y="3210"/>
                    <a:pt x="15778" y="3189"/>
                    <a:pt x="15792" y="3153"/>
                  </a:cubicBezTo>
                  <a:cubicBezTo>
                    <a:pt x="15888" y="2922"/>
                    <a:pt x="15989" y="2675"/>
                    <a:pt x="16099" y="2431"/>
                  </a:cubicBezTo>
                  <a:cubicBezTo>
                    <a:pt x="16120" y="2385"/>
                    <a:pt x="16099" y="2332"/>
                    <a:pt x="16054" y="2311"/>
                  </a:cubicBezTo>
                  <a:cubicBezTo>
                    <a:pt x="16042" y="2306"/>
                    <a:pt x="16030" y="2303"/>
                    <a:pt x="16018" y="2303"/>
                  </a:cubicBezTo>
                  <a:close/>
                  <a:moveTo>
                    <a:pt x="546" y="2544"/>
                  </a:moveTo>
                  <a:cubicBezTo>
                    <a:pt x="534" y="2544"/>
                    <a:pt x="521" y="2547"/>
                    <a:pt x="509" y="2552"/>
                  </a:cubicBezTo>
                  <a:cubicBezTo>
                    <a:pt x="465" y="2573"/>
                    <a:pt x="444" y="2627"/>
                    <a:pt x="465" y="2673"/>
                  </a:cubicBezTo>
                  <a:cubicBezTo>
                    <a:pt x="574" y="2919"/>
                    <a:pt x="701" y="3156"/>
                    <a:pt x="839" y="3377"/>
                  </a:cubicBezTo>
                  <a:cubicBezTo>
                    <a:pt x="856" y="3406"/>
                    <a:pt x="887" y="3421"/>
                    <a:pt x="916" y="3421"/>
                  </a:cubicBezTo>
                  <a:cubicBezTo>
                    <a:pt x="933" y="3421"/>
                    <a:pt x="950" y="3415"/>
                    <a:pt x="964" y="3406"/>
                  </a:cubicBezTo>
                  <a:cubicBezTo>
                    <a:pt x="1008" y="3381"/>
                    <a:pt x="1019" y="3323"/>
                    <a:pt x="992" y="3281"/>
                  </a:cubicBezTo>
                  <a:cubicBezTo>
                    <a:pt x="860" y="3068"/>
                    <a:pt x="737" y="2838"/>
                    <a:pt x="630" y="2598"/>
                  </a:cubicBezTo>
                  <a:cubicBezTo>
                    <a:pt x="614" y="2564"/>
                    <a:pt x="581" y="2544"/>
                    <a:pt x="546" y="2544"/>
                  </a:cubicBezTo>
                  <a:close/>
                  <a:moveTo>
                    <a:pt x="18928" y="2969"/>
                  </a:moveTo>
                  <a:cubicBezTo>
                    <a:pt x="18889" y="2969"/>
                    <a:pt x="18852" y="2994"/>
                    <a:pt x="18840" y="3034"/>
                  </a:cubicBezTo>
                  <a:cubicBezTo>
                    <a:pt x="18773" y="3266"/>
                    <a:pt x="18692" y="3517"/>
                    <a:pt x="18604" y="3780"/>
                  </a:cubicBezTo>
                  <a:cubicBezTo>
                    <a:pt x="18587" y="3828"/>
                    <a:pt x="18611" y="3880"/>
                    <a:pt x="18659" y="3895"/>
                  </a:cubicBezTo>
                  <a:cubicBezTo>
                    <a:pt x="18669" y="3899"/>
                    <a:pt x="18681" y="3901"/>
                    <a:pt x="18690" y="3901"/>
                  </a:cubicBezTo>
                  <a:cubicBezTo>
                    <a:pt x="18727" y="3901"/>
                    <a:pt x="18763" y="3876"/>
                    <a:pt x="18775" y="3837"/>
                  </a:cubicBezTo>
                  <a:cubicBezTo>
                    <a:pt x="18865" y="3573"/>
                    <a:pt x="18945" y="3320"/>
                    <a:pt x="19014" y="3086"/>
                  </a:cubicBezTo>
                  <a:cubicBezTo>
                    <a:pt x="19030" y="3036"/>
                    <a:pt x="19001" y="2986"/>
                    <a:pt x="18953" y="2972"/>
                  </a:cubicBezTo>
                  <a:cubicBezTo>
                    <a:pt x="18945" y="2970"/>
                    <a:pt x="18936" y="2969"/>
                    <a:pt x="18928" y="2969"/>
                  </a:cubicBezTo>
                  <a:close/>
                  <a:moveTo>
                    <a:pt x="15400" y="3752"/>
                  </a:moveTo>
                  <a:cubicBezTo>
                    <a:pt x="15366" y="3752"/>
                    <a:pt x="15333" y="3772"/>
                    <a:pt x="15318" y="3805"/>
                  </a:cubicBezTo>
                  <a:cubicBezTo>
                    <a:pt x="15235" y="3981"/>
                    <a:pt x="15166" y="4110"/>
                    <a:pt x="15105" y="4198"/>
                  </a:cubicBezTo>
                  <a:cubicBezTo>
                    <a:pt x="15065" y="4256"/>
                    <a:pt x="14992" y="4317"/>
                    <a:pt x="14886" y="4380"/>
                  </a:cubicBezTo>
                  <a:cubicBezTo>
                    <a:pt x="14844" y="4407"/>
                    <a:pt x="14831" y="4463"/>
                    <a:pt x="14856" y="4505"/>
                  </a:cubicBezTo>
                  <a:cubicBezTo>
                    <a:pt x="14873" y="4534"/>
                    <a:pt x="14904" y="4549"/>
                    <a:pt x="14934" y="4549"/>
                  </a:cubicBezTo>
                  <a:cubicBezTo>
                    <a:pt x="14950" y="4549"/>
                    <a:pt x="14967" y="4545"/>
                    <a:pt x="14980" y="4536"/>
                  </a:cubicBezTo>
                  <a:cubicBezTo>
                    <a:pt x="15109" y="4459"/>
                    <a:pt x="15199" y="4382"/>
                    <a:pt x="15255" y="4302"/>
                  </a:cubicBezTo>
                  <a:cubicBezTo>
                    <a:pt x="15322" y="4204"/>
                    <a:pt x="15395" y="4070"/>
                    <a:pt x="15483" y="3882"/>
                  </a:cubicBezTo>
                  <a:cubicBezTo>
                    <a:pt x="15502" y="3836"/>
                    <a:pt x="15483" y="3782"/>
                    <a:pt x="15437" y="3761"/>
                  </a:cubicBezTo>
                  <a:cubicBezTo>
                    <a:pt x="15425" y="3755"/>
                    <a:pt x="15413" y="3752"/>
                    <a:pt x="15400" y="3752"/>
                  </a:cubicBezTo>
                  <a:close/>
                  <a:moveTo>
                    <a:pt x="1382" y="3871"/>
                  </a:moveTo>
                  <a:cubicBezTo>
                    <a:pt x="1361" y="3871"/>
                    <a:pt x="1340" y="3878"/>
                    <a:pt x="1322" y="3893"/>
                  </a:cubicBezTo>
                  <a:cubicBezTo>
                    <a:pt x="1286" y="3928"/>
                    <a:pt x="1280" y="3983"/>
                    <a:pt x="1315" y="4022"/>
                  </a:cubicBezTo>
                  <a:cubicBezTo>
                    <a:pt x="1491" y="4225"/>
                    <a:pt x="1683" y="4415"/>
                    <a:pt x="1886" y="4582"/>
                  </a:cubicBezTo>
                  <a:cubicBezTo>
                    <a:pt x="1904" y="4595"/>
                    <a:pt x="1925" y="4603"/>
                    <a:pt x="1944" y="4603"/>
                  </a:cubicBezTo>
                  <a:cubicBezTo>
                    <a:pt x="1971" y="4603"/>
                    <a:pt x="1996" y="4591"/>
                    <a:pt x="2015" y="4568"/>
                  </a:cubicBezTo>
                  <a:cubicBezTo>
                    <a:pt x="2045" y="4530"/>
                    <a:pt x="2040" y="4472"/>
                    <a:pt x="2001" y="4442"/>
                  </a:cubicBezTo>
                  <a:cubicBezTo>
                    <a:pt x="1806" y="4281"/>
                    <a:pt x="1622" y="4098"/>
                    <a:pt x="1451" y="3903"/>
                  </a:cubicBezTo>
                  <a:cubicBezTo>
                    <a:pt x="1433" y="3882"/>
                    <a:pt x="1408" y="3871"/>
                    <a:pt x="1382" y="3871"/>
                  </a:cubicBezTo>
                  <a:close/>
                  <a:moveTo>
                    <a:pt x="14210" y="4673"/>
                  </a:moveTo>
                  <a:cubicBezTo>
                    <a:pt x="14201" y="4673"/>
                    <a:pt x="14191" y="4675"/>
                    <a:pt x="14182" y="4678"/>
                  </a:cubicBezTo>
                  <a:cubicBezTo>
                    <a:pt x="13964" y="4749"/>
                    <a:pt x="13710" y="4818"/>
                    <a:pt x="13430" y="4885"/>
                  </a:cubicBezTo>
                  <a:cubicBezTo>
                    <a:pt x="13382" y="4896"/>
                    <a:pt x="13352" y="4946"/>
                    <a:pt x="13363" y="4994"/>
                  </a:cubicBezTo>
                  <a:cubicBezTo>
                    <a:pt x="13373" y="5036"/>
                    <a:pt x="13411" y="5063"/>
                    <a:pt x="13451" y="5063"/>
                  </a:cubicBezTo>
                  <a:cubicBezTo>
                    <a:pt x="13459" y="5063"/>
                    <a:pt x="13465" y="5063"/>
                    <a:pt x="13472" y="5061"/>
                  </a:cubicBezTo>
                  <a:cubicBezTo>
                    <a:pt x="13758" y="4994"/>
                    <a:pt x="14015" y="4923"/>
                    <a:pt x="14238" y="4850"/>
                  </a:cubicBezTo>
                  <a:cubicBezTo>
                    <a:pt x="14286" y="4835"/>
                    <a:pt x="14313" y="4783"/>
                    <a:pt x="14297" y="4735"/>
                  </a:cubicBezTo>
                  <a:cubicBezTo>
                    <a:pt x="14285" y="4698"/>
                    <a:pt x="14249" y="4673"/>
                    <a:pt x="14210" y="4673"/>
                  </a:cubicBezTo>
                  <a:close/>
                  <a:moveTo>
                    <a:pt x="12682" y="5046"/>
                  </a:moveTo>
                  <a:cubicBezTo>
                    <a:pt x="12677" y="5046"/>
                    <a:pt x="12671" y="5047"/>
                    <a:pt x="12665" y="5048"/>
                  </a:cubicBezTo>
                  <a:cubicBezTo>
                    <a:pt x="12421" y="5094"/>
                    <a:pt x="12160" y="5138"/>
                    <a:pt x="11892" y="5180"/>
                  </a:cubicBezTo>
                  <a:cubicBezTo>
                    <a:pt x="11842" y="5188"/>
                    <a:pt x="11807" y="5234"/>
                    <a:pt x="11815" y="5284"/>
                  </a:cubicBezTo>
                  <a:lnTo>
                    <a:pt x="11815" y="5282"/>
                  </a:lnTo>
                  <a:cubicBezTo>
                    <a:pt x="11823" y="5328"/>
                    <a:pt x="11861" y="5361"/>
                    <a:pt x="11905" y="5361"/>
                  </a:cubicBezTo>
                  <a:cubicBezTo>
                    <a:pt x="11909" y="5361"/>
                    <a:pt x="11915" y="5359"/>
                    <a:pt x="11919" y="5359"/>
                  </a:cubicBezTo>
                  <a:cubicBezTo>
                    <a:pt x="12191" y="5316"/>
                    <a:pt x="12452" y="5272"/>
                    <a:pt x="12698" y="5226"/>
                  </a:cubicBezTo>
                  <a:cubicBezTo>
                    <a:pt x="12747" y="5217"/>
                    <a:pt x="12780" y="5169"/>
                    <a:pt x="12770" y="5119"/>
                  </a:cubicBezTo>
                  <a:cubicBezTo>
                    <a:pt x="12762" y="5077"/>
                    <a:pt x="12725" y="5046"/>
                    <a:pt x="12682" y="5046"/>
                  </a:cubicBezTo>
                  <a:close/>
                  <a:moveTo>
                    <a:pt x="2592" y="4863"/>
                  </a:moveTo>
                  <a:cubicBezTo>
                    <a:pt x="2560" y="4863"/>
                    <a:pt x="2530" y="4880"/>
                    <a:pt x="2514" y="4910"/>
                  </a:cubicBezTo>
                  <a:cubicBezTo>
                    <a:pt x="2489" y="4954"/>
                    <a:pt x="2504" y="5010"/>
                    <a:pt x="2548" y="5034"/>
                  </a:cubicBezTo>
                  <a:cubicBezTo>
                    <a:pt x="2776" y="5163"/>
                    <a:pt x="3022" y="5274"/>
                    <a:pt x="3277" y="5364"/>
                  </a:cubicBezTo>
                  <a:cubicBezTo>
                    <a:pt x="3287" y="5368"/>
                    <a:pt x="3296" y="5370"/>
                    <a:pt x="3308" y="5370"/>
                  </a:cubicBezTo>
                  <a:cubicBezTo>
                    <a:pt x="3344" y="5370"/>
                    <a:pt x="3379" y="5347"/>
                    <a:pt x="3392" y="5309"/>
                  </a:cubicBezTo>
                  <a:cubicBezTo>
                    <a:pt x="3409" y="5263"/>
                    <a:pt x="3384" y="5211"/>
                    <a:pt x="3336" y="5194"/>
                  </a:cubicBezTo>
                  <a:cubicBezTo>
                    <a:pt x="3093" y="5107"/>
                    <a:pt x="2857" y="5000"/>
                    <a:pt x="2636" y="4875"/>
                  </a:cubicBezTo>
                  <a:cubicBezTo>
                    <a:pt x="2622" y="4867"/>
                    <a:pt x="2607" y="4863"/>
                    <a:pt x="2592" y="4863"/>
                  </a:cubicBezTo>
                  <a:close/>
                  <a:moveTo>
                    <a:pt x="18424" y="4459"/>
                  </a:moveTo>
                  <a:cubicBezTo>
                    <a:pt x="18387" y="4459"/>
                    <a:pt x="18352" y="4481"/>
                    <a:pt x="18339" y="4518"/>
                  </a:cubicBezTo>
                  <a:cubicBezTo>
                    <a:pt x="18253" y="4749"/>
                    <a:pt x="18159" y="4994"/>
                    <a:pt x="18055" y="5251"/>
                  </a:cubicBezTo>
                  <a:cubicBezTo>
                    <a:pt x="18038" y="5297"/>
                    <a:pt x="18061" y="5351"/>
                    <a:pt x="18107" y="5368"/>
                  </a:cubicBezTo>
                  <a:cubicBezTo>
                    <a:pt x="18118" y="5372"/>
                    <a:pt x="18128" y="5374"/>
                    <a:pt x="18140" y="5374"/>
                  </a:cubicBezTo>
                  <a:cubicBezTo>
                    <a:pt x="18176" y="5374"/>
                    <a:pt x="18211" y="5353"/>
                    <a:pt x="18224" y="5318"/>
                  </a:cubicBezTo>
                  <a:cubicBezTo>
                    <a:pt x="18328" y="5059"/>
                    <a:pt x="18423" y="4812"/>
                    <a:pt x="18510" y="4582"/>
                  </a:cubicBezTo>
                  <a:cubicBezTo>
                    <a:pt x="18527" y="4536"/>
                    <a:pt x="18502" y="4482"/>
                    <a:pt x="18456" y="4465"/>
                  </a:cubicBezTo>
                  <a:cubicBezTo>
                    <a:pt x="18445" y="4461"/>
                    <a:pt x="18434" y="4459"/>
                    <a:pt x="18424" y="4459"/>
                  </a:cubicBezTo>
                  <a:close/>
                  <a:moveTo>
                    <a:pt x="11128" y="5289"/>
                  </a:moveTo>
                  <a:cubicBezTo>
                    <a:pt x="11124" y="5289"/>
                    <a:pt x="11119" y="5289"/>
                    <a:pt x="11115" y="5290"/>
                  </a:cubicBezTo>
                  <a:cubicBezTo>
                    <a:pt x="10862" y="5320"/>
                    <a:pt x="10599" y="5351"/>
                    <a:pt x="10334" y="5378"/>
                  </a:cubicBezTo>
                  <a:cubicBezTo>
                    <a:pt x="10284" y="5384"/>
                    <a:pt x="10248" y="5428"/>
                    <a:pt x="10254" y="5478"/>
                  </a:cubicBezTo>
                  <a:cubicBezTo>
                    <a:pt x="10259" y="5524"/>
                    <a:pt x="10298" y="5560"/>
                    <a:pt x="10344" y="5560"/>
                  </a:cubicBezTo>
                  <a:cubicBezTo>
                    <a:pt x="10348" y="5560"/>
                    <a:pt x="10350" y="5558"/>
                    <a:pt x="10353" y="5558"/>
                  </a:cubicBezTo>
                  <a:cubicBezTo>
                    <a:pt x="10618" y="5531"/>
                    <a:pt x="10883" y="5501"/>
                    <a:pt x="11138" y="5468"/>
                  </a:cubicBezTo>
                  <a:cubicBezTo>
                    <a:pt x="11188" y="5462"/>
                    <a:pt x="11222" y="5416"/>
                    <a:pt x="11217" y="5368"/>
                  </a:cubicBezTo>
                  <a:cubicBezTo>
                    <a:pt x="11211" y="5323"/>
                    <a:pt x="11173" y="5289"/>
                    <a:pt x="11128" y="5289"/>
                  </a:cubicBezTo>
                  <a:close/>
                  <a:moveTo>
                    <a:pt x="4064" y="5393"/>
                  </a:moveTo>
                  <a:cubicBezTo>
                    <a:pt x="4022" y="5393"/>
                    <a:pt x="3984" y="5424"/>
                    <a:pt x="3975" y="5466"/>
                  </a:cubicBezTo>
                  <a:cubicBezTo>
                    <a:pt x="3966" y="5516"/>
                    <a:pt x="3998" y="5564"/>
                    <a:pt x="4048" y="5573"/>
                  </a:cubicBezTo>
                  <a:cubicBezTo>
                    <a:pt x="4238" y="5610"/>
                    <a:pt x="4438" y="5637"/>
                    <a:pt x="4639" y="5656"/>
                  </a:cubicBezTo>
                  <a:cubicBezTo>
                    <a:pt x="4704" y="5662"/>
                    <a:pt x="4769" y="5666"/>
                    <a:pt x="4837" y="5671"/>
                  </a:cubicBezTo>
                  <a:lnTo>
                    <a:pt x="4844" y="5671"/>
                  </a:lnTo>
                  <a:cubicBezTo>
                    <a:pt x="4890" y="5671"/>
                    <a:pt x="4931" y="5637"/>
                    <a:pt x="4934" y="5589"/>
                  </a:cubicBezTo>
                  <a:cubicBezTo>
                    <a:pt x="4938" y="5539"/>
                    <a:pt x="4900" y="5495"/>
                    <a:pt x="4850" y="5491"/>
                  </a:cubicBezTo>
                  <a:cubicBezTo>
                    <a:pt x="4785" y="5485"/>
                    <a:pt x="4720" y="5479"/>
                    <a:pt x="4654" y="5474"/>
                  </a:cubicBezTo>
                  <a:cubicBezTo>
                    <a:pt x="4459" y="5456"/>
                    <a:pt x="4267" y="5430"/>
                    <a:pt x="4081" y="5395"/>
                  </a:cubicBezTo>
                  <a:cubicBezTo>
                    <a:pt x="4075" y="5394"/>
                    <a:pt x="4069" y="5393"/>
                    <a:pt x="4064" y="5393"/>
                  </a:cubicBezTo>
                  <a:close/>
                  <a:moveTo>
                    <a:pt x="9560" y="5449"/>
                  </a:moveTo>
                  <a:cubicBezTo>
                    <a:pt x="9558" y="5449"/>
                    <a:pt x="9556" y="5449"/>
                    <a:pt x="9554" y="5449"/>
                  </a:cubicBezTo>
                  <a:cubicBezTo>
                    <a:pt x="9295" y="5470"/>
                    <a:pt x="9032" y="5489"/>
                    <a:pt x="8769" y="5504"/>
                  </a:cubicBezTo>
                  <a:cubicBezTo>
                    <a:pt x="8719" y="5506"/>
                    <a:pt x="8681" y="5550"/>
                    <a:pt x="8685" y="5600"/>
                  </a:cubicBezTo>
                  <a:cubicBezTo>
                    <a:pt x="8688" y="5648"/>
                    <a:pt x="8729" y="5685"/>
                    <a:pt x="8775" y="5685"/>
                  </a:cubicBezTo>
                  <a:lnTo>
                    <a:pt x="8780" y="5685"/>
                  </a:lnTo>
                  <a:cubicBezTo>
                    <a:pt x="9043" y="5669"/>
                    <a:pt x="9308" y="5652"/>
                    <a:pt x="9567" y="5631"/>
                  </a:cubicBezTo>
                  <a:cubicBezTo>
                    <a:pt x="9619" y="5627"/>
                    <a:pt x="9655" y="5583"/>
                    <a:pt x="9651" y="5533"/>
                  </a:cubicBezTo>
                  <a:cubicBezTo>
                    <a:pt x="9648" y="5486"/>
                    <a:pt x="9607" y="5449"/>
                    <a:pt x="9560" y="5449"/>
                  </a:cubicBezTo>
                  <a:close/>
                  <a:moveTo>
                    <a:pt x="5629" y="5539"/>
                  </a:moveTo>
                  <a:cubicBezTo>
                    <a:pt x="5581" y="5539"/>
                    <a:pt x="5540" y="5577"/>
                    <a:pt x="5539" y="5625"/>
                  </a:cubicBezTo>
                  <a:cubicBezTo>
                    <a:pt x="5537" y="5675"/>
                    <a:pt x="5575" y="5717"/>
                    <a:pt x="5625" y="5719"/>
                  </a:cubicBezTo>
                  <a:cubicBezTo>
                    <a:pt x="5880" y="5731"/>
                    <a:pt x="6145" y="5738"/>
                    <a:pt x="6413" y="5742"/>
                  </a:cubicBezTo>
                  <a:lnTo>
                    <a:pt x="6415" y="5742"/>
                  </a:lnTo>
                  <a:cubicBezTo>
                    <a:pt x="6465" y="5742"/>
                    <a:pt x="6505" y="5702"/>
                    <a:pt x="6505" y="5652"/>
                  </a:cubicBezTo>
                  <a:cubicBezTo>
                    <a:pt x="6507" y="5602"/>
                    <a:pt x="6467" y="5560"/>
                    <a:pt x="6417" y="5560"/>
                  </a:cubicBezTo>
                  <a:cubicBezTo>
                    <a:pt x="6149" y="5556"/>
                    <a:pt x="5886" y="5549"/>
                    <a:pt x="5633" y="5539"/>
                  </a:cubicBezTo>
                  <a:cubicBezTo>
                    <a:pt x="5631" y="5539"/>
                    <a:pt x="5630" y="5539"/>
                    <a:pt x="5629" y="5539"/>
                  </a:cubicBezTo>
                  <a:close/>
                  <a:moveTo>
                    <a:pt x="7993" y="5541"/>
                  </a:moveTo>
                  <a:cubicBezTo>
                    <a:pt x="7991" y="5541"/>
                    <a:pt x="7988" y="5541"/>
                    <a:pt x="7986" y="5541"/>
                  </a:cubicBezTo>
                  <a:cubicBezTo>
                    <a:pt x="7722" y="5550"/>
                    <a:pt x="7457" y="5558"/>
                    <a:pt x="7202" y="5560"/>
                  </a:cubicBezTo>
                  <a:cubicBezTo>
                    <a:pt x="7150" y="5562"/>
                    <a:pt x="7110" y="5602"/>
                    <a:pt x="7112" y="5652"/>
                  </a:cubicBezTo>
                  <a:cubicBezTo>
                    <a:pt x="7112" y="5702"/>
                    <a:pt x="7152" y="5742"/>
                    <a:pt x="7202" y="5742"/>
                  </a:cubicBezTo>
                  <a:lnTo>
                    <a:pt x="7204" y="5742"/>
                  </a:lnTo>
                  <a:cubicBezTo>
                    <a:pt x="7461" y="5738"/>
                    <a:pt x="7727" y="5733"/>
                    <a:pt x="7992" y="5723"/>
                  </a:cubicBezTo>
                  <a:cubicBezTo>
                    <a:pt x="8042" y="5721"/>
                    <a:pt x="8082" y="5679"/>
                    <a:pt x="8080" y="5629"/>
                  </a:cubicBezTo>
                  <a:cubicBezTo>
                    <a:pt x="8078" y="5581"/>
                    <a:pt x="8040" y="5541"/>
                    <a:pt x="7993" y="5541"/>
                  </a:cubicBezTo>
                  <a:close/>
                  <a:moveTo>
                    <a:pt x="17843" y="5923"/>
                  </a:moveTo>
                  <a:cubicBezTo>
                    <a:pt x="17808" y="5923"/>
                    <a:pt x="17774" y="5944"/>
                    <a:pt x="17760" y="5978"/>
                  </a:cubicBezTo>
                  <a:cubicBezTo>
                    <a:pt x="17666" y="6206"/>
                    <a:pt x="17566" y="6444"/>
                    <a:pt x="17455" y="6703"/>
                  </a:cubicBezTo>
                  <a:cubicBezTo>
                    <a:pt x="17434" y="6749"/>
                    <a:pt x="17455" y="6803"/>
                    <a:pt x="17501" y="6822"/>
                  </a:cubicBezTo>
                  <a:cubicBezTo>
                    <a:pt x="17514" y="6828"/>
                    <a:pt x="17526" y="6830"/>
                    <a:pt x="17537" y="6830"/>
                  </a:cubicBezTo>
                  <a:cubicBezTo>
                    <a:pt x="17572" y="6830"/>
                    <a:pt x="17606" y="6809"/>
                    <a:pt x="17622" y="6774"/>
                  </a:cubicBezTo>
                  <a:cubicBezTo>
                    <a:pt x="17733" y="6515"/>
                    <a:pt x="17833" y="6277"/>
                    <a:pt x="17927" y="6049"/>
                  </a:cubicBezTo>
                  <a:cubicBezTo>
                    <a:pt x="17946" y="6003"/>
                    <a:pt x="17925" y="5949"/>
                    <a:pt x="17879" y="5930"/>
                  </a:cubicBezTo>
                  <a:cubicBezTo>
                    <a:pt x="17867" y="5925"/>
                    <a:pt x="17855" y="5923"/>
                    <a:pt x="17843" y="5923"/>
                  </a:cubicBezTo>
                  <a:close/>
                  <a:moveTo>
                    <a:pt x="17226" y="7371"/>
                  </a:moveTo>
                  <a:cubicBezTo>
                    <a:pt x="17190" y="7371"/>
                    <a:pt x="17156" y="7392"/>
                    <a:pt x="17142" y="7426"/>
                  </a:cubicBezTo>
                  <a:cubicBezTo>
                    <a:pt x="17060" y="7613"/>
                    <a:pt x="16981" y="7797"/>
                    <a:pt x="16902" y="7975"/>
                  </a:cubicBezTo>
                  <a:lnTo>
                    <a:pt x="16828" y="8148"/>
                  </a:lnTo>
                  <a:cubicBezTo>
                    <a:pt x="16806" y="8194"/>
                    <a:pt x="16828" y="8247"/>
                    <a:pt x="16874" y="8267"/>
                  </a:cubicBezTo>
                  <a:cubicBezTo>
                    <a:pt x="16885" y="8272"/>
                    <a:pt x="16898" y="8274"/>
                    <a:pt x="16910" y="8274"/>
                  </a:cubicBezTo>
                  <a:cubicBezTo>
                    <a:pt x="16945" y="8274"/>
                    <a:pt x="16979" y="8253"/>
                    <a:pt x="16992" y="8221"/>
                  </a:cubicBezTo>
                  <a:lnTo>
                    <a:pt x="17069" y="8048"/>
                  </a:lnTo>
                  <a:cubicBezTo>
                    <a:pt x="17146" y="7870"/>
                    <a:pt x="17227" y="7685"/>
                    <a:pt x="17309" y="7497"/>
                  </a:cubicBezTo>
                  <a:cubicBezTo>
                    <a:pt x="17328" y="7453"/>
                    <a:pt x="17307" y="7400"/>
                    <a:pt x="17261" y="7379"/>
                  </a:cubicBezTo>
                  <a:cubicBezTo>
                    <a:pt x="17250" y="7374"/>
                    <a:pt x="17238" y="7371"/>
                    <a:pt x="17226" y="7371"/>
                  </a:cubicBezTo>
                  <a:close/>
                  <a:moveTo>
                    <a:pt x="16596" y="8815"/>
                  </a:moveTo>
                  <a:cubicBezTo>
                    <a:pt x="16561" y="8815"/>
                    <a:pt x="16527" y="8837"/>
                    <a:pt x="16513" y="8871"/>
                  </a:cubicBezTo>
                  <a:cubicBezTo>
                    <a:pt x="16482" y="8942"/>
                    <a:pt x="16452" y="9011"/>
                    <a:pt x="16423" y="9080"/>
                  </a:cubicBezTo>
                  <a:cubicBezTo>
                    <a:pt x="16356" y="9239"/>
                    <a:pt x="16281" y="9412"/>
                    <a:pt x="16204" y="9594"/>
                  </a:cubicBezTo>
                  <a:cubicBezTo>
                    <a:pt x="16183" y="9640"/>
                    <a:pt x="16204" y="9694"/>
                    <a:pt x="16250" y="9715"/>
                  </a:cubicBezTo>
                  <a:cubicBezTo>
                    <a:pt x="16262" y="9719"/>
                    <a:pt x="16275" y="9723"/>
                    <a:pt x="16287" y="9723"/>
                  </a:cubicBezTo>
                  <a:cubicBezTo>
                    <a:pt x="16321" y="9723"/>
                    <a:pt x="16356" y="9702"/>
                    <a:pt x="16369" y="9667"/>
                  </a:cubicBezTo>
                  <a:cubicBezTo>
                    <a:pt x="16448" y="9485"/>
                    <a:pt x="16523" y="9312"/>
                    <a:pt x="16590" y="9151"/>
                  </a:cubicBezTo>
                  <a:cubicBezTo>
                    <a:pt x="16618" y="9082"/>
                    <a:pt x="16649" y="9013"/>
                    <a:pt x="16680" y="8942"/>
                  </a:cubicBezTo>
                  <a:cubicBezTo>
                    <a:pt x="16699" y="8896"/>
                    <a:pt x="16678" y="8842"/>
                    <a:pt x="16632" y="8823"/>
                  </a:cubicBezTo>
                  <a:cubicBezTo>
                    <a:pt x="16620" y="8818"/>
                    <a:pt x="16608" y="8815"/>
                    <a:pt x="16596" y="8815"/>
                  </a:cubicBezTo>
                  <a:close/>
                  <a:moveTo>
                    <a:pt x="15977" y="10264"/>
                  </a:moveTo>
                  <a:cubicBezTo>
                    <a:pt x="15941" y="10264"/>
                    <a:pt x="15907" y="10285"/>
                    <a:pt x="15891" y="10319"/>
                  </a:cubicBezTo>
                  <a:cubicBezTo>
                    <a:pt x="15792" y="10551"/>
                    <a:pt x="15688" y="10793"/>
                    <a:pt x="15581" y="11042"/>
                  </a:cubicBezTo>
                  <a:cubicBezTo>
                    <a:pt x="15560" y="11088"/>
                    <a:pt x="15581" y="11142"/>
                    <a:pt x="15627" y="11161"/>
                  </a:cubicBezTo>
                  <a:cubicBezTo>
                    <a:pt x="15638" y="11167"/>
                    <a:pt x="15652" y="11169"/>
                    <a:pt x="15663" y="11169"/>
                  </a:cubicBezTo>
                  <a:cubicBezTo>
                    <a:pt x="15698" y="11169"/>
                    <a:pt x="15732" y="11150"/>
                    <a:pt x="15746" y="11115"/>
                  </a:cubicBezTo>
                  <a:cubicBezTo>
                    <a:pt x="15855" y="10866"/>
                    <a:pt x="15959" y="10622"/>
                    <a:pt x="16058" y="10390"/>
                  </a:cubicBezTo>
                  <a:cubicBezTo>
                    <a:pt x="16079" y="10344"/>
                    <a:pt x="16058" y="10292"/>
                    <a:pt x="16012" y="10271"/>
                  </a:cubicBezTo>
                  <a:cubicBezTo>
                    <a:pt x="16001" y="10266"/>
                    <a:pt x="15989" y="10264"/>
                    <a:pt x="15977" y="10264"/>
                  </a:cubicBezTo>
                  <a:close/>
                  <a:moveTo>
                    <a:pt x="15350" y="11711"/>
                  </a:moveTo>
                  <a:cubicBezTo>
                    <a:pt x="15315" y="11711"/>
                    <a:pt x="15282" y="11731"/>
                    <a:pt x="15266" y="11766"/>
                  </a:cubicBezTo>
                  <a:cubicBezTo>
                    <a:pt x="15164" y="12003"/>
                    <a:pt x="15059" y="12245"/>
                    <a:pt x="14951" y="12489"/>
                  </a:cubicBezTo>
                  <a:cubicBezTo>
                    <a:pt x="14932" y="12535"/>
                    <a:pt x="14953" y="12587"/>
                    <a:pt x="14999" y="12608"/>
                  </a:cubicBezTo>
                  <a:cubicBezTo>
                    <a:pt x="15011" y="12611"/>
                    <a:pt x="15022" y="12615"/>
                    <a:pt x="15036" y="12615"/>
                  </a:cubicBezTo>
                  <a:cubicBezTo>
                    <a:pt x="15070" y="12615"/>
                    <a:pt x="15103" y="12594"/>
                    <a:pt x="15118" y="12560"/>
                  </a:cubicBezTo>
                  <a:cubicBezTo>
                    <a:pt x="15224" y="12316"/>
                    <a:pt x="15329" y="12074"/>
                    <a:pt x="15433" y="11838"/>
                  </a:cubicBezTo>
                  <a:cubicBezTo>
                    <a:pt x="15452" y="11792"/>
                    <a:pt x="15431" y="11739"/>
                    <a:pt x="15385" y="11718"/>
                  </a:cubicBezTo>
                  <a:cubicBezTo>
                    <a:pt x="15373" y="11713"/>
                    <a:pt x="15362" y="11711"/>
                    <a:pt x="15350" y="11711"/>
                  </a:cubicBezTo>
                  <a:close/>
                  <a:moveTo>
                    <a:pt x="14720" y="13156"/>
                  </a:moveTo>
                  <a:cubicBezTo>
                    <a:pt x="14686" y="13156"/>
                    <a:pt x="14652" y="13176"/>
                    <a:pt x="14637" y="13210"/>
                  </a:cubicBezTo>
                  <a:lnTo>
                    <a:pt x="14322" y="13933"/>
                  </a:lnTo>
                  <a:cubicBezTo>
                    <a:pt x="14303" y="13979"/>
                    <a:pt x="14324" y="14033"/>
                    <a:pt x="14368" y="14052"/>
                  </a:cubicBezTo>
                  <a:lnTo>
                    <a:pt x="14370" y="14052"/>
                  </a:lnTo>
                  <a:cubicBezTo>
                    <a:pt x="14382" y="14058"/>
                    <a:pt x="14393" y="14060"/>
                    <a:pt x="14405" y="14060"/>
                  </a:cubicBezTo>
                  <a:cubicBezTo>
                    <a:pt x="14441" y="14060"/>
                    <a:pt x="14474" y="14039"/>
                    <a:pt x="14489" y="14006"/>
                  </a:cubicBezTo>
                  <a:lnTo>
                    <a:pt x="14804" y="13283"/>
                  </a:lnTo>
                  <a:cubicBezTo>
                    <a:pt x="14825" y="13237"/>
                    <a:pt x="14804" y="13183"/>
                    <a:pt x="14758" y="13164"/>
                  </a:cubicBezTo>
                  <a:cubicBezTo>
                    <a:pt x="14746" y="13158"/>
                    <a:pt x="14733" y="13156"/>
                    <a:pt x="14720" y="13156"/>
                  </a:cubicBezTo>
                  <a:close/>
                  <a:moveTo>
                    <a:pt x="14089" y="14600"/>
                  </a:moveTo>
                  <a:cubicBezTo>
                    <a:pt x="14054" y="14600"/>
                    <a:pt x="14021" y="14621"/>
                    <a:pt x="14006" y="14654"/>
                  </a:cubicBezTo>
                  <a:lnTo>
                    <a:pt x="13691" y="15378"/>
                  </a:lnTo>
                  <a:cubicBezTo>
                    <a:pt x="13670" y="15424"/>
                    <a:pt x="13691" y="15475"/>
                    <a:pt x="13737" y="15497"/>
                  </a:cubicBezTo>
                  <a:cubicBezTo>
                    <a:pt x="13749" y="15502"/>
                    <a:pt x="13762" y="15504"/>
                    <a:pt x="13774" y="15504"/>
                  </a:cubicBezTo>
                  <a:cubicBezTo>
                    <a:pt x="13808" y="15504"/>
                    <a:pt x="13843" y="15483"/>
                    <a:pt x="13856" y="15450"/>
                  </a:cubicBezTo>
                  <a:lnTo>
                    <a:pt x="14173" y="14727"/>
                  </a:lnTo>
                  <a:cubicBezTo>
                    <a:pt x="14194" y="14681"/>
                    <a:pt x="14173" y="14628"/>
                    <a:pt x="14127" y="14608"/>
                  </a:cubicBezTo>
                  <a:cubicBezTo>
                    <a:pt x="14114" y="14603"/>
                    <a:pt x="14102" y="14600"/>
                    <a:pt x="14089" y="14600"/>
                  </a:cubicBezTo>
                  <a:close/>
                  <a:moveTo>
                    <a:pt x="13458" y="16044"/>
                  </a:moveTo>
                  <a:cubicBezTo>
                    <a:pt x="13423" y="16044"/>
                    <a:pt x="13389" y="16064"/>
                    <a:pt x="13375" y="16099"/>
                  </a:cubicBezTo>
                  <a:lnTo>
                    <a:pt x="13058" y="16820"/>
                  </a:lnTo>
                  <a:cubicBezTo>
                    <a:pt x="13037" y="16866"/>
                    <a:pt x="13058" y="16920"/>
                    <a:pt x="13104" y="16939"/>
                  </a:cubicBezTo>
                  <a:cubicBezTo>
                    <a:pt x="13116" y="16945"/>
                    <a:pt x="13129" y="16947"/>
                    <a:pt x="13141" y="16947"/>
                  </a:cubicBezTo>
                  <a:cubicBezTo>
                    <a:pt x="13175" y="16947"/>
                    <a:pt x="13210" y="16928"/>
                    <a:pt x="13223" y="16893"/>
                  </a:cubicBezTo>
                  <a:lnTo>
                    <a:pt x="13540" y="16172"/>
                  </a:lnTo>
                  <a:cubicBezTo>
                    <a:pt x="13561" y="16126"/>
                    <a:pt x="13540" y="16072"/>
                    <a:pt x="13494" y="16051"/>
                  </a:cubicBezTo>
                  <a:cubicBezTo>
                    <a:pt x="13482" y="16046"/>
                    <a:pt x="13470" y="16044"/>
                    <a:pt x="13458" y="16044"/>
                  </a:cubicBezTo>
                  <a:close/>
                  <a:moveTo>
                    <a:pt x="12823" y="17487"/>
                  </a:moveTo>
                  <a:cubicBezTo>
                    <a:pt x="12789" y="17487"/>
                    <a:pt x="12756" y="17508"/>
                    <a:pt x="12742" y="17541"/>
                  </a:cubicBezTo>
                  <a:lnTo>
                    <a:pt x="12423" y="18265"/>
                  </a:lnTo>
                  <a:cubicBezTo>
                    <a:pt x="12404" y="18311"/>
                    <a:pt x="12425" y="18364"/>
                    <a:pt x="12469" y="18383"/>
                  </a:cubicBezTo>
                  <a:cubicBezTo>
                    <a:pt x="12483" y="18389"/>
                    <a:pt x="12494" y="18391"/>
                    <a:pt x="12506" y="18391"/>
                  </a:cubicBezTo>
                  <a:cubicBezTo>
                    <a:pt x="12542" y="18391"/>
                    <a:pt x="12575" y="18372"/>
                    <a:pt x="12590" y="18337"/>
                  </a:cubicBezTo>
                  <a:lnTo>
                    <a:pt x="12907" y="17614"/>
                  </a:lnTo>
                  <a:cubicBezTo>
                    <a:pt x="12928" y="17568"/>
                    <a:pt x="12907" y="17516"/>
                    <a:pt x="12861" y="17495"/>
                  </a:cubicBezTo>
                  <a:cubicBezTo>
                    <a:pt x="12848" y="17490"/>
                    <a:pt x="12836" y="17487"/>
                    <a:pt x="12823" y="17487"/>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86"/>
            <p:cNvSpPr/>
            <p:nvPr/>
          </p:nvSpPr>
          <p:spPr>
            <a:xfrm>
              <a:off x="2276600" y="4495900"/>
              <a:ext cx="187175" cy="52100"/>
            </a:xfrm>
            <a:custGeom>
              <a:rect b="b" l="l" r="r" t="t"/>
              <a:pathLst>
                <a:path extrusionOk="0" h="2084" w="7487">
                  <a:moveTo>
                    <a:pt x="426" y="0"/>
                  </a:moveTo>
                  <a:lnTo>
                    <a:pt x="0" y="1863"/>
                  </a:lnTo>
                  <a:lnTo>
                    <a:pt x="6766" y="2083"/>
                  </a:lnTo>
                  <a:lnTo>
                    <a:pt x="7487" y="240"/>
                  </a:lnTo>
                  <a:lnTo>
                    <a:pt x="4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86"/>
            <p:cNvSpPr/>
            <p:nvPr/>
          </p:nvSpPr>
          <p:spPr>
            <a:xfrm>
              <a:off x="2546450" y="4131650"/>
              <a:ext cx="118375" cy="220425"/>
            </a:xfrm>
            <a:custGeom>
              <a:rect b="b" l="l" r="r" t="t"/>
              <a:pathLst>
                <a:path extrusionOk="0" h="8817" w="4735">
                  <a:moveTo>
                    <a:pt x="4613" y="1"/>
                  </a:moveTo>
                  <a:cubicBezTo>
                    <a:pt x="4587" y="1"/>
                    <a:pt x="4561" y="14"/>
                    <a:pt x="4546" y="47"/>
                  </a:cubicBezTo>
                  <a:cubicBezTo>
                    <a:pt x="3200" y="3005"/>
                    <a:pt x="1698" y="5884"/>
                    <a:pt x="42" y="8681"/>
                  </a:cubicBezTo>
                  <a:cubicBezTo>
                    <a:pt x="1" y="8752"/>
                    <a:pt x="64" y="8817"/>
                    <a:pt x="126" y="8817"/>
                  </a:cubicBezTo>
                  <a:cubicBezTo>
                    <a:pt x="154" y="8817"/>
                    <a:pt x="181" y="8804"/>
                    <a:pt x="199" y="8773"/>
                  </a:cubicBezTo>
                  <a:cubicBezTo>
                    <a:pt x="1853" y="5977"/>
                    <a:pt x="3355" y="3097"/>
                    <a:pt x="4702" y="139"/>
                  </a:cubicBezTo>
                  <a:cubicBezTo>
                    <a:pt x="4735" y="67"/>
                    <a:pt x="4671" y="1"/>
                    <a:pt x="4613"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86"/>
            <p:cNvSpPr/>
            <p:nvPr/>
          </p:nvSpPr>
          <p:spPr>
            <a:xfrm>
              <a:off x="2415575" y="4053500"/>
              <a:ext cx="58800" cy="131325"/>
            </a:xfrm>
            <a:custGeom>
              <a:rect b="b" l="l" r="r" t="t"/>
              <a:pathLst>
                <a:path extrusionOk="0" h="5253" w="2352">
                  <a:moveTo>
                    <a:pt x="2230" y="1"/>
                  </a:moveTo>
                  <a:cubicBezTo>
                    <a:pt x="2203" y="1"/>
                    <a:pt x="2177" y="15"/>
                    <a:pt x="2162" y="48"/>
                  </a:cubicBezTo>
                  <a:cubicBezTo>
                    <a:pt x="1379" y="1715"/>
                    <a:pt x="668" y="3415"/>
                    <a:pt x="25" y="5143"/>
                  </a:cubicBezTo>
                  <a:cubicBezTo>
                    <a:pt x="1" y="5209"/>
                    <a:pt x="55" y="5252"/>
                    <a:pt x="111" y="5252"/>
                  </a:cubicBezTo>
                  <a:cubicBezTo>
                    <a:pt x="148" y="5252"/>
                    <a:pt x="186" y="5234"/>
                    <a:pt x="202" y="5191"/>
                  </a:cubicBezTo>
                  <a:cubicBezTo>
                    <a:pt x="836" y="3478"/>
                    <a:pt x="1544" y="1794"/>
                    <a:pt x="2317" y="139"/>
                  </a:cubicBezTo>
                  <a:cubicBezTo>
                    <a:pt x="2352" y="67"/>
                    <a:pt x="2288" y="1"/>
                    <a:pt x="2230"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86"/>
            <p:cNvSpPr/>
            <p:nvPr/>
          </p:nvSpPr>
          <p:spPr>
            <a:xfrm>
              <a:off x="2438025" y="4083925"/>
              <a:ext cx="9000" cy="31750"/>
            </a:xfrm>
            <a:custGeom>
              <a:rect b="b" l="l" r="r" t="t"/>
              <a:pathLst>
                <a:path extrusionOk="0" h="1270" w="360">
                  <a:moveTo>
                    <a:pt x="113" y="1"/>
                  </a:moveTo>
                  <a:cubicBezTo>
                    <a:pt x="60" y="1"/>
                    <a:pt x="1" y="46"/>
                    <a:pt x="11" y="115"/>
                  </a:cubicBezTo>
                  <a:cubicBezTo>
                    <a:pt x="65" y="477"/>
                    <a:pt x="119" y="842"/>
                    <a:pt x="172" y="1204"/>
                  </a:cubicBezTo>
                  <a:cubicBezTo>
                    <a:pt x="179" y="1250"/>
                    <a:pt x="211" y="1270"/>
                    <a:pt x="246" y="1270"/>
                  </a:cubicBezTo>
                  <a:cubicBezTo>
                    <a:pt x="299" y="1270"/>
                    <a:pt x="359" y="1225"/>
                    <a:pt x="349" y="1156"/>
                  </a:cubicBezTo>
                  <a:cubicBezTo>
                    <a:pt x="295" y="792"/>
                    <a:pt x="240" y="429"/>
                    <a:pt x="188" y="67"/>
                  </a:cubicBezTo>
                  <a:cubicBezTo>
                    <a:pt x="181" y="21"/>
                    <a:pt x="149" y="1"/>
                    <a:pt x="113"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86"/>
            <p:cNvSpPr/>
            <p:nvPr/>
          </p:nvSpPr>
          <p:spPr>
            <a:xfrm>
              <a:off x="1929475" y="3594850"/>
              <a:ext cx="465450" cy="356425"/>
            </a:xfrm>
            <a:custGeom>
              <a:rect b="b" l="l" r="r" t="t"/>
              <a:pathLst>
                <a:path extrusionOk="0" h="14257" w="18618">
                  <a:moveTo>
                    <a:pt x="1846" y="0"/>
                  </a:moveTo>
                  <a:cubicBezTo>
                    <a:pt x="1846" y="1"/>
                    <a:pt x="1" y="11869"/>
                    <a:pt x="4737" y="13689"/>
                  </a:cubicBezTo>
                  <a:cubicBezTo>
                    <a:pt x="5803" y="14099"/>
                    <a:pt x="7109" y="14256"/>
                    <a:pt x="8490" y="14256"/>
                  </a:cubicBezTo>
                  <a:cubicBezTo>
                    <a:pt x="13134" y="14256"/>
                    <a:pt x="18617" y="12469"/>
                    <a:pt x="18617" y="12469"/>
                  </a:cubicBezTo>
                  <a:lnTo>
                    <a:pt x="18213" y="11013"/>
                  </a:lnTo>
                  <a:cubicBezTo>
                    <a:pt x="18213" y="11013"/>
                    <a:pt x="8499" y="10585"/>
                    <a:pt x="7973" y="9482"/>
                  </a:cubicBezTo>
                  <a:cubicBezTo>
                    <a:pt x="7445" y="8379"/>
                    <a:pt x="7486" y="881"/>
                    <a:pt x="7486" y="881"/>
                  </a:cubicBezTo>
                  <a:lnTo>
                    <a:pt x="1846" y="0"/>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86"/>
            <p:cNvSpPr/>
            <p:nvPr/>
          </p:nvSpPr>
          <p:spPr>
            <a:xfrm>
              <a:off x="2084500" y="3832450"/>
              <a:ext cx="46175" cy="18200"/>
            </a:xfrm>
            <a:custGeom>
              <a:rect b="b" l="l" r="r" t="t"/>
              <a:pathLst>
                <a:path extrusionOk="0" h="728" w="1847">
                  <a:moveTo>
                    <a:pt x="1713" y="1"/>
                  </a:moveTo>
                  <a:cubicBezTo>
                    <a:pt x="1706" y="1"/>
                    <a:pt x="1699" y="2"/>
                    <a:pt x="1691" y="3"/>
                  </a:cubicBezTo>
                  <a:cubicBezTo>
                    <a:pt x="1135" y="124"/>
                    <a:pt x="602" y="310"/>
                    <a:pt x="92" y="561"/>
                  </a:cubicBezTo>
                  <a:cubicBezTo>
                    <a:pt x="1" y="606"/>
                    <a:pt x="56" y="727"/>
                    <a:pt x="140" y="727"/>
                  </a:cubicBezTo>
                  <a:cubicBezTo>
                    <a:pt x="153" y="727"/>
                    <a:pt x="167" y="724"/>
                    <a:pt x="182" y="717"/>
                  </a:cubicBezTo>
                  <a:cubicBezTo>
                    <a:pt x="680" y="473"/>
                    <a:pt x="1198" y="295"/>
                    <a:pt x="1739" y="178"/>
                  </a:cubicBezTo>
                  <a:cubicBezTo>
                    <a:pt x="1847" y="154"/>
                    <a:pt x="1812" y="1"/>
                    <a:pt x="1713" y="1"/>
                  </a:cubicBezTo>
                  <a:close/>
                </a:path>
              </a:pathLst>
            </a:custGeom>
            <a:solidFill>
              <a:srgbClr val="742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86"/>
            <p:cNvSpPr/>
            <p:nvPr/>
          </p:nvSpPr>
          <p:spPr>
            <a:xfrm>
              <a:off x="2072350" y="3824925"/>
              <a:ext cx="43900" cy="14825"/>
            </a:xfrm>
            <a:custGeom>
              <a:rect b="b" l="l" r="r" t="t"/>
              <a:pathLst>
                <a:path extrusionOk="0" h="593" w="1756">
                  <a:moveTo>
                    <a:pt x="105" y="0"/>
                  </a:moveTo>
                  <a:cubicBezTo>
                    <a:pt x="0" y="0"/>
                    <a:pt x="6" y="169"/>
                    <a:pt x="117" y="183"/>
                  </a:cubicBezTo>
                  <a:cubicBezTo>
                    <a:pt x="627" y="247"/>
                    <a:pt x="1099" y="377"/>
                    <a:pt x="1571" y="584"/>
                  </a:cubicBezTo>
                  <a:cubicBezTo>
                    <a:pt x="1585" y="590"/>
                    <a:pt x="1598" y="593"/>
                    <a:pt x="1610" y="593"/>
                  </a:cubicBezTo>
                  <a:cubicBezTo>
                    <a:pt x="1697" y="593"/>
                    <a:pt x="1755" y="469"/>
                    <a:pt x="1661" y="427"/>
                  </a:cubicBezTo>
                  <a:cubicBezTo>
                    <a:pt x="1161" y="208"/>
                    <a:pt x="658" y="70"/>
                    <a:pt x="117" y="1"/>
                  </a:cubicBezTo>
                  <a:cubicBezTo>
                    <a:pt x="113" y="1"/>
                    <a:pt x="109" y="0"/>
                    <a:pt x="105" y="0"/>
                  </a:cubicBezTo>
                  <a:close/>
                </a:path>
              </a:pathLst>
            </a:custGeom>
            <a:solidFill>
              <a:srgbClr val="742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86"/>
            <p:cNvSpPr/>
            <p:nvPr/>
          </p:nvSpPr>
          <p:spPr>
            <a:xfrm>
              <a:off x="1949250" y="3448775"/>
              <a:ext cx="192500" cy="230500"/>
            </a:xfrm>
            <a:custGeom>
              <a:rect b="b" l="l" r="r" t="t"/>
              <a:pathLst>
                <a:path extrusionOk="0" h="9220" w="7700">
                  <a:moveTo>
                    <a:pt x="4491" y="0"/>
                  </a:moveTo>
                  <a:cubicBezTo>
                    <a:pt x="3467" y="0"/>
                    <a:pt x="2598" y="582"/>
                    <a:pt x="1951" y="1642"/>
                  </a:cubicBezTo>
                  <a:cubicBezTo>
                    <a:pt x="905" y="3355"/>
                    <a:pt x="464" y="5406"/>
                    <a:pt x="0" y="9220"/>
                  </a:cubicBezTo>
                  <a:lnTo>
                    <a:pt x="6787" y="9091"/>
                  </a:lnTo>
                  <a:cubicBezTo>
                    <a:pt x="6787" y="9091"/>
                    <a:pt x="7700" y="5901"/>
                    <a:pt x="7529" y="3156"/>
                  </a:cubicBezTo>
                  <a:cubicBezTo>
                    <a:pt x="7422" y="1416"/>
                    <a:pt x="6597" y="593"/>
                    <a:pt x="5647" y="229"/>
                  </a:cubicBezTo>
                  <a:cubicBezTo>
                    <a:pt x="5244" y="75"/>
                    <a:pt x="4858" y="0"/>
                    <a:pt x="44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86"/>
            <p:cNvSpPr/>
            <p:nvPr/>
          </p:nvSpPr>
          <p:spPr>
            <a:xfrm>
              <a:off x="1971300" y="3411425"/>
              <a:ext cx="147250" cy="136750"/>
            </a:xfrm>
            <a:custGeom>
              <a:rect b="b" l="l" r="r" t="t"/>
              <a:pathLst>
                <a:path extrusionOk="0" h="5470" w="5890">
                  <a:moveTo>
                    <a:pt x="5276" y="0"/>
                  </a:moveTo>
                  <a:cubicBezTo>
                    <a:pt x="5223" y="0"/>
                    <a:pt x="5173" y="41"/>
                    <a:pt x="5197" y="104"/>
                  </a:cubicBezTo>
                  <a:lnTo>
                    <a:pt x="5197" y="102"/>
                  </a:lnTo>
                  <a:lnTo>
                    <a:pt x="5197" y="102"/>
                  </a:lnTo>
                  <a:cubicBezTo>
                    <a:pt x="5471" y="808"/>
                    <a:pt x="5765" y="1782"/>
                    <a:pt x="4969" y="2267"/>
                  </a:cubicBezTo>
                  <a:cubicBezTo>
                    <a:pt x="4372" y="2630"/>
                    <a:pt x="3618" y="2509"/>
                    <a:pt x="2958" y="2596"/>
                  </a:cubicBezTo>
                  <a:cubicBezTo>
                    <a:pt x="2329" y="2676"/>
                    <a:pt x="1832" y="2954"/>
                    <a:pt x="1550" y="3539"/>
                  </a:cubicBezTo>
                  <a:cubicBezTo>
                    <a:pt x="1254" y="4153"/>
                    <a:pt x="1095" y="5299"/>
                    <a:pt x="238" y="5299"/>
                  </a:cubicBezTo>
                  <a:cubicBezTo>
                    <a:pt x="197" y="5299"/>
                    <a:pt x="154" y="5296"/>
                    <a:pt x="110" y="5291"/>
                  </a:cubicBezTo>
                  <a:cubicBezTo>
                    <a:pt x="106" y="5290"/>
                    <a:pt x="102" y="5290"/>
                    <a:pt x="98" y="5290"/>
                  </a:cubicBezTo>
                  <a:cubicBezTo>
                    <a:pt x="1" y="5290"/>
                    <a:pt x="6" y="5448"/>
                    <a:pt x="110" y="5461"/>
                  </a:cubicBezTo>
                  <a:cubicBezTo>
                    <a:pt x="156" y="5467"/>
                    <a:pt x="201" y="5470"/>
                    <a:pt x="245" y="5470"/>
                  </a:cubicBezTo>
                  <a:cubicBezTo>
                    <a:pt x="1004" y="5470"/>
                    <a:pt x="1321" y="4630"/>
                    <a:pt x="1541" y="4017"/>
                  </a:cubicBezTo>
                  <a:cubicBezTo>
                    <a:pt x="1690" y="3597"/>
                    <a:pt x="1875" y="3186"/>
                    <a:pt x="2285" y="2964"/>
                  </a:cubicBezTo>
                  <a:cubicBezTo>
                    <a:pt x="2671" y="2755"/>
                    <a:pt x="3131" y="2739"/>
                    <a:pt x="3559" y="2722"/>
                  </a:cubicBezTo>
                  <a:cubicBezTo>
                    <a:pt x="4178" y="2699"/>
                    <a:pt x="4915" y="2665"/>
                    <a:pt x="5358" y="2166"/>
                  </a:cubicBezTo>
                  <a:cubicBezTo>
                    <a:pt x="5889" y="1567"/>
                    <a:pt x="5615" y="712"/>
                    <a:pt x="5362" y="58"/>
                  </a:cubicBezTo>
                  <a:cubicBezTo>
                    <a:pt x="5346" y="18"/>
                    <a:pt x="5311" y="0"/>
                    <a:pt x="52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86"/>
            <p:cNvSpPr/>
            <p:nvPr/>
          </p:nvSpPr>
          <p:spPr>
            <a:xfrm>
              <a:off x="2026250" y="3540650"/>
              <a:ext cx="110450" cy="111500"/>
            </a:xfrm>
            <a:custGeom>
              <a:rect b="b" l="l" r="r" t="t"/>
              <a:pathLst>
                <a:path extrusionOk="0" h="4460" w="4418">
                  <a:moveTo>
                    <a:pt x="3791" y="1"/>
                  </a:moveTo>
                  <a:cubicBezTo>
                    <a:pt x="2794" y="1"/>
                    <a:pt x="1811" y="398"/>
                    <a:pt x="1123" y="1138"/>
                  </a:cubicBezTo>
                  <a:cubicBezTo>
                    <a:pt x="315" y="2003"/>
                    <a:pt x="1" y="3248"/>
                    <a:pt x="250" y="4397"/>
                  </a:cubicBezTo>
                  <a:cubicBezTo>
                    <a:pt x="259" y="4441"/>
                    <a:pt x="291" y="4459"/>
                    <a:pt x="325" y="4459"/>
                  </a:cubicBezTo>
                  <a:cubicBezTo>
                    <a:pt x="375" y="4459"/>
                    <a:pt x="429" y="4418"/>
                    <a:pt x="415" y="4353"/>
                  </a:cubicBezTo>
                  <a:cubicBezTo>
                    <a:pt x="179" y="3264"/>
                    <a:pt x="480" y="2078"/>
                    <a:pt x="1244" y="1257"/>
                  </a:cubicBezTo>
                  <a:cubicBezTo>
                    <a:pt x="1895" y="556"/>
                    <a:pt x="2838" y="169"/>
                    <a:pt x="3788" y="169"/>
                  </a:cubicBezTo>
                  <a:cubicBezTo>
                    <a:pt x="3949" y="169"/>
                    <a:pt x="4109" y="180"/>
                    <a:pt x="4269" y="202"/>
                  </a:cubicBezTo>
                  <a:cubicBezTo>
                    <a:pt x="4274" y="203"/>
                    <a:pt x="4278" y="203"/>
                    <a:pt x="4283" y="203"/>
                  </a:cubicBezTo>
                  <a:cubicBezTo>
                    <a:pt x="4380" y="203"/>
                    <a:pt x="4417" y="52"/>
                    <a:pt x="4313" y="37"/>
                  </a:cubicBezTo>
                  <a:cubicBezTo>
                    <a:pt x="4140" y="13"/>
                    <a:pt x="3965" y="1"/>
                    <a:pt x="37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86"/>
            <p:cNvSpPr/>
            <p:nvPr/>
          </p:nvSpPr>
          <p:spPr>
            <a:xfrm>
              <a:off x="1953025" y="3648500"/>
              <a:ext cx="171900" cy="5950"/>
            </a:xfrm>
            <a:custGeom>
              <a:rect b="b" l="l" r="r" t="t"/>
              <a:pathLst>
                <a:path extrusionOk="0" h="238" w="6876">
                  <a:moveTo>
                    <a:pt x="6770" y="1"/>
                  </a:moveTo>
                  <a:cubicBezTo>
                    <a:pt x="6769" y="1"/>
                    <a:pt x="6769" y="1"/>
                    <a:pt x="6768" y="1"/>
                  </a:cubicBezTo>
                  <a:cubicBezTo>
                    <a:pt x="5122" y="35"/>
                    <a:pt x="3474" y="71"/>
                    <a:pt x="1827" y="71"/>
                  </a:cubicBezTo>
                  <a:cubicBezTo>
                    <a:pt x="1254" y="71"/>
                    <a:pt x="681" y="67"/>
                    <a:pt x="108" y="57"/>
                  </a:cubicBezTo>
                  <a:cubicBezTo>
                    <a:pt x="107" y="57"/>
                    <a:pt x="107" y="57"/>
                    <a:pt x="106" y="57"/>
                  </a:cubicBezTo>
                  <a:cubicBezTo>
                    <a:pt x="1" y="57"/>
                    <a:pt x="1" y="222"/>
                    <a:pt x="108" y="223"/>
                  </a:cubicBezTo>
                  <a:cubicBezTo>
                    <a:pt x="675" y="233"/>
                    <a:pt x="1243" y="237"/>
                    <a:pt x="1810" y="237"/>
                  </a:cubicBezTo>
                  <a:cubicBezTo>
                    <a:pt x="3463" y="237"/>
                    <a:pt x="5116" y="202"/>
                    <a:pt x="6768" y="168"/>
                  </a:cubicBezTo>
                  <a:cubicBezTo>
                    <a:pt x="6875" y="166"/>
                    <a:pt x="6876" y="1"/>
                    <a:pt x="6770" y="1"/>
                  </a:cubicBezTo>
                  <a:close/>
                </a:path>
              </a:pathLst>
            </a:custGeom>
            <a:solidFill>
              <a:srgbClr val="B86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86"/>
            <p:cNvSpPr/>
            <p:nvPr/>
          </p:nvSpPr>
          <p:spPr>
            <a:xfrm>
              <a:off x="2115200" y="3497975"/>
              <a:ext cx="27800" cy="178275"/>
            </a:xfrm>
            <a:custGeom>
              <a:rect b="b" l="l" r="r" t="t"/>
              <a:pathLst>
                <a:path extrusionOk="0" h="7131" w="1112">
                  <a:moveTo>
                    <a:pt x="717" y="1"/>
                  </a:moveTo>
                  <a:cubicBezTo>
                    <a:pt x="674" y="1"/>
                    <a:pt x="635" y="27"/>
                    <a:pt x="642" y="81"/>
                  </a:cubicBezTo>
                  <a:cubicBezTo>
                    <a:pt x="939" y="2414"/>
                    <a:pt x="728" y="4783"/>
                    <a:pt x="20" y="7025"/>
                  </a:cubicBezTo>
                  <a:cubicBezTo>
                    <a:pt x="1" y="7089"/>
                    <a:pt x="53" y="7130"/>
                    <a:pt x="105" y="7130"/>
                  </a:cubicBezTo>
                  <a:cubicBezTo>
                    <a:pt x="139" y="7130"/>
                    <a:pt x="172" y="7112"/>
                    <a:pt x="185" y="7071"/>
                  </a:cubicBezTo>
                  <a:cubicBezTo>
                    <a:pt x="897" y="4815"/>
                    <a:pt x="1112" y="2427"/>
                    <a:pt x="813" y="81"/>
                  </a:cubicBezTo>
                  <a:cubicBezTo>
                    <a:pt x="806" y="27"/>
                    <a:pt x="760" y="1"/>
                    <a:pt x="7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86"/>
            <p:cNvSpPr/>
            <p:nvPr/>
          </p:nvSpPr>
          <p:spPr>
            <a:xfrm>
              <a:off x="2222300" y="3907100"/>
              <a:ext cx="462325" cy="43075"/>
            </a:xfrm>
            <a:custGeom>
              <a:rect b="b" l="l" r="r" t="t"/>
              <a:pathLst>
                <a:path extrusionOk="0" h="1723" w="18493">
                  <a:moveTo>
                    <a:pt x="515" y="0"/>
                  </a:moveTo>
                  <a:lnTo>
                    <a:pt x="1" y="1723"/>
                  </a:lnTo>
                  <a:lnTo>
                    <a:pt x="17980" y="1723"/>
                  </a:lnTo>
                  <a:lnTo>
                    <a:pt x="184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86"/>
            <p:cNvSpPr/>
            <p:nvPr/>
          </p:nvSpPr>
          <p:spPr>
            <a:xfrm>
              <a:off x="2363350" y="3699200"/>
              <a:ext cx="352300" cy="228775"/>
            </a:xfrm>
            <a:custGeom>
              <a:rect b="b" l="l" r="r" t="t"/>
              <a:pathLst>
                <a:path extrusionOk="0" h="9151" w="14092">
                  <a:moveTo>
                    <a:pt x="3033" y="1"/>
                  </a:moveTo>
                  <a:cubicBezTo>
                    <a:pt x="2572" y="1"/>
                    <a:pt x="2170" y="311"/>
                    <a:pt x="2051" y="756"/>
                  </a:cubicBezTo>
                  <a:lnTo>
                    <a:pt x="169" y="7875"/>
                  </a:lnTo>
                  <a:cubicBezTo>
                    <a:pt x="0" y="8519"/>
                    <a:pt x="485" y="9151"/>
                    <a:pt x="1151" y="9151"/>
                  </a:cubicBezTo>
                  <a:lnTo>
                    <a:pt x="11201" y="9151"/>
                  </a:lnTo>
                  <a:cubicBezTo>
                    <a:pt x="11554" y="9151"/>
                    <a:pt x="11863" y="8913"/>
                    <a:pt x="11953" y="8571"/>
                  </a:cubicBezTo>
                  <a:lnTo>
                    <a:pt x="13961" y="977"/>
                  </a:lnTo>
                  <a:cubicBezTo>
                    <a:pt x="14092" y="484"/>
                    <a:pt x="13719" y="1"/>
                    <a:pt x="13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186"/>
            <p:cNvSpPr/>
            <p:nvPr/>
          </p:nvSpPr>
          <p:spPr>
            <a:xfrm>
              <a:off x="2383950" y="3699200"/>
              <a:ext cx="352375" cy="228775"/>
            </a:xfrm>
            <a:custGeom>
              <a:rect b="b" l="l" r="r" t="t"/>
              <a:pathLst>
                <a:path extrusionOk="0" h="9151" w="14095">
                  <a:moveTo>
                    <a:pt x="3036" y="1"/>
                  </a:moveTo>
                  <a:cubicBezTo>
                    <a:pt x="2575" y="1"/>
                    <a:pt x="2170" y="311"/>
                    <a:pt x="2053" y="756"/>
                  </a:cubicBezTo>
                  <a:lnTo>
                    <a:pt x="172" y="7875"/>
                  </a:lnTo>
                  <a:cubicBezTo>
                    <a:pt x="1" y="8519"/>
                    <a:pt x="486" y="9151"/>
                    <a:pt x="1154" y="9151"/>
                  </a:cubicBezTo>
                  <a:lnTo>
                    <a:pt x="11204" y="9151"/>
                  </a:lnTo>
                  <a:cubicBezTo>
                    <a:pt x="11556" y="9151"/>
                    <a:pt x="11865" y="8913"/>
                    <a:pt x="11955" y="8571"/>
                  </a:cubicBezTo>
                  <a:lnTo>
                    <a:pt x="13964" y="977"/>
                  </a:lnTo>
                  <a:cubicBezTo>
                    <a:pt x="14094" y="484"/>
                    <a:pt x="13722" y="1"/>
                    <a:pt x="13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86"/>
            <p:cNvSpPr/>
            <p:nvPr/>
          </p:nvSpPr>
          <p:spPr>
            <a:xfrm>
              <a:off x="2530850" y="3799675"/>
              <a:ext cx="59150" cy="55875"/>
            </a:xfrm>
            <a:custGeom>
              <a:rect b="b" l="l" r="r" t="t"/>
              <a:pathLst>
                <a:path extrusionOk="0" h="2235" w="2366">
                  <a:moveTo>
                    <a:pt x="1376" y="0"/>
                  </a:moveTo>
                  <a:cubicBezTo>
                    <a:pt x="781" y="0"/>
                    <a:pt x="213" y="501"/>
                    <a:pt x="108" y="1119"/>
                  </a:cubicBezTo>
                  <a:cubicBezTo>
                    <a:pt x="1" y="1734"/>
                    <a:pt x="396" y="2235"/>
                    <a:pt x="990" y="2235"/>
                  </a:cubicBezTo>
                  <a:cubicBezTo>
                    <a:pt x="1585" y="2235"/>
                    <a:pt x="2153" y="1734"/>
                    <a:pt x="2260" y="1119"/>
                  </a:cubicBezTo>
                  <a:cubicBezTo>
                    <a:pt x="2366" y="501"/>
                    <a:pt x="1971" y="0"/>
                    <a:pt x="13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86"/>
            <p:cNvSpPr/>
            <p:nvPr/>
          </p:nvSpPr>
          <p:spPr>
            <a:xfrm>
              <a:off x="2383825" y="3714600"/>
              <a:ext cx="54775" cy="195000"/>
            </a:xfrm>
            <a:custGeom>
              <a:rect b="b" l="l" r="r" t="t"/>
              <a:pathLst>
                <a:path extrusionOk="0" h="7800" w="2191">
                  <a:moveTo>
                    <a:pt x="2079" y="1"/>
                  </a:moveTo>
                  <a:cubicBezTo>
                    <a:pt x="2043" y="1"/>
                    <a:pt x="2009" y="20"/>
                    <a:pt x="1997" y="65"/>
                  </a:cubicBezTo>
                  <a:cubicBezTo>
                    <a:pt x="1337" y="2605"/>
                    <a:pt x="677" y="5145"/>
                    <a:pt x="17" y="7687"/>
                  </a:cubicBezTo>
                  <a:cubicBezTo>
                    <a:pt x="0" y="7755"/>
                    <a:pt x="56" y="7799"/>
                    <a:pt x="111" y="7799"/>
                  </a:cubicBezTo>
                  <a:cubicBezTo>
                    <a:pt x="147" y="7799"/>
                    <a:pt x="182" y="7780"/>
                    <a:pt x="194" y="7735"/>
                  </a:cubicBezTo>
                  <a:cubicBezTo>
                    <a:pt x="854" y="5193"/>
                    <a:pt x="1514" y="2653"/>
                    <a:pt x="2172" y="113"/>
                  </a:cubicBezTo>
                  <a:cubicBezTo>
                    <a:pt x="2190" y="45"/>
                    <a:pt x="2134" y="1"/>
                    <a:pt x="20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6" name="Google Shape;2796;p186"/>
          <p:cNvSpPr/>
          <p:nvPr/>
        </p:nvSpPr>
        <p:spPr>
          <a:xfrm>
            <a:off x="1340827" y="156234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86"/>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86"/>
          <p:cNvSpPr/>
          <p:nvPr/>
        </p:nvSpPr>
        <p:spPr>
          <a:xfrm flipH="1">
            <a:off x="356250" y="3389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86"/>
          <p:cNvSpPr/>
          <p:nvPr/>
        </p:nvSpPr>
        <p:spPr>
          <a:xfrm>
            <a:off x="8053118" y="4005043"/>
            <a:ext cx="267655" cy="261999"/>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86"/>
          <p:cNvSpPr/>
          <p:nvPr/>
        </p:nvSpPr>
        <p:spPr>
          <a:xfrm>
            <a:off x="4883094" y="1024000"/>
            <a:ext cx="123300" cy="123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1" name="Google Shape;2801;p186"/>
          <p:cNvGrpSpPr/>
          <p:nvPr/>
        </p:nvGrpSpPr>
        <p:grpSpPr>
          <a:xfrm>
            <a:off x="826713" y="2416772"/>
            <a:ext cx="502499" cy="309947"/>
            <a:chOff x="14030713" y="3443022"/>
            <a:chExt cx="502499" cy="309947"/>
          </a:xfrm>
        </p:grpSpPr>
        <p:sp>
          <p:nvSpPr>
            <p:cNvPr id="2802" name="Google Shape;2802;p186"/>
            <p:cNvSpPr/>
            <p:nvPr/>
          </p:nvSpPr>
          <p:spPr>
            <a:xfrm>
              <a:off x="14030713" y="3443022"/>
              <a:ext cx="502499" cy="309804"/>
            </a:xfrm>
            <a:custGeom>
              <a:rect b="b" l="l" r="r" t="t"/>
              <a:pathLst>
                <a:path extrusionOk="0" h="4357" w="7067">
                  <a:moveTo>
                    <a:pt x="1482" y="0"/>
                  </a:moveTo>
                  <a:cubicBezTo>
                    <a:pt x="1437" y="89"/>
                    <a:pt x="1392" y="180"/>
                    <a:pt x="1350" y="270"/>
                  </a:cubicBezTo>
                  <a:cubicBezTo>
                    <a:pt x="1114" y="768"/>
                    <a:pt x="907" y="1280"/>
                    <a:pt x="681" y="1781"/>
                  </a:cubicBezTo>
                  <a:cubicBezTo>
                    <a:pt x="470" y="2250"/>
                    <a:pt x="239" y="2712"/>
                    <a:pt x="0" y="3169"/>
                  </a:cubicBezTo>
                  <a:cubicBezTo>
                    <a:pt x="1080" y="3805"/>
                    <a:pt x="2236" y="4161"/>
                    <a:pt x="3260" y="4357"/>
                  </a:cubicBezTo>
                  <a:cubicBezTo>
                    <a:pt x="5246" y="4197"/>
                    <a:pt x="6922" y="2850"/>
                    <a:pt x="6922" y="2850"/>
                  </a:cubicBezTo>
                  <a:cubicBezTo>
                    <a:pt x="7067" y="2562"/>
                    <a:pt x="7044" y="2239"/>
                    <a:pt x="6922" y="1894"/>
                  </a:cubicBezTo>
                  <a:cubicBezTo>
                    <a:pt x="6654" y="2036"/>
                    <a:pt x="6355" y="2098"/>
                    <a:pt x="6037" y="2098"/>
                  </a:cubicBezTo>
                  <a:cubicBezTo>
                    <a:pt x="4568" y="2098"/>
                    <a:pt x="2681" y="779"/>
                    <a:pt x="1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86"/>
            <p:cNvSpPr/>
            <p:nvPr/>
          </p:nvSpPr>
          <p:spPr>
            <a:xfrm>
              <a:off x="14262444" y="3593409"/>
              <a:ext cx="260529" cy="159560"/>
            </a:xfrm>
            <a:custGeom>
              <a:rect b="b" l="l" r="r" t="t"/>
              <a:pathLst>
                <a:path extrusionOk="0" h="2244" w="3664">
                  <a:moveTo>
                    <a:pt x="779" y="1"/>
                  </a:moveTo>
                  <a:lnTo>
                    <a:pt x="779" y="1"/>
                  </a:lnTo>
                  <a:cubicBezTo>
                    <a:pt x="1013" y="1186"/>
                    <a:pt x="1" y="2242"/>
                    <a:pt x="1" y="2242"/>
                  </a:cubicBezTo>
                  <a:lnTo>
                    <a:pt x="1" y="2243"/>
                  </a:lnTo>
                  <a:cubicBezTo>
                    <a:pt x="1987" y="2082"/>
                    <a:pt x="3663" y="735"/>
                    <a:pt x="3663" y="735"/>
                  </a:cubicBezTo>
                  <a:lnTo>
                    <a:pt x="3663" y="735"/>
                  </a:lnTo>
                  <a:cubicBezTo>
                    <a:pt x="3561" y="758"/>
                    <a:pt x="3449" y="769"/>
                    <a:pt x="3330" y="769"/>
                  </a:cubicBezTo>
                  <a:cubicBezTo>
                    <a:pt x="2308" y="769"/>
                    <a:pt x="779" y="1"/>
                    <a:pt x="7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7" name="Shape 2807"/>
        <p:cNvGrpSpPr/>
        <p:nvPr/>
      </p:nvGrpSpPr>
      <p:grpSpPr>
        <a:xfrm>
          <a:off x="0" y="0"/>
          <a:ext cx="0" cy="0"/>
          <a:chOff x="0" y="0"/>
          <a:chExt cx="0" cy="0"/>
        </a:xfrm>
      </p:grpSpPr>
      <p:sp>
        <p:nvSpPr>
          <p:cNvPr id="2808" name="Google Shape;2808;p187"/>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a:t>
            </a:r>
            <a:endParaRPr/>
          </a:p>
        </p:txBody>
      </p:sp>
      <p:sp>
        <p:nvSpPr>
          <p:cNvPr id="2809" name="Google Shape;2809;p187"/>
          <p:cNvSpPr txBox="1"/>
          <p:nvPr>
            <p:ph idx="1" type="body"/>
          </p:nvPr>
        </p:nvSpPr>
        <p:spPr>
          <a:xfrm>
            <a:off x="715050" y="1245700"/>
            <a:ext cx="7713900" cy="3362700"/>
          </a:xfrm>
          <a:prstGeom prst="rect">
            <a:avLst/>
          </a:prstGeom>
        </p:spPr>
        <p:txBody>
          <a:bodyPr anchorCtr="0" anchor="t" bIns="91425" lIns="91425" spcFirstLastPara="1" rIns="91425" wrap="square" tIns="91425">
            <a:noAutofit/>
          </a:bodyPr>
          <a:lstStyle/>
          <a:p>
            <a:pPr indent="-438150" lvl="0" marL="457200" rtl="0" algn="l">
              <a:spcBef>
                <a:spcPts val="0"/>
              </a:spcBef>
              <a:spcAft>
                <a:spcPts val="0"/>
              </a:spcAft>
              <a:buSzPts val="3300"/>
              <a:buChar char="-"/>
            </a:pPr>
            <a:r>
              <a:rPr lang="en" sz="3300"/>
              <a:t>Producing a response</a:t>
            </a:r>
            <a:endParaRPr sz="3300"/>
          </a:p>
          <a:p>
            <a:pPr indent="-438150" lvl="0" marL="457200" rtl="0" algn="l">
              <a:spcBef>
                <a:spcPts val="0"/>
              </a:spcBef>
              <a:spcAft>
                <a:spcPts val="0"/>
              </a:spcAft>
              <a:buSzPts val="3300"/>
              <a:buChar char="-"/>
            </a:pPr>
            <a:r>
              <a:rPr lang="en" sz="3300"/>
              <a:t>Done through a generative language model like ChatGPT</a:t>
            </a:r>
            <a:endParaRPr sz="3300"/>
          </a:p>
        </p:txBody>
      </p:sp>
      <p:sp>
        <p:nvSpPr>
          <p:cNvPr id="2810" name="Google Shape;2810;p187"/>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87"/>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5" name="Shape 2815"/>
        <p:cNvGrpSpPr/>
        <p:nvPr/>
      </p:nvGrpSpPr>
      <p:grpSpPr>
        <a:xfrm>
          <a:off x="0" y="0"/>
          <a:ext cx="0" cy="0"/>
          <a:chOff x="0" y="0"/>
          <a:chExt cx="0" cy="0"/>
        </a:xfrm>
      </p:grpSpPr>
      <p:sp>
        <p:nvSpPr>
          <p:cNvPr id="2816" name="Google Shape;2816;p188"/>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a:t>
            </a:r>
            <a:endParaRPr/>
          </a:p>
        </p:txBody>
      </p:sp>
      <p:sp>
        <p:nvSpPr>
          <p:cNvPr id="2817" name="Google Shape;2817;p188"/>
          <p:cNvSpPr txBox="1"/>
          <p:nvPr>
            <p:ph idx="1" type="body"/>
          </p:nvPr>
        </p:nvSpPr>
        <p:spPr>
          <a:xfrm>
            <a:off x="715050" y="1245700"/>
            <a:ext cx="7713900" cy="336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Query + context are fed into ChatGPT</a:t>
            </a:r>
            <a:endParaRPr sz="3000"/>
          </a:p>
          <a:p>
            <a:pPr indent="-419100" lvl="0" marL="457200" rtl="0" algn="l">
              <a:spcBef>
                <a:spcPts val="0"/>
              </a:spcBef>
              <a:spcAft>
                <a:spcPts val="0"/>
              </a:spcAft>
              <a:buSzPts val="3000"/>
              <a:buChar char="-"/>
            </a:pPr>
            <a:r>
              <a:rPr lang="en" sz="3000"/>
              <a:t>Generates response based on the data</a:t>
            </a:r>
            <a:endParaRPr sz="3000"/>
          </a:p>
        </p:txBody>
      </p:sp>
      <p:sp>
        <p:nvSpPr>
          <p:cNvPr id="2818" name="Google Shape;2818;p188"/>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88"/>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0" name="Google Shape;2820;p188"/>
          <p:cNvGrpSpPr/>
          <p:nvPr/>
        </p:nvGrpSpPr>
        <p:grpSpPr>
          <a:xfrm>
            <a:off x="3139787" y="2740858"/>
            <a:ext cx="444839" cy="484594"/>
            <a:chOff x="7147436" y="1502999"/>
            <a:chExt cx="279054" cy="354754"/>
          </a:xfrm>
        </p:grpSpPr>
        <p:sp>
          <p:nvSpPr>
            <p:cNvPr id="2821" name="Google Shape;2821;p188"/>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88"/>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88"/>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88"/>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88"/>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88"/>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88"/>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88"/>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88"/>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88"/>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88"/>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88"/>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88"/>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88"/>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88"/>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88"/>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37" name="Google Shape;2837;p188"/>
          <p:cNvCxnSpPr/>
          <p:nvPr/>
        </p:nvCxnSpPr>
        <p:spPr>
          <a:xfrm>
            <a:off x="3697600" y="2938043"/>
            <a:ext cx="908700" cy="0"/>
          </a:xfrm>
          <a:prstGeom prst="straightConnector1">
            <a:avLst/>
          </a:prstGeom>
          <a:noFill/>
          <a:ln cap="flat" cmpd="sng" w="9525">
            <a:solidFill>
              <a:schemeClr val="dk2"/>
            </a:solidFill>
            <a:prstDash val="solid"/>
            <a:round/>
            <a:headEnd len="med" w="med" type="none"/>
            <a:tailEnd len="med" w="med" type="triangle"/>
          </a:ln>
        </p:spPr>
      </p:cxnSp>
      <p:sp>
        <p:nvSpPr>
          <p:cNvPr id="2838" name="Google Shape;2838;p188"/>
          <p:cNvSpPr txBox="1"/>
          <p:nvPr/>
        </p:nvSpPr>
        <p:spPr>
          <a:xfrm>
            <a:off x="3701838" y="2671600"/>
            <a:ext cx="10044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Question</a:t>
            </a:r>
            <a:endParaRPr sz="1300">
              <a:solidFill>
                <a:schemeClr val="dk1"/>
              </a:solidFill>
              <a:latin typeface="Poppins"/>
              <a:ea typeface="Poppins"/>
              <a:cs typeface="Poppins"/>
              <a:sym typeface="Poppins"/>
            </a:endParaRPr>
          </a:p>
        </p:txBody>
      </p:sp>
      <p:grpSp>
        <p:nvGrpSpPr>
          <p:cNvPr id="2839" name="Google Shape;2839;p188"/>
          <p:cNvGrpSpPr/>
          <p:nvPr/>
        </p:nvGrpSpPr>
        <p:grpSpPr>
          <a:xfrm>
            <a:off x="4823444" y="2757531"/>
            <a:ext cx="701838" cy="361123"/>
            <a:chOff x="6988887" y="1538854"/>
            <a:chExt cx="499920" cy="300136"/>
          </a:xfrm>
        </p:grpSpPr>
        <p:sp>
          <p:nvSpPr>
            <p:cNvPr id="2840" name="Google Shape;2840;p188"/>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88"/>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88"/>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88"/>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88"/>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88"/>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88"/>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88"/>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88"/>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88"/>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88"/>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88"/>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88"/>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3" name="Google Shape;2853;p188"/>
          <p:cNvGrpSpPr/>
          <p:nvPr/>
        </p:nvGrpSpPr>
        <p:grpSpPr>
          <a:xfrm>
            <a:off x="4920121" y="4197652"/>
            <a:ext cx="509498" cy="410740"/>
            <a:chOff x="874658" y="2914408"/>
            <a:chExt cx="356891" cy="335709"/>
          </a:xfrm>
        </p:grpSpPr>
        <p:sp>
          <p:nvSpPr>
            <p:cNvPr id="2854" name="Google Shape;2854;p188"/>
            <p:cNvSpPr/>
            <p:nvPr/>
          </p:nvSpPr>
          <p:spPr>
            <a:xfrm>
              <a:off x="909472" y="2994285"/>
              <a:ext cx="287238" cy="177869"/>
            </a:xfrm>
            <a:custGeom>
              <a:rect b="b" l="l" r="r" t="t"/>
              <a:pathLst>
                <a:path extrusionOk="0" h="6785" w="10957">
                  <a:moveTo>
                    <a:pt x="0" y="0"/>
                  </a:moveTo>
                  <a:lnTo>
                    <a:pt x="0" y="6785"/>
                  </a:lnTo>
                  <a:lnTo>
                    <a:pt x="10957" y="6785"/>
                  </a:lnTo>
                  <a:lnTo>
                    <a:pt x="10957" y="0"/>
                  </a:ln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188"/>
            <p:cNvSpPr/>
            <p:nvPr/>
          </p:nvSpPr>
          <p:spPr>
            <a:xfrm>
              <a:off x="874658" y="2914408"/>
              <a:ext cx="356891" cy="93902"/>
            </a:xfrm>
            <a:custGeom>
              <a:rect b="b" l="l" r="r" t="t"/>
              <a:pathLst>
                <a:path extrusionOk="0" h="3582" w="13614">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88"/>
            <p:cNvSpPr/>
            <p:nvPr/>
          </p:nvSpPr>
          <p:spPr>
            <a:xfrm>
              <a:off x="1211442" y="2914434"/>
              <a:ext cx="20107" cy="93876"/>
            </a:xfrm>
            <a:custGeom>
              <a:rect b="b" l="l" r="r" t="t"/>
              <a:pathLst>
                <a:path extrusionOk="0" h="3581" w="767">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188"/>
            <p:cNvSpPr/>
            <p:nvPr/>
          </p:nvSpPr>
          <p:spPr>
            <a:xfrm>
              <a:off x="874658" y="2914408"/>
              <a:ext cx="20081" cy="93902"/>
            </a:xfrm>
            <a:custGeom>
              <a:rect b="b" l="l" r="r" t="t"/>
              <a:pathLst>
                <a:path extrusionOk="0" h="3582" w="766">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188"/>
            <p:cNvSpPr/>
            <p:nvPr/>
          </p:nvSpPr>
          <p:spPr>
            <a:xfrm>
              <a:off x="1171333" y="2945079"/>
              <a:ext cx="34080" cy="34079"/>
            </a:xfrm>
            <a:custGeom>
              <a:rect b="b" l="l" r="r" t="t"/>
              <a:pathLst>
                <a:path extrusionOk="0" h="1300" w="130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188"/>
            <p:cNvSpPr/>
            <p:nvPr/>
          </p:nvSpPr>
          <p:spPr>
            <a:xfrm>
              <a:off x="1113451" y="2945079"/>
              <a:ext cx="34080" cy="34079"/>
            </a:xfrm>
            <a:custGeom>
              <a:rect b="b" l="l" r="r" t="t"/>
              <a:pathLst>
                <a:path extrusionOk="0" h="1300" w="130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188"/>
            <p:cNvSpPr/>
            <p:nvPr/>
          </p:nvSpPr>
          <p:spPr>
            <a:xfrm>
              <a:off x="898488" y="2956824"/>
              <a:ext cx="197582" cy="10617"/>
            </a:xfrm>
            <a:custGeom>
              <a:rect b="b" l="l" r="r" t="t"/>
              <a:pathLst>
                <a:path extrusionOk="0" h="405" w="7537">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188"/>
            <p:cNvSpPr/>
            <p:nvPr/>
          </p:nvSpPr>
          <p:spPr>
            <a:xfrm>
              <a:off x="874658" y="303515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188"/>
            <p:cNvSpPr/>
            <p:nvPr/>
          </p:nvSpPr>
          <p:spPr>
            <a:xfrm>
              <a:off x="1211442" y="303515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188"/>
            <p:cNvSpPr/>
            <p:nvPr/>
          </p:nvSpPr>
          <p:spPr>
            <a:xfrm>
              <a:off x="874658" y="303515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188"/>
            <p:cNvSpPr/>
            <p:nvPr/>
          </p:nvSpPr>
          <p:spPr>
            <a:xfrm>
              <a:off x="1171333" y="3066167"/>
              <a:ext cx="34080" cy="34106"/>
            </a:xfrm>
            <a:custGeom>
              <a:rect b="b" l="l" r="r" t="t"/>
              <a:pathLst>
                <a:path extrusionOk="0" h="1301" w="130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88"/>
            <p:cNvSpPr/>
            <p:nvPr/>
          </p:nvSpPr>
          <p:spPr>
            <a:xfrm>
              <a:off x="1113451" y="3066167"/>
              <a:ext cx="34080" cy="34106"/>
            </a:xfrm>
            <a:custGeom>
              <a:rect b="b" l="l" r="r" t="t"/>
              <a:pathLst>
                <a:path extrusionOk="0" h="1301" w="130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188"/>
            <p:cNvSpPr/>
            <p:nvPr/>
          </p:nvSpPr>
          <p:spPr>
            <a:xfrm>
              <a:off x="898488" y="3077544"/>
              <a:ext cx="197582" cy="10984"/>
            </a:xfrm>
            <a:custGeom>
              <a:rect b="b" l="l" r="r" t="t"/>
              <a:pathLst>
                <a:path extrusionOk="0" h="419" w="7537">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188"/>
            <p:cNvSpPr/>
            <p:nvPr/>
          </p:nvSpPr>
          <p:spPr>
            <a:xfrm>
              <a:off x="874658" y="315587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88"/>
            <p:cNvSpPr/>
            <p:nvPr/>
          </p:nvSpPr>
          <p:spPr>
            <a:xfrm>
              <a:off x="1211442" y="315587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88"/>
            <p:cNvSpPr/>
            <p:nvPr/>
          </p:nvSpPr>
          <p:spPr>
            <a:xfrm>
              <a:off x="874658" y="315587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188"/>
            <p:cNvSpPr/>
            <p:nvPr/>
          </p:nvSpPr>
          <p:spPr>
            <a:xfrm>
              <a:off x="1171333" y="3186887"/>
              <a:ext cx="34080" cy="34106"/>
            </a:xfrm>
            <a:custGeom>
              <a:rect b="b" l="l" r="r" t="t"/>
              <a:pathLst>
                <a:path extrusionOk="0" h="1301" w="130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188"/>
            <p:cNvSpPr/>
            <p:nvPr/>
          </p:nvSpPr>
          <p:spPr>
            <a:xfrm>
              <a:off x="1113451" y="3186887"/>
              <a:ext cx="34080" cy="34106"/>
            </a:xfrm>
            <a:custGeom>
              <a:rect b="b" l="l" r="r" t="t"/>
              <a:pathLst>
                <a:path extrusionOk="0" h="1301" w="130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188"/>
            <p:cNvSpPr/>
            <p:nvPr/>
          </p:nvSpPr>
          <p:spPr>
            <a:xfrm>
              <a:off x="898488" y="3198631"/>
              <a:ext cx="197582" cy="10617"/>
            </a:xfrm>
            <a:custGeom>
              <a:rect b="b" l="l" r="r" t="t"/>
              <a:pathLst>
                <a:path extrusionOk="0" h="405" w="7537">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188"/>
            <p:cNvSpPr/>
            <p:nvPr/>
          </p:nvSpPr>
          <p:spPr>
            <a:xfrm>
              <a:off x="898488" y="3094924"/>
              <a:ext cx="30305" cy="10643"/>
            </a:xfrm>
            <a:custGeom>
              <a:rect b="b" l="l" r="r" t="t"/>
              <a:pathLst>
                <a:path extrusionOk="0" h="406" w="1156">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74" name="Google Shape;2874;p188"/>
          <p:cNvCxnSpPr/>
          <p:nvPr/>
        </p:nvCxnSpPr>
        <p:spPr>
          <a:xfrm>
            <a:off x="5012753" y="3197565"/>
            <a:ext cx="0" cy="882300"/>
          </a:xfrm>
          <a:prstGeom prst="straightConnector1">
            <a:avLst/>
          </a:prstGeom>
          <a:noFill/>
          <a:ln cap="flat" cmpd="sng" w="9525">
            <a:solidFill>
              <a:schemeClr val="dk2"/>
            </a:solidFill>
            <a:prstDash val="solid"/>
            <a:round/>
            <a:headEnd len="med" w="med" type="none"/>
            <a:tailEnd len="med" w="med" type="triangle"/>
          </a:ln>
        </p:spPr>
      </p:cxnSp>
      <p:cxnSp>
        <p:nvCxnSpPr>
          <p:cNvPr id="2875" name="Google Shape;2875;p188"/>
          <p:cNvCxnSpPr/>
          <p:nvPr/>
        </p:nvCxnSpPr>
        <p:spPr>
          <a:xfrm rot="10800000">
            <a:off x="5315905" y="3197543"/>
            <a:ext cx="0" cy="882300"/>
          </a:xfrm>
          <a:prstGeom prst="straightConnector1">
            <a:avLst/>
          </a:prstGeom>
          <a:noFill/>
          <a:ln cap="flat" cmpd="sng" w="9525">
            <a:solidFill>
              <a:schemeClr val="dk2"/>
            </a:solidFill>
            <a:prstDash val="solid"/>
            <a:round/>
            <a:headEnd len="med" w="med" type="none"/>
            <a:tailEnd len="med" w="med" type="triangle"/>
          </a:ln>
        </p:spPr>
      </p:cxnSp>
      <p:sp>
        <p:nvSpPr>
          <p:cNvPr id="2876" name="Google Shape;2876;p188"/>
          <p:cNvSpPr txBox="1"/>
          <p:nvPr/>
        </p:nvSpPr>
        <p:spPr>
          <a:xfrm>
            <a:off x="4103925" y="3415700"/>
            <a:ext cx="908700" cy="48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latin typeface="Poppins"/>
                <a:ea typeface="Poppins"/>
                <a:cs typeface="Poppins"/>
                <a:sym typeface="Poppins"/>
              </a:rPr>
              <a:t>Retrieval </a:t>
            </a:r>
            <a:endParaRPr sz="1300">
              <a:solidFill>
                <a:schemeClr val="dk1"/>
              </a:solidFill>
              <a:latin typeface="Poppins"/>
              <a:ea typeface="Poppins"/>
              <a:cs typeface="Poppins"/>
              <a:sym typeface="Poppins"/>
            </a:endParaRPr>
          </a:p>
          <a:p>
            <a:pPr indent="0" lvl="0" marL="0" rtl="0" algn="r">
              <a:spcBef>
                <a:spcPts val="0"/>
              </a:spcBef>
              <a:spcAft>
                <a:spcPts val="0"/>
              </a:spcAft>
              <a:buNone/>
            </a:pPr>
            <a:r>
              <a:rPr lang="en" sz="1300">
                <a:solidFill>
                  <a:schemeClr val="dk1"/>
                </a:solidFill>
                <a:latin typeface="Poppins"/>
                <a:ea typeface="Poppins"/>
                <a:cs typeface="Poppins"/>
                <a:sym typeface="Poppins"/>
              </a:rPr>
              <a:t>Query</a:t>
            </a:r>
            <a:endParaRPr sz="1300">
              <a:solidFill>
                <a:schemeClr val="dk1"/>
              </a:solidFill>
              <a:latin typeface="Poppins"/>
              <a:ea typeface="Poppins"/>
              <a:cs typeface="Poppins"/>
              <a:sym typeface="Poppins"/>
            </a:endParaRPr>
          </a:p>
        </p:txBody>
      </p:sp>
      <p:sp>
        <p:nvSpPr>
          <p:cNvPr id="2877" name="Google Shape;2877;p188"/>
          <p:cNvSpPr txBox="1"/>
          <p:nvPr/>
        </p:nvSpPr>
        <p:spPr>
          <a:xfrm>
            <a:off x="5315900" y="3415700"/>
            <a:ext cx="10404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Received </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 sz="1300">
                <a:solidFill>
                  <a:schemeClr val="dk1"/>
                </a:solidFill>
                <a:latin typeface="Poppins"/>
                <a:ea typeface="Poppins"/>
                <a:cs typeface="Poppins"/>
                <a:sym typeface="Poppins"/>
              </a:rPr>
              <a:t>Texts</a:t>
            </a:r>
            <a:endParaRPr sz="1300">
              <a:solidFill>
                <a:schemeClr val="dk1"/>
              </a:solidFill>
              <a:latin typeface="Poppins"/>
              <a:ea typeface="Poppins"/>
              <a:cs typeface="Poppins"/>
              <a:sym typeface="Poppins"/>
            </a:endParaRPr>
          </a:p>
        </p:txBody>
      </p:sp>
      <p:pic>
        <p:nvPicPr>
          <p:cNvPr id="2878" name="Google Shape;2878;p188"/>
          <p:cNvPicPr preferRelativeResize="0"/>
          <p:nvPr/>
        </p:nvPicPr>
        <p:blipFill>
          <a:blip r:embed="rId3">
            <a:alphaModFix/>
          </a:blip>
          <a:stretch>
            <a:fillRect/>
          </a:stretch>
        </p:blipFill>
        <p:spPr>
          <a:xfrm>
            <a:off x="6336936" y="2688408"/>
            <a:ext cx="1040377" cy="499286"/>
          </a:xfrm>
          <a:prstGeom prst="rect">
            <a:avLst/>
          </a:prstGeom>
          <a:noFill/>
          <a:ln>
            <a:noFill/>
          </a:ln>
        </p:spPr>
      </p:pic>
      <p:cxnSp>
        <p:nvCxnSpPr>
          <p:cNvPr id="2879" name="Google Shape;2879;p188"/>
          <p:cNvCxnSpPr/>
          <p:nvPr/>
        </p:nvCxnSpPr>
        <p:spPr>
          <a:xfrm>
            <a:off x="5618560" y="2938043"/>
            <a:ext cx="908700" cy="0"/>
          </a:xfrm>
          <a:prstGeom prst="straightConnector1">
            <a:avLst/>
          </a:prstGeom>
          <a:noFill/>
          <a:ln cap="flat" cmpd="sng" w="9525">
            <a:solidFill>
              <a:schemeClr val="dk2"/>
            </a:solidFill>
            <a:prstDash val="solid"/>
            <a:round/>
            <a:headEnd len="med" w="med" type="none"/>
            <a:tailEnd len="med" w="med" type="triangle"/>
          </a:ln>
        </p:spPr>
      </p:cxnSp>
      <p:sp>
        <p:nvSpPr>
          <p:cNvPr id="2880" name="Google Shape;2880;p188"/>
          <p:cNvSpPr txBox="1"/>
          <p:nvPr/>
        </p:nvSpPr>
        <p:spPr>
          <a:xfrm>
            <a:off x="5618560" y="2671600"/>
            <a:ext cx="10044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Full Prompt</a:t>
            </a:r>
            <a:endParaRPr sz="1300">
              <a:solidFill>
                <a:schemeClr val="dk1"/>
              </a:solidFill>
              <a:latin typeface="Poppins"/>
              <a:ea typeface="Poppins"/>
              <a:cs typeface="Poppins"/>
              <a:sym typeface="Poppins"/>
            </a:endParaRPr>
          </a:p>
        </p:txBody>
      </p:sp>
      <p:cxnSp>
        <p:nvCxnSpPr>
          <p:cNvPr id="2881" name="Google Shape;2881;p188"/>
          <p:cNvCxnSpPr/>
          <p:nvPr/>
        </p:nvCxnSpPr>
        <p:spPr>
          <a:xfrm>
            <a:off x="7167443" y="2938051"/>
            <a:ext cx="908700" cy="0"/>
          </a:xfrm>
          <a:prstGeom prst="straightConnector1">
            <a:avLst/>
          </a:prstGeom>
          <a:noFill/>
          <a:ln cap="flat" cmpd="sng" w="9525">
            <a:solidFill>
              <a:schemeClr val="dk2"/>
            </a:solidFill>
            <a:prstDash val="solid"/>
            <a:round/>
            <a:headEnd len="med" w="med" type="none"/>
            <a:tailEnd len="med" w="med" type="triangle"/>
          </a:ln>
        </p:spPr>
      </p:cxnSp>
      <p:sp>
        <p:nvSpPr>
          <p:cNvPr id="2882" name="Google Shape;2882;p188"/>
          <p:cNvSpPr txBox="1"/>
          <p:nvPr/>
        </p:nvSpPr>
        <p:spPr>
          <a:xfrm>
            <a:off x="7101600" y="2671600"/>
            <a:ext cx="10404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Response</a:t>
            </a:r>
            <a:endParaRPr sz="1300">
              <a:solidFill>
                <a:schemeClr val="dk1"/>
              </a:solidFill>
              <a:latin typeface="Poppins"/>
              <a:ea typeface="Poppins"/>
              <a:cs typeface="Poppins"/>
              <a:sym typeface="Poppins"/>
            </a:endParaRPr>
          </a:p>
        </p:txBody>
      </p:sp>
      <p:grpSp>
        <p:nvGrpSpPr>
          <p:cNvPr id="2883" name="Google Shape;2883;p188"/>
          <p:cNvGrpSpPr/>
          <p:nvPr/>
        </p:nvGrpSpPr>
        <p:grpSpPr>
          <a:xfrm>
            <a:off x="8244784" y="2695632"/>
            <a:ext cx="444839" cy="484594"/>
            <a:chOff x="7147436" y="1502999"/>
            <a:chExt cx="279054" cy="354754"/>
          </a:xfrm>
        </p:grpSpPr>
        <p:sp>
          <p:nvSpPr>
            <p:cNvPr id="2884" name="Google Shape;2884;p188"/>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88"/>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88"/>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88"/>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88"/>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88"/>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88"/>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188"/>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188"/>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88"/>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188"/>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88"/>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188"/>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88"/>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188"/>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188"/>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189"/>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a:t>
            </a:r>
            <a:endParaRPr/>
          </a:p>
        </p:txBody>
      </p:sp>
      <p:sp>
        <p:nvSpPr>
          <p:cNvPr id="2905" name="Google Shape;2905;p189"/>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89"/>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7" name="Google Shape;2907;p189"/>
          <p:cNvGrpSpPr/>
          <p:nvPr/>
        </p:nvGrpSpPr>
        <p:grpSpPr>
          <a:xfrm>
            <a:off x="3139787" y="2740858"/>
            <a:ext cx="444839" cy="484594"/>
            <a:chOff x="7147436" y="1502999"/>
            <a:chExt cx="279054" cy="354754"/>
          </a:xfrm>
        </p:grpSpPr>
        <p:sp>
          <p:nvSpPr>
            <p:cNvPr id="2908" name="Google Shape;2908;p189"/>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89"/>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89"/>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89"/>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89"/>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89"/>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89"/>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89"/>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189"/>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89"/>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89"/>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89"/>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89"/>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89"/>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89"/>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89"/>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24" name="Google Shape;2924;p189"/>
          <p:cNvCxnSpPr/>
          <p:nvPr/>
        </p:nvCxnSpPr>
        <p:spPr>
          <a:xfrm>
            <a:off x="3697600" y="2938043"/>
            <a:ext cx="908700" cy="0"/>
          </a:xfrm>
          <a:prstGeom prst="straightConnector1">
            <a:avLst/>
          </a:prstGeom>
          <a:noFill/>
          <a:ln cap="flat" cmpd="sng" w="9525">
            <a:solidFill>
              <a:schemeClr val="dk2"/>
            </a:solidFill>
            <a:prstDash val="solid"/>
            <a:round/>
            <a:headEnd len="med" w="med" type="none"/>
            <a:tailEnd len="med" w="med" type="triangle"/>
          </a:ln>
        </p:spPr>
      </p:cxnSp>
      <p:sp>
        <p:nvSpPr>
          <p:cNvPr id="2925" name="Google Shape;2925;p189"/>
          <p:cNvSpPr txBox="1"/>
          <p:nvPr/>
        </p:nvSpPr>
        <p:spPr>
          <a:xfrm>
            <a:off x="3701838" y="2671600"/>
            <a:ext cx="10044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Question</a:t>
            </a:r>
            <a:endParaRPr sz="1300">
              <a:solidFill>
                <a:schemeClr val="dk1"/>
              </a:solidFill>
              <a:latin typeface="Poppins"/>
              <a:ea typeface="Poppins"/>
              <a:cs typeface="Poppins"/>
              <a:sym typeface="Poppins"/>
            </a:endParaRPr>
          </a:p>
        </p:txBody>
      </p:sp>
      <p:grpSp>
        <p:nvGrpSpPr>
          <p:cNvPr id="2926" name="Google Shape;2926;p189"/>
          <p:cNvGrpSpPr/>
          <p:nvPr/>
        </p:nvGrpSpPr>
        <p:grpSpPr>
          <a:xfrm>
            <a:off x="4823444" y="2757531"/>
            <a:ext cx="701838" cy="361123"/>
            <a:chOff x="6988887" y="1538854"/>
            <a:chExt cx="499920" cy="300136"/>
          </a:xfrm>
        </p:grpSpPr>
        <p:sp>
          <p:nvSpPr>
            <p:cNvPr id="2927" name="Google Shape;2927;p189"/>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89"/>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89"/>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89"/>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89"/>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89"/>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89"/>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89"/>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89"/>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89"/>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189"/>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189"/>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189"/>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0" name="Google Shape;2940;p189"/>
          <p:cNvGrpSpPr/>
          <p:nvPr/>
        </p:nvGrpSpPr>
        <p:grpSpPr>
          <a:xfrm>
            <a:off x="4920121" y="4197652"/>
            <a:ext cx="509498" cy="410740"/>
            <a:chOff x="874658" y="2914408"/>
            <a:chExt cx="356891" cy="335709"/>
          </a:xfrm>
        </p:grpSpPr>
        <p:sp>
          <p:nvSpPr>
            <p:cNvPr id="2941" name="Google Shape;2941;p189"/>
            <p:cNvSpPr/>
            <p:nvPr/>
          </p:nvSpPr>
          <p:spPr>
            <a:xfrm>
              <a:off x="909472" y="2994285"/>
              <a:ext cx="287238" cy="177869"/>
            </a:xfrm>
            <a:custGeom>
              <a:rect b="b" l="l" r="r" t="t"/>
              <a:pathLst>
                <a:path extrusionOk="0" h="6785" w="10957">
                  <a:moveTo>
                    <a:pt x="0" y="0"/>
                  </a:moveTo>
                  <a:lnTo>
                    <a:pt x="0" y="6785"/>
                  </a:lnTo>
                  <a:lnTo>
                    <a:pt x="10957" y="6785"/>
                  </a:lnTo>
                  <a:lnTo>
                    <a:pt x="10957" y="0"/>
                  </a:ln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189"/>
            <p:cNvSpPr/>
            <p:nvPr/>
          </p:nvSpPr>
          <p:spPr>
            <a:xfrm>
              <a:off x="874658" y="2914408"/>
              <a:ext cx="356891" cy="93902"/>
            </a:xfrm>
            <a:custGeom>
              <a:rect b="b" l="l" r="r" t="t"/>
              <a:pathLst>
                <a:path extrusionOk="0" h="3582" w="13614">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189"/>
            <p:cNvSpPr/>
            <p:nvPr/>
          </p:nvSpPr>
          <p:spPr>
            <a:xfrm>
              <a:off x="1211442" y="2914434"/>
              <a:ext cx="20107" cy="93876"/>
            </a:xfrm>
            <a:custGeom>
              <a:rect b="b" l="l" r="r" t="t"/>
              <a:pathLst>
                <a:path extrusionOk="0" h="3581" w="767">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189"/>
            <p:cNvSpPr/>
            <p:nvPr/>
          </p:nvSpPr>
          <p:spPr>
            <a:xfrm>
              <a:off x="874658" y="2914408"/>
              <a:ext cx="20081" cy="93902"/>
            </a:xfrm>
            <a:custGeom>
              <a:rect b="b" l="l" r="r" t="t"/>
              <a:pathLst>
                <a:path extrusionOk="0" h="3582" w="766">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189"/>
            <p:cNvSpPr/>
            <p:nvPr/>
          </p:nvSpPr>
          <p:spPr>
            <a:xfrm>
              <a:off x="1171333" y="2945079"/>
              <a:ext cx="34080" cy="34079"/>
            </a:xfrm>
            <a:custGeom>
              <a:rect b="b" l="l" r="r" t="t"/>
              <a:pathLst>
                <a:path extrusionOk="0" h="1300" w="130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189"/>
            <p:cNvSpPr/>
            <p:nvPr/>
          </p:nvSpPr>
          <p:spPr>
            <a:xfrm>
              <a:off x="1113451" y="2945079"/>
              <a:ext cx="34080" cy="34079"/>
            </a:xfrm>
            <a:custGeom>
              <a:rect b="b" l="l" r="r" t="t"/>
              <a:pathLst>
                <a:path extrusionOk="0" h="1300" w="130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189"/>
            <p:cNvSpPr/>
            <p:nvPr/>
          </p:nvSpPr>
          <p:spPr>
            <a:xfrm>
              <a:off x="898488" y="2956824"/>
              <a:ext cx="197582" cy="10617"/>
            </a:xfrm>
            <a:custGeom>
              <a:rect b="b" l="l" r="r" t="t"/>
              <a:pathLst>
                <a:path extrusionOk="0" h="405" w="7537">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89"/>
            <p:cNvSpPr/>
            <p:nvPr/>
          </p:nvSpPr>
          <p:spPr>
            <a:xfrm>
              <a:off x="874658" y="303515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89"/>
            <p:cNvSpPr/>
            <p:nvPr/>
          </p:nvSpPr>
          <p:spPr>
            <a:xfrm>
              <a:off x="1211442" y="303515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89"/>
            <p:cNvSpPr/>
            <p:nvPr/>
          </p:nvSpPr>
          <p:spPr>
            <a:xfrm>
              <a:off x="874658" y="303515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89"/>
            <p:cNvSpPr/>
            <p:nvPr/>
          </p:nvSpPr>
          <p:spPr>
            <a:xfrm>
              <a:off x="1171333" y="3066167"/>
              <a:ext cx="34080" cy="34106"/>
            </a:xfrm>
            <a:custGeom>
              <a:rect b="b" l="l" r="r" t="t"/>
              <a:pathLst>
                <a:path extrusionOk="0" h="1301" w="130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89"/>
            <p:cNvSpPr/>
            <p:nvPr/>
          </p:nvSpPr>
          <p:spPr>
            <a:xfrm>
              <a:off x="1113451" y="3066167"/>
              <a:ext cx="34080" cy="34106"/>
            </a:xfrm>
            <a:custGeom>
              <a:rect b="b" l="l" r="r" t="t"/>
              <a:pathLst>
                <a:path extrusionOk="0" h="1301" w="130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189"/>
            <p:cNvSpPr/>
            <p:nvPr/>
          </p:nvSpPr>
          <p:spPr>
            <a:xfrm>
              <a:off x="898488" y="3077544"/>
              <a:ext cx="197582" cy="10984"/>
            </a:xfrm>
            <a:custGeom>
              <a:rect b="b" l="l" r="r" t="t"/>
              <a:pathLst>
                <a:path extrusionOk="0" h="419" w="7537">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189"/>
            <p:cNvSpPr/>
            <p:nvPr/>
          </p:nvSpPr>
          <p:spPr>
            <a:xfrm>
              <a:off x="874658" y="315587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89"/>
            <p:cNvSpPr/>
            <p:nvPr/>
          </p:nvSpPr>
          <p:spPr>
            <a:xfrm>
              <a:off x="1211442" y="315587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89"/>
            <p:cNvSpPr/>
            <p:nvPr/>
          </p:nvSpPr>
          <p:spPr>
            <a:xfrm>
              <a:off x="874658" y="315587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89"/>
            <p:cNvSpPr/>
            <p:nvPr/>
          </p:nvSpPr>
          <p:spPr>
            <a:xfrm>
              <a:off x="1171333" y="3186887"/>
              <a:ext cx="34080" cy="34106"/>
            </a:xfrm>
            <a:custGeom>
              <a:rect b="b" l="l" r="r" t="t"/>
              <a:pathLst>
                <a:path extrusionOk="0" h="1301" w="130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89"/>
            <p:cNvSpPr/>
            <p:nvPr/>
          </p:nvSpPr>
          <p:spPr>
            <a:xfrm>
              <a:off x="1113451" y="3186887"/>
              <a:ext cx="34080" cy="34106"/>
            </a:xfrm>
            <a:custGeom>
              <a:rect b="b" l="l" r="r" t="t"/>
              <a:pathLst>
                <a:path extrusionOk="0" h="1301" w="130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89"/>
            <p:cNvSpPr/>
            <p:nvPr/>
          </p:nvSpPr>
          <p:spPr>
            <a:xfrm>
              <a:off x="898488" y="3198631"/>
              <a:ext cx="197582" cy="10617"/>
            </a:xfrm>
            <a:custGeom>
              <a:rect b="b" l="l" r="r" t="t"/>
              <a:pathLst>
                <a:path extrusionOk="0" h="405" w="7537">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89"/>
            <p:cNvSpPr/>
            <p:nvPr/>
          </p:nvSpPr>
          <p:spPr>
            <a:xfrm>
              <a:off x="898488" y="3094924"/>
              <a:ext cx="30305" cy="10643"/>
            </a:xfrm>
            <a:custGeom>
              <a:rect b="b" l="l" r="r" t="t"/>
              <a:pathLst>
                <a:path extrusionOk="0" h="406" w="1156">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61" name="Google Shape;2961;p189"/>
          <p:cNvCxnSpPr/>
          <p:nvPr/>
        </p:nvCxnSpPr>
        <p:spPr>
          <a:xfrm>
            <a:off x="5012753" y="3197565"/>
            <a:ext cx="0" cy="882300"/>
          </a:xfrm>
          <a:prstGeom prst="straightConnector1">
            <a:avLst/>
          </a:prstGeom>
          <a:noFill/>
          <a:ln cap="flat" cmpd="sng" w="9525">
            <a:solidFill>
              <a:schemeClr val="dk2"/>
            </a:solidFill>
            <a:prstDash val="solid"/>
            <a:round/>
            <a:headEnd len="med" w="med" type="none"/>
            <a:tailEnd len="med" w="med" type="triangle"/>
          </a:ln>
        </p:spPr>
      </p:cxnSp>
      <p:cxnSp>
        <p:nvCxnSpPr>
          <p:cNvPr id="2962" name="Google Shape;2962;p189"/>
          <p:cNvCxnSpPr/>
          <p:nvPr/>
        </p:nvCxnSpPr>
        <p:spPr>
          <a:xfrm rot="10800000">
            <a:off x="5315905" y="3197543"/>
            <a:ext cx="0" cy="882300"/>
          </a:xfrm>
          <a:prstGeom prst="straightConnector1">
            <a:avLst/>
          </a:prstGeom>
          <a:noFill/>
          <a:ln cap="flat" cmpd="sng" w="9525">
            <a:solidFill>
              <a:schemeClr val="dk2"/>
            </a:solidFill>
            <a:prstDash val="solid"/>
            <a:round/>
            <a:headEnd len="med" w="med" type="none"/>
            <a:tailEnd len="med" w="med" type="triangle"/>
          </a:ln>
        </p:spPr>
      </p:cxnSp>
      <p:sp>
        <p:nvSpPr>
          <p:cNvPr id="2963" name="Google Shape;2963;p189"/>
          <p:cNvSpPr txBox="1"/>
          <p:nvPr/>
        </p:nvSpPr>
        <p:spPr>
          <a:xfrm>
            <a:off x="4103925" y="3415700"/>
            <a:ext cx="908700" cy="48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latin typeface="Poppins"/>
                <a:ea typeface="Poppins"/>
                <a:cs typeface="Poppins"/>
                <a:sym typeface="Poppins"/>
              </a:rPr>
              <a:t>Retrieval </a:t>
            </a:r>
            <a:endParaRPr sz="1300">
              <a:solidFill>
                <a:schemeClr val="dk1"/>
              </a:solidFill>
              <a:latin typeface="Poppins"/>
              <a:ea typeface="Poppins"/>
              <a:cs typeface="Poppins"/>
              <a:sym typeface="Poppins"/>
            </a:endParaRPr>
          </a:p>
          <a:p>
            <a:pPr indent="0" lvl="0" marL="0" rtl="0" algn="r">
              <a:spcBef>
                <a:spcPts val="0"/>
              </a:spcBef>
              <a:spcAft>
                <a:spcPts val="0"/>
              </a:spcAft>
              <a:buNone/>
            </a:pPr>
            <a:r>
              <a:rPr lang="en" sz="1300">
                <a:solidFill>
                  <a:schemeClr val="dk1"/>
                </a:solidFill>
                <a:latin typeface="Poppins"/>
                <a:ea typeface="Poppins"/>
                <a:cs typeface="Poppins"/>
                <a:sym typeface="Poppins"/>
              </a:rPr>
              <a:t>Query</a:t>
            </a:r>
            <a:endParaRPr sz="1300">
              <a:solidFill>
                <a:schemeClr val="dk1"/>
              </a:solidFill>
              <a:latin typeface="Poppins"/>
              <a:ea typeface="Poppins"/>
              <a:cs typeface="Poppins"/>
              <a:sym typeface="Poppins"/>
            </a:endParaRPr>
          </a:p>
        </p:txBody>
      </p:sp>
      <p:sp>
        <p:nvSpPr>
          <p:cNvPr id="2964" name="Google Shape;2964;p189"/>
          <p:cNvSpPr txBox="1"/>
          <p:nvPr/>
        </p:nvSpPr>
        <p:spPr>
          <a:xfrm>
            <a:off x="5315900" y="3415700"/>
            <a:ext cx="10404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Received </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 sz="1300">
                <a:solidFill>
                  <a:schemeClr val="dk1"/>
                </a:solidFill>
                <a:latin typeface="Poppins"/>
                <a:ea typeface="Poppins"/>
                <a:cs typeface="Poppins"/>
                <a:sym typeface="Poppins"/>
              </a:rPr>
              <a:t>Texts</a:t>
            </a:r>
            <a:endParaRPr sz="1300">
              <a:solidFill>
                <a:schemeClr val="dk1"/>
              </a:solidFill>
              <a:latin typeface="Poppins"/>
              <a:ea typeface="Poppins"/>
              <a:cs typeface="Poppins"/>
              <a:sym typeface="Poppins"/>
            </a:endParaRPr>
          </a:p>
        </p:txBody>
      </p:sp>
      <p:pic>
        <p:nvPicPr>
          <p:cNvPr id="2965" name="Google Shape;2965;p189"/>
          <p:cNvPicPr preferRelativeResize="0"/>
          <p:nvPr/>
        </p:nvPicPr>
        <p:blipFill>
          <a:blip r:embed="rId3">
            <a:alphaModFix/>
          </a:blip>
          <a:stretch>
            <a:fillRect/>
          </a:stretch>
        </p:blipFill>
        <p:spPr>
          <a:xfrm>
            <a:off x="6336936" y="2688408"/>
            <a:ext cx="1040377" cy="499286"/>
          </a:xfrm>
          <a:prstGeom prst="rect">
            <a:avLst/>
          </a:prstGeom>
          <a:noFill/>
          <a:ln>
            <a:noFill/>
          </a:ln>
        </p:spPr>
      </p:pic>
      <p:cxnSp>
        <p:nvCxnSpPr>
          <p:cNvPr id="2966" name="Google Shape;2966;p189"/>
          <p:cNvCxnSpPr/>
          <p:nvPr/>
        </p:nvCxnSpPr>
        <p:spPr>
          <a:xfrm>
            <a:off x="5618560" y="2938043"/>
            <a:ext cx="908700" cy="0"/>
          </a:xfrm>
          <a:prstGeom prst="straightConnector1">
            <a:avLst/>
          </a:prstGeom>
          <a:noFill/>
          <a:ln cap="flat" cmpd="sng" w="9525">
            <a:solidFill>
              <a:schemeClr val="dk2"/>
            </a:solidFill>
            <a:prstDash val="solid"/>
            <a:round/>
            <a:headEnd len="med" w="med" type="none"/>
            <a:tailEnd len="med" w="med" type="triangle"/>
          </a:ln>
        </p:spPr>
      </p:cxnSp>
      <p:sp>
        <p:nvSpPr>
          <p:cNvPr id="2967" name="Google Shape;2967;p189"/>
          <p:cNvSpPr txBox="1"/>
          <p:nvPr/>
        </p:nvSpPr>
        <p:spPr>
          <a:xfrm>
            <a:off x="5618560" y="2671600"/>
            <a:ext cx="10044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Full Prompt</a:t>
            </a:r>
            <a:endParaRPr sz="1300">
              <a:solidFill>
                <a:schemeClr val="dk1"/>
              </a:solidFill>
              <a:latin typeface="Poppins"/>
              <a:ea typeface="Poppins"/>
              <a:cs typeface="Poppins"/>
              <a:sym typeface="Poppins"/>
            </a:endParaRPr>
          </a:p>
        </p:txBody>
      </p:sp>
      <p:cxnSp>
        <p:nvCxnSpPr>
          <p:cNvPr id="2968" name="Google Shape;2968;p189"/>
          <p:cNvCxnSpPr/>
          <p:nvPr/>
        </p:nvCxnSpPr>
        <p:spPr>
          <a:xfrm>
            <a:off x="7167443" y="2938051"/>
            <a:ext cx="908700" cy="0"/>
          </a:xfrm>
          <a:prstGeom prst="straightConnector1">
            <a:avLst/>
          </a:prstGeom>
          <a:noFill/>
          <a:ln cap="flat" cmpd="sng" w="9525">
            <a:solidFill>
              <a:schemeClr val="dk2"/>
            </a:solidFill>
            <a:prstDash val="solid"/>
            <a:round/>
            <a:headEnd len="med" w="med" type="none"/>
            <a:tailEnd len="med" w="med" type="triangle"/>
          </a:ln>
        </p:spPr>
      </p:cxnSp>
      <p:sp>
        <p:nvSpPr>
          <p:cNvPr id="2969" name="Google Shape;2969;p189"/>
          <p:cNvSpPr txBox="1"/>
          <p:nvPr/>
        </p:nvSpPr>
        <p:spPr>
          <a:xfrm>
            <a:off x="7101600" y="2671600"/>
            <a:ext cx="10404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Response</a:t>
            </a:r>
            <a:endParaRPr sz="1300">
              <a:solidFill>
                <a:schemeClr val="dk1"/>
              </a:solidFill>
              <a:latin typeface="Poppins"/>
              <a:ea typeface="Poppins"/>
              <a:cs typeface="Poppins"/>
              <a:sym typeface="Poppins"/>
            </a:endParaRPr>
          </a:p>
        </p:txBody>
      </p:sp>
      <p:grpSp>
        <p:nvGrpSpPr>
          <p:cNvPr id="2970" name="Google Shape;2970;p189"/>
          <p:cNvGrpSpPr/>
          <p:nvPr/>
        </p:nvGrpSpPr>
        <p:grpSpPr>
          <a:xfrm>
            <a:off x="8244784" y="2695632"/>
            <a:ext cx="444839" cy="484594"/>
            <a:chOff x="7147436" y="1502999"/>
            <a:chExt cx="279054" cy="354754"/>
          </a:xfrm>
        </p:grpSpPr>
        <p:sp>
          <p:nvSpPr>
            <p:cNvPr id="2971" name="Google Shape;2971;p189"/>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89"/>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89"/>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89"/>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89"/>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89"/>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89"/>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89"/>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89"/>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89"/>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89"/>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89"/>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89"/>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89"/>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89"/>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89"/>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87" name="Google Shape;2987;p189"/>
          <p:cNvPicPr preferRelativeResize="0"/>
          <p:nvPr/>
        </p:nvPicPr>
        <p:blipFill>
          <a:blip r:embed="rId3">
            <a:alphaModFix/>
          </a:blip>
          <a:stretch>
            <a:fillRect/>
          </a:stretch>
        </p:blipFill>
        <p:spPr>
          <a:xfrm>
            <a:off x="715102" y="1845286"/>
            <a:ext cx="2277025" cy="1092775"/>
          </a:xfrm>
          <a:prstGeom prst="rect">
            <a:avLst/>
          </a:prstGeom>
          <a:noFill/>
          <a:ln>
            <a:noFill/>
          </a:ln>
        </p:spPr>
      </p:pic>
      <p:pic>
        <p:nvPicPr>
          <p:cNvPr id="2988" name="Google Shape;2988;p189"/>
          <p:cNvPicPr preferRelativeResize="0"/>
          <p:nvPr/>
        </p:nvPicPr>
        <p:blipFill>
          <a:blip r:embed="rId4">
            <a:alphaModFix/>
          </a:blip>
          <a:stretch>
            <a:fillRect/>
          </a:stretch>
        </p:blipFill>
        <p:spPr>
          <a:xfrm rot="686258">
            <a:off x="3498275" y="772000"/>
            <a:ext cx="3028950" cy="1514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2" name="Shape 2992"/>
        <p:cNvGrpSpPr/>
        <p:nvPr/>
      </p:nvGrpSpPr>
      <p:grpSpPr>
        <a:xfrm>
          <a:off x="0" y="0"/>
          <a:ext cx="0" cy="0"/>
          <a:chOff x="0" y="0"/>
          <a:chExt cx="0" cy="0"/>
        </a:xfrm>
      </p:grpSpPr>
      <p:sp>
        <p:nvSpPr>
          <p:cNvPr id="2993" name="Google Shape;2993;p190"/>
          <p:cNvSpPr txBox="1"/>
          <p:nvPr>
            <p:ph idx="2"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RAG Example</a:t>
            </a:r>
            <a:endParaRPr/>
          </a:p>
        </p:txBody>
      </p:sp>
      <p:pic>
        <p:nvPicPr>
          <p:cNvPr id="2994" name="Google Shape;2994;p190"/>
          <p:cNvPicPr preferRelativeResize="0"/>
          <p:nvPr/>
        </p:nvPicPr>
        <p:blipFill>
          <a:blip r:embed="rId3">
            <a:alphaModFix/>
          </a:blip>
          <a:stretch>
            <a:fillRect/>
          </a:stretch>
        </p:blipFill>
        <p:spPr>
          <a:xfrm rot="-752528">
            <a:off x="2324475" y="1728088"/>
            <a:ext cx="1788149" cy="1788149"/>
          </a:xfrm>
          <a:prstGeom prst="rect">
            <a:avLst/>
          </a:prstGeom>
          <a:noFill/>
          <a:ln>
            <a:noFill/>
          </a:ln>
        </p:spPr>
      </p:pic>
      <p:pic>
        <p:nvPicPr>
          <p:cNvPr id="2995" name="Google Shape;2995;p190"/>
          <p:cNvPicPr preferRelativeResize="0"/>
          <p:nvPr/>
        </p:nvPicPr>
        <p:blipFill>
          <a:blip r:embed="rId4">
            <a:alphaModFix/>
          </a:blip>
          <a:stretch>
            <a:fillRect/>
          </a:stretch>
        </p:blipFill>
        <p:spPr>
          <a:xfrm rot="645669">
            <a:off x="4557477" y="1664450"/>
            <a:ext cx="1980125" cy="1915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9" name="Shape 2999"/>
        <p:cNvGrpSpPr/>
        <p:nvPr/>
      </p:nvGrpSpPr>
      <p:grpSpPr>
        <a:xfrm>
          <a:off x="0" y="0"/>
          <a:ext cx="0" cy="0"/>
          <a:chOff x="0" y="0"/>
          <a:chExt cx="0" cy="0"/>
        </a:xfrm>
      </p:grpSpPr>
      <p:sp>
        <p:nvSpPr>
          <p:cNvPr id="3000" name="Google Shape;3000;p191"/>
          <p:cNvSpPr txBox="1"/>
          <p:nvPr>
            <p:ph idx="2"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RAG Example</a:t>
            </a:r>
            <a:endParaRPr/>
          </a:p>
        </p:txBody>
      </p:sp>
      <p:grpSp>
        <p:nvGrpSpPr>
          <p:cNvPr id="3001" name="Google Shape;3001;p191"/>
          <p:cNvGrpSpPr/>
          <p:nvPr/>
        </p:nvGrpSpPr>
        <p:grpSpPr>
          <a:xfrm>
            <a:off x="986951" y="1422573"/>
            <a:ext cx="559084" cy="710715"/>
            <a:chOff x="7147436" y="1502999"/>
            <a:chExt cx="279054" cy="354754"/>
          </a:xfrm>
        </p:grpSpPr>
        <p:sp>
          <p:nvSpPr>
            <p:cNvPr id="3002" name="Google Shape;3002;p191"/>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91"/>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91"/>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91"/>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91"/>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91"/>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91"/>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91"/>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91"/>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91"/>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91"/>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191"/>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191"/>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91"/>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91"/>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91"/>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18" name="Google Shape;3018;p191"/>
          <p:cNvCxnSpPr/>
          <p:nvPr/>
        </p:nvCxnSpPr>
        <p:spPr>
          <a:xfrm>
            <a:off x="1687675" y="1711600"/>
            <a:ext cx="1141800" cy="0"/>
          </a:xfrm>
          <a:prstGeom prst="straightConnector1">
            <a:avLst/>
          </a:prstGeom>
          <a:noFill/>
          <a:ln cap="flat" cmpd="sng" w="9525">
            <a:solidFill>
              <a:schemeClr val="dk2"/>
            </a:solidFill>
            <a:prstDash val="solid"/>
            <a:round/>
            <a:headEnd len="med" w="med" type="none"/>
            <a:tailEnd len="med" w="med" type="triangle"/>
          </a:ln>
        </p:spPr>
      </p:cxnSp>
      <p:sp>
        <p:nvSpPr>
          <p:cNvPr id="3019" name="Google Shape;3019;p191"/>
          <p:cNvSpPr txBox="1"/>
          <p:nvPr/>
        </p:nvSpPr>
        <p:spPr>
          <a:xfrm>
            <a:off x="1763800" y="1331000"/>
            <a:ext cx="10656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Question</a:t>
            </a:r>
            <a:endParaRPr sz="1300">
              <a:solidFill>
                <a:schemeClr val="dk1"/>
              </a:solidFill>
              <a:latin typeface="Poppins"/>
              <a:ea typeface="Poppins"/>
              <a:cs typeface="Poppins"/>
              <a:sym typeface="Poppins"/>
            </a:endParaRPr>
          </a:p>
        </p:txBody>
      </p:sp>
      <p:grpSp>
        <p:nvGrpSpPr>
          <p:cNvPr id="3020" name="Google Shape;3020;p191"/>
          <p:cNvGrpSpPr/>
          <p:nvPr/>
        </p:nvGrpSpPr>
        <p:grpSpPr>
          <a:xfrm>
            <a:off x="3103246" y="1446802"/>
            <a:ext cx="882109" cy="529589"/>
            <a:chOff x="6988887" y="1538854"/>
            <a:chExt cx="499920" cy="300136"/>
          </a:xfrm>
        </p:grpSpPr>
        <p:sp>
          <p:nvSpPr>
            <p:cNvPr id="3021" name="Google Shape;3021;p191"/>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91"/>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91"/>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91"/>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91"/>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91"/>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91"/>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91"/>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91"/>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91"/>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91"/>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91"/>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91"/>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4" name="Google Shape;3034;p191"/>
          <p:cNvGrpSpPr/>
          <p:nvPr/>
        </p:nvGrpSpPr>
        <p:grpSpPr>
          <a:xfrm>
            <a:off x="3224133" y="3558534"/>
            <a:ext cx="640334" cy="602330"/>
            <a:chOff x="874658" y="2914408"/>
            <a:chExt cx="356891" cy="335709"/>
          </a:xfrm>
        </p:grpSpPr>
        <p:sp>
          <p:nvSpPr>
            <p:cNvPr id="3035" name="Google Shape;3035;p191"/>
            <p:cNvSpPr/>
            <p:nvPr/>
          </p:nvSpPr>
          <p:spPr>
            <a:xfrm>
              <a:off x="909472" y="2994285"/>
              <a:ext cx="287238" cy="177869"/>
            </a:xfrm>
            <a:custGeom>
              <a:rect b="b" l="l" r="r" t="t"/>
              <a:pathLst>
                <a:path extrusionOk="0" h="6785" w="10957">
                  <a:moveTo>
                    <a:pt x="0" y="0"/>
                  </a:moveTo>
                  <a:lnTo>
                    <a:pt x="0" y="6785"/>
                  </a:lnTo>
                  <a:lnTo>
                    <a:pt x="10957" y="6785"/>
                  </a:lnTo>
                  <a:lnTo>
                    <a:pt x="10957" y="0"/>
                  </a:ln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91"/>
            <p:cNvSpPr/>
            <p:nvPr/>
          </p:nvSpPr>
          <p:spPr>
            <a:xfrm>
              <a:off x="874658" y="2914408"/>
              <a:ext cx="356891" cy="93902"/>
            </a:xfrm>
            <a:custGeom>
              <a:rect b="b" l="l" r="r" t="t"/>
              <a:pathLst>
                <a:path extrusionOk="0" h="3582" w="13614">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91"/>
            <p:cNvSpPr/>
            <p:nvPr/>
          </p:nvSpPr>
          <p:spPr>
            <a:xfrm>
              <a:off x="1211442" y="2914434"/>
              <a:ext cx="20107" cy="93876"/>
            </a:xfrm>
            <a:custGeom>
              <a:rect b="b" l="l" r="r" t="t"/>
              <a:pathLst>
                <a:path extrusionOk="0" h="3581" w="767">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91"/>
            <p:cNvSpPr/>
            <p:nvPr/>
          </p:nvSpPr>
          <p:spPr>
            <a:xfrm>
              <a:off x="874658" y="2914408"/>
              <a:ext cx="20081" cy="93902"/>
            </a:xfrm>
            <a:custGeom>
              <a:rect b="b" l="l" r="r" t="t"/>
              <a:pathLst>
                <a:path extrusionOk="0" h="3582" w="766">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91"/>
            <p:cNvSpPr/>
            <p:nvPr/>
          </p:nvSpPr>
          <p:spPr>
            <a:xfrm>
              <a:off x="1171333" y="2945079"/>
              <a:ext cx="34080" cy="34079"/>
            </a:xfrm>
            <a:custGeom>
              <a:rect b="b" l="l" r="r" t="t"/>
              <a:pathLst>
                <a:path extrusionOk="0" h="1300" w="130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91"/>
            <p:cNvSpPr/>
            <p:nvPr/>
          </p:nvSpPr>
          <p:spPr>
            <a:xfrm>
              <a:off x="1113451" y="2945079"/>
              <a:ext cx="34080" cy="34079"/>
            </a:xfrm>
            <a:custGeom>
              <a:rect b="b" l="l" r="r" t="t"/>
              <a:pathLst>
                <a:path extrusionOk="0" h="1300" w="130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91"/>
            <p:cNvSpPr/>
            <p:nvPr/>
          </p:nvSpPr>
          <p:spPr>
            <a:xfrm>
              <a:off x="898488" y="2956824"/>
              <a:ext cx="197582" cy="10617"/>
            </a:xfrm>
            <a:custGeom>
              <a:rect b="b" l="l" r="r" t="t"/>
              <a:pathLst>
                <a:path extrusionOk="0" h="405" w="7537">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91"/>
            <p:cNvSpPr/>
            <p:nvPr/>
          </p:nvSpPr>
          <p:spPr>
            <a:xfrm>
              <a:off x="874658" y="303515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91"/>
            <p:cNvSpPr/>
            <p:nvPr/>
          </p:nvSpPr>
          <p:spPr>
            <a:xfrm>
              <a:off x="1211442" y="303515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91"/>
            <p:cNvSpPr/>
            <p:nvPr/>
          </p:nvSpPr>
          <p:spPr>
            <a:xfrm>
              <a:off x="874658" y="303515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91"/>
            <p:cNvSpPr/>
            <p:nvPr/>
          </p:nvSpPr>
          <p:spPr>
            <a:xfrm>
              <a:off x="1171333" y="3066167"/>
              <a:ext cx="34080" cy="34106"/>
            </a:xfrm>
            <a:custGeom>
              <a:rect b="b" l="l" r="r" t="t"/>
              <a:pathLst>
                <a:path extrusionOk="0" h="1301" w="130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91"/>
            <p:cNvSpPr/>
            <p:nvPr/>
          </p:nvSpPr>
          <p:spPr>
            <a:xfrm>
              <a:off x="1113451" y="3066167"/>
              <a:ext cx="34080" cy="34106"/>
            </a:xfrm>
            <a:custGeom>
              <a:rect b="b" l="l" r="r" t="t"/>
              <a:pathLst>
                <a:path extrusionOk="0" h="1301" w="130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91"/>
            <p:cNvSpPr/>
            <p:nvPr/>
          </p:nvSpPr>
          <p:spPr>
            <a:xfrm>
              <a:off x="898488" y="3077544"/>
              <a:ext cx="197582" cy="10984"/>
            </a:xfrm>
            <a:custGeom>
              <a:rect b="b" l="l" r="r" t="t"/>
              <a:pathLst>
                <a:path extrusionOk="0" h="419" w="7537">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91"/>
            <p:cNvSpPr/>
            <p:nvPr/>
          </p:nvSpPr>
          <p:spPr>
            <a:xfrm>
              <a:off x="874658" y="315587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91"/>
            <p:cNvSpPr/>
            <p:nvPr/>
          </p:nvSpPr>
          <p:spPr>
            <a:xfrm>
              <a:off x="1211442" y="315587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91"/>
            <p:cNvSpPr/>
            <p:nvPr/>
          </p:nvSpPr>
          <p:spPr>
            <a:xfrm>
              <a:off x="874658" y="315587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91"/>
            <p:cNvSpPr/>
            <p:nvPr/>
          </p:nvSpPr>
          <p:spPr>
            <a:xfrm>
              <a:off x="1171333" y="3186887"/>
              <a:ext cx="34080" cy="34106"/>
            </a:xfrm>
            <a:custGeom>
              <a:rect b="b" l="l" r="r" t="t"/>
              <a:pathLst>
                <a:path extrusionOk="0" h="1301" w="130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91"/>
            <p:cNvSpPr/>
            <p:nvPr/>
          </p:nvSpPr>
          <p:spPr>
            <a:xfrm>
              <a:off x="1113451" y="3186887"/>
              <a:ext cx="34080" cy="34106"/>
            </a:xfrm>
            <a:custGeom>
              <a:rect b="b" l="l" r="r" t="t"/>
              <a:pathLst>
                <a:path extrusionOk="0" h="1301" w="130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91"/>
            <p:cNvSpPr/>
            <p:nvPr/>
          </p:nvSpPr>
          <p:spPr>
            <a:xfrm>
              <a:off x="898488" y="3198631"/>
              <a:ext cx="197582" cy="10617"/>
            </a:xfrm>
            <a:custGeom>
              <a:rect b="b" l="l" r="r" t="t"/>
              <a:pathLst>
                <a:path extrusionOk="0" h="405" w="7537">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91"/>
            <p:cNvSpPr/>
            <p:nvPr/>
          </p:nvSpPr>
          <p:spPr>
            <a:xfrm>
              <a:off x="898488" y="3094924"/>
              <a:ext cx="30305" cy="10643"/>
            </a:xfrm>
            <a:custGeom>
              <a:rect b="b" l="l" r="r" t="t"/>
              <a:pathLst>
                <a:path extrusionOk="0" h="406" w="1156">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55" name="Google Shape;3055;p191"/>
          <p:cNvCxnSpPr/>
          <p:nvPr/>
        </p:nvCxnSpPr>
        <p:spPr>
          <a:xfrm>
            <a:off x="3340550" y="2092200"/>
            <a:ext cx="0" cy="1293900"/>
          </a:xfrm>
          <a:prstGeom prst="straightConnector1">
            <a:avLst/>
          </a:prstGeom>
          <a:noFill/>
          <a:ln cap="flat" cmpd="sng" w="9525">
            <a:solidFill>
              <a:schemeClr val="dk2"/>
            </a:solidFill>
            <a:prstDash val="solid"/>
            <a:round/>
            <a:headEnd len="med" w="med" type="none"/>
            <a:tailEnd len="med" w="med" type="triangle"/>
          </a:ln>
        </p:spPr>
      </p:cxnSp>
      <p:cxnSp>
        <p:nvCxnSpPr>
          <p:cNvPr id="3056" name="Google Shape;3056;p191"/>
          <p:cNvCxnSpPr/>
          <p:nvPr/>
        </p:nvCxnSpPr>
        <p:spPr>
          <a:xfrm rot="10800000">
            <a:off x="3721550" y="2092200"/>
            <a:ext cx="0" cy="1293900"/>
          </a:xfrm>
          <a:prstGeom prst="straightConnector1">
            <a:avLst/>
          </a:prstGeom>
          <a:noFill/>
          <a:ln cap="flat" cmpd="sng" w="9525">
            <a:solidFill>
              <a:schemeClr val="dk2"/>
            </a:solidFill>
            <a:prstDash val="solid"/>
            <a:round/>
            <a:headEnd len="med" w="med" type="none"/>
            <a:tailEnd len="med" w="med" type="triangle"/>
          </a:ln>
        </p:spPr>
      </p:cxnSp>
      <p:sp>
        <p:nvSpPr>
          <p:cNvPr id="3057" name="Google Shape;3057;p191"/>
          <p:cNvSpPr txBox="1"/>
          <p:nvPr/>
        </p:nvSpPr>
        <p:spPr>
          <a:xfrm>
            <a:off x="2383550" y="2412113"/>
            <a:ext cx="957000" cy="710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latin typeface="Poppins"/>
                <a:ea typeface="Poppins"/>
                <a:cs typeface="Poppins"/>
                <a:sym typeface="Poppins"/>
              </a:rPr>
              <a:t>Retrieval </a:t>
            </a:r>
            <a:endParaRPr sz="1300">
              <a:solidFill>
                <a:schemeClr val="dk1"/>
              </a:solidFill>
              <a:latin typeface="Poppins"/>
              <a:ea typeface="Poppins"/>
              <a:cs typeface="Poppins"/>
              <a:sym typeface="Poppins"/>
            </a:endParaRPr>
          </a:p>
          <a:p>
            <a:pPr indent="0" lvl="0" marL="0" rtl="0" algn="r">
              <a:spcBef>
                <a:spcPts val="0"/>
              </a:spcBef>
              <a:spcAft>
                <a:spcPts val="0"/>
              </a:spcAft>
              <a:buNone/>
            </a:pPr>
            <a:r>
              <a:rPr lang="en" sz="1300">
                <a:solidFill>
                  <a:schemeClr val="dk1"/>
                </a:solidFill>
                <a:latin typeface="Poppins"/>
                <a:ea typeface="Poppins"/>
                <a:cs typeface="Poppins"/>
                <a:sym typeface="Poppins"/>
              </a:rPr>
              <a:t>Query</a:t>
            </a:r>
            <a:endParaRPr sz="1300">
              <a:solidFill>
                <a:schemeClr val="dk1"/>
              </a:solidFill>
              <a:latin typeface="Poppins"/>
              <a:ea typeface="Poppins"/>
              <a:cs typeface="Poppins"/>
              <a:sym typeface="Poppins"/>
            </a:endParaRPr>
          </a:p>
        </p:txBody>
      </p:sp>
      <p:sp>
        <p:nvSpPr>
          <p:cNvPr id="3058" name="Google Shape;3058;p191"/>
          <p:cNvSpPr txBox="1"/>
          <p:nvPr/>
        </p:nvSpPr>
        <p:spPr>
          <a:xfrm>
            <a:off x="3721550" y="2412113"/>
            <a:ext cx="957000" cy="7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Received </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 sz="1300">
                <a:solidFill>
                  <a:schemeClr val="dk1"/>
                </a:solidFill>
                <a:latin typeface="Poppins"/>
                <a:ea typeface="Poppins"/>
                <a:cs typeface="Poppins"/>
                <a:sym typeface="Poppins"/>
              </a:rPr>
              <a:t>Texts</a:t>
            </a:r>
            <a:endParaRPr sz="1300">
              <a:solidFill>
                <a:schemeClr val="dk1"/>
              </a:solidFill>
              <a:latin typeface="Poppins"/>
              <a:ea typeface="Poppins"/>
              <a:cs typeface="Poppins"/>
              <a:sym typeface="Poppins"/>
            </a:endParaRPr>
          </a:p>
        </p:txBody>
      </p:sp>
      <p:pic>
        <p:nvPicPr>
          <p:cNvPr id="3059" name="Google Shape;3059;p191"/>
          <p:cNvPicPr preferRelativeResize="0"/>
          <p:nvPr/>
        </p:nvPicPr>
        <p:blipFill>
          <a:blip r:embed="rId3">
            <a:alphaModFix/>
          </a:blip>
          <a:stretch>
            <a:fillRect/>
          </a:stretch>
        </p:blipFill>
        <p:spPr>
          <a:xfrm>
            <a:off x="5004775" y="1345500"/>
            <a:ext cx="1307539" cy="732225"/>
          </a:xfrm>
          <a:prstGeom prst="rect">
            <a:avLst/>
          </a:prstGeom>
          <a:noFill/>
          <a:ln>
            <a:noFill/>
          </a:ln>
        </p:spPr>
      </p:pic>
      <p:cxnSp>
        <p:nvCxnSpPr>
          <p:cNvPr id="3060" name="Google Shape;3060;p191"/>
          <p:cNvCxnSpPr/>
          <p:nvPr/>
        </p:nvCxnSpPr>
        <p:spPr>
          <a:xfrm>
            <a:off x="4101925" y="1711600"/>
            <a:ext cx="1141800" cy="0"/>
          </a:xfrm>
          <a:prstGeom prst="straightConnector1">
            <a:avLst/>
          </a:prstGeom>
          <a:noFill/>
          <a:ln cap="flat" cmpd="sng" w="9525">
            <a:solidFill>
              <a:schemeClr val="dk2"/>
            </a:solidFill>
            <a:prstDash val="solid"/>
            <a:round/>
            <a:headEnd len="med" w="med" type="none"/>
            <a:tailEnd len="med" w="med" type="triangle"/>
          </a:ln>
        </p:spPr>
      </p:cxnSp>
      <p:sp>
        <p:nvSpPr>
          <p:cNvPr id="3061" name="Google Shape;3061;p191"/>
          <p:cNvSpPr txBox="1"/>
          <p:nvPr/>
        </p:nvSpPr>
        <p:spPr>
          <a:xfrm>
            <a:off x="4101925" y="1320850"/>
            <a:ext cx="12624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Full Prompt</a:t>
            </a:r>
            <a:endParaRPr sz="1300">
              <a:solidFill>
                <a:schemeClr val="dk1"/>
              </a:solidFill>
              <a:latin typeface="Poppins"/>
              <a:ea typeface="Poppins"/>
              <a:cs typeface="Poppins"/>
              <a:sym typeface="Poppins"/>
            </a:endParaRPr>
          </a:p>
        </p:txBody>
      </p:sp>
      <p:cxnSp>
        <p:nvCxnSpPr>
          <p:cNvPr id="3062" name="Google Shape;3062;p191"/>
          <p:cNvCxnSpPr/>
          <p:nvPr/>
        </p:nvCxnSpPr>
        <p:spPr>
          <a:xfrm>
            <a:off x="6048550" y="1711613"/>
            <a:ext cx="1141800" cy="0"/>
          </a:xfrm>
          <a:prstGeom prst="straightConnector1">
            <a:avLst/>
          </a:prstGeom>
          <a:noFill/>
          <a:ln cap="flat" cmpd="sng" w="9525">
            <a:solidFill>
              <a:schemeClr val="dk2"/>
            </a:solidFill>
            <a:prstDash val="solid"/>
            <a:round/>
            <a:headEnd len="med" w="med" type="none"/>
            <a:tailEnd len="med" w="med" type="triangle"/>
          </a:ln>
        </p:spPr>
      </p:cxnSp>
      <p:sp>
        <p:nvSpPr>
          <p:cNvPr id="3063" name="Google Shape;3063;p191"/>
          <p:cNvSpPr txBox="1"/>
          <p:nvPr/>
        </p:nvSpPr>
        <p:spPr>
          <a:xfrm>
            <a:off x="6086650" y="1320863"/>
            <a:ext cx="10656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Response</a:t>
            </a:r>
            <a:endParaRPr sz="1300">
              <a:solidFill>
                <a:schemeClr val="dk1"/>
              </a:solidFill>
              <a:latin typeface="Poppins"/>
              <a:ea typeface="Poppins"/>
              <a:cs typeface="Poppins"/>
              <a:sym typeface="Poppins"/>
            </a:endParaRPr>
          </a:p>
        </p:txBody>
      </p:sp>
      <p:grpSp>
        <p:nvGrpSpPr>
          <p:cNvPr id="3064" name="Google Shape;3064;p191"/>
          <p:cNvGrpSpPr/>
          <p:nvPr/>
        </p:nvGrpSpPr>
        <p:grpSpPr>
          <a:xfrm>
            <a:off x="7402876" y="1356248"/>
            <a:ext cx="559084" cy="710715"/>
            <a:chOff x="7147436" y="1502999"/>
            <a:chExt cx="279054" cy="354754"/>
          </a:xfrm>
        </p:grpSpPr>
        <p:sp>
          <p:nvSpPr>
            <p:cNvPr id="3065" name="Google Shape;3065;p191"/>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91"/>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91"/>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91"/>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91"/>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91"/>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91"/>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91"/>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91"/>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91"/>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91"/>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191"/>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191"/>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191"/>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91"/>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91"/>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81" name="Google Shape;3081;p191"/>
          <p:cNvPicPr preferRelativeResize="0"/>
          <p:nvPr/>
        </p:nvPicPr>
        <p:blipFill rotWithShape="1">
          <a:blip r:embed="rId4">
            <a:alphaModFix/>
          </a:blip>
          <a:srcRect b="17226" l="20543" r="17540" t="16744"/>
          <a:stretch/>
        </p:blipFill>
        <p:spPr>
          <a:xfrm rot="-32">
            <a:off x="2050826" y="1815051"/>
            <a:ext cx="415511" cy="428646"/>
          </a:xfrm>
          <a:prstGeom prst="rect">
            <a:avLst/>
          </a:prstGeom>
          <a:noFill/>
          <a:ln>
            <a:noFill/>
          </a:ln>
        </p:spPr>
      </p:pic>
      <p:pic>
        <p:nvPicPr>
          <p:cNvPr id="3082" name="Google Shape;3082;p191"/>
          <p:cNvPicPr preferRelativeResize="0"/>
          <p:nvPr/>
        </p:nvPicPr>
        <p:blipFill rotWithShape="1">
          <a:blip r:embed="rId5">
            <a:alphaModFix/>
          </a:blip>
          <a:srcRect b="0" l="25154" r="26793" t="15247"/>
          <a:stretch/>
        </p:blipFill>
        <p:spPr>
          <a:xfrm>
            <a:off x="2466325" y="3558525"/>
            <a:ext cx="511100" cy="602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6" name="Shape 3086"/>
        <p:cNvGrpSpPr/>
        <p:nvPr/>
      </p:nvGrpSpPr>
      <p:grpSpPr>
        <a:xfrm>
          <a:off x="0" y="0"/>
          <a:ext cx="0" cy="0"/>
          <a:chOff x="0" y="0"/>
          <a:chExt cx="0" cy="0"/>
        </a:xfrm>
      </p:grpSpPr>
      <p:sp>
        <p:nvSpPr>
          <p:cNvPr id="3087" name="Google Shape;3087;p192"/>
          <p:cNvSpPr/>
          <p:nvPr/>
        </p:nvSpPr>
        <p:spPr>
          <a:xfrm>
            <a:off x="4189813" y="1836700"/>
            <a:ext cx="764400" cy="76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92"/>
          <p:cNvSpPr/>
          <p:nvPr/>
        </p:nvSpPr>
        <p:spPr>
          <a:xfrm>
            <a:off x="6482788" y="1836700"/>
            <a:ext cx="764400" cy="76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92"/>
          <p:cNvSpPr/>
          <p:nvPr/>
        </p:nvSpPr>
        <p:spPr>
          <a:xfrm>
            <a:off x="1897000" y="1836700"/>
            <a:ext cx="764400" cy="76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92"/>
          <p:cNvSpPr txBox="1"/>
          <p:nvPr>
            <p:ph idx="1" type="subTitle"/>
          </p:nvPr>
        </p:nvSpPr>
        <p:spPr>
          <a:xfrm>
            <a:off x="1132750" y="2755025"/>
            <a:ext cx="2292900" cy="89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Improved Relevance</a:t>
            </a:r>
            <a:endParaRPr/>
          </a:p>
        </p:txBody>
      </p:sp>
      <p:sp>
        <p:nvSpPr>
          <p:cNvPr id="3091" name="Google Shape;3091;p192"/>
          <p:cNvSpPr txBox="1"/>
          <p:nvPr>
            <p:ph idx="2"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RAG?</a:t>
            </a:r>
            <a:endParaRPr/>
          </a:p>
        </p:txBody>
      </p:sp>
      <p:sp>
        <p:nvSpPr>
          <p:cNvPr id="3092" name="Google Shape;3092;p192"/>
          <p:cNvSpPr txBox="1"/>
          <p:nvPr>
            <p:ph idx="4" type="subTitle"/>
          </p:nvPr>
        </p:nvSpPr>
        <p:spPr>
          <a:xfrm>
            <a:off x="3425563" y="2755025"/>
            <a:ext cx="2292900" cy="89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Enhanced Context</a:t>
            </a:r>
            <a:endParaRPr/>
          </a:p>
        </p:txBody>
      </p:sp>
      <p:sp>
        <p:nvSpPr>
          <p:cNvPr id="3093" name="Google Shape;3093;p192"/>
          <p:cNvSpPr txBox="1"/>
          <p:nvPr>
            <p:ph idx="6" type="subTitle"/>
          </p:nvPr>
        </p:nvSpPr>
        <p:spPr>
          <a:xfrm>
            <a:off x="5718375" y="2755025"/>
            <a:ext cx="2292900" cy="89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Scalability</a:t>
            </a:r>
            <a:endParaRPr/>
          </a:p>
          <a:p>
            <a:pPr indent="0" lvl="0" marL="0" rtl="0" algn="ctr">
              <a:spcBef>
                <a:spcPts val="0"/>
              </a:spcBef>
              <a:spcAft>
                <a:spcPts val="0"/>
              </a:spcAft>
              <a:buNone/>
            </a:pPr>
            <a:r>
              <a:t/>
            </a:r>
            <a:endParaRPr/>
          </a:p>
        </p:txBody>
      </p:sp>
      <p:sp>
        <p:nvSpPr>
          <p:cNvPr id="3094" name="Google Shape;3094;p192"/>
          <p:cNvSpPr/>
          <p:nvPr/>
        </p:nvSpPr>
        <p:spPr>
          <a:xfrm>
            <a:off x="927468" y="1574693"/>
            <a:ext cx="267655" cy="261999"/>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92"/>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92"/>
          <p:cNvSpPr/>
          <p:nvPr/>
        </p:nvSpPr>
        <p:spPr>
          <a:xfrm flipH="1">
            <a:off x="356250" y="3389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92"/>
          <p:cNvSpPr/>
          <p:nvPr/>
        </p:nvSpPr>
        <p:spPr>
          <a:xfrm>
            <a:off x="8117407" y="413222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8" name="Google Shape;3098;p192"/>
          <p:cNvGrpSpPr/>
          <p:nvPr/>
        </p:nvGrpSpPr>
        <p:grpSpPr>
          <a:xfrm>
            <a:off x="2100126" y="2073661"/>
            <a:ext cx="358134" cy="356637"/>
            <a:chOff x="3545301" y="2423523"/>
            <a:chExt cx="358134" cy="356637"/>
          </a:xfrm>
        </p:grpSpPr>
        <p:sp>
          <p:nvSpPr>
            <p:cNvPr id="3099" name="Google Shape;3099;p192"/>
            <p:cNvSpPr/>
            <p:nvPr/>
          </p:nvSpPr>
          <p:spPr>
            <a:xfrm>
              <a:off x="3545301" y="2633630"/>
              <a:ext cx="64600" cy="146531"/>
            </a:xfrm>
            <a:custGeom>
              <a:rect b="b" l="l" r="r" t="t"/>
              <a:pathLst>
                <a:path extrusionOk="0" h="5580" w="2460">
                  <a:moveTo>
                    <a:pt x="354" y="0"/>
                  </a:moveTo>
                  <a:cubicBezTo>
                    <a:pt x="153" y="0"/>
                    <a:pt x="0" y="154"/>
                    <a:pt x="0" y="345"/>
                  </a:cubicBezTo>
                  <a:lnTo>
                    <a:pt x="0" y="5580"/>
                  </a:lnTo>
                  <a:lnTo>
                    <a:pt x="2460" y="5580"/>
                  </a:lnTo>
                  <a:lnTo>
                    <a:pt x="2460" y="345"/>
                  </a:lnTo>
                  <a:cubicBezTo>
                    <a:pt x="2460" y="154"/>
                    <a:pt x="2306" y="0"/>
                    <a:pt x="2115" y="0"/>
                  </a:cubicBezTo>
                  <a:close/>
                </a:path>
              </a:pathLst>
            </a:custGeom>
            <a:solidFill>
              <a:srgbClr val="94A3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92"/>
            <p:cNvSpPr/>
            <p:nvPr/>
          </p:nvSpPr>
          <p:spPr>
            <a:xfrm>
              <a:off x="3545301" y="2633630"/>
              <a:ext cx="30934" cy="146531"/>
            </a:xfrm>
            <a:custGeom>
              <a:rect b="b" l="l" r="r" t="t"/>
              <a:pathLst>
                <a:path extrusionOk="0" h="5580" w="1178">
                  <a:moveTo>
                    <a:pt x="354" y="0"/>
                  </a:moveTo>
                  <a:cubicBezTo>
                    <a:pt x="153" y="0"/>
                    <a:pt x="0" y="154"/>
                    <a:pt x="0" y="345"/>
                  </a:cubicBezTo>
                  <a:lnTo>
                    <a:pt x="0" y="5580"/>
                  </a:lnTo>
                  <a:lnTo>
                    <a:pt x="833" y="5580"/>
                  </a:lnTo>
                  <a:lnTo>
                    <a:pt x="833" y="345"/>
                  </a:lnTo>
                  <a:cubicBezTo>
                    <a:pt x="833" y="154"/>
                    <a:pt x="986" y="0"/>
                    <a:pt x="1177"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92"/>
            <p:cNvSpPr/>
            <p:nvPr/>
          </p:nvSpPr>
          <p:spPr>
            <a:xfrm>
              <a:off x="3643041" y="2597181"/>
              <a:ext cx="64888" cy="182980"/>
            </a:xfrm>
            <a:custGeom>
              <a:rect b="b" l="l" r="r" t="t"/>
              <a:pathLst>
                <a:path extrusionOk="0" h="6968" w="2471">
                  <a:moveTo>
                    <a:pt x="355" y="1"/>
                  </a:moveTo>
                  <a:cubicBezTo>
                    <a:pt x="164" y="10"/>
                    <a:pt x="1" y="163"/>
                    <a:pt x="1" y="355"/>
                  </a:cubicBezTo>
                  <a:lnTo>
                    <a:pt x="1" y="6968"/>
                  </a:lnTo>
                  <a:lnTo>
                    <a:pt x="2470" y="6968"/>
                  </a:lnTo>
                  <a:lnTo>
                    <a:pt x="2470" y="355"/>
                  </a:lnTo>
                  <a:cubicBezTo>
                    <a:pt x="2460" y="163"/>
                    <a:pt x="2307" y="10"/>
                    <a:pt x="2116" y="1"/>
                  </a:cubicBezTo>
                  <a:close/>
                </a:path>
              </a:pathLst>
            </a:custGeom>
            <a:solidFill>
              <a:srgbClr val="4E67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92"/>
            <p:cNvSpPr/>
            <p:nvPr/>
          </p:nvSpPr>
          <p:spPr>
            <a:xfrm>
              <a:off x="3643041" y="2597181"/>
              <a:ext cx="30961" cy="182980"/>
            </a:xfrm>
            <a:custGeom>
              <a:rect b="b" l="l" r="r" t="t"/>
              <a:pathLst>
                <a:path extrusionOk="0" h="6968" w="1179">
                  <a:moveTo>
                    <a:pt x="355" y="1"/>
                  </a:moveTo>
                  <a:cubicBezTo>
                    <a:pt x="154" y="10"/>
                    <a:pt x="1" y="163"/>
                    <a:pt x="1" y="355"/>
                  </a:cubicBezTo>
                  <a:lnTo>
                    <a:pt x="1" y="6968"/>
                  </a:lnTo>
                  <a:lnTo>
                    <a:pt x="824" y="6968"/>
                  </a:lnTo>
                  <a:lnTo>
                    <a:pt x="824" y="355"/>
                  </a:lnTo>
                  <a:cubicBezTo>
                    <a:pt x="824" y="163"/>
                    <a:pt x="977" y="10"/>
                    <a:pt x="1178"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92"/>
            <p:cNvSpPr/>
            <p:nvPr/>
          </p:nvSpPr>
          <p:spPr>
            <a:xfrm>
              <a:off x="3740807" y="2560994"/>
              <a:ext cx="65125" cy="219166"/>
            </a:xfrm>
            <a:custGeom>
              <a:rect b="b" l="l" r="r" t="t"/>
              <a:pathLst>
                <a:path extrusionOk="0" h="8346" w="2480">
                  <a:moveTo>
                    <a:pt x="355" y="1"/>
                  </a:moveTo>
                  <a:cubicBezTo>
                    <a:pt x="163" y="1"/>
                    <a:pt x="10" y="163"/>
                    <a:pt x="1" y="355"/>
                  </a:cubicBezTo>
                  <a:lnTo>
                    <a:pt x="1" y="8346"/>
                  </a:lnTo>
                  <a:lnTo>
                    <a:pt x="2479" y="8346"/>
                  </a:lnTo>
                  <a:lnTo>
                    <a:pt x="2479" y="355"/>
                  </a:lnTo>
                  <a:cubicBezTo>
                    <a:pt x="2470" y="154"/>
                    <a:pt x="2307" y="1"/>
                    <a:pt x="2116"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92"/>
            <p:cNvSpPr/>
            <p:nvPr/>
          </p:nvSpPr>
          <p:spPr>
            <a:xfrm>
              <a:off x="3740807" y="2560994"/>
              <a:ext cx="30934" cy="219166"/>
            </a:xfrm>
            <a:custGeom>
              <a:rect b="b" l="l" r="r" t="t"/>
              <a:pathLst>
                <a:path extrusionOk="0" h="8346" w="1178">
                  <a:moveTo>
                    <a:pt x="355" y="1"/>
                  </a:moveTo>
                  <a:cubicBezTo>
                    <a:pt x="163" y="1"/>
                    <a:pt x="10" y="163"/>
                    <a:pt x="1" y="355"/>
                  </a:cubicBezTo>
                  <a:lnTo>
                    <a:pt x="1" y="8346"/>
                  </a:lnTo>
                  <a:lnTo>
                    <a:pt x="824" y="8346"/>
                  </a:lnTo>
                  <a:lnTo>
                    <a:pt x="824" y="355"/>
                  </a:lnTo>
                  <a:cubicBezTo>
                    <a:pt x="833" y="163"/>
                    <a:pt x="986" y="1"/>
                    <a:pt x="1178" y="1"/>
                  </a:cubicBezTo>
                  <a:close/>
                </a:path>
              </a:pathLst>
            </a:custGeom>
            <a:solidFill>
              <a:srgbClr val="A9B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92"/>
            <p:cNvSpPr/>
            <p:nvPr/>
          </p:nvSpPr>
          <p:spPr>
            <a:xfrm>
              <a:off x="3838573" y="2524808"/>
              <a:ext cx="64862" cy="255352"/>
            </a:xfrm>
            <a:custGeom>
              <a:rect b="b" l="l" r="r" t="t"/>
              <a:pathLst>
                <a:path extrusionOk="0" h="9724" w="2470">
                  <a:moveTo>
                    <a:pt x="355" y="0"/>
                  </a:moveTo>
                  <a:cubicBezTo>
                    <a:pt x="163" y="0"/>
                    <a:pt x="10" y="163"/>
                    <a:pt x="1" y="355"/>
                  </a:cubicBezTo>
                  <a:lnTo>
                    <a:pt x="1" y="9724"/>
                  </a:lnTo>
                  <a:lnTo>
                    <a:pt x="2470" y="9724"/>
                  </a:lnTo>
                  <a:lnTo>
                    <a:pt x="2470" y="355"/>
                  </a:lnTo>
                  <a:cubicBezTo>
                    <a:pt x="2470" y="163"/>
                    <a:pt x="2307" y="0"/>
                    <a:pt x="2116"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92"/>
            <p:cNvSpPr/>
            <p:nvPr/>
          </p:nvSpPr>
          <p:spPr>
            <a:xfrm>
              <a:off x="3838835" y="2524808"/>
              <a:ext cx="30934" cy="255352"/>
            </a:xfrm>
            <a:custGeom>
              <a:rect b="b" l="l" r="r" t="t"/>
              <a:pathLst>
                <a:path extrusionOk="0" h="9724" w="1178">
                  <a:moveTo>
                    <a:pt x="354" y="0"/>
                  </a:moveTo>
                  <a:cubicBezTo>
                    <a:pt x="153" y="0"/>
                    <a:pt x="0" y="163"/>
                    <a:pt x="0" y="355"/>
                  </a:cubicBezTo>
                  <a:lnTo>
                    <a:pt x="0" y="9724"/>
                  </a:lnTo>
                  <a:lnTo>
                    <a:pt x="823" y="9724"/>
                  </a:lnTo>
                  <a:lnTo>
                    <a:pt x="823" y="355"/>
                  </a:lnTo>
                  <a:cubicBezTo>
                    <a:pt x="823" y="154"/>
                    <a:pt x="976" y="0"/>
                    <a:pt x="1177" y="0"/>
                  </a:cubicBezTo>
                  <a:close/>
                </a:path>
              </a:pathLst>
            </a:custGeom>
            <a:solidFill>
              <a:srgbClr val="4E67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92"/>
            <p:cNvSpPr/>
            <p:nvPr/>
          </p:nvSpPr>
          <p:spPr>
            <a:xfrm>
              <a:off x="3560873" y="2423523"/>
              <a:ext cx="332767" cy="134241"/>
            </a:xfrm>
            <a:custGeom>
              <a:rect b="b" l="l" r="r" t="t"/>
              <a:pathLst>
                <a:path extrusionOk="0" h="5112" w="12672">
                  <a:moveTo>
                    <a:pt x="10171" y="0"/>
                  </a:moveTo>
                  <a:cubicBezTo>
                    <a:pt x="9996" y="0"/>
                    <a:pt x="9889" y="205"/>
                    <a:pt x="9992" y="355"/>
                  </a:cubicBezTo>
                  <a:lnTo>
                    <a:pt x="10355" y="872"/>
                  </a:lnTo>
                  <a:cubicBezTo>
                    <a:pt x="9140" y="1599"/>
                    <a:pt x="5274" y="3628"/>
                    <a:pt x="0" y="3628"/>
                  </a:cubicBezTo>
                  <a:lnTo>
                    <a:pt x="0" y="5111"/>
                  </a:lnTo>
                  <a:cubicBezTo>
                    <a:pt x="2871" y="5102"/>
                    <a:pt x="5714" y="4547"/>
                    <a:pt x="8374" y="3484"/>
                  </a:cubicBezTo>
                  <a:cubicBezTo>
                    <a:pt x="9351" y="3092"/>
                    <a:pt x="10298" y="2633"/>
                    <a:pt x="11207" y="2087"/>
                  </a:cubicBezTo>
                  <a:lnTo>
                    <a:pt x="11523" y="2546"/>
                  </a:lnTo>
                  <a:cubicBezTo>
                    <a:pt x="11568" y="2612"/>
                    <a:pt x="11636" y="2642"/>
                    <a:pt x="11703" y="2642"/>
                  </a:cubicBezTo>
                  <a:cubicBezTo>
                    <a:pt x="11793" y="2642"/>
                    <a:pt x="11883" y="2588"/>
                    <a:pt x="11915" y="2489"/>
                  </a:cubicBezTo>
                  <a:lnTo>
                    <a:pt x="12624" y="374"/>
                  </a:lnTo>
                  <a:cubicBezTo>
                    <a:pt x="12671" y="230"/>
                    <a:pt x="12566" y="77"/>
                    <a:pt x="12413" y="77"/>
                  </a:cubicBezTo>
                  <a:lnTo>
                    <a:pt x="10183" y="1"/>
                  </a:lnTo>
                  <a:cubicBezTo>
                    <a:pt x="10179" y="0"/>
                    <a:pt x="10175" y="0"/>
                    <a:pt x="10171"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8" name="Google Shape;3108;p192"/>
          <p:cNvGrpSpPr/>
          <p:nvPr/>
        </p:nvGrpSpPr>
        <p:grpSpPr>
          <a:xfrm>
            <a:off x="4412002" y="2059263"/>
            <a:ext cx="320188" cy="319269"/>
            <a:chOff x="3544540" y="3380963"/>
            <a:chExt cx="320188" cy="319269"/>
          </a:xfrm>
        </p:grpSpPr>
        <p:sp>
          <p:nvSpPr>
            <p:cNvPr id="3109" name="Google Shape;3109;p192"/>
            <p:cNvSpPr/>
            <p:nvPr/>
          </p:nvSpPr>
          <p:spPr>
            <a:xfrm>
              <a:off x="3636528" y="3558218"/>
              <a:ext cx="51023" cy="51049"/>
            </a:xfrm>
            <a:custGeom>
              <a:rect b="b" l="l" r="r" t="t"/>
              <a:pathLst>
                <a:path extrusionOk="0" h="1944" w="1943">
                  <a:moveTo>
                    <a:pt x="1196" y="0"/>
                  </a:moveTo>
                  <a:lnTo>
                    <a:pt x="0" y="1197"/>
                  </a:lnTo>
                  <a:cubicBezTo>
                    <a:pt x="86" y="1216"/>
                    <a:pt x="172" y="1254"/>
                    <a:pt x="239" y="1321"/>
                  </a:cubicBezTo>
                  <a:lnTo>
                    <a:pt x="622" y="1704"/>
                  </a:lnTo>
                  <a:cubicBezTo>
                    <a:pt x="689" y="1771"/>
                    <a:pt x="727" y="1857"/>
                    <a:pt x="747" y="1943"/>
                  </a:cubicBezTo>
                  <a:lnTo>
                    <a:pt x="1943" y="747"/>
                  </a:lnTo>
                  <a:cubicBezTo>
                    <a:pt x="1656" y="536"/>
                    <a:pt x="1407" y="287"/>
                    <a:pt x="1196" y="0"/>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92"/>
            <p:cNvSpPr/>
            <p:nvPr/>
          </p:nvSpPr>
          <p:spPr>
            <a:xfrm>
              <a:off x="3636765" y="3558454"/>
              <a:ext cx="40992" cy="50813"/>
            </a:xfrm>
            <a:custGeom>
              <a:rect b="b" l="l" r="r" t="t"/>
              <a:pathLst>
                <a:path extrusionOk="0" h="1935" w="1561">
                  <a:moveTo>
                    <a:pt x="1197" y="1"/>
                  </a:moveTo>
                  <a:lnTo>
                    <a:pt x="1" y="1197"/>
                  </a:lnTo>
                  <a:cubicBezTo>
                    <a:pt x="87" y="1207"/>
                    <a:pt x="173" y="1245"/>
                    <a:pt x="240" y="1312"/>
                  </a:cubicBezTo>
                  <a:lnTo>
                    <a:pt x="623" y="1695"/>
                  </a:lnTo>
                  <a:cubicBezTo>
                    <a:pt x="690" y="1762"/>
                    <a:pt x="728" y="1848"/>
                    <a:pt x="747" y="1934"/>
                  </a:cubicBezTo>
                  <a:lnTo>
                    <a:pt x="1197" y="1484"/>
                  </a:lnTo>
                  <a:lnTo>
                    <a:pt x="1034" y="1312"/>
                  </a:lnTo>
                  <a:lnTo>
                    <a:pt x="1015" y="1312"/>
                  </a:lnTo>
                  <a:cubicBezTo>
                    <a:pt x="910" y="1216"/>
                    <a:pt x="910" y="1063"/>
                    <a:pt x="1015" y="968"/>
                  </a:cubicBezTo>
                  <a:lnTo>
                    <a:pt x="1561" y="412"/>
                  </a:lnTo>
                  <a:cubicBezTo>
                    <a:pt x="1427" y="288"/>
                    <a:pt x="1312" y="145"/>
                    <a:pt x="1197" y="1"/>
                  </a:cubicBezTo>
                  <a:close/>
                </a:path>
              </a:pathLst>
            </a:custGeom>
            <a:solidFill>
              <a:srgbClr val="B4C0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92"/>
            <p:cNvSpPr/>
            <p:nvPr/>
          </p:nvSpPr>
          <p:spPr>
            <a:xfrm>
              <a:off x="3632248" y="3380963"/>
              <a:ext cx="232480" cy="221897"/>
            </a:xfrm>
            <a:custGeom>
              <a:rect b="b" l="l" r="r" t="t"/>
              <a:pathLst>
                <a:path extrusionOk="0" h="8450" w="8853">
                  <a:moveTo>
                    <a:pt x="4639" y="0"/>
                  </a:moveTo>
                  <a:cubicBezTo>
                    <a:pt x="3537" y="0"/>
                    <a:pt x="2454" y="430"/>
                    <a:pt x="1646" y="1238"/>
                  </a:cubicBezTo>
                  <a:cubicBezTo>
                    <a:pt x="0" y="2894"/>
                    <a:pt x="0" y="5564"/>
                    <a:pt x="1646" y="7210"/>
                  </a:cubicBezTo>
                  <a:cubicBezTo>
                    <a:pt x="2452" y="8022"/>
                    <a:pt x="3532" y="8450"/>
                    <a:pt x="4631" y="8450"/>
                  </a:cubicBezTo>
                  <a:cubicBezTo>
                    <a:pt x="5176" y="8450"/>
                    <a:pt x="5726" y="8344"/>
                    <a:pt x="6250" y="8128"/>
                  </a:cubicBezTo>
                  <a:cubicBezTo>
                    <a:pt x="7829" y="7478"/>
                    <a:pt x="8853" y="5937"/>
                    <a:pt x="8853" y="4224"/>
                  </a:cubicBezTo>
                  <a:cubicBezTo>
                    <a:pt x="8853" y="2520"/>
                    <a:pt x="7829" y="980"/>
                    <a:pt x="6250" y="319"/>
                  </a:cubicBezTo>
                  <a:cubicBezTo>
                    <a:pt x="5729" y="104"/>
                    <a:pt x="5182" y="0"/>
                    <a:pt x="4639" y="0"/>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92"/>
            <p:cNvSpPr/>
            <p:nvPr/>
          </p:nvSpPr>
          <p:spPr>
            <a:xfrm>
              <a:off x="3627731" y="3381094"/>
              <a:ext cx="135738" cy="221792"/>
            </a:xfrm>
            <a:custGeom>
              <a:rect b="b" l="l" r="r" t="t"/>
              <a:pathLst>
                <a:path extrusionOk="0" h="8446" w="5169">
                  <a:moveTo>
                    <a:pt x="4787" y="0"/>
                  </a:moveTo>
                  <a:cubicBezTo>
                    <a:pt x="2484" y="0"/>
                    <a:pt x="574" y="1869"/>
                    <a:pt x="574" y="4219"/>
                  </a:cubicBezTo>
                  <a:cubicBezTo>
                    <a:pt x="574" y="6574"/>
                    <a:pt x="2492" y="8445"/>
                    <a:pt x="4802" y="8445"/>
                  </a:cubicBezTo>
                  <a:cubicBezTo>
                    <a:pt x="4923" y="8445"/>
                    <a:pt x="5045" y="8440"/>
                    <a:pt x="5168" y="8430"/>
                  </a:cubicBezTo>
                  <a:cubicBezTo>
                    <a:pt x="4173" y="8344"/>
                    <a:pt x="3244" y="7913"/>
                    <a:pt x="2546" y="7205"/>
                  </a:cubicBezTo>
                  <a:cubicBezTo>
                    <a:pt x="0" y="4669"/>
                    <a:pt x="1589" y="314"/>
                    <a:pt x="5168" y="17"/>
                  </a:cubicBezTo>
                  <a:cubicBezTo>
                    <a:pt x="5040" y="6"/>
                    <a:pt x="4913" y="0"/>
                    <a:pt x="4787" y="0"/>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92"/>
            <p:cNvSpPr/>
            <p:nvPr/>
          </p:nvSpPr>
          <p:spPr>
            <a:xfrm>
              <a:off x="3664154" y="3402050"/>
              <a:ext cx="188258" cy="179723"/>
            </a:xfrm>
            <a:custGeom>
              <a:rect b="b" l="l" r="r" t="t"/>
              <a:pathLst>
                <a:path extrusionOk="0" h="6844" w="7169">
                  <a:moveTo>
                    <a:pt x="3443" y="0"/>
                  </a:moveTo>
                  <a:cubicBezTo>
                    <a:pt x="1686" y="0"/>
                    <a:pt x="1" y="1362"/>
                    <a:pt x="1" y="3421"/>
                  </a:cubicBezTo>
                  <a:cubicBezTo>
                    <a:pt x="1" y="4809"/>
                    <a:pt x="833" y="6053"/>
                    <a:pt x="2106" y="6579"/>
                  </a:cubicBezTo>
                  <a:cubicBezTo>
                    <a:pt x="2532" y="6757"/>
                    <a:pt x="2978" y="6843"/>
                    <a:pt x="3419" y="6843"/>
                  </a:cubicBezTo>
                  <a:cubicBezTo>
                    <a:pt x="4308" y="6843"/>
                    <a:pt x="5180" y="6494"/>
                    <a:pt x="5839" y="5842"/>
                  </a:cubicBezTo>
                  <a:cubicBezTo>
                    <a:pt x="7169" y="4502"/>
                    <a:pt x="7169" y="2339"/>
                    <a:pt x="5839" y="1009"/>
                  </a:cubicBezTo>
                  <a:cubicBezTo>
                    <a:pt x="5142" y="312"/>
                    <a:pt x="4284" y="0"/>
                    <a:pt x="3443" y="0"/>
                  </a:cubicBezTo>
                  <a:close/>
                </a:path>
              </a:pathLst>
            </a:custGeom>
            <a:solidFill>
              <a:srgbClr val="8596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92"/>
            <p:cNvSpPr/>
            <p:nvPr/>
          </p:nvSpPr>
          <p:spPr>
            <a:xfrm>
              <a:off x="3656381" y="3402102"/>
              <a:ext cx="107088" cy="179540"/>
            </a:xfrm>
            <a:custGeom>
              <a:rect b="b" l="l" r="r" t="t"/>
              <a:pathLst>
                <a:path extrusionOk="0" h="6837" w="4078">
                  <a:moveTo>
                    <a:pt x="3703" y="1"/>
                  </a:moveTo>
                  <a:cubicBezTo>
                    <a:pt x="1844" y="1"/>
                    <a:pt x="287" y="1516"/>
                    <a:pt x="287" y="3419"/>
                  </a:cubicBezTo>
                  <a:cubicBezTo>
                    <a:pt x="287" y="5330"/>
                    <a:pt x="1843" y="6837"/>
                    <a:pt x="3701" y="6837"/>
                  </a:cubicBezTo>
                  <a:cubicBezTo>
                    <a:pt x="3825" y="6837"/>
                    <a:pt x="3951" y="6830"/>
                    <a:pt x="4077" y="6816"/>
                  </a:cubicBezTo>
                  <a:cubicBezTo>
                    <a:pt x="3302" y="6740"/>
                    <a:pt x="2584" y="6395"/>
                    <a:pt x="2029" y="5840"/>
                  </a:cubicBezTo>
                  <a:cubicBezTo>
                    <a:pt x="0" y="3811"/>
                    <a:pt x="1225" y="328"/>
                    <a:pt x="4077" y="21"/>
                  </a:cubicBezTo>
                  <a:cubicBezTo>
                    <a:pt x="3951" y="8"/>
                    <a:pt x="3826" y="1"/>
                    <a:pt x="3703" y="1"/>
                  </a:cubicBezTo>
                  <a:close/>
                </a:path>
              </a:pathLst>
            </a:custGeom>
            <a:solidFill>
              <a:srgbClr val="6A7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92"/>
            <p:cNvSpPr/>
            <p:nvPr/>
          </p:nvSpPr>
          <p:spPr>
            <a:xfrm>
              <a:off x="3729252" y="3437579"/>
              <a:ext cx="49290" cy="49027"/>
            </a:xfrm>
            <a:custGeom>
              <a:rect b="b" l="l" r="r" t="t"/>
              <a:pathLst>
                <a:path extrusionOk="0" h="1867" w="1877">
                  <a:moveTo>
                    <a:pt x="938" y="1"/>
                  </a:moveTo>
                  <a:cubicBezTo>
                    <a:pt x="422" y="1"/>
                    <a:pt x="0" y="422"/>
                    <a:pt x="0" y="939"/>
                  </a:cubicBezTo>
                  <a:cubicBezTo>
                    <a:pt x="0" y="1455"/>
                    <a:pt x="422" y="1867"/>
                    <a:pt x="938" y="1867"/>
                  </a:cubicBezTo>
                  <a:cubicBezTo>
                    <a:pt x="1455" y="1867"/>
                    <a:pt x="1876" y="1455"/>
                    <a:pt x="1876" y="939"/>
                  </a:cubicBezTo>
                  <a:cubicBezTo>
                    <a:pt x="1876" y="422"/>
                    <a:pt x="1455" y="1"/>
                    <a:pt x="938" y="1"/>
                  </a:cubicBezTo>
                  <a:close/>
                </a:path>
              </a:pathLst>
            </a:custGeom>
            <a:solidFill>
              <a:srgbClr val="748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92"/>
            <p:cNvSpPr/>
            <p:nvPr/>
          </p:nvSpPr>
          <p:spPr>
            <a:xfrm>
              <a:off x="3729252" y="3437658"/>
              <a:ext cx="34217" cy="49132"/>
            </a:xfrm>
            <a:custGeom>
              <a:rect b="b" l="l" r="r" t="t"/>
              <a:pathLst>
                <a:path extrusionOk="0" h="1871" w="1303">
                  <a:moveTo>
                    <a:pt x="940" y="0"/>
                  </a:moveTo>
                  <a:cubicBezTo>
                    <a:pt x="446" y="0"/>
                    <a:pt x="0" y="397"/>
                    <a:pt x="0" y="936"/>
                  </a:cubicBezTo>
                  <a:cubicBezTo>
                    <a:pt x="0" y="1474"/>
                    <a:pt x="446" y="1871"/>
                    <a:pt x="940" y="1871"/>
                  </a:cubicBezTo>
                  <a:cubicBezTo>
                    <a:pt x="1059" y="1871"/>
                    <a:pt x="1182" y="1847"/>
                    <a:pt x="1302" y="1797"/>
                  </a:cubicBezTo>
                  <a:cubicBezTo>
                    <a:pt x="958" y="1644"/>
                    <a:pt x="737" y="1309"/>
                    <a:pt x="737" y="936"/>
                  </a:cubicBezTo>
                  <a:cubicBezTo>
                    <a:pt x="737" y="562"/>
                    <a:pt x="958" y="218"/>
                    <a:pt x="1302" y="74"/>
                  </a:cubicBezTo>
                  <a:cubicBezTo>
                    <a:pt x="1182" y="24"/>
                    <a:pt x="1059" y="0"/>
                    <a:pt x="940"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92"/>
            <p:cNvSpPr/>
            <p:nvPr/>
          </p:nvSpPr>
          <p:spPr>
            <a:xfrm>
              <a:off x="3713680" y="3486581"/>
              <a:ext cx="80434" cy="51548"/>
            </a:xfrm>
            <a:custGeom>
              <a:rect b="b" l="l" r="r" t="t"/>
              <a:pathLst>
                <a:path extrusionOk="0" h="1963" w="3063">
                  <a:moveTo>
                    <a:pt x="1005" y="1"/>
                  </a:moveTo>
                  <a:cubicBezTo>
                    <a:pt x="450" y="10"/>
                    <a:pt x="0" y="451"/>
                    <a:pt x="0" y="1006"/>
                  </a:cubicBezTo>
                  <a:lnTo>
                    <a:pt x="0" y="1790"/>
                  </a:lnTo>
                  <a:cubicBezTo>
                    <a:pt x="0" y="1886"/>
                    <a:pt x="77" y="1963"/>
                    <a:pt x="172" y="1963"/>
                  </a:cubicBezTo>
                  <a:lnTo>
                    <a:pt x="2890" y="1963"/>
                  </a:lnTo>
                  <a:cubicBezTo>
                    <a:pt x="2986" y="1963"/>
                    <a:pt x="3063" y="1886"/>
                    <a:pt x="3063" y="1790"/>
                  </a:cubicBezTo>
                  <a:lnTo>
                    <a:pt x="3063" y="1006"/>
                  </a:lnTo>
                  <a:cubicBezTo>
                    <a:pt x="3063" y="451"/>
                    <a:pt x="2613" y="10"/>
                    <a:pt x="2058"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92"/>
            <p:cNvSpPr/>
            <p:nvPr/>
          </p:nvSpPr>
          <p:spPr>
            <a:xfrm>
              <a:off x="3713680" y="3486581"/>
              <a:ext cx="45745" cy="51548"/>
            </a:xfrm>
            <a:custGeom>
              <a:rect b="b" l="l" r="r" t="t"/>
              <a:pathLst>
                <a:path extrusionOk="0" h="1963" w="1742">
                  <a:moveTo>
                    <a:pt x="1005" y="1"/>
                  </a:moveTo>
                  <a:cubicBezTo>
                    <a:pt x="450" y="10"/>
                    <a:pt x="0" y="451"/>
                    <a:pt x="0" y="1006"/>
                  </a:cubicBezTo>
                  <a:lnTo>
                    <a:pt x="0" y="1790"/>
                  </a:lnTo>
                  <a:cubicBezTo>
                    <a:pt x="0" y="1886"/>
                    <a:pt x="77" y="1963"/>
                    <a:pt x="172" y="1963"/>
                  </a:cubicBezTo>
                  <a:lnTo>
                    <a:pt x="909" y="1963"/>
                  </a:lnTo>
                  <a:cubicBezTo>
                    <a:pt x="814" y="1963"/>
                    <a:pt x="737" y="1886"/>
                    <a:pt x="737" y="1790"/>
                  </a:cubicBezTo>
                  <a:lnTo>
                    <a:pt x="737" y="1006"/>
                  </a:lnTo>
                  <a:cubicBezTo>
                    <a:pt x="737" y="451"/>
                    <a:pt x="1187" y="10"/>
                    <a:pt x="1742"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92"/>
            <p:cNvSpPr/>
            <p:nvPr/>
          </p:nvSpPr>
          <p:spPr>
            <a:xfrm>
              <a:off x="3728990" y="3507274"/>
              <a:ext cx="9847" cy="30856"/>
            </a:xfrm>
            <a:custGeom>
              <a:rect b="b" l="l" r="r" t="t"/>
              <a:pathLst>
                <a:path extrusionOk="0" h="1175" w="375">
                  <a:moveTo>
                    <a:pt x="188" y="0"/>
                  </a:moveTo>
                  <a:cubicBezTo>
                    <a:pt x="94" y="0"/>
                    <a:pt x="1" y="60"/>
                    <a:pt x="1" y="179"/>
                  </a:cubicBezTo>
                  <a:lnTo>
                    <a:pt x="1" y="1175"/>
                  </a:lnTo>
                  <a:lnTo>
                    <a:pt x="374" y="1175"/>
                  </a:lnTo>
                  <a:lnTo>
                    <a:pt x="374" y="179"/>
                  </a:lnTo>
                  <a:cubicBezTo>
                    <a:pt x="374" y="60"/>
                    <a:pt x="281" y="0"/>
                    <a:pt x="188"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92"/>
            <p:cNvSpPr/>
            <p:nvPr/>
          </p:nvSpPr>
          <p:spPr>
            <a:xfrm>
              <a:off x="3768958" y="3507274"/>
              <a:ext cx="9821" cy="30856"/>
            </a:xfrm>
            <a:custGeom>
              <a:rect b="b" l="l" r="r" t="t"/>
              <a:pathLst>
                <a:path extrusionOk="0" h="1175" w="374">
                  <a:moveTo>
                    <a:pt x="187" y="0"/>
                  </a:moveTo>
                  <a:cubicBezTo>
                    <a:pt x="94" y="0"/>
                    <a:pt x="1" y="60"/>
                    <a:pt x="1" y="179"/>
                  </a:cubicBezTo>
                  <a:lnTo>
                    <a:pt x="1" y="1175"/>
                  </a:lnTo>
                  <a:lnTo>
                    <a:pt x="374" y="1175"/>
                  </a:lnTo>
                  <a:lnTo>
                    <a:pt x="374" y="179"/>
                  </a:lnTo>
                  <a:cubicBezTo>
                    <a:pt x="374" y="60"/>
                    <a:pt x="281" y="0"/>
                    <a:pt x="187"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92"/>
            <p:cNvSpPr/>
            <p:nvPr/>
          </p:nvSpPr>
          <p:spPr>
            <a:xfrm>
              <a:off x="3544540" y="3586342"/>
              <a:ext cx="116384" cy="113890"/>
            </a:xfrm>
            <a:custGeom>
              <a:rect b="b" l="l" r="r" t="t"/>
              <a:pathLst>
                <a:path extrusionOk="0" h="4337" w="4432">
                  <a:moveTo>
                    <a:pt x="3517" y="0"/>
                  </a:moveTo>
                  <a:cubicBezTo>
                    <a:pt x="3391" y="0"/>
                    <a:pt x="3265" y="48"/>
                    <a:pt x="3168" y="145"/>
                  </a:cubicBezTo>
                  <a:lnTo>
                    <a:pt x="192" y="3121"/>
                  </a:lnTo>
                  <a:cubicBezTo>
                    <a:pt x="0" y="3313"/>
                    <a:pt x="0" y="3619"/>
                    <a:pt x="192" y="3810"/>
                  </a:cubicBezTo>
                  <a:lnTo>
                    <a:pt x="575" y="4193"/>
                  </a:lnTo>
                  <a:cubicBezTo>
                    <a:pt x="670" y="4289"/>
                    <a:pt x="795" y="4337"/>
                    <a:pt x="919" y="4337"/>
                  </a:cubicBezTo>
                  <a:cubicBezTo>
                    <a:pt x="1043" y="4337"/>
                    <a:pt x="1168" y="4289"/>
                    <a:pt x="1264" y="4193"/>
                  </a:cubicBezTo>
                  <a:lnTo>
                    <a:pt x="4240" y="1207"/>
                  </a:lnTo>
                  <a:cubicBezTo>
                    <a:pt x="4431" y="1016"/>
                    <a:pt x="4431" y="709"/>
                    <a:pt x="4240" y="528"/>
                  </a:cubicBezTo>
                  <a:lnTo>
                    <a:pt x="3857" y="135"/>
                  </a:lnTo>
                  <a:cubicBezTo>
                    <a:pt x="3763" y="45"/>
                    <a:pt x="3640" y="0"/>
                    <a:pt x="3517"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92"/>
            <p:cNvSpPr/>
            <p:nvPr/>
          </p:nvSpPr>
          <p:spPr>
            <a:xfrm>
              <a:off x="3544540" y="3586369"/>
              <a:ext cx="101810" cy="113863"/>
            </a:xfrm>
            <a:custGeom>
              <a:rect b="b" l="l" r="r" t="t"/>
              <a:pathLst>
                <a:path extrusionOk="0" h="4336" w="3877">
                  <a:moveTo>
                    <a:pt x="3513" y="0"/>
                  </a:moveTo>
                  <a:cubicBezTo>
                    <a:pt x="3388" y="0"/>
                    <a:pt x="3264" y="48"/>
                    <a:pt x="3168" y="144"/>
                  </a:cubicBezTo>
                  <a:lnTo>
                    <a:pt x="192" y="3120"/>
                  </a:lnTo>
                  <a:cubicBezTo>
                    <a:pt x="0" y="3312"/>
                    <a:pt x="0" y="3618"/>
                    <a:pt x="192" y="3809"/>
                  </a:cubicBezTo>
                  <a:lnTo>
                    <a:pt x="575" y="4192"/>
                  </a:lnTo>
                  <a:cubicBezTo>
                    <a:pt x="670" y="4288"/>
                    <a:pt x="795" y="4336"/>
                    <a:pt x="919" y="4336"/>
                  </a:cubicBezTo>
                  <a:cubicBezTo>
                    <a:pt x="1043" y="4336"/>
                    <a:pt x="1168" y="4288"/>
                    <a:pt x="1264" y="4192"/>
                  </a:cubicBezTo>
                  <a:lnTo>
                    <a:pt x="1283" y="4163"/>
                  </a:lnTo>
                  <a:lnTo>
                    <a:pt x="919" y="3809"/>
                  </a:lnTo>
                  <a:cubicBezTo>
                    <a:pt x="728" y="3618"/>
                    <a:pt x="728" y="3312"/>
                    <a:pt x="919" y="3120"/>
                  </a:cubicBezTo>
                  <a:lnTo>
                    <a:pt x="3876" y="163"/>
                  </a:lnTo>
                  <a:lnTo>
                    <a:pt x="3857" y="144"/>
                  </a:lnTo>
                  <a:cubicBezTo>
                    <a:pt x="3761" y="48"/>
                    <a:pt x="3637" y="0"/>
                    <a:pt x="3513"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92"/>
            <p:cNvSpPr/>
            <p:nvPr/>
          </p:nvSpPr>
          <p:spPr>
            <a:xfrm>
              <a:off x="3618409" y="3586106"/>
              <a:ext cx="42515" cy="41491"/>
            </a:xfrm>
            <a:custGeom>
              <a:rect b="b" l="l" r="r" t="t"/>
              <a:pathLst>
                <a:path extrusionOk="0" h="1580" w="1619">
                  <a:moveTo>
                    <a:pt x="700" y="1"/>
                  </a:moveTo>
                  <a:cubicBezTo>
                    <a:pt x="575" y="1"/>
                    <a:pt x="451" y="49"/>
                    <a:pt x="355" y="144"/>
                  </a:cubicBezTo>
                  <a:lnTo>
                    <a:pt x="1" y="508"/>
                  </a:lnTo>
                  <a:lnTo>
                    <a:pt x="1073" y="1580"/>
                  </a:lnTo>
                  <a:lnTo>
                    <a:pt x="1437" y="1226"/>
                  </a:lnTo>
                  <a:cubicBezTo>
                    <a:pt x="1618" y="1034"/>
                    <a:pt x="1618" y="728"/>
                    <a:pt x="1437" y="537"/>
                  </a:cubicBezTo>
                  <a:lnTo>
                    <a:pt x="1044" y="144"/>
                  </a:lnTo>
                  <a:cubicBezTo>
                    <a:pt x="948" y="49"/>
                    <a:pt x="824" y="1"/>
                    <a:pt x="700"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92"/>
            <p:cNvSpPr/>
            <p:nvPr/>
          </p:nvSpPr>
          <p:spPr>
            <a:xfrm>
              <a:off x="3618409" y="3586106"/>
              <a:ext cx="27941" cy="22899"/>
            </a:xfrm>
            <a:custGeom>
              <a:rect b="b" l="l" r="r" t="t"/>
              <a:pathLst>
                <a:path extrusionOk="0" h="872" w="1064">
                  <a:moveTo>
                    <a:pt x="652" y="1"/>
                  </a:moveTo>
                  <a:lnTo>
                    <a:pt x="604" y="10"/>
                  </a:lnTo>
                  <a:cubicBezTo>
                    <a:pt x="508" y="29"/>
                    <a:pt x="422" y="77"/>
                    <a:pt x="355" y="144"/>
                  </a:cubicBezTo>
                  <a:lnTo>
                    <a:pt x="87" y="412"/>
                  </a:lnTo>
                  <a:lnTo>
                    <a:pt x="1" y="498"/>
                  </a:lnTo>
                  <a:lnTo>
                    <a:pt x="374" y="872"/>
                  </a:lnTo>
                  <a:lnTo>
                    <a:pt x="1063" y="173"/>
                  </a:lnTo>
                  <a:lnTo>
                    <a:pt x="1044" y="144"/>
                  </a:lnTo>
                  <a:lnTo>
                    <a:pt x="1015" y="116"/>
                  </a:lnTo>
                  <a:lnTo>
                    <a:pt x="996" y="106"/>
                  </a:lnTo>
                  <a:cubicBezTo>
                    <a:pt x="910" y="39"/>
                    <a:pt x="805" y="10"/>
                    <a:pt x="700"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5" name="Google Shape;3125;p192"/>
          <p:cNvGrpSpPr/>
          <p:nvPr/>
        </p:nvGrpSpPr>
        <p:grpSpPr>
          <a:xfrm>
            <a:off x="6685803" y="2037554"/>
            <a:ext cx="334290" cy="362677"/>
            <a:chOff x="3095178" y="1502716"/>
            <a:chExt cx="334290" cy="362677"/>
          </a:xfrm>
        </p:grpSpPr>
        <p:sp>
          <p:nvSpPr>
            <p:cNvPr id="3126" name="Google Shape;3126;p192"/>
            <p:cNvSpPr/>
            <p:nvPr/>
          </p:nvSpPr>
          <p:spPr>
            <a:xfrm>
              <a:off x="3125351" y="1502716"/>
              <a:ext cx="304117" cy="304117"/>
            </a:xfrm>
            <a:custGeom>
              <a:rect b="b" l="l" r="r" t="t"/>
              <a:pathLst>
                <a:path extrusionOk="0" h="11581" w="11581">
                  <a:moveTo>
                    <a:pt x="5790" y="0"/>
                  </a:moveTo>
                  <a:cubicBezTo>
                    <a:pt x="2594" y="0"/>
                    <a:pt x="0" y="2594"/>
                    <a:pt x="0" y="5790"/>
                  </a:cubicBezTo>
                  <a:cubicBezTo>
                    <a:pt x="0" y="8987"/>
                    <a:pt x="2594" y="11580"/>
                    <a:pt x="5790" y="11580"/>
                  </a:cubicBezTo>
                  <a:cubicBezTo>
                    <a:pt x="8987" y="11580"/>
                    <a:pt x="11580" y="8987"/>
                    <a:pt x="11580" y="5790"/>
                  </a:cubicBezTo>
                  <a:cubicBezTo>
                    <a:pt x="11580" y="2594"/>
                    <a:pt x="8987" y="0"/>
                    <a:pt x="5790" y="0"/>
                  </a:cubicBezTo>
                  <a:close/>
                </a:path>
              </a:pathLst>
            </a:custGeom>
            <a:solidFill>
              <a:srgbClr val="7F91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92"/>
            <p:cNvSpPr/>
            <p:nvPr/>
          </p:nvSpPr>
          <p:spPr>
            <a:xfrm>
              <a:off x="3095178" y="1505973"/>
              <a:ext cx="289306" cy="300887"/>
            </a:xfrm>
            <a:custGeom>
              <a:rect b="b" l="l" r="r" t="t"/>
              <a:pathLst>
                <a:path extrusionOk="0" h="11458" w="11017">
                  <a:moveTo>
                    <a:pt x="5752" y="1"/>
                  </a:moveTo>
                  <a:cubicBezTo>
                    <a:pt x="1963" y="785"/>
                    <a:pt x="1" y="5006"/>
                    <a:pt x="1838" y="8413"/>
                  </a:cubicBezTo>
                  <a:cubicBezTo>
                    <a:pt x="2909" y="10399"/>
                    <a:pt x="4916" y="11458"/>
                    <a:pt x="6949" y="11458"/>
                  </a:cubicBezTo>
                  <a:cubicBezTo>
                    <a:pt x="8403" y="11458"/>
                    <a:pt x="9870" y="10915"/>
                    <a:pt x="11016" y="9781"/>
                  </a:cubicBezTo>
                  <a:lnTo>
                    <a:pt x="11016" y="9781"/>
                  </a:lnTo>
                  <a:cubicBezTo>
                    <a:pt x="10624" y="9858"/>
                    <a:pt x="10231" y="9896"/>
                    <a:pt x="9839" y="9896"/>
                  </a:cubicBezTo>
                  <a:cubicBezTo>
                    <a:pt x="7485" y="9896"/>
                    <a:pt x="5370" y="8480"/>
                    <a:pt x="4480" y="6317"/>
                  </a:cubicBezTo>
                  <a:cubicBezTo>
                    <a:pt x="3580" y="4145"/>
                    <a:pt x="4087" y="1647"/>
                    <a:pt x="5752" y="1"/>
                  </a:cubicBezTo>
                  <a:close/>
                </a:path>
              </a:pathLst>
            </a:custGeom>
            <a:solidFill>
              <a:srgbClr val="6A7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92"/>
            <p:cNvSpPr/>
            <p:nvPr/>
          </p:nvSpPr>
          <p:spPr>
            <a:xfrm>
              <a:off x="3125351" y="1503215"/>
              <a:ext cx="303854" cy="303356"/>
            </a:xfrm>
            <a:custGeom>
              <a:rect b="b" l="l" r="r" t="t"/>
              <a:pathLst>
                <a:path extrusionOk="0" h="11552" w="11571">
                  <a:moveTo>
                    <a:pt x="5570" y="2881"/>
                  </a:moveTo>
                  <a:lnTo>
                    <a:pt x="5570" y="5551"/>
                  </a:lnTo>
                  <a:lnTo>
                    <a:pt x="2230" y="5551"/>
                  </a:lnTo>
                  <a:cubicBezTo>
                    <a:pt x="2240" y="4642"/>
                    <a:pt x="2402" y="3733"/>
                    <a:pt x="2708" y="2881"/>
                  </a:cubicBezTo>
                  <a:close/>
                  <a:moveTo>
                    <a:pt x="8872" y="2881"/>
                  </a:moveTo>
                  <a:cubicBezTo>
                    <a:pt x="9168" y="3733"/>
                    <a:pt x="9331" y="4642"/>
                    <a:pt x="9350" y="5551"/>
                  </a:cubicBezTo>
                  <a:lnTo>
                    <a:pt x="6010" y="5551"/>
                  </a:lnTo>
                  <a:lnTo>
                    <a:pt x="6010" y="2881"/>
                  </a:lnTo>
                  <a:close/>
                  <a:moveTo>
                    <a:pt x="5560" y="5991"/>
                  </a:moveTo>
                  <a:lnTo>
                    <a:pt x="5560" y="8671"/>
                  </a:lnTo>
                  <a:lnTo>
                    <a:pt x="2708" y="8671"/>
                  </a:lnTo>
                  <a:cubicBezTo>
                    <a:pt x="2402" y="7810"/>
                    <a:pt x="2240" y="6901"/>
                    <a:pt x="2230" y="5991"/>
                  </a:cubicBezTo>
                  <a:close/>
                  <a:moveTo>
                    <a:pt x="9350" y="5991"/>
                  </a:moveTo>
                  <a:cubicBezTo>
                    <a:pt x="9331" y="6901"/>
                    <a:pt x="9168" y="7810"/>
                    <a:pt x="8872" y="8671"/>
                  </a:cubicBezTo>
                  <a:lnTo>
                    <a:pt x="8872" y="8661"/>
                  </a:lnTo>
                  <a:lnTo>
                    <a:pt x="6010" y="8661"/>
                  </a:lnTo>
                  <a:lnTo>
                    <a:pt x="6010" y="5991"/>
                  </a:lnTo>
                  <a:close/>
                  <a:moveTo>
                    <a:pt x="5570" y="0"/>
                  </a:moveTo>
                  <a:lnTo>
                    <a:pt x="5570" y="2431"/>
                  </a:lnTo>
                  <a:lnTo>
                    <a:pt x="2881" y="2431"/>
                  </a:lnTo>
                  <a:cubicBezTo>
                    <a:pt x="3484" y="1044"/>
                    <a:pt x="4460" y="106"/>
                    <a:pt x="5570" y="0"/>
                  </a:cubicBezTo>
                  <a:lnTo>
                    <a:pt x="5570" y="0"/>
                  </a:lnTo>
                  <a:cubicBezTo>
                    <a:pt x="4977" y="20"/>
                    <a:pt x="4402" y="125"/>
                    <a:pt x="3847" y="316"/>
                  </a:cubicBezTo>
                  <a:cubicBezTo>
                    <a:pt x="3264" y="823"/>
                    <a:pt x="2766" y="1551"/>
                    <a:pt x="2412" y="2431"/>
                  </a:cubicBezTo>
                  <a:lnTo>
                    <a:pt x="1062" y="2431"/>
                  </a:lnTo>
                  <a:cubicBezTo>
                    <a:pt x="957" y="2575"/>
                    <a:pt x="861" y="2718"/>
                    <a:pt x="775" y="2871"/>
                  </a:cubicBezTo>
                  <a:lnTo>
                    <a:pt x="2240" y="2871"/>
                  </a:lnTo>
                  <a:cubicBezTo>
                    <a:pt x="1952" y="3742"/>
                    <a:pt x="1799" y="4642"/>
                    <a:pt x="1780" y="5551"/>
                  </a:cubicBezTo>
                  <a:lnTo>
                    <a:pt x="0" y="5551"/>
                  </a:lnTo>
                  <a:lnTo>
                    <a:pt x="0" y="5771"/>
                  </a:lnTo>
                  <a:lnTo>
                    <a:pt x="0" y="5991"/>
                  </a:lnTo>
                  <a:lnTo>
                    <a:pt x="1780" y="5991"/>
                  </a:lnTo>
                  <a:cubicBezTo>
                    <a:pt x="1799" y="6901"/>
                    <a:pt x="1952" y="7800"/>
                    <a:pt x="2240" y="8661"/>
                  </a:cubicBezTo>
                  <a:lnTo>
                    <a:pt x="775" y="8661"/>
                  </a:lnTo>
                  <a:cubicBezTo>
                    <a:pt x="861" y="8815"/>
                    <a:pt x="957" y="8968"/>
                    <a:pt x="1062" y="9111"/>
                  </a:cubicBezTo>
                  <a:lnTo>
                    <a:pt x="2412" y="9111"/>
                  </a:lnTo>
                  <a:cubicBezTo>
                    <a:pt x="2766" y="9992"/>
                    <a:pt x="3264" y="10719"/>
                    <a:pt x="3847" y="11226"/>
                  </a:cubicBezTo>
                  <a:cubicBezTo>
                    <a:pt x="4398" y="11416"/>
                    <a:pt x="4968" y="11531"/>
                    <a:pt x="5556" y="11551"/>
                  </a:cubicBezTo>
                  <a:lnTo>
                    <a:pt x="5556" y="11551"/>
                  </a:lnTo>
                  <a:cubicBezTo>
                    <a:pt x="4457" y="11434"/>
                    <a:pt x="3483" y="10497"/>
                    <a:pt x="2881" y="9111"/>
                  </a:cubicBezTo>
                  <a:lnTo>
                    <a:pt x="5560" y="9111"/>
                  </a:lnTo>
                  <a:lnTo>
                    <a:pt x="5560" y="11551"/>
                  </a:lnTo>
                  <a:lnTo>
                    <a:pt x="5560" y="11551"/>
                  </a:lnTo>
                  <a:cubicBezTo>
                    <a:pt x="5559" y="11551"/>
                    <a:pt x="5557" y="11551"/>
                    <a:pt x="5556" y="11551"/>
                  </a:cubicBezTo>
                  <a:lnTo>
                    <a:pt x="5556" y="11551"/>
                  </a:lnTo>
                  <a:cubicBezTo>
                    <a:pt x="5557" y="11551"/>
                    <a:pt x="5559" y="11552"/>
                    <a:pt x="5560" y="11552"/>
                  </a:cubicBezTo>
                  <a:lnTo>
                    <a:pt x="5560" y="11551"/>
                  </a:lnTo>
                  <a:lnTo>
                    <a:pt x="5560" y="11551"/>
                  </a:lnTo>
                  <a:cubicBezTo>
                    <a:pt x="5564" y="11552"/>
                    <a:pt x="5567" y="11552"/>
                    <a:pt x="5570" y="11552"/>
                  </a:cubicBezTo>
                  <a:lnTo>
                    <a:pt x="6010" y="11552"/>
                  </a:lnTo>
                  <a:lnTo>
                    <a:pt x="6010" y="9111"/>
                  </a:lnTo>
                  <a:lnTo>
                    <a:pt x="8690" y="9111"/>
                  </a:lnTo>
                  <a:cubicBezTo>
                    <a:pt x="8087" y="10499"/>
                    <a:pt x="7120" y="11437"/>
                    <a:pt x="6010" y="11552"/>
                  </a:cubicBezTo>
                  <a:cubicBezTo>
                    <a:pt x="6594" y="11533"/>
                    <a:pt x="7178" y="11418"/>
                    <a:pt x="7733" y="11226"/>
                  </a:cubicBezTo>
                  <a:cubicBezTo>
                    <a:pt x="8317" y="10719"/>
                    <a:pt x="8805" y="9992"/>
                    <a:pt x="9168" y="9111"/>
                  </a:cubicBezTo>
                  <a:lnTo>
                    <a:pt x="10518" y="9111"/>
                  </a:lnTo>
                  <a:cubicBezTo>
                    <a:pt x="10614" y="8968"/>
                    <a:pt x="10709" y="8824"/>
                    <a:pt x="10805" y="8671"/>
                  </a:cubicBezTo>
                  <a:lnTo>
                    <a:pt x="9341" y="8671"/>
                  </a:lnTo>
                  <a:cubicBezTo>
                    <a:pt x="9618" y="7800"/>
                    <a:pt x="9771" y="6901"/>
                    <a:pt x="9790" y="5991"/>
                  </a:cubicBezTo>
                  <a:lnTo>
                    <a:pt x="11571" y="5991"/>
                  </a:lnTo>
                  <a:lnTo>
                    <a:pt x="11571" y="5771"/>
                  </a:lnTo>
                  <a:lnTo>
                    <a:pt x="11571" y="5551"/>
                  </a:lnTo>
                  <a:lnTo>
                    <a:pt x="9790" y="5551"/>
                  </a:lnTo>
                  <a:cubicBezTo>
                    <a:pt x="9771" y="4642"/>
                    <a:pt x="9618" y="3742"/>
                    <a:pt x="9341" y="2881"/>
                  </a:cubicBezTo>
                  <a:lnTo>
                    <a:pt x="10805" y="2881"/>
                  </a:lnTo>
                  <a:cubicBezTo>
                    <a:pt x="10709" y="2728"/>
                    <a:pt x="10614" y="2575"/>
                    <a:pt x="10518" y="2431"/>
                  </a:cubicBezTo>
                  <a:lnTo>
                    <a:pt x="9168" y="2431"/>
                  </a:lnTo>
                  <a:cubicBezTo>
                    <a:pt x="8805" y="1551"/>
                    <a:pt x="8317" y="823"/>
                    <a:pt x="7733" y="316"/>
                  </a:cubicBezTo>
                  <a:cubicBezTo>
                    <a:pt x="7178" y="125"/>
                    <a:pt x="6594" y="10"/>
                    <a:pt x="6010" y="0"/>
                  </a:cubicBezTo>
                  <a:lnTo>
                    <a:pt x="6010" y="0"/>
                  </a:lnTo>
                  <a:cubicBezTo>
                    <a:pt x="7120" y="106"/>
                    <a:pt x="8087" y="1044"/>
                    <a:pt x="8699" y="2431"/>
                  </a:cubicBezTo>
                  <a:lnTo>
                    <a:pt x="6010" y="2431"/>
                  </a:lnTo>
                  <a:lnTo>
                    <a:pt x="6010" y="0"/>
                  </a:ln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92"/>
            <p:cNvSpPr/>
            <p:nvPr/>
          </p:nvSpPr>
          <p:spPr>
            <a:xfrm>
              <a:off x="3125351" y="1505973"/>
              <a:ext cx="229224" cy="300598"/>
            </a:xfrm>
            <a:custGeom>
              <a:rect b="b" l="l" r="r" t="t"/>
              <a:pathLst>
                <a:path extrusionOk="0" h="11447" w="8729">
                  <a:moveTo>
                    <a:pt x="4594" y="1"/>
                  </a:moveTo>
                  <a:lnTo>
                    <a:pt x="4594" y="1"/>
                  </a:lnTo>
                  <a:cubicBezTo>
                    <a:pt x="4345" y="58"/>
                    <a:pt x="4096" y="125"/>
                    <a:pt x="3847" y="211"/>
                  </a:cubicBezTo>
                  <a:cubicBezTo>
                    <a:pt x="3264" y="718"/>
                    <a:pt x="2766" y="1446"/>
                    <a:pt x="2412" y="2326"/>
                  </a:cubicBezTo>
                  <a:lnTo>
                    <a:pt x="1062" y="2326"/>
                  </a:lnTo>
                  <a:cubicBezTo>
                    <a:pt x="957" y="2470"/>
                    <a:pt x="861" y="2613"/>
                    <a:pt x="775" y="2766"/>
                  </a:cubicBezTo>
                  <a:lnTo>
                    <a:pt x="2240" y="2766"/>
                  </a:lnTo>
                  <a:cubicBezTo>
                    <a:pt x="1952" y="3637"/>
                    <a:pt x="1799" y="4537"/>
                    <a:pt x="1780" y="5446"/>
                  </a:cubicBezTo>
                  <a:lnTo>
                    <a:pt x="0" y="5446"/>
                  </a:lnTo>
                  <a:lnTo>
                    <a:pt x="0" y="5666"/>
                  </a:lnTo>
                  <a:lnTo>
                    <a:pt x="0" y="5886"/>
                  </a:lnTo>
                  <a:lnTo>
                    <a:pt x="1780" y="5886"/>
                  </a:lnTo>
                  <a:cubicBezTo>
                    <a:pt x="1799" y="6796"/>
                    <a:pt x="1952" y="7695"/>
                    <a:pt x="2240" y="8556"/>
                  </a:cubicBezTo>
                  <a:lnTo>
                    <a:pt x="775" y="8556"/>
                  </a:lnTo>
                  <a:cubicBezTo>
                    <a:pt x="861" y="8710"/>
                    <a:pt x="957" y="8863"/>
                    <a:pt x="1062" y="9006"/>
                  </a:cubicBezTo>
                  <a:lnTo>
                    <a:pt x="2412" y="9006"/>
                  </a:lnTo>
                  <a:cubicBezTo>
                    <a:pt x="2766" y="9887"/>
                    <a:pt x="3264" y="10614"/>
                    <a:pt x="3847" y="11121"/>
                  </a:cubicBezTo>
                  <a:cubicBezTo>
                    <a:pt x="4402" y="11313"/>
                    <a:pt x="4977" y="11428"/>
                    <a:pt x="5570" y="11447"/>
                  </a:cubicBezTo>
                  <a:cubicBezTo>
                    <a:pt x="4460" y="11332"/>
                    <a:pt x="3484" y="10394"/>
                    <a:pt x="2881" y="9006"/>
                  </a:cubicBezTo>
                  <a:lnTo>
                    <a:pt x="5570" y="9006"/>
                  </a:lnTo>
                  <a:lnTo>
                    <a:pt x="5570" y="11447"/>
                  </a:lnTo>
                  <a:lnTo>
                    <a:pt x="6010" y="11447"/>
                  </a:lnTo>
                  <a:lnTo>
                    <a:pt x="6010" y="9246"/>
                  </a:lnTo>
                  <a:cubicBezTo>
                    <a:pt x="5647" y="9054"/>
                    <a:pt x="5302" y="8824"/>
                    <a:pt x="4986" y="8566"/>
                  </a:cubicBezTo>
                  <a:lnTo>
                    <a:pt x="2708" y="8566"/>
                  </a:lnTo>
                  <a:cubicBezTo>
                    <a:pt x="2402" y="7705"/>
                    <a:pt x="2240" y="6805"/>
                    <a:pt x="2230" y="5886"/>
                  </a:cubicBezTo>
                  <a:lnTo>
                    <a:pt x="3168" y="5886"/>
                  </a:lnTo>
                  <a:cubicBezTo>
                    <a:pt x="3120" y="5743"/>
                    <a:pt x="3082" y="5599"/>
                    <a:pt x="3053" y="5446"/>
                  </a:cubicBezTo>
                  <a:lnTo>
                    <a:pt x="2230" y="5446"/>
                  </a:lnTo>
                  <a:cubicBezTo>
                    <a:pt x="2240" y="4537"/>
                    <a:pt x="2402" y="3628"/>
                    <a:pt x="2708" y="2776"/>
                  </a:cubicBezTo>
                  <a:lnTo>
                    <a:pt x="3053" y="2776"/>
                  </a:lnTo>
                  <a:cubicBezTo>
                    <a:pt x="3082" y="2623"/>
                    <a:pt x="3130" y="2470"/>
                    <a:pt x="3168" y="2326"/>
                  </a:cubicBezTo>
                  <a:lnTo>
                    <a:pt x="2881" y="2326"/>
                  </a:lnTo>
                  <a:cubicBezTo>
                    <a:pt x="3149" y="1666"/>
                    <a:pt x="3570" y="1063"/>
                    <a:pt x="4096" y="575"/>
                  </a:cubicBezTo>
                  <a:cubicBezTo>
                    <a:pt x="4249" y="374"/>
                    <a:pt x="4422" y="183"/>
                    <a:pt x="4594" y="1"/>
                  </a:cubicBezTo>
                  <a:close/>
                  <a:moveTo>
                    <a:pt x="8231" y="9877"/>
                  </a:moveTo>
                  <a:cubicBezTo>
                    <a:pt x="7647" y="10777"/>
                    <a:pt x="6872" y="11361"/>
                    <a:pt x="6010" y="11447"/>
                  </a:cubicBezTo>
                  <a:cubicBezTo>
                    <a:pt x="6594" y="11428"/>
                    <a:pt x="7178" y="11313"/>
                    <a:pt x="7733" y="11121"/>
                  </a:cubicBezTo>
                  <a:cubicBezTo>
                    <a:pt x="8125" y="10767"/>
                    <a:pt x="8460" y="10356"/>
                    <a:pt x="8728" y="9896"/>
                  </a:cubicBezTo>
                  <a:lnTo>
                    <a:pt x="8690" y="9896"/>
                  </a:lnTo>
                  <a:cubicBezTo>
                    <a:pt x="8537" y="9896"/>
                    <a:pt x="8384" y="9887"/>
                    <a:pt x="8231" y="9877"/>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92"/>
            <p:cNvSpPr/>
            <p:nvPr/>
          </p:nvSpPr>
          <p:spPr>
            <a:xfrm>
              <a:off x="3177871" y="1795253"/>
              <a:ext cx="198814" cy="70140"/>
            </a:xfrm>
            <a:custGeom>
              <a:rect b="b" l="l" r="r" t="t"/>
              <a:pathLst>
                <a:path extrusionOk="0" h="2671" w="7571">
                  <a:moveTo>
                    <a:pt x="2450" y="0"/>
                  </a:moveTo>
                  <a:lnTo>
                    <a:pt x="584" y="670"/>
                  </a:lnTo>
                  <a:cubicBezTo>
                    <a:pt x="230" y="804"/>
                    <a:pt x="0" y="1139"/>
                    <a:pt x="0" y="1512"/>
                  </a:cubicBezTo>
                  <a:lnTo>
                    <a:pt x="0" y="2450"/>
                  </a:lnTo>
                  <a:cubicBezTo>
                    <a:pt x="0" y="2574"/>
                    <a:pt x="96" y="2670"/>
                    <a:pt x="230" y="2670"/>
                  </a:cubicBezTo>
                  <a:lnTo>
                    <a:pt x="7350" y="2670"/>
                  </a:lnTo>
                  <a:cubicBezTo>
                    <a:pt x="7475" y="2670"/>
                    <a:pt x="7570" y="2565"/>
                    <a:pt x="7570" y="2450"/>
                  </a:cubicBezTo>
                  <a:lnTo>
                    <a:pt x="7570" y="1512"/>
                  </a:lnTo>
                  <a:cubicBezTo>
                    <a:pt x="7570" y="1139"/>
                    <a:pt x="7341" y="804"/>
                    <a:pt x="6987" y="670"/>
                  </a:cubicBezTo>
                  <a:lnTo>
                    <a:pt x="5120" y="0"/>
                  </a:lnTo>
                  <a:lnTo>
                    <a:pt x="3790" y="450"/>
                  </a:lnTo>
                  <a:lnTo>
                    <a:pt x="2450" y="0"/>
                  </a:ln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92"/>
            <p:cNvSpPr/>
            <p:nvPr/>
          </p:nvSpPr>
          <p:spPr>
            <a:xfrm>
              <a:off x="3265580" y="1818624"/>
              <a:ext cx="23398" cy="46769"/>
            </a:xfrm>
            <a:custGeom>
              <a:rect b="b" l="l" r="r" t="t"/>
              <a:pathLst>
                <a:path extrusionOk="0" h="1781" w="891">
                  <a:moveTo>
                    <a:pt x="211" y="0"/>
                  </a:moveTo>
                  <a:lnTo>
                    <a:pt x="0" y="1780"/>
                  </a:lnTo>
                  <a:lnTo>
                    <a:pt x="890" y="1780"/>
                  </a:lnTo>
                  <a:lnTo>
                    <a:pt x="680" y="0"/>
                  </a:lnTo>
                  <a:close/>
                </a:path>
              </a:pathLst>
            </a:custGeom>
            <a:solidFill>
              <a:srgbClr val="4760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92"/>
            <p:cNvSpPr/>
            <p:nvPr/>
          </p:nvSpPr>
          <p:spPr>
            <a:xfrm>
              <a:off x="3267076" y="1806807"/>
              <a:ext cx="20378" cy="19879"/>
            </a:xfrm>
            <a:custGeom>
              <a:rect b="b" l="l" r="r" t="t"/>
              <a:pathLst>
                <a:path extrusionOk="0" h="757" w="776">
                  <a:moveTo>
                    <a:pt x="1" y="0"/>
                  </a:moveTo>
                  <a:lnTo>
                    <a:pt x="1" y="603"/>
                  </a:lnTo>
                  <a:cubicBezTo>
                    <a:pt x="1" y="689"/>
                    <a:pt x="68" y="756"/>
                    <a:pt x="154" y="756"/>
                  </a:cubicBezTo>
                  <a:lnTo>
                    <a:pt x="623" y="756"/>
                  </a:lnTo>
                  <a:cubicBezTo>
                    <a:pt x="709" y="756"/>
                    <a:pt x="776" y="689"/>
                    <a:pt x="776" y="603"/>
                  </a:cubicBezTo>
                  <a:lnTo>
                    <a:pt x="776" y="0"/>
                  </a:lnTo>
                  <a:close/>
                </a:path>
              </a:pathLst>
            </a:custGeom>
            <a:solidFill>
              <a:srgbClr val="465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92"/>
            <p:cNvSpPr/>
            <p:nvPr/>
          </p:nvSpPr>
          <p:spPr>
            <a:xfrm>
              <a:off x="3341734" y="1818861"/>
              <a:ext cx="34952" cy="46533"/>
            </a:xfrm>
            <a:custGeom>
              <a:rect b="b" l="l" r="r" t="t"/>
              <a:pathLst>
                <a:path extrusionOk="0" h="1772" w="1331">
                  <a:moveTo>
                    <a:pt x="1091" y="1"/>
                  </a:moveTo>
                  <a:lnTo>
                    <a:pt x="258" y="843"/>
                  </a:lnTo>
                  <a:cubicBezTo>
                    <a:pt x="86" y="1006"/>
                    <a:pt x="0" y="1235"/>
                    <a:pt x="0" y="1474"/>
                  </a:cubicBezTo>
                  <a:lnTo>
                    <a:pt x="0" y="1771"/>
                  </a:lnTo>
                  <a:lnTo>
                    <a:pt x="1110" y="1771"/>
                  </a:lnTo>
                  <a:cubicBezTo>
                    <a:pt x="1235" y="1771"/>
                    <a:pt x="1330" y="1666"/>
                    <a:pt x="1330" y="1551"/>
                  </a:cubicBezTo>
                  <a:lnTo>
                    <a:pt x="1330" y="613"/>
                  </a:lnTo>
                  <a:cubicBezTo>
                    <a:pt x="1330" y="383"/>
                    <a:pt x="1244" y="173"/>
                    <a:pt x="1091"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92"/>
            <p:cNvSpPr/>
            <p:nvPr/>
          </p:nvSpPr>
          <p:spPr>
            <a:xfrm>
              <a:off x="3213060" y="1614033"/>
              <a:ext cx="128700" cy="93538"/>
            </a:xfrm>
            <a:custGeom>
              <a:rect b="b" l="l" r="r" t="t"/>
              <a:pathLst>
                <a:path extrusionOk="0" h="3562" w="4901">
                  <a:moveTo>
                    <a:pt x="1763" y="1"/>
                  </a:moveTo>
                  <a:cubicBezTo>
                    <a:pt x="785" y="1"/>
                    <a:pt x="0" y="801"/>
                    <a:pt x="0" y="1771"/>
                  </a:cubicBezTo>
                  <a:lnTo>
                    <a:pt x="0" y="2307"/>
                  </a:lnTo>
                  <a:cubicBezTo>
                    <a:pt x="0" y="2547"/>
                    <a:pt x="38" y="2786"/>
                    <a:pt x="115" y="3006"/>
                  </a:cubicBezTo>
                  <a:lnTo>
                    <a:pt x="192" y="3236"/>
                  </a:lnTo>
                  <a:cubicBezTo>
                    <a:pt x="211" y="3303"/>
                    <a:pt x="230" y="3370"/>
                    <a:pt x="230" y="3446"/>
                  </a:cubicBezTo>
                  <a:lnTo>
                    <a:pt x="230" y="3561"/>
                  </a:lnTo>
                  <a:lnTo>
                    <a:pt x="4680" y="3561"/>
                  </a:lnTo>
                  <a:lnTo>
                    <a:pt x="4680" y="3446"/>
                  </a:lnTo>
                  <a:cubicBezTo>
                    <a:pt x="4680" y="3370"/>
                    <a:pt x="4690" y="3303"/>
                    <a:pt x="4709" y="3236"/>
                  </a:cubicBezTo>
                  <a:lnTo>
                    <a:pt x="4785" y="3006"/>
                  </a:lnTo>
                  <a:cubicBezTo>
                    <a:pt x="4862" y="2786"/>
                    <a:pt x="4900" y="2547"/>
                    <a:pt x="4900" y="2307"/>
                  </a:cubicBezTo>
                  <a:lnTo>
                    <a:pt x="4900" y="441"/>
                  </a:lnTo>
                  <a:cubicBezTo>
                    <a:pt x="4900" y="192"/>
                    <a:pt x="4699" y="1"/>
                    <a:pt x="4450" y="1"/>
                  </a:cubicBezTo>
                  <a:lnTo>
                    <a:pt x="1780" y="1"/>
                  </a:lnTo>
                  <a:cubicBezTo>
                    <a:pt x="1774" y="1"/>
                    <a:pt x="1769" y="1"/>
                    <a:pt x="1763"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92"/>
            <p:cNvSpPr/>
            <p:nvPr/>
          </p:nvSpPr>
          <p:spPr>
            <a:xfrm>
              <a:off x="3242208" y="1614033"/>
              <a:ext cx="99552" cy="93276"/>
            </a:xfrm>
            <a:custGeom>
              <a:rect b="b" l="l" r="r" t="t"/>
              <a:pathLst>
                <a:path extrusionOk="0" h="3552" w="3791">
                  <a:moveTo>
                    <a:pt x="892" y="1"/>
                  </a:moveTo>
                  <a:cubicBezTo>
                    <a:pt x="402" y="1"/>
                    <a:pt x="0" y="409"/>
                    <a:pt x="0" y="901"/>
                  </a:cubicBezTo>
                  <a:cubicBezTo>
                    <a:pt x="0" y="1398"/>
                    <a:pt x="402" y="1800"/>
                    <a:pt x="909" y="1800"/>
                  </a:cubicBezTo>
                  <a:lnTo>
                    <a:pt x="1024" y="1800"/>
                  </a:lnTo>
                  <a:lnTo>
                    <a:pt x="1091" y="3551"/>
                  </a:lnTo>
                  <a:lnTo>
                    <a:pt x="3570" y="3551"/>
                  </a:lnTo>
                  <a:lnTo>
                    <a:pt x="3570" y="3437"/>
                  </a:lnTo>
                  <a:cubicBezTo>
                    <a:pt x="3570" y="3360"/>
                    <a:pt x="3580" y="3293"/>
                    <a:pt x="3599" y="3217"/>
                  </a:cubicBezTo>
                  <a:lnTo>
                    <a:pt x="3675" y="2996"/>
                  </a:lnTo>
                  <a:cubicBezTo>
                    <a:pt x="3752" y="2767"/>
                    <a:pt x="3790" y="2537"/>
                    <a:pt x="3790" y="2298"/>
                  </a:cubicBezTo>
                  <a:lnTo>
                    <a:pt x="3790" y="441"/>
                  </a:lnTo>
                  <a:cubicBezTo>
                    <a:pt x="3790" y="192"/>
                    <a:pt x="3599" y="1"/>
                    <a:pt x="3350" y="1"/>
                  </a:cubicBezTo>
                  <a:lnTo>
                    <a:pt x="909" y="1"/>
                  </a:lnTo>
                  <a:cubicBezTo>
                    <a:pt x="904" y="1"/>
                    <a:pt x="898" y="1"/>
                    <a:pt x="892"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92"/>
            <p:cNvSpPr/>
            <p:nvPr/>
          </p:nvSpPr>
          <p:spPr>
            <a:xfrm>
              <a:off x="3242208" y="1754287"/>
              <a:ext cx="70140" cy="52546"/>
            </a:xfrm>
            <a:custGeom>
              <a:rect b="b" l="l" r="r" t="t"/>
              <a:pathLst>
                <a:path extrusionOk="0" h="2001" w="2671">
                  <a:moveTo>
                    <a:pt x="0" y="0"/>
                  </a:moveTo>
                  <a:lnTo>
                    <a:pt x="0" y="2000"/>
                  </a:lnTo>
                  <a:lnTo>
                    <a:pt x="2670" y="2000"/>
                  </a:lnTo>
                  <a:lnTo>
                    <a:pt x="2670" y="0"/>
                  </a:ln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92"/>
            <p:cNvSpPr/>
            <p:nvPr/>
          </p:nvSpPr>
          <p:spPr>
            <a:xfrm>
              <a:off x="3242208" y="1754287"/>
              <a:ext cx="70140" cy="29044"/>
            </a:xfrm>
            <a:custGeom>
              <a:rect b="b" l="l" r="r" t="t"/>
              <a:pathLst>
                <a:path extrusionOk="0" h="1106" w="2671">
                  <a:moveTo>
                    <a:pt x="0" y="0"/>
                  </a:moveTo>
                  <a:lnTo>
                    <a:pt x="0" y="747"/>
                  </a:lnTo>
                  <a:cubicBezTo>
                    <a:pt x="412" y="986"/>
                    <a:pt x="874" y="1105"/>
                    <a:pt x="1335" y="1105"/>
                  </a:cubicBezTo>
                  <a:cubicBezTo>
                    <a:pt x="1797" y="1105"/>
                    <a:pt x="2259" y="986"/>
                    <a:pt x="2670" y="747"/>
                  </a:cubicBezTo>
                  <a:lnTo>
                    <a:pt x="2670" y="0"/>
                  </a:lnTo>
                  <a:close/>
                </a:path>
              </a:pathLst>
            </a:custGeom>
            <a:solidFill>
              <a:srgbClr val="99A8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92"/>
            <p:cNvSpPr/>
            <p:nvPr/>
          </p:nvSpPr>
          <p:spPr>
            <a:xfrm>
              <a:off x="3230654" y="1785379"/>
              <a:ext cx="46769" cy="41780"/>
            </a:xfrm>
            <a:custGeom>
              <a:rect b="b" l="l" r="r" t="t"/>
              <a:pathLst>
                <a:path extrusionOk="0" h="1591" w="1781">
                  <a:moveTo>
                    <a:pt x="395" y="1"/>
                  </a:moveTo>
                  <a:cubicBezTo>
                    <a:pt x="311" y="1"/>
                    <a:pt x="231" y="48"/>
                    <a:pt x="191" y="127"/>
                  </a:cubicBezTo>
                  <a:lnTo>
                    <a:pt x="0" y="539"/>
                  </a:lnTo>
                  <a:lnTo>
                    <a:pt x="737" y="1505"/>
                  </a:lnTo>
                  <a:cubicBezTo>
                    <a:pt x="778" y="1562"/>
                    <a:pt x="844" y="1591"/>
                    <a:pt x="909" y="1591"/>
                  </a:cubicBezTo>
                  <a:cubicBezTo>
                    <a:pt x="966" y="1591"/>
                    <a:pt x="1022" y="1569"/>
                    <a:pt x="1062" y="1524"/>
                  </a:cubicBezTo>
                  <a:lnTo>
                    <a:pt x="1780" y="816"/>
                  </a:lnTo>
                  <a:lnTo>
                    <a:pt x="507" y="32"/>
                  </a:lnTo>
                  <a:cubicBezTo>
                    <a:pt x="471" y="11"/>
                    <a:pt x="433" y="1"/>
                    <a:pt x="395"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92"/>
            <p:cNvSpPr/>
            <p:nvPr/>
          </p:nvSpPr>
          <p:spPr>
            <a:xfrm>
              <a:off x="3277397" y="1785379"/>
              <a:ext cx="46769" cy="41780"/>
            </a:xfrm>
            <a:custGeom>
              <a:rect b="b" l="l" r="r" t="t"/>
              <a:pathLst>
                <a:path extrusionOk="0" h="1591" w="1781">
                  <a:moveTo>
                    <a:pt x="1381" y="1"/>
                  </a:moveTo>
                  <a:cubicBezTo>
                    <a:pt x="1343" y="1"/>
                    <a:pt x="1306" y="11"/>
                    <a:pt x="1273" y="32"/>
                  </a:cubicBezTo>
                  <a:lnTo>
                    <a:pt x="0" y="816"/>
                  </a:lnTo>
                  <a:lnTo>
                    <a:pt x="708" y="1524"/>
                  </a:lnTo>
                  <a:cubicBezTo>
                    <a:pt x="753" y="1569"/>
                    <a:pt x="810" y="1591"/>
                    <a:pt x="866" y="1591"/>
                  </a:cubicBezTo>
                  <a:cubicBezTo>
                    <a:pt x="932" y="1591"/>
                    <a:pt x="997" y="1562"/>
                    <a:pt x="1043" y="1505"/>
                  </a:cubicBezTo>
                  <a:lnTo>
                    <a:pt x="1780" y="539"/>
                  </a:lnTo>
                  <a:lnTo>
                    <a:pt x="1589" y="127"/>
                  </a:lnTo>
                  <a:cubicBezTo>
                    <a:pt x="1549" y="48"/>
                    <a:pt x="1464" y="1"/>
                    <a:pt x="1381"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92"/>
            <p:cNvSpPr/>
            <p:nvPr/>
          </p:nvSpPr>
          <p:spPr>
            <a:xfrm>
              <a:off x="3218837" y="1661327"/>
              <a:ext cx="116883" cy="110318"/>
            </a:xfrm>
            <a:custGeom>
              <a:rect b="b" l="l" r="r" t="t"/>
              <a:pathLst>
                <a:path extrusionOk="0" h="4201" w="4451">
                  <a:moveTo>
                    <a:pt x="1938" y="1"/>
                  </a:moveTo>
                  <a:cubicBezTo>
                    <a:pt x="1362" y="1"/>
                    <a:pt x="862" y="98"/>
                    <a:pt x="613" y="152"/>
                  </a:cubicBezTo>
                  <a:cubicBezTo>
                    <a:pt x="517" y="171"/>
                    <a:pt x="440" y="267"/>
                    <a:pt x="450" y="372"/>
                  </a:cubicBezTo>
                  <a:lnTo>
                    <a:pt x="450" y="899"/>
                  </a:lnTo>
                  <a:cubicBezTo>
                    <a:pt x="440" y="1023"/>
                    <a:pt x="402" y="1138"/>
                    <a:pt x="316" y="1215"/>
                  </a:cubicBezTo>
                  <a:lnTo>
                    <a:pt x="134" y="1406"/>
                  </a:lnTo>
                  <a:cubicBezTo>
                    <a:pt x="48" y="1482"/>
                    <a:pt x="0" y="1597"/>
                    <a:pt x="0" y="1722"/>
                  </a:cubicBezTo>
                  <a:lnTo>
                    <a:pt x="0" y="1980"/>
                  </a:lnTo>
                  <a:cubicBezTo>
                    <a:pt x="0" y="3205"/>
                    <a:pt x="996" y="4200"/>
                    <a:pt x="2230" y="4200"/>
                  </a:cubicBezTo>
                  <a:cubicBezTo>
                    <a:pt x="3455" y="4200"/>
                    <a:pt x="4450" y="3205"/>
                    <a:pt x="4450" y="1980"/>
                  </a:cubicBezTo>
                  <a:lnTo>
                    <a:pt x="4450" y="1722"/>
                  </a:lnTo>
                  <a:cubicBezTo>
                    <a:pt x="4450" y="1597"/>
                    <a:pt x="4403" y="1482"/>
                    <a:pt x="4326" y="1406"/>
                  </a:cubicBezTo>
                  <a:lnTo>
                    <a:pt x="4144" y="1215"/>
                  </a:lnTo>
                  <a:cubicBezTo>
                    <a:pt x="4058" y="1138"/>
                    <a:pt x="4010" y="1023"/>
                    <a:pt x="4010" y="908"/>
                  </a:cubicBezTo>
                  <a:lnTo>
                    <a:pt x="4010" y="784"/>
                  </a:lnTo>
                  <a:cubicBezTo>
                    <a:pt x="4010" y="698"/>
                    <a:pt x="3972" y="612"/>
                    <a:pt x="3895" y="554"/>
                  </a:cubicBezTo>
                  <a:cubicBezTo>
                    <a:pt x="3311" y="121"/>
                    <a:pt x="2578" y="1"/>
                    <a:pt x="1938" y="1"/>
                  </a:cubicBezTo>
                  <a:close/>
                </a:path>
              </a:pathLst>
            </a:custGeom>
            <a:solidFill>
              <a:srgbClr val="BBC6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92"/>
            <p:cNvSpPr/>
            <p:nvPr/>
          </p:nvSpPr>
          <p:spPr>
            <a:xfrm>
              <a:off x="3218837" y="1661327"/>
              <a:ext cx="105329" cy="110056"/>
            </a:xfrm>
            <a:custGeom>
              <a:rect b="b" l="l" r="r" t="t"/>
              <a:pathLst>
                <a:path extrusionOk="0" h="4191" w="4011">
                  <a:moveTo>
                    <a:pt x="1902" y="1"/>
                  </a:moveTo>
                  <a:cubicBezTo>
                    <a:pt x="1702" y="1"/>
                    <a:pt x="1512" y="12"/>
                    <a:pt x="1340" y="28"/>
                  </a:cubicBezTo>
                  <a:cubicBezTo>
                    <a:pt x="1091" y="57"/>
                    <a:pt x="852" y="95"/>
                    <a:pt x="622" y="152"/>
                  </a:cubicBezTo>
                  <a:cubicBezTo>
                    <a:pt x="517" y="171"/>
                    <a:pt x="450" y="267"/>
                    <a:pt x="450" y="372"/>
                  </a:cubicBezTo>
                  <a:lnTo>
                    <a:pt x="450" y="899"/>
                  </a:lnTo>
                  <a:cubicBezTo>
                    <a:pt x="450" y="1023"/>
                    <a:pt x="402" y="1128"/>
                    <a:pt x="316" y="1215"/>
                  </a:cubicBezTo>
                  <a:lnTo>
                    <a:pt x="134" y="1396"/>
                  </a:lnTo>
                  <a:cubicBezTo>
                    <a:pt x="48" y="1482"/>
                    <a:pt x="0" y="1597"/>
                    <a:pt x="0" y="1712"/>
                  </a:cubicBezTo>
                  <a:lnTo>
                    <a:pt x="0" y="1980"/>
                  </a:lnTo>
                  <a:cubicBezTo>
                    <a:pt x="0" y="3100"/>
                    <a:pt x="842" y="4047"/>
                    <a:pt x="1962" y="4191"/>
                  </a:cubicBezTo>
                  <a:cubicBezTo>
                    <a:pt x="1560" y="3770"/>
                    <a:pt x="1340" y="3224"/>
                    <a:pt x="1340" y="2650"/>
                  </a:cubicBezTo>
                  <a:lnTo>
                    <a:pt x="1340" y="1014"/>
                  </a:lnTo>
                  <a:cubicBezTo>
                    <a:pt x="1340" y="793"/>
                    <a:pt x="1512" y="602"/>
                    <a:pt x="1732" y="573"/>
                  </a:cubicBezTo>
                  <a:cubicBezTo>
                    <a:pt x="1909" y="551"/>
                    <a:pt x="2134" y="532"/>
                    <a:pt x="2384" y="532"/>
                  </a:cubicBezTo>
                  <a:cubicBezTo>
                    <a:pt x="2890" y="532"/>
                    <a:pt x="3497" y="610"/>
                    <a:pt x="4010" y="899"/>
                  </a:cubicBezTo>
                  <a:lnTo>
                    <a:pt x="4010" y="784"/>
                  </a:lnTo>
                  <a:cubicBezTo>
                    <a:pt x="4010" y="688"/>
                    <a:pt x="3972" y="612"/>
                    <a:pt x="3895" y="554"/>
                  </a:cubicBezTo>
                  <a:cubicBezTo>
                    <a:pt x="3296" y="116"/>
                    <a:pt x="2546" y="1"/>
                    <a:pt x="1902" y="1"/>
                  </a:cubicBez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92"/>
            <p:cNvSpPr/>
            <p:nvPr/>
          </p:nvSpPr>
          <p:spPr>
            <a:xfrm>
              <a:off x="3177871" y="1818861"/>
              <a:ext cx="35215" cy="46533"/>
            </a:xfrm>
            <a:custGeom>
              <a:rect b="b" l="l" r="r" t="t"/>
              <a:pathLst>
                <a:path extrusionOk="0" h="1772" w="1341">
                  <a:moveTo>
                    <a:pt x="240" y="1"/>
                  </a:moveTo>
                  <a:cubicBezTo>
                    <a:pt x="86" y="173"/>
                    <a:pt x="0" y="383"/>
                    <a:pt x="0" y="613"/>
                  </a:cubicBezTo>
                  <a:lnTo>
                    <a:pt x="0" y="1551"/>
                  </a:lnTo>
                  <a:cubicBezTo>
                    <a:pt x="0" y="1666"/>
                    <a:pt x="106" y="1771"/>
                    <a:pt x="230" y="1771"/>
                  </a:cubicBezTo>
                  <a:lnTo>
                    <a:pt x="1340" y="1771"/>
                  </a:lnTo>
                  <a:lnTo>
                    <a:pt x="1340" y="1474"/>
                  </a:lnTo>
                  <a:cubicBezTo>
                    <a:pt x="1340" y="1235"/>
                    <a:pt x="1244" y="1006"/>
                    <a:pt x="1082" y="843"/>
                  </a:cubicBezTo>
                  <a:lnTo>
                    <a:pt x="240" y="1"/>
                  </a:ln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6" name="Shape 3146"/>
        <p:cNvGrpSpPr/>
        <p:nvPr/>
      </p:nvGrpSpPr>
      <p:grpSpPr>
        <a:xfrm>
          <a:off x="0" y="0"/>
          <a:ext cx="0" cy="0"/>
          <a:chOff x="0" y="0"/>
          <a:chExt cx="0" cy="0"/>
        </a:xfrm>
      </p:grpSpPr>
      <p:sp>
        <p:nvSpPr>
          <p:cNvPr id="3147" name="Google Shape;3147;p193"/>
          <p:cNvSpPr txBox="1"/>
          <p:nvPr>
            <p:ph type="title"/>
          </p:nvPr>
        </p:nvSpPr>
        <p:spPr>
          <a:xfrm>
            <a:off x="715100" y="535000"/>
            <a:ext cx="7713900" cy="7107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DEMO TIME!</a:t>
            </a:r>
            <a:endParaRPr/>
          </a:p>
        </p:txBody>
      </p:sp>
      <p:grpSp>
        <p:nvGrpSpPr>
          <p:cNvPr id="3148" name="Google Shape;3148;p193"/>
          <p:cNvGrpSpPr/>
          <p:nvPr/>
        </p:nvGrpSpPr>
        <p:grpSpPr>
          <a:xfrm>
            <a:off x="2010336" y="2523675"/>
            <a:ext cx="2302263" cy="1848033"/>
            <a:chOff x="2397500" y="2564300"/>
            <a:chExt cx="1842400" cy="1478900"/>
          </a:xfrm>
        </p:grpSpPr>
        <p:sp>
          <p:nvSpPr>
            <p:cNvPr id="3149" name="Google Shape;3149;p193"/>
            <p:cNvSpPr/>
            <p:nvPr/>
          </p:nvSpPr>
          <p:spPr>
            <a:xfrm>
              <a:off x="2397500" y="2564300"/>
              <a:ext cx="1842400" cy="1478900"/>
            </a:xfrm>
            <a:custGeom>
              <a:rect b="b" l="l" r="r" t="t"/>
              <a:pathLst>
                <a:path extrusionOk="0" h="59156" w="73696">
                  <a:moveTo>
                    <a:pt x="36778" y="0"/>
                  </a:moveTo>
                  <a:cubicBezTo>
                    <a:pt x="34881" y="0"/>
                    <a:pt x="32938" y="175"/>
                    <a:pt x="30960" y="548"/>
                  </a:cubicBezTo>
                  <a:cubicBezTo>
                    <a:pt x="17557" y="3080"/>
                    <a:pt x="10394" y="12544"/>
                    <a:pt x="16221" y="30203"/>
                  </a:cubicBezTo>
                  <a:cubicBezTo>
                    <a:pt x="19498" y="40139"/>
                    <a:pt x="0" y="43777"/>
                    <a:pt x="8831" y="59156"/>
                  </a:cubicBezTo>
                  <a:lnTo>
                    <a:pt x="67557" y="59156"/>
                  </a:lnTo>
                  <a:cubicBezTo>
                    <a:pt x="67557" y="59156"/>
                    <a:pt x="73695" y="56802"/>
                    <a:pt x="73695" y="46963"/>
                  </a:cubicBezTo>
                  <a:cubicBezTo>
                    <a:pt x="73695" y="39244"/>
                    <a:pt x="67727" y="39469"/>
                    <a:pt x="69105" y="28112"/>
                  </a:cubicBezTo>
                  <a:cubicBezTo>
                    <a:pt x="70360" y="17780"/>
                    <a:pt x="55919" y="0"/>
                    <a:pt x="36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93"/>
            <p:cNvSpPr/>
            <p:nvPr/>
          </p:nvSpPr>
          <p:spPr>
            <a:xfrm>
              <a:off x="2714450" y="2801600"/>
              <a:ext cx="66825" cy="256900"/>
            </a:xfrm>
            <a:custGeom>
              <a:rect b="b" l="l" r="r" t="t"/>
              <a:pathLst>
                <a:path extrusionOk="0" h="10276" w="2673">
                  <a:moveTo>
                    <a:pt x="2491" y="0"/>
                  </a:moveTo>
                  <a:cubicBezTo>
                    <a:pt x="2451" y="0"/>
                    <a:pt x="2412" y="19"/>
                    <a:pt x="2386" y="65"/>
                  </a:cubicBezTo>
                  <a:cubicBezTo>
                    <a:pt x="698" y="3123"/>
                    <a:pt x="0" y="6681"/>
                    <a:pt x="416" y="10149"/>
                  </a:cubicBezTo>
                  <a:cubicBezTo>
                    <a:pt x="426" y="10233"/>
                    <a:pt x="498" y="10275"/>
                    <a:pt x="565" y="10275"/>
                  </a:cubicBezTo>
                  <a:cubicBezTo>
                    <a:pt x="631" y="10275"/>
                    <a:pt x="692" y="10233"/>
                    <a:pt x="682" y="10149"/>
                  </a:cubicBezTo>
                  <a:cubicBezTo>
                    <a:pt x="272" y="6726"/>
                    <a:pt x="950" y="3218"/>
                    <a:pt x="2616" y="199"/>
                  </a:cubicBezTo>
                  <a:cubicBezTo>
                    <a:pt x="2673" y="96"/>
                    <a:pt x="2580" y="0"/>
                    <a:pt x="24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93"/>
            <p:cNvSpPr/>
            <p:nvPr/>
          </p:nvSpPr>
          <p:spPr>
            <a:xfrm>
              <a:off x="4135775" y="3300450"/>
              <a:ext cx="60325" cy="238725"/>
            </a:xfrm>
            <a:custGeom>
              <a:rect b="b" l="l" r="r" t="t"/>
              <a:pathLst>
                <a:path extrusionOk="0" h="9549" w="2413">
                  <a:moveTo>
                    <a:pt x="281" y="0"/>
                  </a:moveTo>
                  <a:cubicBezTo>
                    <a:pt x="215" y="0"/>
                    <a:pt x="146" y="43"/>
                    <a:pt x="142" y="127"/>
                  </a:cubicBezTo>
                  <a:cubicBezTo>
                    <a:pt x="0" y="3356"/>
                    <a:pt x="690" y="6590"/>
                    <a:pt x="2131" y="9481"/>
                  </a:cubicBezTo>
                  <a:cubicBezTo>
                    <a:pt x="2155" y="9529"/>
                    <a:pt x="2193" y="9549"/>
                    <a:pt x="2233" y="9549"/>
                  </a:cubicBezTo>
                  <a:cubicBezTo>
                    <a:pt x="2321" y="9549"/>
                    <a:pt x="2412" y="9452"/>
                    <a:pt x="2360" y="9347"/>
                  </a:cubicBezTo>
                  <a:cubicBezTo>
                    <a:pt x="940" y="6496"/>
                    <a:pt x="267" y="3309"/>
                    <a:pt x="409" y="127"/>
                  </a:cubicBezTo>
                  <a:cubicBezTo>
                    <a:pt x="412" y="43"/>
                    <a:pt x="347" y="0"/>
                    <a:pt x="2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2" name="Google Shape;3152;p193"/>
          <p:cNvGrpSpPr/>
          <p:nvPr/>
        </p:nvGrpSpPr>
        <p:grpSpPr>
          <a:xfrm>
            <a:off x="1535417" y="1874814"/>
            <a:ext cx="2691727" cy="2505307"/>
            <a:chOff x="715100" y="2493250"/>
            <a:chExt cx="1706000" cy="1556575"/>
          </a:xfrm>
        </p:grpSpPr>
        <p:sp>
          <p:nvSpPr>
            <p:cNvPr id="3153" name="Google Shape;3153;p193"/>
            <p:cNvSpPr/>
            <p:nvPr/>
          </p:nvSpPr>
          <p:spPr>
            <a:xfrm>
              <a:off x="1196975" y="2590750"/>
              <a:ext cx="539925" cy="600475"/>
            </a:xfrm>
            <a:custGeom>
              <a:rect b="b" l="l" r="r" t="t"/>
              <a:pathLst>
                <a:path extrusionOk="0" h="24019" w="21597">
                  <a:moveTo>
                    <a:pt x="1" y="1"/>
                  </a:moveTo>
                  <a:lnTo>
                    <a:pt x="1" y="21888"/>
                  </a:lnTo>
                  <a:cubicBezTo>
                    <a:pt x="1" y="23065"/>
                    <a:pt x="955" y="24018"/>
                    <a:pt x="2131" y="24018"/>
                  </a:cubicBezTo>
                  <a:lnTo>
                    <a:pt x="19466" y="24018"/>
                  </a:lnTo>
                  <a:cubicBezTo>
                    <a:pt x="20642" y="24018"/>
                    <a:pt x="21597" y="23065"/>
                    <a:pt x="21597" y="21888"/>
                  </a:cubicBezTo>
                  <a:lnTo>
                    <a:pt x="215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93"/>
            <p:cNvSpPr/>
            <p:nvPr/>
          </p:nvSpPr>
          <p:spPr>
            <a:xfrm>
              <a:off x="1271450" y="3124850"/>
              <a:ext cx="406050" cy="5000"/>
            </a:xfrm>
            <a:custGeom>
              <a:rect b="b" l="l" r="r" t="t"/>
              <a:pathLst>
                <a:path extrusionOk="0" h="200" w="16242">
                  <a:moveTo>
                    <a:pt x="8" y="1"/>
                  </a:moveTo>
                  <a:cubicBezTo>
                    <a:pt x="4" y="1"/>
                    <a:pt x="0" y="5"/>
                    <a:pt x="0" y="10"/>
                  </a:cubicBezTo>
                  <a:lnTo>
                    <a:pt x="0" y="190"/>
                  </a:lnTo>
                  <a:cubicBezTo>
                    <a:pt x="0" y="194"/>
                    <a:pt x="4" y="199"/>
                    <a:pt x="8" y="199"/>
                  </a:cubicBezTo>
                  <a:lnTo>
                    <a:pt x="16232" y="199"/>
                  </a:lnTo>
                  <a:cubicBezTo>
                    <a:pt x="16237" y="199"/>
                    <a:pt x="16242" y="194"/>
                    <a:pt x="16242" y="190"/>
                  </a:cubicBezTo>
                  <a:lnTo>
                    <a:pt x="16242" y="10"/>
                  </a:lnTo>
                  <a:cubicBezTo>
                    <a:pt x="16242" y="5"/>
                    <a:pt x="16237" y="1"/>
                    <a:pt x="16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93"/>
            <p:cNvSpPr/>
            <p:nvPr/>
          </p:nvSpPr>
          <p:spPr>
            <a:xfrm>
              <a:off x="1251500" y="2800150"/>
              <a:ext cx="155175" cy="5150"/>
            </a:xfrm>
            <a:custGeom>
              <a:rect b="b" l="l" r="r" t="t"/>
              <a:pathLst>
                <a:path extrusionOk="0" h="206" w="6207">
                  <a:moveTo>
                    <a:pt x="113" y="0"/>
                  </a:moveTo>
                  <a:cubicBezTo>
                    <a:pt x="60" y="0"/>
                    <a:pt x="12" y="39"/>
                    <a:pt x="7" y="92"/>
                  </a:cubicBezTo>
                  <a:cubicBezTo>
                    <a:pt x="0" y="154"/>
                    <a:pt x="47" y="205"/>
                    <a:pt x="109" y="205"/>
                  </a:cubicBezTo>
                  <a:lnTo>
                    <a:pt x="6103" y="205"/>
                  </a:lnTo>
                  <a:cubicBezTo>
                    <a:pt x="6159" y="205"/>
                    <a:pt x="6206" y="160"/>
                    <a:pt x="6206" y="103"/>
                  </a:cubicBezTo>
                  <a:cubicBezTo>
                    <a:pt x="6206" y="45"/>
                    <a:pt x="6159" y="0"/>
                    <a:pt x="6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93"/>
            <p:cNvSpPr/>
            <p:nvPr/>
          </p:nvSpPr>
          <p:spPr>
            <a:xfrm>
              <a:off x="1251500" y="2768450"/>
              <a:ext cx="155175" cy="5175"/>
            </a:xfrm>
            <a:custGeom>
              <a:rect b="b" l="l" r="r" t="t"/>
              <a:pathLst>
                <a:path extrusionOk="0" h="207" w="6207">
                  <a:moveTo>
                    <a:pt x="113" y="0"/>
                  </a:moveTo>
                  <a:cubicBezTo>
                    <a:pt x="60" y="0"/>
                    <a:pt x="12" y="39"/>
                    <a:pt x="7" y="94"/>
                  </a:cubicBezTo>
                  <a:cubicBezTo>
                    <a:pt x="0" y="155"/>
                    <a:pt x="47" y="207"/>
                    <a:pt x="109" y="207"/>
                  </a:cubicBezTo>
                  <a:lnTo>
                    <a:pt x="6103" y="207"/>
                  </a:lnTo>
                  <a:cubicBezTo>
                    <a:pt x="6159" y="207"/>
                    <a:pt x="6206" y="160"/>
                    <a:pt x="6206" y="103"/>
                  </a:cubicBezTo>
                  <a:cubicBezTo>
                    <a:pt x="6206" y="47"/>
                    <a:pt x="6159" y="2"/>
                    <a:pt x="6103" y="2"/>
                  </a:cubicBezTo>
                  <a:lnTo>
                    <a:pt x="6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93"/>
            <p:cNvSpPr/>
            <p:nvPr/>
          </p:nvSpPr>
          <p:spPr>
            <a:xfrm>
              <a:off x="1251500" y="2736775"/>
              <a:ext cx="155175" cy="5150"/>
            </a:xfrm>
            <a:custGeom>
              <a:rect b="b" l="l" r="r" t="t"/>
              <a:pathLst>
                <a:path extrusionOk="0" h="206" w="6207">
                  <a:moveTo>
                    <a:pt x="113" y="1"/>
                  </a:moveTo>
                  <a:cubicBezTo>
                    <a:pt x="60" y="1"/>
                    <a:pt x="12" y="40"/>
                    <a:pt x="7" y="93"/>
                  </a:cubicBezTo>
                  <a:cubicBezTo>
                    <a:pt x="0" y="154"/>
                    <a:pt x="47" y="206"/>
                    <a:pt x="109" y="206"/>
                  </a:cubicBezTo>
                  <a:lnTo>
                    <a:pt x="6103" y="206"/>
                  </a:lnTo>
                  <a:cubicBezTo>
                    <a:pt x="6159" y="206"/>
                    <a:pt x="6206" y="161"/>
                    <a:pt x="6206" y="104"/>
                  </a:cubicBezTo>
                  <a:cubicBezTo>
                    <a:pt x="6206" y="48"/>
                    <a:pt x="6159" y="1"/>
                    <a:pt x="6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93"/>
            <p:cNvSpPr/>
            <p:nvPr/>
          </p:nvSpPr>
          <p:spPr>
            <a:xfrm>
              <a:off x="1251500" y="2705075"/>
              <a:ext cx="155175" cy="5200"/>
            </a:xfrm>
            <a:custGeom>
              <a:rect b="b" l="l" r="r" t="t"/>
              <a:pathLst>
                <a:path extrusionOk="0" h="208" w="6207">
                  <a:moveTo>
                    <a:pt x="113" y="1"/>
                  </a:moveTo>
                  <a:cubicBezTo>
                    <a:pt x="60" y="1"/>
                    <a:pt x="12" y="40"/>
                    <a:pt x="7" y="94"/>
                  </a:cubicBezTo>
                  <a:cubicBezTo>
                    <a:pt x="0" y="156"/>
                    <a:pt x="47" y="208"/>
                    <a:pt x="109" y="208"/>
                  </a:cubicBezTo>
                  <a:lnTo>
                    <a:pt x="6103" y="208"/>
                  </a:lnTo>
                  <a:cubicBezTo>
                    <a:pt x="6159" y="208"/>
                    <a:pt x="6206" y="161"/>
                    <a:pt x="6206" y="104"/>
                  </a:cubicBezTo>
                  <a:cubicBezTo>
                    <a:pt x="6206" y="48"/>
                    <a:pt x="6159" y="2"/>
                    <a:pt x="6103" y="2"/>
                  </a:cubicBezTo>
                  <a:lnTo>
                    <a:pt x="6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93"/>
            <p:cNvSpPr/>
            <p:nvPr/>
          </p:nvSpPr>
          <p:spPr>
            <a:xfrm>
              <a:off x="1326275" y="2998000"/>
              <a:ext cx="52525" cy="126875"/>
            </a:xfrm>
            <a:custGeom>
              <a:rect b="b" l="l" r="r" t="t"/>
              <a:pathLst>
                <a:path extrusionOk="0" h="5075" w="2101">
                  <a:moveTo>
                    <a:pt x="1" y="1"/>
                  </a:moveTo>
                  <a:lnTo>
                    <a:pt x="1" y="5075"/>
                  </a:lnTo>
                  <a:lnTo>
                    <a:pt x="2101" y="5075"/>
                  </a:lnTo>
                  <a:lnTo>
                    <a:pt x="21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93"/>
            <p:cNvSpPr/>
            <p:nvPr/>
          </p:nvSpPr>
          <p:spPr>
            <a:xfrm>
              <a:off x="1403750" y="2907950"/>
              <a:ext cx="52475" cy="216975"/>
            </a:xfrm>
            <a:custGeom>
              <a:rect b="b" l="l" r="r" t="t"/>
              <a:pathLst>
                <a:path extrusionOk="0" h="8679" w="2099">
                  <a:moveTo>
                    <a:pt x="0" y="1"/>
                  </a:moveTo>
                  <a:lnTo>
                    <a:pt x="0" y="8678"/>
                  </a:lnTo>
                  <a:lnTo>
                    <a:pt x="2098" y="8678"/>
                  </a:lnTo>
                  <a:lnTo>
                    <a:pt x="20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93"/>
            <p:cNvSpPr/>
            <p:nvPr/>
          </p:nvSpPr>
          <p:spPr>
            <a:xfrm>
              <a:off x="1489475" y="2841500"/>
              <a:ext cx="52525" cy="283375"/>
            </a:xfrm>
            <a:custGeom>
              <a:rect b="b" l="l" r="r" t="t"/>
              <a:pathLst>
                <a:path extrusionOk="0" h="11335" w="2101">
                  <a:moveTo>
                    <a:pt x="0" y="0"/>
                  </a:moveTo>
                  <a:lnTo>
                    <a:pt x="0" y="11335"/>
                  </a:lnTo>
                  <a:lnTo>
                    <a:pt x="2100" y="11335"/>
                  </a:lnTo>
                  <a:lnTo>
                    <a:pt x="2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93"/>
            <p:cNvSpPr/>
            <p:nvPr/>
          </p:nvSpPr>
          <p:spPr>
            <a:xfrm>
              <a:off x="1573425" y="2763475"/>
              <a:ext cx="52525" cy="361400"/>
            </a:xfrm>
            <a:custGeom>
              <a:rect b="b" l="l" r="r" t="t"/>
              <a:pathLst>
                <a:path extrusionOk="0" h="14456" w="2101">
                  <a:moveTo>
                    <a:pt x="0" y="0"/>
                  </a:moveTo>
                  <a:lnTo>
                    <a:pt x="0" y="14456"/>
                  </a:lnTo>
                  <a:lnTo>
                    <a:pt x="2100" y="14456"/>
                  </a:lnTo>
                  <a:lnTo>
                    <a:pt x="21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93"/>
            <p:cNvSpPr/>
            <p:nvPr/>
          </p:nvSpPr>
          <p:spPr>
            <a:xfrm>
              <a:off x="1529175" y="2678675"/>
              <a:ext cx="36425" cy="42625"/>
            </a:xfrm>
            <a:custGeom>
              <a:rect b="b" l="l" r="r" t="t"/>
              <a:pathLst>
                <a:path extrusionOk="0" h="1705" w="1457">
                  <a:moveTo>
                    <a:pt x="1289" y="0"/>
                  </a:moveTo>
                  <a:lnTo>
                    <a:pt x="0" y="1170"/>
                  </a:lnTo>
                  <a:lnTo>
                    <a:pt x="1457" y="1704"/>
                  </a:lnTo>
                  <a:lnTo>
                    <a:pt x="1457" y="1704"/>
                  </a:lnTo>
                  <a:lnTo>
                    <a:pt x="12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93"/>
            <p:cNvSpPr/>
            <p:nvPr/>
          </p:nvSpPr>
          <p:spPr>
            <a:xfrm>
              <a:off x="1307425" y="2702775"/>
              <a:ext cx="247725" cy="233675"/>
            </a:xfrm>
            <a:custGeom>
              <a:rect b="b" l="l" r="r" t="t"/>
              <a:pathLst>
                <a:path extrusionOk="0" h="9347" w="9909">
                  <a:moveTo>
                    <a:pt x="9730" y="0"/>
                  </a:moveTo>
                  <a:cubicBezTo>
                    <a:pt x="9671" y="0"/>
                    <a:pt x="9614" y="33"/>
                    <a:pt x="9587" y="90"/>
                  </a:cubicBezTo>
                  <a:cubicBezTo>
                    <a:pt x="6505" y="6597"/>
                    <a:pt x="186" y="9019"/>
                    <a:pt x="123" y="9043"/>
                  </a:cubicBezTo>
                  <a:cubicBezTo>
                    <a:pt x="41" y="9072"/>
                    <a:pt x="1" y="9163"/>
                    <a:pt x="31" y="9245"/>
                  </a:cubicBezTo>
                  <a:cubicBezTo>
                    <a:pt x="54" y="9308"/>
                    <a:pt x="114" y="9347"/>
                    <a:pt x="178" y="9347"/>
                  </a:cubicBezTo>
                  <a:cubicBezTo>
                    <a:pt x="196" y="9347"/>
                    <a:pt x="215" y="9343"/>
                    <a:pt x="233" y="9337"/>
                  </a:cubicBezTo>
                  <a:cubicBezTo>
                    <a:pt x="298" y="9313"/>
                    <a:pt x="6733" y="6851"/>
                    <a:pt x="9872" y="225"/>
                  </a:cubicBezTo>
                  <a:cubicBezTo>
                    <a:pt x="9909" y="146"/>
                    <a:pt x="9875" y="52"/>
                    <a:pt x="9797" y="15"/>
                  </a:cubicBezTo>
                  <a:cubicBezTo>
                    <a:pt x="9775" y="5"/>
                    <a:pt x="9752" y="0"/>
                    <a:pt x="9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193"/>
            <p:cNvSpPr/>
            <p:nvPr/>
          </p:nvSpPr>
          <p:spPr>
            <a:xfrm>
              <a:off x="1196975" y="2543925"/>
              <a:ext cx="539925" cy="100525"/>
            </a:xfrm>
            <a:custGeom>
              <a:rect b="b" l="l" r="r" t="t"/>
              <a:pathLst>
                <a:path extrusionOk="0" h="4021" w="21597">
                  <a:moveTo>
                    <a:pt x="1067" y="0"/>
                  </a:moveTo>
                  <a:cubicBezTo>
                    <a:pt x="477" y="0"/>
                    <a:pt x="1" y="478"/>
                    <a:pt x="1" y="1066"/>
                  </a:cubicBezTo>
                  <a:lnTo>
                    <a:pt x="1" y="4021"/>
                  </a:lnTo>
                  <a:lnTo>
                    <a:pt x="21597" y="4021"/>
                  </a:lnTo>
                  <a:lnTo>
                    <a:pt x="21597" y="1066"/>
                  </a:lnTo>
                  <a:cubicBezTo>
                    <a:pt x="21597" y="478"/>
                    <a:pt x="21119" y="0"/>
                    <a:pt x="20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93"/>
            <p:cNvSpPr/>
            <p:nvPr/>
          </p:nvSpPr>
          <p:spPr>
            <a:xfrm>
              <a:off x="1571050" y="2571775"/>
              <a:ext cx="35100" cy="35125"/>
            </a:xfrm>
            <a:custGeom>
              <a:rect b="b" l="l" r="r" t="t"/>
              <a:pathLst>
                <a:path extrusionOk="0" h="1405" w="1404">
                  <a:moveTo>
                    <a:pt x="703" y="1"/>
                  </a:moveTo>
                  <a:cubicBezTo>
                    <a:pt x="315" y="1"/>
                    <a:pt x="0" y="316"/>
                    <a:pt x="0" y="703"/>
                  </a:cubicBezTo>
                  <a:cubicBezTo>
                    <a:pt x="0" y="1091"/>
                    <a:pt x="315" y="1404"/>
                    <a:pt x="703" y="1404"/>
                  </a:cubicBezTo>
                  <a:cubicBezTo>
                    <a:pt x="1090" y="1404"/>
                    <a:pt x="1404" y="1091"/>
                    <a:pt x="1404" y="703"/>
                  </a:cubicBezTo>
                  <a:cubicBezTo>
                    <a:pt x="1404" y="316"/>
                    <a:pt x="1090" y="1"/>
                    <a:pt x="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93"/>
            <p:cNvSpPr/>
            <p:nvPr/>
          </p:nvSpPr>
          <p:spPr>
            <a:xfrm>
              <a:off x="1627925" y="2571775"/>
              <a:ext cx="35125" cy="35125"/>
            </a:xfrm>
            <a:custGeom>
              <a:rect b="b" l="l" r="r" t="t"/>
              <a:pathLst>
                <a:path extrusionOk="0" h="1405" w="1405">
                  <a:moveTo>
                    <a:pt x="704" y="1"/>
                  </a:moveTo>
                  <a:cubicBezTo>
                    <a:pt x="316" y="1"/>
                    <a:pt x="1" y="316"/>
                    <a:pt x="1" y="703"/>
                  </a:cubicBezTo>
                  <a:cubicBezTo>
                    <a:pt x="1" y="1091"/>
                    <a:pt x="316" y="1404"/>
                    <a:pt x="704" y="1404"/>
                  </a:cubicBezTo>
                  <a:cubicBezTo>
                    <a:pt x="1091" y="1404"/>
                    <a:pt x="1405" y="1091"/>
                    <a:pt x="1405" y="703"/>
                  </a:cubicBezTo>
                  <a:cubicBezTo>
                    <a:pt x="1405" y="316"/>
                    <a:pt x="1091" y="1"/>
                    <a:pt x="7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93"/>
            <p:cNvSpPr/>
            <p:nvPr/>
          </p:nvSpPr>
          <p:spPr>
            <a:xfrm>
              <a:off x="1682400" y="2571775"/>
              <a:ext cx="35125" cy="35125"/>
            </a:xfrm>
            <a:custGeom>
              <a:rect b="b" l="l" r="r" t="t"/>
              <a:pathLst>
                <a:path extrusionOk="0" h="1405" w="1405">
                  <a:moveTo>
                    <a:pt x="702" y="1"/>
                  </a:moveTo>
                  <a:cubicBezTo>
                    <a:pt x="314" y="1"/>
                    <a:pt x="1" y="316"/>
                    <a:pt x="1" y="703"/>
                  </a:cubicBezTo>
                  <a:cubicBezTo>
                    <a:pt x="1" y="1091"/>
                    <a:pt x="314" y="1404"/>
                    <a:pt x="702" y="1404"/>
                  </a:cubicBezTo>
                  <a:cubicBezTo>
                    <a:pt x="1090" y="1404"/>
                    <a:pt x="1405" y="1091"/>
                    <a:pt x="1405" y="703"/>
                  </a:cubicBezTo>
                  <a:cubicBezTo>
                    <a:pt x="1405" y="316"/>
                    <a:pt x="1090" y="1"/>
                    <a:pt x="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93"/>
            <p:cNvSpPr/>
            <p:nvPr/>
          </p:nvSpPr>
          <p:spPr>
            <a:xfrm>
              <a:off x="1734875" y="2786400"/>
              <a:ext cx="259825" cy="294150"/>
            </a:xfrm>
            <a:custGeom>
              <a:rect b="b" l="l" r="r" t="t"/>
              <a:pathLst>
                <a:path extrusionOk="0" h="11766" w="10393">
                  <a:moveTo>
                    <a:pt x="8090" y="1"/>
                  </a:moveTo>
                  <a:lnTo>
                    <a:pt x="4140" y="7045"/>
                  </a:lnTo>
                  <a:lnTo>
                    <a:pt x="1548" y="2440"/>
                  </a:lnTo>
                  <a:lnTo>
                    <a:pt x="0" y="2876"/>
                  </a:lnTo>
                  <a:cubicBezTo>
                    <a:pt x="0" y="2876"/>
                    <a:pt x="1691" y="11225"/>
                    <a:pt x="4163" y="11725"/>
                  </a:cubicBezTo>
                  <a:cubicBezTo>
                    <a:pt x="4299" y="11752"/>
                    <a:pt x="4435" y="11765"/>
                    <a:pt x="4571" y="11765"/>
                  </a:cubicBezTo>
                  <a:cubicBezTo>
                    <a:pt x="7448" y="11765"/>
                    <a:pt x="10298" y="5903"/>
                    <a:pt x="10298" y="5903"/>
                  </a:cubicBezTo>
                  <a:cubicBezTo>
                    <a:pt x="10393" y="4239"/>
                    <a:pt x="8090" y="1"/>
                    <a:pt x="8090" y="1"/>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93"/>
            <p:cNvSpPr/>
            <p:nvPr/>
          </p:nvSpPr>
          <p:spPr>
            <a:xfrm>
              <a:off x="1849475" y="2778325"/>
              <a:ext cx="123400" cy="253600"/>
            </a:xfrm>
            <a:custGeom>
              <a:rect b="b" l="l" r="r" t="t"/>
              <a:pathLst>
                <a:path extrusionOk="0" h="10144" w="4936">
                  <a:moveTo>
                    <a:pt x="3523" y="1"/>
                  </a:moveTo>
                  <a:lnTo>
                    <a:pt x="0" y="5536"/>
                  </a:lnTo>
                  <a:cubicBezTo>
                    <a:pt x="0" y="5536"/>
                    <a:pt x="1877" y="8925"/>
                    <a:pt x="3142" y="10143"/>
                  </a:cubicBezTo>
                  <a:lnTo>
                    <a:pt x="3142" y="9925"/>
                  </a:lnTo>
                  <a:cubicBezTo>
                    <a:pt x="3142" y="9925"/>
                    <a:pt x="4935" y="3437"/>
                    <a:pt x="35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93"/>
            <p:cNvSpPr/>
            <p:nvPr/>
          </p:nvSpPr>
          <p:spPr>
            <a:xfrm>
              <a:off x="1855575" y="2907150"/>
              <a:ext cx="67825" cy="104100"/>
            </a:xfrm>
            <a:custGeom>
              <a:rect b="b" l="l" r="r" t="t"/>
              <a:pathLst>
                <a:path extrusionOk="0" h="4164" w="2713">
                  <a:moveTo>
                    <a:pt x="70" y="0"/>
                  </a:moveTo>
                  <a:cubicBezTo>
                    <a:pt x="35" y="0"/>
                    <a:pt x="0" y="37"/>
                    <a:pt x="26" y="75"/>
                  </a:cubicBezTo>
                  <a:lnTo>
                    <a:pt x="24" y="75"/>
                  </a:lnTo>
                  <a:cubicBezTo>
                    <a:pt x="918" y="1409"/>
                    <a:pt x="1709" y="2806"/>
                    <a:pt x="2601" y="4141"/>
                  </a:cubicBezTo>
                  <a:cubicBezTo>
                    <a:pt x="2612" y="4157"/>
                    <a:pt x="2627" y="4163"/>
                    <a:pt x="2642" y="4163"/>
                  </a:cubicBezTo>
                  <a:cubicBezTo>
                    <a:pt x="2678" y="4163"/>
                    <a:pt x="2713" y="4128"/>
                    <a:pt x="2688" y="4090"/>
                  </a:cubicBezTo>
                  <a:cubicBezTo>
                    <a:pt x="1796" y="2756"/>
                    <a:pt x="1005" y="1357"/>
                    <a:pt x="112" y="23"/>
                  </a:cubicBezTo>
                  <a:cubicBezTo>
                    <a:pt x="101" y="7"/>
                    <a:pt x="86" y="0"/>
                    <a:pt x="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93"/>
            <p:cNvSpPr/>
            <p:nvPr/>
          </p:nvSpPr>
          <p:spPr>
            <a:xfrm>
              <a:off x="1836300" y="2962625"/>
              <a:ext cx="5350" cy="43725"/>
            </a:xfrm>
            <a:custGeom>
              <a:rect b="b" l="l" r="r" t="t"/>
              <a:pathLst>
                <a:path extrusionOk="0" h="1749" w="214">
                  <a:moveTo>
                    <a:pt x="52" y="1"/>
                  </a:moveTo>
                  <a:cubicBezTo>
                    <a:pt x="27" y="1"/>
                    <a:pt x="2" y="17"/>
                    <a:pt x="2" y="49"/>
                  </a:cubicBezTo>
                  <a:cubicBezTo>
                    <a:pt x="1" y="602"/>
                    <a:pt x="36" y="1153"/>
                    <a:pt x="109" y="1700"/>
                  </a:cubicBezTo>
                  <a:cubicBezTo>
                    <a:pt x="113" y="1732"/>
                    <a:pt x="140" y="1748"/>
                    <a:pt x="166" y="1748"/>
                  </a:cubicBezTo>
                  <a:cubicBezTo>
                    <a:pt x="190" y="1748"/>
                    <a:pt x="213" y="1732"/>
                    <a:pt x="209" y="1700"/>
                  </a:cubicBezTo>
                  <a:cubicBezTo>
                    <a:pt x="136" y="1153"/>
                    <a:pt x="101" y="602"/>
                    <a:pt x="103" y="49"/>
                  </a:cubicBezTo>
                  <a:cubicBezTo>
                    <a:pt x="103" y="17"/>
                    <a:pt x="78" y="1"/>
                    <a:pt x="52" y="1"/>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93"/>
            <p:cNvSpPr/>
            <p:nvPr/>
          </p:nvSpPr>
          <p:spPr>
            <a:xfrm>
              <a:off x="1836125" y="2976925"/>
              <a:ext cx="13800" cy="17550"/>
            </a:xfrm>
            <a:custGeom>
              <a:rect b="b" l="l" r="r" t="t"/>
              <a:pathLst>
                <a:path extrusionOk="0" h="702" w="552">
                  <a:moveTo>
                    <a:pt x="72" y="1"/>
                  </a:moveTo>
                  <a:cubicBezTo>
                    <a:pt x="36" y="1"/>
                    <a:pt x="1" y="38"/>
                    <a:pt x="26" y="75"/>
                  </a:cubicBezTo>
                  <a:lnTo>
                    <a:pt x="439" y="679"/>
                  </a:lnTo>
                  <a:cubicBezTo>
                    <a:pt x="450" y="695"/>
                    <a:pt x="465" y="702"/>
                    <a:pt x="481" y="702"/>
                  </a:cubicBezTo>
                  <a:cubicBezTo>
                    <a:pt x="516" y="702"/>
                    <a:pt x="551" y="666"/>
                    <a:pt x="526" y="629"/>
                  </a:cubicBezTo>
                  <a:lnTo>
                    <a:pt x="113" y="23"/>
                  </a:lnTo>
                  <a:cubicBezTo>
                    <a:pt x="102" y="8"/>
                    <a:pt x="87" y="1"/>
                    <a:pt x="72" y="1"/>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93"/>
            <p:cNvSpPr/>
            <p:nvPr/>
          </p:nvSpPr>
          <p:spPr>
            <a:xfrm>
              <a:off x="2129400" y="3875800"/>
              <a:ext cx="68350" cy="121800"/>
            </a:xfrm>
            <a:custGeom>
              <a:rect b="b" l="l" r="r" t="t"/>
              <a:pathLst>
                <a:path extrusionOk="0" h="4872" w="2734">
                  <a:moveTo>
                    <a:pt x="2733" y="0"/>
                  </a:moveTo>
                  <a:lnTo>
                    <a:pt x="0" y="436"/>
                  </a:lnTo>
                  <a:lnTo>
                    <a:pt x="899" y="4872"/>
                  </a:lnTo>
                  <a:lnTo>
                    <a:pt x="2733" y="4727"/>
                  </a:lnTo>
                  <a:lnTo>
                    <a:pt x="2733" y="0"/>
                  </a:ln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93"/>
            <p:cNvSpPr/>
            <p:nvPr/>
          </p:nvSpPr>
          <p:spPr>
            <a:xfrm>
              <a:off x="2100475" y="3962950"/>
              <a:ext cx="109950" cy="80900"/>
            </a:xfrm>
            <a:custGeom>
              <a:rect b="b" l="l" r="r" t="t"/>
              <a:pathLst>
                <a:path extrusionOk="0" h="3236" w="4398">
                  <a:moveTo>
                    <a:pt x="2568" y="1"/>
                  </a:moveTo>
                  <a:cubicBezTo>
                    <a:pt x="2532" y="1"/>
                    <a:pt x="2495" y="5"/>
                    <a:pt x="2458" y="15"/>
                  </a:cubicBezTo>
                  <a:cubicBezTo>
                    <a:pt x="2167" y="87"/>
                    <a:pt x="1984" y="344"/>
                    <a:pt x="1871" y="604"/>
                  </a:cubicBezTo>
                  <a:cubicBezTo>
                    <a:pt x="1828" y="513"/>
                    <a:pt x="1768" y="423"/>
                    <a:pt x="1698" y="423"/>
                  </a:cubicBezTo>
                  <a:cubicBezTo>
                    <a:pt x="1689" y="423"/>
                    <a:pt x="1680" y="425"/>
                    <a:pt x="1671" y="428"/>
                  </a:cubicBezTo>
                  <a:cubicBezTo>
                    <a:pt x="1519" y="483"/>
                    <a:pt x="1461" y="1481"/>
                    <a:pt x="1459" y="1505"/>
                  </a:cubicBezTo>
                  <a:cubicBezTo>
                    <a:pt x="1287" y="1686"/>
                    <a:pt x="1048" y="1895"/>
                    <a:pt x="844" y="1924"/>
                  </a:cubicBezTo>
                  <a:cubicBezTo>
                    <a:pt x="372" y="1990"/>
                    <a:pt x="1" y="2496"/>
                    <a:pt x="240" y="3235"/>
                  </a:cubicBezTo>
                  <a:lnTo>
                    <a:pt x="4283" y="3235"/>
                  </a:lnTo>
                  <a:cubicBezTo>
                    <a:pt x="4283" y="3235"/>
                    <a:pt x="4398" y="1273"/>
                    <a:pt x="4210" y="772"/>
                  </a:cubicBezTo>
                  <a:cubicBezTo>
                    <a:pt x="4168" y="659"/>
                    <a:pt x="4110" y="616"/>
                    <a:pt x="4046" y="616"/>
                  </a:cubicBezTo>
                  <a:cubicBezTo>
                    <a:pt x="3827" y="616"/>
                    <a:pt x="3532" y="1132"/>
                    <a:pt x="3532" y="1132"/>
                  </a:cubicBezTo>
                  <a:cubicBezTo>
                    <a:pt x="3532" y="1132"/>
                    <a:pt x="3146" y="1"/>
                    <a:pt x="25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93"/>
            <p:cNvSpPr/>
            <p:nvPr/>
          </p:nvSpPr>
          <p:spPr>
            <a:xfrm>
              <a:off x="2143025" y="3985000"/>
              <a:ext cx="30850" cy="10650"/>
            </a:xfrm>
            <a:custGeom>
              <a:rect b="b" l="l" r="r" t="t"/>
              <a:pathLst>
                <a:path extrusionOk="0" h="426" w="1234">
                  <a:moveTo>
                    <a:pt x="524" y="0"/>
                  </a:moveTo>
                  <a:cubicBezTo>
                    <a:pt x="361" y="0"/>
                    <a:pt x="196" y="48"/>
                    <a:pt x="45" y="149"/>
                  </a:cubicBezTo>
                  <a:cubicBezTo>
                    <a:pt x="1" y="178"/>
                    <a:pt x="28" y="243"/>
                    <a:pt x="69" y="243"/>
                  </a:cubicBezTo>
                  <a:cubicBezTo>
                    <a:pt x="77" y="243"/>
                    <a:pt x="86" y="241"/>
                    <a:pt x="95" y="234"/>
                  </a:cubicBezTo>
                  <a:cubicBezTo>
                    <a:pt x="232" y="144"/>
                    <a:pt x="379" y="101"/>
                    <a:pt x="523" y="101"/>
                  </a:cubicBezTo>
                  <a:cubicBezTo>
                    <a:pt x="751" y="101"/>
                    <a:pt x="971" y="209"/>
                    <a:pt x="1132" y="409"/>
                  </a:cubicBezTo>
                  <a:cubicBezTo>
                    <a:pt x="1142" y="421"/>
                    <a:pt x="1153" y="426"/>
                    <a:pt x="1164" y="426"/>
                  </a:cubicBezTo>
                  <a:cubicBezTo>
                    <a:pt x="1200" y="426"/>
                    <a:pt x="1234" y="375"/>
                    <a:pt x="1203" y="338"/>
                  </a:cubicBezTo>
                  <a:cubicBezTo>
                    <a:pt x="1026" y="118"/>
                    <a:pt x="778" y="0"/>
                    <a:pt x="5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93"/>
            <p:cNvSpPr/>
            <p:nvPr/>
          </p:nvSpPr>
          <p:spPr>
            <a:xfrm>
              <a:off x="2141050" y="3993025"/>
              <a:ext cx="30850" cy="10625"/>
            </a:xfrm>
            <a:custGeom>
              <a:rect b="b" l="l" r="r" t="t"/>
              <a:pathLst>
                <a:path extrusionOk="0" h="425" w="1234">
                  <a:moveTo>
                    <a:pt x="524" y="1"/>
                  </a:moveTo>
                  <a:cubicBezTo>
                    <a:pt x="362" y="1"/>
                    <a:pt x="196" y="49"/>
                    <a:pt x="45" y="149"/>
                  </a:cubicBezTo>
                  <a:cubicBezTo>
                    <a:pt x="0" y="179"/>
                    <a:pt x="28" y="243"/>
                    <a:pt x="69" y="243"/>
                  </a:cubicBezTo>
                  <a:cubicBezTo>
                    <a:pt x="77" y="243"/>
                    <a:pt x="86" y="241"/>
                    <a:pt x="95" y="235"/>
                  </a:cubicBezTo>
                  <a:cubicBezTo>
                    <a:pt x="232" y="144"/>
                    <a:pt x="379" y="101"/>
                    <a:pt x="524" y="101"/>
                  </a:cubicBezTo>
                  <a:cubicBezTo>
                    <a:pt x="752" y="101"/>
                    <a:pt x="972" y="209"/>
                    <a:pt x="1132" y="407"/>
                  </a:cubicBezTo>
                  <a:cubicBezTo>
                    <a:pt x="1142" y="420"/>
                    <a:pt x="1153" y="425"/>
                    <a:pt x="1164" y="425"/>
                  </a:cubicBezTo>
                  <a:cubicBezTo>
                    <a:pt x="1200" y="425"/>
                    <a:pt x="1234" y="374"/>
                    <a:pt x="1203" y="336"/>
                  </a:cubicBezTo>
                  <a:cubicBezTo>
                    <a:pt x="1026" y="118"/>
                    <a:pt x="778" y="1"/>
                    <a:pt x="5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193"/>
            <p:cNvSpPr/>
            <p:nvPr/>
          </p:nvSpPr>
          <p:spPr>
            <a:xfrm>
              <a:off x="2139850" y="4002325"/>
              <a:ext cx="27675" cy="10500"/>
            </a:xfrm>
            <a:custGeom>
              <a:rect b="b" l="l" r="r" t="t"/>
              <a:pathLst>
                <a:path extrusionOk="0" h="420" w="1107">
                  <a:moveTo>
                    <a:pt x="465" y="0"/>
                  </a:moveTo>
                  <a:cubicBezTo>
                    <a:pt x="323" y="0"/>
                    <a:pt x="178" y="47"/>
                    <a:pt x="43" y="147"/>
                  </a:cubicBezTo>
                  <a:cubicBezTo>
                    <a:pt x="0" y="179"/>
                    <a:pt x="27" y="244"/>
                    <a:pt x="66" y="244"/>
                  </a:cubicBezTo>
                  <a:cubicBezTo>
                    <a:pt x="75" y="244"/>
                    <a:pt x="84" y="241"/>
                    <a:pt x="93" y="234"/>
                  </a:cubicBezTo>
                  <a:cubicBezTo>
                    <a:pt x="215" y="144"/>
                    <a:pt x="345" y="102"/>
                    <a:pt x="471" y="102"/>
                  </a:cubicBezTo>
                  <a:cubicBezTo>
                    <a:pt x="670" y="102"/>
                    <a:pt x="860" y="207"/>
                    <a:pt x="994" y="397"/>
                  </a:cubicBezTo>
                  <a:cubicBezTo>
                    <a:pt x="1005" y="413"/>
                    <a:pt x="1021" y="419"/>
                    <a:pt x="1036" y="419"/>
                  </a:cubicBezTo>
                  <a:cubicBezTo>
                    <a:pt x="1072" y="419"/>
                    <a:pt x="1107" y="384"/>
                    <a:pt x="1080" y="347"/>
                  </a:cubicBezTo>
                  <a:cubicBezTo>
                    <a:pt x="925" y="128"/>
                    <a:pt x="700" y="0"/>
                    <a:pt x="4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193"/>
            <p:cNvSpPr/>
            <p:nvPr/>
          </p:nvSpPr>
          <p:spPr>
            <a:xfrm>
              <a:off x="2194175" y="3994200"/>
              <a:ext cx="15200" cy="37550"/>
            </a:xfrm>
            <a:custGeom>
              <a:rect b="b" l="l" r="r" t="t"/>
              <a:pathLst>
                <a:path extrusionOk="0" h="1502" w="608">
                  <a:moveTo>
                    <a:pt x="538" y="1"/>
                  </a:moveTo>
                  <a:cubicBezTo>
                    <a:pt x="526" y="1"/>
                    <a:pt x="514" y="6"/>
                    <a:pt x="504" y="18"/>
                  </a:cubicBezTo>
                  <a:cubicBezTo>
                    <a:pt x="163" y="417"/>
                    <a:pt x="0" y="931"/>
                    <a:pt x="54" y="1454"/>
                  </a:cubicBezTo>
                  <a:cubicBezTo>
                    <a:pt x="57" y="1486"/>
                    <a:pt x="84" y="1501"/>
                    <a:pt x="109" y="1501"/>
                  </a:cubicBezTo>
                  <a:cubicBezTo>
                    <a:pt x="134" y="1501"/>
                    <a:pt x="157" y="1486"/>
                    <a:pt x="154" y="1454"/>
                  </a:cubicBezTo>
                  <a:cubicBezTo>
                    <a:pt x="104" y="958"/>
                    <a:pt x="252" y="469"/>
                    <a:pt x="575" y="89"/>
                  </a:cubicBezTo>
                  <a:cubicBezTo>
                    <a:pt x="607" y="51"/>
                    <a:pt x="574" y="1"/>
                    <a:pt x="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193"/>
            <p:cNvSpPr/>
            <p:nvPr/>
          </p:nvSpPr>
          <p:spPr>
            <a:xfrm>
              <a:off x="2104150" y="4030050"/>
              <a:ext cx="104700" cy="3575"/>
            </a:xfrm>
            <a:custGeom>
              <a:rect b="b" l="l" r="r" t="t"/>
              <a:pathLst>
                <a:path extrusionOk="0" h="143" w="4188">
                  <a:moveTo>
                    <a:pt x="4121" y="1"/>
                  </a:moveTo>
                  <a:cubicBezTo>
                    <a:pt x="2771" y="15"/>
                    <a:pt x="1419" y="28"/>
                    <a:pt x="69" y="41"/>
                  </a:cubicBezTo>
                  <a:cubicBezTo>
                    <a:pt x="1" y="43"/>
                    <a:pt x="1" y="143"/>
                    <a:pt x="69" y="143"/>
                  </a:cubicBezTo>
                  <a:cubicBezTo>
                    <a:pt x="1419" y="128"/>
                    <a:pt x="2771" y="115"/>
                    <a:pt x="4121" y="101"/>
                  </a:cubicBezTo>
                  <a:cubicBezTo>
                    <a:pt x="4188" y="101"/>
                    <a:pt x="4188" y="1"/>
                    <a:pt x="4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93"/>
            <p:cNvSpPr/>
            <p:nvPr/>
          </p:nvSpPr>
          <p:spPr>
            <a:xfrm>
              <a:off x="2031675" y="3183450"/>
              <a:ext cx="227625" cy="749900"/>
            </a:xfrm>
            <a:custGeom>
              <a:rect b="b" l="l" r="r" t="t"/>
              <a:pathLst>
                <a:path extrusionOk="0" h="29996" w="9105">
                  <a:moveTo>
                    <a:pt x="3514" y="1"/>
                  </a:moveTo>
                  <a:cubicBezTo>
                    <a:pt x="2502" y="1"/>
                    <a:pt x="1609" y="205"/>
                    <a:pt x="1207" y="818"/>
                  </a:cubicBezTo>
                  <a:cubicBezTo>
                    <a:pt x="0" y="2656"/>
                    <a:pt x="1008" y="11616"/>
                    <a:pt x="1115" y="15139"/>
                  </a:cubicBezTo>
                  <a:cubicBezTo>
                    <a:pt x="1223" y="18662"/>
                    <a:pt x="2459" y="27840"/>
                    <a:pt x="3296" y="29206"/>
                  </a:cubicBezTo>
                  <a:cubicBezTo>
                    <a:pt x="3593" y="29693"/>
                    <a:pt x="4221" y="29996"/>
                    <a:pt x="4935" y="29996"/>
                  </a:cubicBezTo>
                  <a:cubicBezTo>
                    <a:pt x="5693" y="29996"/>
                    <a:pt x="6548" y="29654"/>
                    <a:pt x="7206" y="28827"/>
                  </a:cubicBezTo>
                  <a:cubicBezTo>
                    <a:pt x="9104" y="26444"/>
                    <a:pt x="8095" y="17767"/>
                    <a:pt x="7828" y="14333"/>
                  </a:cubicBezTo>
                  <a:cubicBezTo>
                    <a:pt x="7560" y="10899"/>
                    <a:pt x="8041" y="818"/>
                    <a:pt x="8041" y="818"/>
                  </a:cubicBezTo>
                  <a:cubicBezTo>
                    <a:pt x="8041" y="818"/>
                    <a:pt x="5539" y="1"/>
                    <a:pt x="35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93"/>
            <p:cNvSpPr/>
            <p:nvPr/>
          </p:nvSpPr>
          <p:spPr>
            <a:xfrm>
              <a:off x="2063750" y="3556250"/>
              <a:ext cx="44725" cy="6625"/>
            </a:xfrm>
            <a:custGeom>
              <a:rect b="b" l="l" r="r" t="t"/>
              <a:pathLst>
                <a:path extrusionOk="0" h="265" w="1789">
                  <a:moveTo>
                    <a:pt x="1708" y="0"/>
                  </a:moveTo>
                  <a:cubicBezTo>
                    <a:pt x="1702" y="0"/>
                    <a:pt x="1695" y="1"/>
                    <a:pt x="1688" y="4"/>
                  </a:cubicBezTo>
                  <a:cubicBezTo>
                    <a:pt x="1414" y="94"/>
                    <a:pt x="1138" y="139"/>
                    <a:pt x="862" y="139"/>
                  </a:cubicBezTo>
                  <a:cubicBezTo>
                    <a:pt x="609" y="139"/>
                    <a:pt x="356" y="101"/>
                    <a:pt x="103" y="25"/>
                  </a:cubicBezTo>
                  <a:cubicBezTo>
                    <a:pt x="96" y="23"/>
                    <a:pt x="90" y="22"/>
                    <a:pt x="84" y="22"/>
                  </a:cubicBezTo>
                  <a:cubicBezTo>
                    <a:pt x="21" y="22"/>
                    <a:pt x="1" y="124"/>
                    <a:pt x="71" y="146"/>
                  </a:cubicBezTo>
                  <a:cubicBezTo>
                    <a:pt x="334" y="225"/>
                    <a:pt x="599" y="265"/>
                    <a:pt x="864" y="265"/>
                  </a:cubicBezTo>
                  <a:cubicBezTo>
                    <a:pt x="1151" y="265"/>
                    <a:pt x="1438" y="218"/>
                    <a:pt x="1720" y="125"/>
                  </a:cubicBezTo>
                  <a:cubicBezTo>
                    <a:pt x="1789" y="102"/>
                    <a:pt x="1769" y="0"/>
                    <a:pt x="17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93"/>
            <p:cNvSpPr/>
            <p:nvPr/>
          </p:nvSpPr>
          <p:spPr>
            <a:xfrm>
              <a:off x="2129400" y="3907900"/>
              <a:ext cx="82600" cy="40775"/>
            </a:xfrm>
            <a:custGeom>
              <a:rect b="b" l="l" r="r" t="t"/>
              <a:pathLst>
                <a:path extrusionOk="0" h="1631" w="3304">
                  <a:moveTo>
                    <a:pt x="2984" y="0"/>
                  </a:moveTo>
                  <a:lnTo>
                    <a:pt x="0" y="220"/>
                  </a:lnTo>
                  <a:cubicBezTo>
                    <a:pt x="0" y="220"/>
                    <a:pt x="0" y="1453"/>
                    <a:pt x="128" y="1537"/>
                  </a:cubicBezTo>
                  <a:cubicBezTo>
                    <a:pt x="188" y="1576"/>
                    <a:pt x="763" y="1630"/>
                    <a:pt x="1383" y="1630"/>
                  </a:cubicBezTo>
                  <a:cubicBezTo>
                    <a:pt x="2059" y="1630"/>
                    <a:pt x="2789" y="1566"/>
                    <a:pt x="2966" y="1348"/>
                  </a:cubicBezTo>
                  <a:cubicBezTo>
                    <a:pt x="3304" y="929"/>
                    <a:pt x="2984" y="0"/>
                    <a:pt x="2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93"/>
            <p:cNvSpPr/>
            <p:nvPr/>
          </p:nvSpPr>
          <p:spPr>
            <a:xfrm>
              <a:off x="2129475" y="3909700"/>
              <a:ext cx="75525" cy="19675"/>
            </a:xfrm>
            <a:custGeom>
              <a:rect b="b" l="l" r="r" t="t"/>
              <a:pathLst>
                <a:path extrusionOk="0" h="787" w="3021">
                  <a:moveTo>
                    <a:pt x="2939" y="0"/>
                  </a:moveTo>
                  <a:cubicBezTo>
                    <a:pt x="2929" y="0"/>
                    <a:pt x="2920" y="3"/>
                    <a:pt x="2910" y="9"/>
                  </a:cubicBezTo>
                  <a:cubicBezTo>
                    <a:pt x="2199" y="446"/>
                    <a:pt x="1393" y="671"/>
                    <a:pt x="569" y="671"/>
                  </a:cubicBezTo>
                  <a:cubicBezTo>
                    <a:pt x="405" y="671"/>
                    <a:pt x="240" y="662"/>
                    <a:pt x="75" y="644"/>
                  </a:cubicBezTo>
                  <a:cubicBezTo>
                    <a:pt x="72" y="644"/>
                    <a:pt x="70" y="644"/>
                    <a:pt x="68" y="644"/>
                  </a:cubicBezTo>
                  <a:cubicBezTo>
                    <a:pt x="1" y="644"/>
                    <a:pt x="3" y="751"/>
                    <a:pt x="75" y="759"/>
                  </a:cubicBezTo>
                  <a:cubicBezTo>
                    <a:pt x="242" y="777"/>
                    <a:pt x="409" y="786"/>
                    <a:pt x="575" y="786"/>
                  </a:cubicBezTo>
                  <a:cubicBezTo>
                    <a:pt x="1417" y="786"/>
                    <a:pt x="2244" y="553"/>
                    <a:pt x="2968" y="109"/>
                  </a:cubicBezTo>
                  <a:cubicBezTo>
                    <a:pt x="3021" y="77"/>
                    <a:pt x="2988" y="0"/>
                    <a:pt x="29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93"/>
            <p:cNvSpPr/>
            <p:nvPr/>
          </p:nvSpPr>
          <p:spPr>
            <a:xfrm>
              <a:off x="2189675" y="3225475"/>
              <a:ext cx="28550" cy="676500"/>
            </a:xfrm>
            <a:custGeom>
              <a:rect b="b" l="l" r="r" t="t"/>
              <a:pathLst>
                <a:path extrusionOk="0" h="27060" w="1142">
                  <a:moveTo>
                    <a:pt x="1047" y="1"/>
                  </a:moveTo>
                  <a:cubicBezTo>
                    <a:pt x="1022" y="1"/>
                    <a:pt x="996" y="17"/>
                    <a:pt x="994" y="49"/>
                  </a:cubicBezTo>
                  <a:cubicBezTo>
                    <a:pt x="786" y="3748"/>
                    <a:pt x="683" y="7454"/>
                    <a:pt x="688" y="11159"/>
                  </a:cubicBezTo>
                  <a:cubicBezTo>
                    <a:pt x="689" y="13001"/>
                    <a:pt x="718" y="14842"/>
                    <a:pt x="773" y="16682"/>
                  </a:cubicBezTo>
                  <a:cubicBezTo>
                    <a:pt x="826" y="18470"/>
                    <a:pt x="927" y="20256"/>
                    <a:pt x="1002" y="22043"/>
                  </a:cubicBezTo>
                  <a:cubicBezTo>
                    <a:pt x="1074" y="23729"/>
                    <a:pt x="1040" y="25555"/>
                    <a:pt x="27" y="26987"/>
                  </a:cubicBezTo>
                  <a:cubicBezTo>
                    <a:pt x="1" y="27024"/>
                    <a:pt x="36" y="27059"/>
                    <a:pt x="72" y="27059"/>
                  </a:cubicBezTo>
                  <a:cubicBezTo>
                    <a:pt x="88" y="27059"/>
                    <a:pt x="103" y="27053"/>
                    <a:pt x="114" y="27037"/>
                  </a:cubicBezTo>
                  <a:cubicBezTo>
                    <a:pt x="981" y="25810"/>
                    <a:pt x="1141" y="24274"/>
                    <a:pt x="1125" y="22812"/>
                  </a:cubicBezTo>
                  <a:cubicBezTo>
                    <a:pt x="1116" y="21986"/>
                    <a:pt x="1057" y="21164"/>
                    <a:pt x="1017" y="20340"/>
                  </a:cubicBezTo>
                  <a:cubicBezTo>
                    <a:pt x="972" y="19410"/>
                    <a:pt x="933" y="18478"/>
                    <a:pt x="901" y="17548"/>
                  </a:cubicBezTo>
                  <a:cubicBezTo>
                    <a:pt x="773" y="13823"/>
                    <a:pt x="754" y="10093"/>
                    <a:pt x="843" y="6367"/>
                  </a:cubicBezTo>
                  <a:cubicBezTo>
                    <a:pt x="891" y="4260"/>
                    <a:pt x="977" y="2154"/>
                    <a:pt x="1095" y="49"/>
                  </a:cubicBezTo>
                  <a:cubicBezTo>
                    <a:pt x="1096" y="17"/>
                    <a:pt x="1072" y="1"/>
                    <a:pt x="10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93"/>
            <p:cNvSpPr/>
            <p:nvPr/>
          </p:nvSpPr>
          <p:spPr>
            <a:xfrm>
              <a:off x="1924900" y="3875800"/>
              <a:ext cx="68400" cy="117300"/>
            </a:xfrm>
            <a:custGeom>
              <a:rect b="b" l="l" r="r" t="t"/>
              <a:pathLst>
                <a:path extrusionOk="0" h="4692" w="2736">
                  <a:moveTo>
                    <a:pt x="2735" y="0"/>
                  </a:moveTo>
                  <a:lnTo>
                    <a:pt x="1" y="436"/>
                  </a:lnTo>
                  <a:lnTo>
                    <a:pt x="899" y="4691"/>
                  </a:lnTo>
                  <a:lnTo>
                    <a:pt x="2735" y="4544"/>
                  </a:lnTo>
                  <a:lnTo>
                    <a:pt x="2735" y="0"/>
                  </a:ln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93"/>
            <p:cNvSpPr/>
            <p:nvPr/>
          </p:nvSpPr>
          <p:spPr>
            <a:xfrm>
              <a:off x="1841550" y="3957400"/>
              <a:ext cx="157975" cy="86450"/>
            </a:xfrm>
            <a:custGeom>
              <a:rect b="b" l="l" r="r" t="t"/>
              <a:pathLst>
                <a:path extrusionOk="0" h="3458" w="6319">
                  <a:moveTo>
                    <a:pt x="3902" y="0"/>
                  </a:moveTo>
                  <a:cubicBezTo>
                    <a:pt x="3883" y="0"/>
                    <a:pt x="3866" y="3"/>
                    <a:pt x="3848" y="9"/>
                  </a:cubicBezTo>
                  <a:cubicBezTo>
                    <a:pt x="3508" y="128"/>
                    <a:pt x="3370" y="1472"/>
                    <a:pt x="3370" y="1472"/>
                  </a:cubicBezTo>
                  <a:cubicBezTo>
                    <a:pt x="3370" y="1472"/>
                    <a:pt x="1519" y="2091"/>
                    <a:pt x="1002" y="2123"/>
                  </a:cubicBezTo>
                  <a:cubicBezTo>
                    <a:pt x="485" y="2156"/>
                    <a:pt x="67" y="2448"/>
                    <a:pt x="1" y="3457"/>
                  </a:cubicBezTo>
                  <a:lnTo>
                    <a:pt x="6318" y="3457"/>
                  </a:lnTo>
                  <a:cubicBezTo>
                    <a:pt x="6318" y="3457"/>
                    <a:pt x="6276" y="1178"/>
                    <a:pt x="6263" y="787"/>
                  </a:cubicBezTo>
                  <a:cubicBezTo>
                    <a:pt x="6260" y="676"/>
                    <a:pt x="6212" y="636"/>
                    <a:pt x="6146" y="636"/>
                  </a:cubicBezTo>
                  <a:cubicBezTo>
                    <a:pt x="5980" y="636"/>
                    <a:pt x="5696" y="886"/>
                    <a:pt x="5696" y="886"/>
                  </a:cubicBezTo>
                  <a:lnTo>
                    <a:pt x="4766" y="999"/>
                  </a:lnTo>
                  <a:cubicBezTo>
                    <a:pt x="4766" y="999"/>
                    <a:pt x="4246" y="0"/>
                    <a:pt x="3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93"/>
            <p:cNvSpPr/>
            <p:nvPr/>
          </p:nvSpPr>
          <p:spPr>
            <a:xfrm>
              <a:off x="1978775" y="3996400"/>
              <a:ext cx="20100" cy="37575"/>
            </a:xfrm>
            <a:custGeom>
              <a:rect b="b" l="l" r="r" t="t"/>
              <a:pathLst>
                <a:path extrusionOk="0" h="1503" w="804">
                  <a:moveTo>
                    <a:pt x="721" y="1"/>
                  </a:moveTo>
                  <a:cubicBezTo>
                    <a:pt x="713" y="1"/>
                    <a:pt x="705" y="3"/>
                    <a:pt x="697" y="8"/>
                  </a:cubicBezTo>
                  <a:cubicBezTo>
                    <a:pt x="207" y="306"/>
                    <a:pt x="0" y="899"/>
                    <a:pt x="336" y="1476"/>
                  </a:cubicBezTo>
                  <a:cubicBezTo>
                    <a:pt x="347" y="1495"/>
                    <a:pt x="362" y="1502"/>
                    <a:pt x="377" y="1502"/>
                  </a:cubicBezTo>
                  <a:cubicBezTo>
                    <a:pt x="409" y="1502"/>
                    <a:pt x="439" y="1466"/>
                    <a:pt x="416" y="1426"/>
                  </a:cubicBezTo>
                  <a:cubicBezTo>
                    <a:pt x="110" y="899"/>
                    <a:pt x="317" y="363"/>
                    <a:pt x="760" y="93"/>
                  </a:cubicBezTo>
                  <a:cubicBezTo>
                    <a:pt x="803" y="67"/>
                    <a:pt x="766" y="1"/>
                    <a:pt x="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93"/>
            <p:cNvSpPr/>
            <p:nvPr/>
          </p:nvSpPr>
          <p:spPr>
            <a:xfrm>
              <a:off x="1843375" y="4032225"/>
              <a:ext cx="156250" cy="4150"/>
            </a:xfrm>
            <a:custGeom>
              <a:rect b="b" l="l" r="r" t="t"/>
              <a:pathLst>
                <a:path extrusionOk="0" h="166" w="6250">
                  <a:moveTo>
                    <a:pt x="6172" y="1"/>
                  </a:moveTo>
                  <a:lnTo>
                    <a:pt x="5019" y="14"/>
                  </a:lnTo>
                  <a:cubicBezTo>
                    <a:pt x="3368" y="30"/>
                    <a:pt x="1716" y="48"/>
                    <a:pt x="65" y="65"/>
                  </a:cubicBezTo>
                  <a:cubicBezTo>
                    <a:pt x="0" y="65"/>
                    <a:pt x="13" y="166"/>
                    <a:pt x="78" y="166"/>
                  </a:cubicBezTo>
                  <a:cubicBezTo>
                    <a:pt x="462" y="161"/>
                    <a:pt x="845" y="158"/>
                    <a:pt x="1230" y="153"/>
                  </a:cubicBezTo>
                  <a:cubicBezTo>
                    <a:pt x="2882" y="137"/>
                    <a:pt x="4533" y="119"/>
                    <a:pt x="6185" y="101"/>
                  </a:cubicBezTo>
                  <a:cubicBezTo>
                    <a:pt x="6250" y="101"/>
                    <a:pt x="6237" y="1"/>
                    <a:pt x="61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93"/>
            <p:cNvSpPr/>
            <p:nvPr/>
          </p:nvSpPr>
          <p:spPr>
            <a:xfrm>
              <a:off x="1907050" y="3994200"/>
              <a:ext cx="28375" cy="10500"/>
            </a:xfrm>
            <a:custGeom>
              <a:rect b="b" l="l" r="r" t="t"/>
              <a:pathLst>
                <a:path extrusionOk="0" h="420" w="1135">
                  <a:moveTo>
                    <a:pt x="443" y="1"/>
                  </a:moveTo>
                  <a:cubicBezTo>
                    <a:pt x="302" y="1"/>
                    <a:pt x="162" y="47"/>
                    <a:pt x="40" y="147"/>
                  </a:cubicBezTo>
                  <a:cubicBezTo>
                    <a:pt x="1" y="179"/>
                    <a:pt x="36" y="244"/>
                    <a:pt x="76" y="244"/>
                  </a:cubicBezTo>
                  <a:cubicBezTo>
                    <a:pt x="84" y="244"/>
                    <a:pt x="93" y="241"/>
                    <a:pt x="101" y="234"/>
                  </a:cubicBezTo>
                  <a:cubicBezTo>
                    <a:pt x="211" y="144"/>
                    <a:pt x="335" y="101"/>
                    <a:pt x="461" y="101"/>
                  </a:cubicBezTo>
                  <a:cubicBezTo>
                    <a:pt x="661" y="101"/>
                    <a:pt x="864" y="207"/>
                    <a:pt x="1023" y="396"/>
                  </a:cubicBezTo>
                  <a:lnTo>
                    <a:pt x="1023" y="398"/>
                  </a:lnTo>
                  <a:cubicBezTo>
                    <a:pt x="1036" y="413"/>
                    <a:pt x="1052" y="419"/>
                    <a:pt x="1068" y="419"/>
                  </a:cubicBezTo>
                  <a:cubicBezTo>
                    <a:pt x="1104" y="419"/>
                    <a:pt x="1134" y="383"/>
                    <a:pt x="1102" y="346"/>
                  </a:cubicBezTo>
                  <a:cubicBezTo>
                    <a:pt x="919" y="127"/>
                    <a:pt x="678" y="1"/>
                    <a:pt x="4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93"/>
            <p:cNvSpPr/>
            <p:nvPr/>
          </p:nvSpPr>
          <p:spPr>
            <a:xfrm>
              <a:off x="1893975" y="3998325"/>
              <a:ext cx="28350" cy="10475"/>
            </a:xfrm>
            <a:custGeom>
              <a:rect b="b" l="l" r="r" t="t"/>
              <a:pathLst>
                <a:path extrusionOk="0" h="419" w="1134">
                  <a:moveTo>
                    <a:pt x="443" y="0"/>
                  </a:moveTo>
                  <a:cubicBezTo>
                    <a:pt x="301" y="0"/>
                    <a:pt x="162" y="47"/>
                    <a:pt x="39" y="147"/>
                  </a:cubicBezTo>
                  <a:cubicBezTo>
                    <a:pt x="1" y="178"/>
                    <a:pt x="35" y="242"/>
                    <a:pt x="75" y="242"/>
                  </a:cubicBezTo>
                  <a:cubicBezTo>
                    <a:pt x="84" y="242"/>
                    <a:pt x="92" y="239"/>
                    <a:pt x="101" y="233"/>
                  </a:cubicBezTo>
                  <a:cubicBezTo>
                    <a:pt x="210" y="143"/>
                    <a:pt x="334" y="101"/>
                    <a:pt x="460" y="101"/>
                  </a:cubicBezTo>
                  <a:cubicBezTo>
                    <a:pt x="659" y="101"/>
                    <a:pt x="863" y="207"/>
                    <a:pt x="1023" y="396"/>
                  </a:cubicBezTo>
                  <a:cubicBezTo>
                    <a:pt x="1036" y="412"/>
                    <a:pt x="1053" y="419"/>
                    <a:pt x="1068" y="419"/>
                  </a:cubicBezTo>
                  <a:cubicBezTo>
                    <a:pt x="1104" y="419"/>
                    <a:pt x="1134" y="383"/>
                    <a:pt x="1102" y="346"/>
                  </a:cubicBezTo>
                  <a:cubicBezTo>
                    <a:pt x="919" y="127"/>
                    <a:pt x="678" y="0"/>
                    <a:pt x="4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93"/>
            <p:cNvSpPr/>
            <p:nvPr/>
          </p:nvSpPr>
          <p:spPr>
            <a:xfrm>
              <a:off x="1880475" y="4002400"/>
              <a:ext cx="28350" cy="10500"/>
            </a:xfrm>
            <a:custGeom>
              <a:rect b="b" l="l" r="r" t="t"/>
              <a:pathLst>
                <a:path extrusionOk="0" h="420" w="1134">
                  <a:moveTo>
                    <a:pt x="442" y="1"/>
                  </a:moveTo>
                  <a:cubicBezTo>
                    <a:pt x="300" y="1"/>
                    <a:pt x="161" y="47"/>
                    <a:pt x="38" y="147"/>
                  </a:cubicBezTo>
                  <a:cubicBezTo>
                    <a:pt x="1" y="179"/>
                    <a:pt x="35" y="244"/>
                    <a:pt x="75" y="244"/>
                  </a:cubicBezTo>
                  <a:cubicBezTo>
                    <a:pt x="84" y="244"/>
                    <a:pt x="93" y="241"/>
                    <a:pt x="101" y="234"/>
                  </a:cubicBezTo>
                  <a:cubicBezTo>
                    <a:pt x="211" y="144"/>
                    <a:pt x="335" y="102"/>
                    <a:pt x="461" y="102"/>
                  </a:cubicBezTo>
                  <a:cubicBezTo>
                    <a:pt x="660" y="102"/>
                    <a:pt x="862" y="208"/>
                    <a:pt x="1022" y="398"/>
                  </a:cubicBezTo>
                  <a:cubicBezTo>
                    <a:pt x="1035" y="413"/>
                    <a:pt x="1051" y="419"/>
                    <a:pt x="1066" y="419"/>
                  </a:cubicBezTo>
                  <a:cubicBezTo>
                    <a:pt x="1102" y="419"/>
                    <a:pt x="1133" y="384"/>
                    <a:pt x="1103" y="347"/>
                  </a:cubicBezTo>
                  <a:cubicBezTo>
                    <a:pt x="918" y="128"/>
                    <a:pt x="677" y="1"/>
                    <a:pt x="4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93"/>
            <p:cNvSpPr/>
            <p:nvPr/>
          </p:nvSpPr>
          <p:spPr>
            <a:xfrm>
              <a:off x="1851250" y="3171175"/>
              <a:ext cx="270950" cy="760300"/>
            </a:xfrm>
            <a:custGeom>
              <a:rect b="b" l="l" r="r" t="t"/>
              <a:pathLst>
                <a:path extrusionOk="0" h="30412" w="10838">
                  <a:moveTo>
                    <a:pt x="4414" y="1"/>
                  </a:moveTo>
                  <a:cubicBezTo>
                    <a:pt x="4039" y="1"/>
                    <a:pt x="3757" y="59"/>
                    <a:pt x="3617" y="197"/>
                  </a:cubicBezTo>
                  <a:cubicBezTo>
                    <a:pt x="2748" y="1058"/>
                    <a:pt x="401" y="12241"/>
                    <a:pt x="201" y="14824"/>
                  </a:cubicBezTo>
                  <a:cubicBezTo>
                    <a:pt x="0" y="17408"/>
                    <a:pt x="1301" y="26224"/>
                    <a:pt x="1737" y="27725"/>
                  </a:cubicBezTo>
                  <a:cubicBezTo>
                    <a:pt x="2218" y="29376"/>
                    <a:pt x="3177" y="30411"/>
                    <a:pt x="4294" y="30411"/>
                  </a:cubicBezTo>
                  <a:cubicBezTo>
                    <a:pt x="5033" y="30411"/>
                    <a:pt x="5841" y="29959"/>
                    <a:pt x="6626" y="28935"/>
                  </a:cubicBezTo>
                  <a:cubicBezTo>
                    <a:pt x="8221" y="26854"/>
                    <a:pt x="5614" y="16436"/>
                    <a:pt x="6151" y="15350"/>
                  </a:cubicBezTo>
                  <a:cubicBezTo>
                    <a:pt x="8216" y="11193"/>
                    <a:pt x="10837" y="1578"/>
                    <a:pt x="10837" y="1578"/>
                  </a:cubicBezTo>
                  <a:cubicBezTo>
                    <a:pt x="10837" y="1578"/>
                    <a:pt x="6367" y="1"/>
                    <a:pt x="4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93"/>
            <p:cNvSpPr/>
            <p:nvPr/>
          </p:nvSpPr>
          <p:spPr>
            <a:xfrm>
              <a:off x="1858375" y="3546075"/>
              <a:ext cx="44025" cy="11250"/>
            </a:xfrm>
            <a:custGeom>
              <a:rect b="b" l="l" r="r" t="t"/>
              <a:pathLst>
                <a:path extrusionOk="0" h="450" w="1761">
                  <a:moveTo>
                    <a:pt x="93" y="0"/>
                  </a:moveTo>
                  <a:cubicBezTo>
                    <a:pt x="37" y="0"/>
                    <a:pt x="1" y="84"/>
                    <a:pt x="61" y="117"/>
                  </a:cubicBezTo>
                  <a:cubicBezTo>
                    <a:pt x="466" y="337"/>
                    <a:pt x="901" y="450"/>
                    <a:pt x="1353" y="450"/>
                  </a:cubicBezTo>
                  <a:cubicBezTo>
                    <a:pt x="1461" y="450"/>
                    <a:pt x="1571" y="443"/>
                    <a:pt x="1681" y="430"/>
                  </a:cubicBezTo>
                  <a:cubicBezTo>
                    <a:pt x="1757" y="422"/>
                    <a:pt x="1760" y="305"/>
                    <a:pt x="1690" y="305"/>
                  </a:cubicBezTo>
                  <a:cubicBezTo>
                    <a:pt x="1687" y="305"/>
                    <a:pt x="1684" y="305"/>
                    <a:pt x="1681" y="306"/>
                  </a:cubicBezTo>
                  <a:cubicBezTo>
                    <a:pt x="1573" y="319"/>
                    <a:pt x="1465" y="325"/>
                    <a:pt x="1359" y="325"/>
                  </a:cubicBezTo>
                  <a:cubicBezTo>
                    <a:pt x="927" y="325"/>
                    <a:pt x="514" y="220"/>
                    <a:pt x="124" y="9"/>
                  </a:cubicBezTo>
                  <a:cubicBezTo>
                    <a:pt x="114" y="3"/>
                    <a:pt x="103" y="0"/>
                    <a:pt x="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93"/>
            <p:cNvSpPr/>
            <p:nvPr/>
          </p:nvSpPr>
          <p:spPr>
            <a:xfrm>
              <a:off x="1921725" y="3904150"/>
              <a:ext cx="85775" cy="39750"/>
            </a:xfrm>
            <a:custGeom>
              <a:rect b="b" l="l" r="r" t="t"/>
              <a:pathLst>
                <a:path extrusionOk="0" h="1590" w="3431">
                  <a:moveTo>
                    <a:pt x="3111" y="0"/>
                  </a:moveTo>
                  <a:lnTo>
                    <a:pt x="128" y="218"/>
                  </a:lnTo>
                  <a:cubicBezTo>
                    <a:pt x="128" y="218"/>
                    <a:pt x="0" y="1367"/>
                    <a:pt x="128" y="1451"/>
                  </a:cubicBezTo>
                  <a:cubicBezTo>
                    <a:pt x="199" y="1498"/>
                    <a:pt x="1008" y="1590"/>
                    <a:pt x="1768" y="1590"/>
                  </a:cubicBezTo>
                  <a:cubicBezTo>
                    <a:pt x="2371" y="1590"/>
                    <a:pt x="2944" y="1532"/>
                    <a:pt x="3093" y="1347"/>
                  </a:cubicBezTo>
                  <a:cubicBezTo>
                    <a:pt x="3431" y="929"/>
                    <a:pt x="3111" y="0"/>
                    <a:pt x="3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93"/>
            <p:cNvSpPr/>
            <p:nvPr/>
          </p:nvSpPr>
          <p:spPr>
            <a:xfrm>
              <a:off x="1923700" y="3911800"/>
              <a:ext cx="77175" cy="11225"/>
            </a:xfrm>
            <a:custGeom>
              <a:rect b="b" l="l" r="r" t="t"/>
              <a:pathLst>
                <a:path extrusionOk="0" h="449" w="3087">
                  <a:moveTo>
                    <a:pt x="3015" y="0"/>
                  </a:moveTo>
                  <a:cubicBezTo>
                    <a:pt x="3009" y="0"/>
                    <a:pt x="3002" y="2"/>
                    <a:pt x="2995" y="4"/>
                  </a:cubicBezTo>
                  <a:cubicBezTo>
                    <a:pt x="2425" y="223"/>
                    <a:pt x="1828" y="333"/>
                    <a:pt x="1228" y="333"/>
                  </a:cubicBezTo>
                  <a:cubicBezTo>
                    <a:pt x="850" y="333"/>
                    <a:pt x="472" y="289"/>
                    <a:pt x="99" y="201"/>
                  </a:cubicBezTo>
                  <a:cubicBezTo>
                    <a:pt x="93" y="200"/>
                    <a:pt x="88" y="199"/>
                    <a:pt x="83" y="199"/>
                  </a:cubicBezTo>
                  <a:cubicBezTo>
                    <a:pt x="22" y="199"/>
                    <a:pt x="1" y="296"/>
                    <a:pt x="68" y="313"/>
                  </a:cubicBezTo>
                  <a:cubicBezTo>
                    <a:pt x="451" y="403"/>
                    <a:pt x="840" y="448"/>
                    <a:pt x="1228" y="448"/>
                  </a:cubicBezTo>
                  <a:cubicBezTo>
                    <a:pt x="1838" y="448"/>
                    <a:pt x="2446" y="337"/>
                    <a:pt x="3026" y="116"/>
                  </a:cubicBezTo>
                  <a:cubicBezTo>
                    <a:pt x="3087" y="93"/>
                    <a:pt x="3069" y="0"/>
                    <a:pt x="30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93"/>
            <p:cNvSpPr/>
            <p:nvPr/>
          </p:nvSpPr>
          <p:spPr>
            <a:xfrm>
              <a:off x="2042575" y="3222950"/>
              <a:ext cx="9500" cy="194200"/>
            </a:xfrm>
            <a:custGeom>
              <a:rect b="b" l="l" r="r" t="t"/>
              <a:pathLst>
                <a:path extrusionOk="0" h="7768" w="380">
                  <a:moveTo>
                    <a:pt x="122" y="0"/>
                  </a:moveTo>
                  <a:cubicBezTo>
                    <a:pt x="97" y="0"/>
                    <a:pt x="71" y="16"/>
                    <a:pt x="70" y="49"/>
                  </a:cubicBezTo>
                  <a:cubicBezTo>
                    <a:pt x="1" y="2607"/>
                    <a:pt x="68" y="5169"/>
                    <a:pt x="277" y="7719"/>
                  </a:cubicBezTo>
                  <a:cubicBezTo>
                    <a:pt x="279" y="7752"/>
                    <a:pt x="305" y="7768"/>
                    <a:pt x="331" y="7768"/>
                  </a:cubicBezTo>
                  <a:cubicBezTo>
                    <a:pt x="356" y="7768"/>
                    <a:pt x="379" y="7752"/>
                    <a:pt x="377" y="7719"/>
                  </a:cubicBezTo>
                  <a:cubicBezTo>
                    <a:pt x="169" y="5169"/>
                    <a:pt x="101" y="2607"/>
                    <a:pt x="170" y="49"/>
                  </a:cubicBezTo>
                  <a:cubicBezTo>
                    <a:pt x="172" y="16"/>
                    <a:pt x="147" y="0"/>
                    <a:pt x="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93"/>
            <p:cNvSpPr/>
            <p:nvPr/>
          </p:nvSpPr>
          <p:spPr>
            <a:xfrm>
              <a:off x="2046775" y="3222950"/>
              <a:ext cx="19925" cy="73725"/>
            </a:xfrm>
            <a:custGeom>
              <a:rect b="b" l="l" r="r" t="t"/>
              <a:pathLst>
                <a:path extrusionOk="0" h="2949" w="797">
                  <a:moveTo>
                    <a:pt x="719" y="0"/>
                  </a:moveTo>
                  <a:cubicBezTo>
                    <a:pt x="694" y="0"/>
                    <a:pt x="669" y="16"/>
                    <a:pt x="671" y="49"/>
                  </a:cubicBezTo>
                  <a:cubicBezTo>
                    <a:pt x="692" y="556"/>
                    <a:pt x="687" y="1063"/>
                    <a:pt x="652" y="1570"/>
                  </a:cubicBezTo>
                  <a:cubicBezTo>
                    <a:pt x="624" y="1958"/>
                    <a:pt x="651" y="2848"/>
                    <a:pt x="84" y="2848"/>
                  </a:cubicBezTo>
                  <a:cubicBezTo>
                    <a:pt x="78" y="2848"/>
                    <a:pt x="71" y="2848"/>
                    <a:pt x="65" y="2848"/>
                  </a:cubicBezTo>
                  <a:cubicBezTo>
                    <a:pt x="65" y="2848"/>
                    <a:pt x="64" y="2848"/>
                    <a:pt x="64" y="2848"/>
                  </a:cubicBezTo>
                  <a:cubicBezTo>
                    <a:pt x="1" y="2848"/>
                    <a:pt x="1" y="2946"/>
                    <a:pt x="65" y="2948"/>
                  </a:cubicBezTo>
                  <a:cubicBezTo>
                    <a:pt x="73" y="2948"/>
                    <a:pt x="80" y="2948"/>
                    <a:pt x="88" y="2948"/>
                  </a:cubicBezTo>
                  <a:cubicBezTo>
                    <a:pt x="593" y="2948"/>
                    <a:pt x="680" y="2356"/>
                    <a:pt x="718" y="1966"/>
                  </a:cubicBezTo>
                  <a:cubicBezTo>
                    <a:pt x="782" y="1328"/>
                    <a:pt x="797" y="688"/>
                    <a:pt x="771" y="49"/>
                  </a:cubicBezTo>
                  <a:cubicBezTo>
                    <a:pt x="769" y="16"/>
                    <a:pt x="744" y="0"/>
                    <a:pt x="7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93"/>
            <p:cNvSpPr/>
            <p:nvPr/>
          </p:nvSpPr>
          <p:spPr>
            <a:xfrm>
              <a:off x="1914825" y="3211775"/>
              <a:ext cx="44175" cy="56025"/>
            </a:xfrm>
            <a:custGeom>
              <a:rect b="b" l="l" r="r" t="t"/>
              <a:pathLst>
                <a:path extrusionOk="0" h="2241" w="1767">
                  <a:moveTo>
                    <a:pt x="1706" y="1"/>
                  </a:moveTo>
                  <a:cubicBezTo>
                    <a:pt x="1686" y="1"/>
                    <a:pt x="1667" y="12"/>
                    <a:pt x="1660" y="37"/>
                  </a:cubicBezTo>
                  <a:cubicBezTo>
                    <a:pt x="1444" y="932"/>
                    <a:pt x="854" y="1702"/>
                    <a:pt x="48" y="2146"/>
                  </a:cubicBezTo>
                  <a:cubicBezTo>
                    <a:pt x="0" y="2173"/>
                    <a:pt x="30" y="2240"/>
                    <a:pt x="74" y="2240"/>
                  </a:cubicBezTo>
                  <a:cubicBezTo>
                    <a:pt x="82" y="2240"/>
                    <a:pt x="90" y="2238"/>
                    <a:pt x="98" y="2234"/>
                  </a:cubicBezTo>
                  <a:cubicBezTo>
                    <a:pt x="927" y="1776"/>
                    <a:pt x="1534" y="982"/>
                    <a:pt x="1757" y="63"/>
                  </a:cubicBezTo>
                  <a:cubicBezTo>
                    <a:pt x="1767" y="25"/>
                    <a:pt x="1736" y="1"/>
                    <a:pt x="17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93"/>
            <p:cNvSpPr/>
            <p:nvPr/>
          </p:nvSpPr>
          <p:spPr>
            <a:xfrm>
              <a:off x="1963425" y="3378775"/>
              <a:ext cx="82375" cy="490050"/>
            </a:xfrm>
            <a:custGeom>
              <a:rect b="b" l="l" r="r" t="t"/>
              <a:pathLst>
                <a:path extrusionOk="0" h="19602" w="3295">
                  <a:moveTo>
                    <a:pt x="3225" y="1"/>
                  </a:moveTo>
                  <a:cubicBezTo>
                    <a:pt x="3210" y="1"/>
                    <a:pt x="3195" y="8"/>
                    <a:pt x="3184" y="25"/>
                  </a:cubicBezTo>
                  <a:cubicBezTo>
                    <a:pt x="1786" y="2218"/>
                    <a:pt x="329" y="4533"/>
                    <a:pt x="110" y="7193"/>
                  </a:cubicBezTo>
                  <a:cubicBezTo>
                    <a:pt x="1" y="8524"/>
                    <a:pt x="301" y="9797"/>
                    <a:pt x="707" y="11054"/>
                  </a:cubicBezTo>
                  <a:cubicBezTo>
                    <a:pt x="1117" y="12328"/>
                    <a:pt x="1537" y="13583"/>
                    <a:pt x="1774" y="14905"/>
                  </a:cubicBezTo>
                  <a:cubicBezTo>
                    <a:pt x="2049" y="16436"/>
                    <a:pt x="2136" y="17999"/>
                    <a:pt x="2039" y="19553"/>
                  </a:cubicBezTo>
                  <a:cubicBezTo>
                    <a:pt x="2037" y="19586"/>
                    <a:pt x="2061" y="19602"/>
                    <a:pt x="2086" y="19602"/>
                  </a:cubicBezTo>
                  <a:cubicBezTo>
                    <a:pt x="2111" y="19602"/>
                    <a:pt x="2137" y="19586"/>
                    <a:pt x="2139" y="19553"/>
                  </a:cubicBezTo>
                  <a:cubicBezTo>
                    <a:pt x="2222" y="18222"/>
                    <a:pt x="2170" y="16885"/>
                    <a:pt x="1981" y="15565"/>
                  </a:cubicBezTo>
                  <a:cubicBezTo>
                    <a:pt x="1792" y="14242"/>
                    <a:pt x="1445" y="12966"/>
                    <a:pt x="1025" y="11702"/>
                  </a:cubicBezTo>
                  <a:cubicBezTo>
                    <a:pt x="608" y="10445"/>
                    <a:pt x="186" y="9172"/>
                    <a:pt x="185" y="7835"/>
                  </a:cubicBezTo>
                  <a:cubicBezTo>
                    <a:pt x="183" y="6500"/>
                    <a:pt x="540" y="5185"/>
                    <a:pt x="1068" y="3969"/>
                  </a:cubicBezTo>
                  <a:cubicBezTo>
                    <a:pt x="1663" y="2598"/>
                    <a:pt x="2469" y="1333"/>
                    <a:pt x="3270" y="75"/>
                  </a:cubicBezTo>
                  <a:cubicBezTo>
                    <a:pt x="3295" y="37"/>
                    <a:pt x="3260" y="1"/>
                    <a:pt x="3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93"/>
            <p:cNvSpPr/>
            <p:nvPr/>
          </p:nvSpPr>
          <p:spPr>
            <a:xfrm>
              <a:off x="1921400" y="2704100"/>
              <a:ext cx="325000" cy="331975"/>
            </a:xfrm>
            <a:custGeom>
              <a:rect b="b" l="l" r="r" t="t"/>
              <a:pathLst>
                <a:path extrusionOk="0" h="13279" w="13000">
                  <a:moveTo>
                    <a:pt x="7274" y="1"/>
                  </a:moveTo>
                  <a:lnTo>
                    <a:pt x="4718" y="642"/>
                  </a:lnTo>
                  <a:cubicBezTo>
                    <a:pt x="4718" y="642"/>
                    <a:pt x="4575" y="717"/>
                    <a:pt x="4342" y="839"/>
                  </a:cubicBezTo>
                  <a:cubicBezTo>
                    <a:pt x="4321" y="849"/>
                    <a:pt x="4300" y="862"/>
                    <a:pt x="4277" y="873"/>
                  </a:cubicBezTo>
                  <a:cubicBezTo>
                    <a:pt x="4250" y="888"/>
                    <a:pt x="4221" y="902"/>
                    <a:pt x="4192" y="918"/>
                  </a:cubicBezTo>
                  <a:cubicBezTo>
                    <a:pt x="3198" y="1442"/>
                    <a:pt x="1108" y="2564"/>
                    <a:pt x="646" y="2970"/>
                  </a:cubicBezTo>
                  <a:cubicBezTo>
                    <a:pt x="34" y="3505"/>
                    <a:pt x="0" y="5832"/>
                    <a:pt x="312" y="7664"/>
                  </a:cubicBezTo>
                  <a:cubicBezTo>
                    <a:pt x="624" y="9496"/>
                    <a:pt x="34" y="12461"/>
                    <a:pt x="34" y="12461"/>
                  </a:cubicBezTo>
                  <a:lnTo>
                    <a:pt x="36" y="12461"/>
                  </a:lnTo>
                  <a:cubicBezTo>
                    <a:pt x="1089" y="13074"/>
                    <a:pt x="2849" y="13278"/>
                    <a:pt x="4728" y="13278"/>
                  </a:cubicBezTo>
                  <a:cubicBezTo>
                    <a:pt x="8485" y="13278"/>
                    <a:pt x="12717" y="12461"/>
                    <a:pt x="12717" y="12461"/>
                  </a:cubicBezTo>
                  <a:cubicBezTo>
                    <a:pt x="12717" y="12461"/>
                    <a:pt x="13000" y="3637"/>
                    <a:pt x="12208" y="2721"/>
                  </a:cubicBezTo>
                  <a:cubicBezTo>
                    <a:pt x="11586" y="1999"/>
                    <a:pt x="9802" y="1044"/>
                    <a:pt x="8248" y="385"/>
                  </a:cubicBezTo>
                  <a:cubicBezTo>
                    <a:pt x="8203" y="366"/>
                    <a:pt x="8157" y="348"/>
                    <a:pt x="8112" y="329"/>
                  </a:cubicBezTo>
                  <a:cubicBezTo>
                    <a:pt x="8088" y="319"/>
                    <a:pt x="8062" y="308"/>
                    <a:pt x="8036" y="298"/>
                  </a:cubicBezTo>
                  <a:cubicBezTo>
                    <a:pt x="7771" y="188"/>
                    <a:pt x="7514" y="88"/>
                    <a:pt x="72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93"/>
            <p:cNvSpPr/>
            <p:nvPr/>
          </p:nvSpPr>
          <p:spPr>
            <a:xfrm>
              <a:off x="2022600" y="2704075"/>
              <a:ext cx="99750" cy="60800"/>
            </a:xfrm>
            <a:custGeom>
              <a:rect b="b" l="l" r="r" t="t"/>
              <a:pathLst>
                <a:path extrusionOk="0" h="2432" w="3990">
                  <a:moveTo>
                    <a:pt x="3226" y="0"/>
                  </a:moveTo>
                  <a:lnTo>
                    <a:pt x="670" y="643"/>
                  </a:lnTo>
                  <a:cubicBezTo>
                    <a:pt x="670" y="643"/>
                    <a:pt x="527" y="718"/>
                    <a:pt x="296" y="839"/>
                  </a:cubicBezTo>
                  <a:cubicBezTo>
                    <a:pt x="275" y="850"/>
                    <a:pt x="252" y="861"/>
                    <a:pt x="229" y="874"/>
                  </a:cubicBezTo>
                  <a:cubicBezTo>
                    <a:pt x="202" y="889"/>
                    <a:pt x="173" y="903"/>
                    <a:pt x="144" y="919"/>
                  </a:cubicBezTo>
                  <a:cubicBezTo>
                    <a:pt x="1" y="1491"/>
                    <a:pt x="84" y="2432"/>
                    <a:pt x="994" y="2432"/>
                  </a:cubicBezTo>
                  <a:cubicBezTo>
                    <a:pt x="1141" y="2432"/>
                    <a:pt x="1310" y="2407"/>
                    <a:pt x="1504" y="2352"/>
                  </a:cubicBezTo>
                  <a:cubicBezTo>
                    <a:pt x="2932" y="1947"/>
                    <a:pt x="3726" y="774"/>
                    <a:pt x="3990" y="299"/>
                  </a:cubicBezTo>
                  <a:cubicBezTo>
                    <a:pt x="3723" y="189"/>
                    <a:pt x="3466" y="89"/>
                    <a:pt x="32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93"/>
            <p:cNvSpPr/>
            <p:nvPr/>
          </p:nvSpPr>
          <p:spPr>
            <a:xfrm>
              <a:off x="2037975" y="2704375"/>
              <a:ext cx="75" cy="75"/>
            </a:xfrm>
            <a:custGeom>
              <a:rect b="b" l="l" r="r" t="t"/>
              <a:pathLst>
                <a:path extrusionOk="0" h="3" w="3">
                  <a:moveTo>
                    <a:pt x="2" y="1"/>
                  </a:moveTo>
                  <a:cubicBezTo>
                    <a:pt x="1" y="1"/>
                    <a:pt x="0" y="2"/>
                    <a:pt x="0" y="3"/>
                  </a:cubicBezTo>
                  <a:lnTo>
                    <a:pt x="2" y="3"/>
                  </a:lnTo>
                  <a:cubicBezTo>
                    <a:pt x="2" y="1"/>
                    <a:pt x="2" y="1"/>
                    <a:pt x="2" y="1"/>
                  </a:cubicBezTo>
                  <a:cubicBezTo>
                    <a:pt x="2" y="1"/>
                    <a:pt x="2" y="1"/>
                    <a:pt x="2" y="1"/>
                  </a:cubicBezTo>
                  <a:close/>
                </a:path>
              </a:pathLst>
            </a:custGeom>
            <a:solidFill>
              <a:srgbClr val="416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93"/>
            <p:cNvSpPr/>
            <p:nvPr/>
          </p:nvSpPr>
          <p:spPr>
            <a:xfrm>
              <a:off x="1889850" y="2944350"/>
              <a:ext cx="376750" cy="284200"/>
            </a:xfrm>
            <a:custGeom>
              <a:rect b="b" l="l" r="r" t="t"/>
              <a:pathLst>
                <a:path extrusionOk="0" h="11368" w="15070">
                  <a:moveTo>
                    <a:pt x="1647" y="0"/>
                  </a:moveTo>
                  <a:cubicBezTo>
                    <a:pt x="1556" y="769"/>
                    <a:pt x="1456" y="1670"/>
                    <a:pt x="1335" y="2649"/>
                  </a:cubicBezTo>
                  <a:cubicBezTo>
                    <a:pt x="1325" y="2719"/>
                    <a:pt x="1317" y="2788"/>
                    <a:pt x="1307" y="2858"/>
                  </a:cubicBezTo>
                  <a:cubicBezTo>
                    <a:pt x="1041" y="4988"/>
                    <a:pt x="671" y="7468"/>
                    <a:pt x="83" y="9763"/>
                  </a:cubicBezTo>
                  <a:cubicBezTo>
                    <a:pt x="1" y="10088"/>
                    <a:pt x="684" y="10451"/>
                    <a:pt x="1755" y="10748"/>
                  </a:cubicBezTo>
                  <a:lnTo>
                    <a:pt x="1755" y="10750"/>
                  </a:lnTo>
                  <a:cubicBezTo>
                    <a:pt x="1787" y="10758"/>
                    <a:pt x="1819" y="10768"/>
                    <a:pt x="1852" y="10776"/>
                  </a:cubicBezTo>
                  <a:cubicBezTo>
                    <a:pt x="2436" y="10934"/>
                    <a:pt x="3128" y="11071"/>
                    <a:pt x="3869" y="11175"/>
                  </a:cubicBezTo>
                  <a:cubicBezTo>
                    <a:pt x="3902" y="11178"/>
                    <a:pt x="3935" y="11183"/>
                    <a:pt x="3969" y="11188"/>
                  </a:cubicBezTo>
                  <a:cubicBezTo>
                    <a:pt x="4804" y="11299"/>
                    <a:pt x="5698" y="11367"/>
                    <a:pt x="6570" y="11367"/>
                  </a:cubicBezTo>
                  <a:cubicBezTo>
                    <a:pt x="6580" y="11367"/>
                    <a:pt x="6590" y="11367"/>
                    <a:pt x="6601" y="11367"/>
                  </a:cubicBezTo>
                  <a:cubicBezTo>
                    <a:pt x="6636" y="11367"/>
                    <a:pt x="6670" y="11367"/>
                    <a:pt x="6704" y="11365"/>
                  </a:cubicBezTo>
                  <a:cubicBezTo>
                    <a:pt x="7082" y="11364"/>
                    <a:pt x="7455" y="11348"/>
                    <a:pt x="7815" y="11317"/>
                  </a:cubicBezTo>
                  <a:cubicBezTo>
                    <a:pt x="8595" y="11252"/>
                    <a:pt x="9292" y="11223"/>
                    <a:pt x="9910" y="11215"/>
                  </a:cubicBezTo>
                  <a:cubicBezTo>
                    <a:pt x="9944" y="11215"/>
                    <a:pt x="9978" y="11214"/>
                    <a:pt x="10012" y="11214"/>
                  </a:cubicBezTo>
                  <a:cubicBezTo>
                    <a:pt x="10107" y="11213"/>
                    <a:pt x="10200" y="11212"/>
                    <a:pt x="10292" y="11212"/>
                  </a:cubicBezTo>
                  <a:cubicBezTo>
                    <a:pt x="11332" y="11212"/>
                    <a:pt x="12136" y="11268"/>
                    <a:pt x="12740" y="11296"/>
                  </a:cubicBezTo>
                  <a:cubicBezTo>
                    <a:pt x="12776" y="11298"/>
                    <a:pt x="12810" y="11299"/>
                    <a:pt x="12844" y="11301"/>
                  </a:cubicBezTo>
                  <a:cubicBezTo>
                    <a:pt x="12998" y="11307"/>
                    <a:pt x="13139" y="11311"/>
                    <a:pt x="13266" y="11311"/>
                  </a:cubicBezTo>
                  <a:cubicBezTo>
                    <a:pt x="13612" y="11311"/>
                    <a:pt x="13862" y="11282"/>
                    <a:pt x="14029" y="11193"/>
                  </a:cubicBezTo>
                  <a:cubicBezTo>
                    <a:pt x="15069" y="10635"/>
                    <a:pt x="14031" y="1131"/>
                    <a:pt x="14031" y="1131"/>
                  </a:cubicBezTo>
                  <a:lnTo>
                    <a:pt x="14016" y="1129"/>
                  </a:lnTo>
                  <a:lnTo>
                    <a:pt x="12364" y="979"/>
                  </a:lnTo>
                  <a:lnTo>
                    <a:pt x="12265" y="969"/>
                  </a:lnTo>
                  <a:lnTo>
                    <a:pt x="9637" y="730"/>
                  </a:lnTo>
                  <a:lnTo>
                    <a:pt x="9536" y="721"/>
                  </a:lnTo>
                  <a:lnTo>
                    <a:pt x="7423" y="528"/>
                  </a:lnTo>
                  <a:lnTo>
                    <a:pt x="7323" y="519"/>
                  </a:lnTo>
                  <a:lnTo>
                    <a:pt x="4546" y="265"/>
                  </a:lnTo>
                  <a:lnTo>
                    <a:pt x="4447" y="255"/>
                  </a:lnTo>
                  <a:lnTo>
                    <a:pt x="2520" y="81"/>
                  </a:lnTo>
                  <a:lnTo>
                    <a:pt x="2420" y="71"/>
                  </a:lnTo>
                  <a:lnTo>
                    <a:pt x="16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93"/>
            <p:cNvSpPr/>
            <p:nvPr/>
          </p:nvSpPr>
          <p:spPr>
            <a:xfrm>
              <a:off x="1918200" y="2892050"/>
              <a:ext cx="13550" cy="131700"/>
            </a:xfrm>
            <a:custGeom>
              <a:rect b="b" l="l" r="r" t="t"/>
              <a:pathLst>
                <a:path extrusionOk="0" h="5268" w="542">
                  <a:moveTo>
                    <a:pt x="449" y="0"/>
                  </a:moveTo>
                  <a:cubicBezTo>
                    <a:pt x="424" y="0"/>
                    <a:pt x="399" y="17"/>
                    <a:pt x="400" y="49"/>
                  </a:cubicBezTo>
                  <a:cubicBezTo>
                    <a:pt x="442" y="1776"/>
                    <a:pt x="311" y="3504"/>
                    <a:pt x="7" y="5205"/>
                  </a:cubicBezTo>
                  <a:cubicBezTo>
                    <a:pt x="0" y="5243"/>
                    <a:pt x="32" y="5268"/>
                    <a:pt x="62" y="5268"/>
                  </a:cubicBezTo>
                  <a:cubicBezTo>
                    <a:pt x="81" y="5268"/>
                    <a:pt x="99" y="5257"/>
                    <a:pt x="104" y="5231"/>
                  </a:cubicBezTo>
                  <a:cubicBezTo>
                    <a:pt x="408" y="3522"/>
                    <a:pt x="542" y="1785"/>
                    <a:pt x="500" y="49"/>
                  </a:cubicBezTo>
                  <a:cubicBezTo>
                    <a:pt x="500" y="17"/>
                    <a:pt x="474" y="0"/>
                    <a:pt x="4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93"/>
            <p:cNvSpPr/>
            <p:nvPr/>
          </p:nvSpPr>
          <p:spPr>
            <a:xfrm>
              <a:off x="2189975" y="2756275"/>
              <a:ext cx="26825" cy="470600"/>
            </a:xfrm>
            <a:custGeom>
              <a:rect b="b" l="l" r="r" t="t"/>
              <a:pathLst>
                <a:path extrusionOk="0" h="18824" w="1073">
                  <a:moveTo>
                    <a:pt x="724" y="1"/>
                  </a:moveTo>
                  <a:cubicBezTo>
                    <a:pt x="357" y="1190"/>
                    <a:pt x="165" y="2429"/>
                    <a:pt x="92" y="3674"/>
                  </a:cubicBezTo>
                  <a:cubicBezTo>
                    <a:pt x="0" y="5286"/>
                    <a:pt x="100" y="6892"/>
                    <a:pt x="260" y="8492"/>
                  </a:cubicBezTo>
                  <a:cubicBezTo>
                    <a:pt x="330" y="9203"/>
                    <a:pt x="412" y="9914"/>
                    <a:pt x="493" y="10625"/>
                  </a:cubicBezTo>
                  <a:cubicBezTo>
                    <a:pt x="577" y="11350"/>
                    <a:pt x="659" y="12077"/>
                    <a:pt x="727" y="12804"/>
                  </a:cubicBezTo>
                  <a:cubicBezTo>
                    <a:pt x="916" y="14794"/>
                    <a:pt x="1008" y="16835"/>
                    <a:pt x="735" y="18819"/>
                  </a:cubicBezTo>
                  <a:cubicBezTo>
                    <a:pt x="771" y="18821"/>
                    <a:pt x="805" y="18822"/>
                    <a:pt x="839" y="18824"/>
                  </a:cubicBezTo>
                  <a:cubicBezTo>
                    <a:pt x="921" y="18220"/>
                    <a:pt x="971" y="17612"/>
                    <a:pt x="994" y="17003"/>
                  </a:cubicBezTo>
                  <a:cubicBezTo>
                    <a:pt x="1073" y="14860"/>
                    <a:pt x="831" y="12734"/>
                    <a:pt x="588" y="10608"/>
                  </a:cubicBezTo>
                  <a:cubicBezTo>
                    <a:pt x="508" y="9907"/>
                    <a:pt x="427" y="9205"/>
                    <a:pt x="359" y="8502"/>
                  </a:cubicBezTo>
                  <a:cubicBezTo>
                    <a:pt x="336" y="8281"/>
                    <a:pt x="315" y="8060"/>
                    <a:pt x="296" y="7840"/>
                  </a:cubicBezTo>
                  <a:cubicBezTo>
                    <a:pt x="73" y="5247"/>
                    <a:pt x="46" y="2563"/>
                    <a:pt x="810" y="61"/>
                  </a:cubicBezTo>
                  <a:cubicBezTo>
                    <a:pt x="781" y="41"/>
                    <a:pt x="753" y="22"/>
                    <a:pt x="7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93"/>
            <p:cNvSpPr/>
            <p:nvPr/>
          </p:nvSpPr>
          <p:spPr>
            <a:xfrm>
              <a:off x="2127650" y="2726575"/>
              <a:ext cx="30450" cy="498175"/>
            </a:xfrm>
            <a:custGeom>
              <a:rect b="b" l="l" r="r" t="t"/>
              <a:pathLst>
                <a:path extrusionOk="0" h="19927" w="1218">
                  <a:moveTo>
                    <a:pt x="1125" y="0"/>
                  </a:moveTo>
                  <a:cubicBezTo>
                    <a:pt x="755" y="1371"/>
                    <a:pt x="476" y="2767"/>
                    <a:pt x="288" y="4177"/>
                  </a:cubicBezTo>
                  <a:cubicBezTo>
                    <a:pt x="95" y="5639"/>
                    <a:pt x="1" y="7112"/>
                    <a:pt x="7" y="8587"/>
                  </a:cubicBezTo>
                  <a:cubicBezTo>
                    <a:pt x="9" y="8868"/>
                    <a:pt x="14" y="9151"/>
                    <a:pt x="24" y="9432"/>
                  </a:cubicBezTo>
                  <a:cubicBezTo>
                    <a:pt x="54" y="10346"/>
                    <a:pt x="125" y="11257"/>
                    <a:pt x="211" y="12168"/>
                  </a:cubicBezTo>
                  <a:cubicBezTo>
                    <a:pt x="235" y="12430"/>
                    <a:pt x="261" y="12691"/>
                    <a:pt x="288" y="12953"/>
                  </a:cubicBezTo>
                  <a:cubicBezTo>
                    <a:pt x="521" y="15260"/>
                    <a:pt x="776" y="17631"/>
                    <a:pt x="398" y="19926"/>
                  </a:cubicBezTo>
                  <a:cubicBezTo>
                    <a:pt x="432" y="19926"/>
                    <a:pt x="466" y="19925"/>
                    <a:pt x="500" y="19925"/>
                  </a:cubicBezTo>
                  <a:cubicBezTo>
                    <a:pt x="665" y="18921"/>
                    <a:pt x="710" y="17899"/>
                    <a:pt x="687" y="16881"/>
                  </a:cubicBezTo>
                  <a:cubicBezTo>
                    <a:pt x="654" y="15431"/>
                    <a:pt x="490" y="13988"/>
                    <a:pt x="347" y="12546"/>
                  </a:cubicBezTo>
                  <a:cubicBezTo>
                    <a:pt x="335" y="12417"/>
                    <a:pt x="322" y="12287"/>
                    <a:pt x="309" y="12158"/>
                  </a:cubicBezTo>
                  <a:cubicBezTo>
                    <a:pt x="224" y="11254"/>
                    <a:pt x="156" y="10348"/>
                    <a:pt x="125" y="9441"/>
                  </a:cubicBezTo>
                  <a:cubicBezTo>
                    <a:pt x="111" y="9018"/>
                    <a:pt x="104" y="8597"/>
                    <a:pt x="108" y="8173"/>
                  </a:cubicBezTo>
                  <a:cubicBezTo>
                    <a:pt x="132" y="5429"/>
                    <a:pt x="507" y="2693"/>
                    <a:pt x="1217" y="44"/>
                  </a:cubicBezTo>
                  <a:cubicBezTo>
                    <a:pt x="1187" y="29"/>
                    <a:pt x="1156" y="15"/>
                    <a:pt x="11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93"/>
            <p:cNvSpPr/>
            <p:nvPr/>
          </p:nvSpPr>
          <p:spPr>
            <a:xfrm>
              <a:off x="2054850" y="2704425"/>
              <a:ext cx="51750" cy="524100"/>
            </a:xfrm>
            <a:custGeom>
              <a:rect b="b" l="l" r="r" t="t"/>
              <a:pathLst>
                <a:path extrusionOk="0" h="20964" w="2070">
                  <a:moveTo>
                    <a:pt x="1974" y="1"/>
                  </a:moveTo>
                  <a:cubicBezTo>
                    <a:pt x="1330" y="1178"/>
                    <a:pt x="1005" y="2500"/>
                    <a:pt x="847" y="3831"/>
                  </a:cubicBezTo>
                  <a:cubicBezTo>
                    <a:pt x="676" y="5265"/>
                    <a:pt x="677" y="6717"/>
                    <a:pt x="690" y="8160"/>
                  </a:cubicBezTo>
                  <a:cubicBezTo>
                    <a:pt x="697" y="8812"/>
                    <a:pt x="710" y="9463"/>
                    <a:pt x="723" y="10116"/>
                  </a:cubicBezTo>
                  <a:cubicBezTo>
                    <a:pt x="740" y="11015"/>
                    <a:pt x="760" y="11914"/>
                    <a:pt x="766" y="12813"/>
                  </a:cubicBezTo>
                  <a:cubicBezTo>
                    <a:pt x="768" y="12952"/>
                    <a:pt x="768" y="13093"/>
                    <a:pt x="768" y="13232"/>
                  </a:cubicBezTo>
                  <a:cubicBezTo>
                    <a:pt x="773" y="15827"/>
                    <a:pt x="640" y="18444"/>
                    <a:pt x="1" y="20964"/>
                  </a:cubicBezTo>
                  <a:cubicBezTo>
                    <a:pt x="36" y="20964"/>
                    <a:pt x="70" y="20964"/>
                    <a:pt x="104" y="20962"/>
                  </a:cubicBezTo>
                  <a:cubicBezTo>
                    <a:pt x="435" y="19654"/>
                    <a:pt x="634" y="18313"/>
                    <a:pt x="744" y="16966"/>
                  </a:cubicBezTo>
                  <a:cubicBezTo>
                    <a:pt x="844" y="15721"/>
                    <a:pt x="873" y="14474"/>
                    <a:pt x="870" y="13227"/>
                  </a:cubicBezTo>
                  <a:cubicBezTo>
                    <a:pt x="868" y="12193"/>
                    <a:pt x="844" y="11159"/>
                    <a:pt x="823" y="10125"/>
                  </a:cubicBezTo>
                  <a:cubicBezTo>
                    <a:pt x="807" y="9355"/>
                    <a:pt x="792" y="8584"/>
                    <a:pt x="789" y="7814"/>
                  </a:cubicBezTo>
                  <a:cubicBezTo>
                    <a:pt x="774" y="5212"/>
                    <a:pt x="778" y="2371"/>
                    <a:pt x="2070" y="36"/>
                  </a:cubicBezTo>
                  <a:cubicBezTo>
                    <a:pt x="2037" y="24"/>
                    <a:pt x="2005" y="12"/>
                    <a:pt x="19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93"/>
            <p:cNvSpPr/>
            <p:nvPr/>
          </p:nvSpPr>
          <p:spPr>
            <a:xfrm>
              <a:off x="1986575" y="2720875"/>
              <a:ext cx="51425" cy="503175"/>
            </a:xfrm>
            <a:custGeom>
              <a:rect b="b" l="l" r="r" t="t"/>
              <a:pathLst>
                <a:path extrusionOk="0" h="20127" w="2057">
                  <a:moveTo>
                    <a:pt x="2056" y="0"/>
                  </a:moveTo>
                  <a:lnTo>
                    <a:pt x="2056" y="0"/>
                  </a:lnTo>
                  <a:cubicBezTo>
                    <a:pt x="2024" y="16"/>
                    <a:pt x="1979" y="41"/>
                    <a:pt x="1922" y="70"/>
                  </a:cubicBezTo>
                  <a:cubicBezTo>
                    <a:pt x="1425" y="1370"/>
                    <a:pt x="1103" y="2732"/>
                    <a:pt x="903" y="4113"/>
                  </a:cubicBezTo>
                  <a:cubicBezTo>
                    <a:pt x="661" y="5798"/>
                    <a:pt x="593" y="7497"/>
                    <a:pt x="578" y="9196"/>
                  </a:cubicBezTo>
                  <a:cubicBezTo>
                    <a:pt x="569" y="10315"/>
                    <a:pt x="583" y="11436"/>
                    <a:pt x="585" y="12554"/>
                  </a:cubicBezTo>
                  <a:cubicBezTo>
                    <a:pt x="585" y="12664"/>
                    <a:pt x="585" y="12774"/>
                    <a:pt x="585" y="12884"/>
                  </a:cubicBezTo>
                  <a:cubicBezTo>
                    <a:pt x="583" y="15300"/>
                    <a:pt x="506" y="17746"/>
                    <a:pt x="0" y="20114"/>
                  </a:cubicBezTo>
                  <a:cubicBezTo>
                    <a:pt x="33" y="20117"/>
                    <a:pt x="66" y="20122"/>
                    <a:pt x="100" y="20127"/>
                  </a:cubicBezTo>
                  <a:cubicBezTo>
                    <a:pt x="320" y="19101"/>
                    <a:pt x="461" y="18058"/>
                    <a:pt x="546" y="17011"/>
                  </a:cubicBezTo>
                  <a:cubicBezTo>
                    <a:pt x="669" y="15530"/>
                    <a:pt x="687" y="14045"/>
                    <a:pt x="683" y="12562"/>
                  </a:cubicBezTo>
                  <a:cubicBezTo>
                    <a:pt x="682" y="11443"/>
                    <a:pt x="667" y="10324"/>
                    <a:pt x="677" y="9204"/>
                  </a:cubicBezTo>
                  <a:cubicBezTo>
                    <a:pt x="680" y="8831"/>
                    <a:pt x="685" y="8456"/>
                    <a:pt x="695" y="8082"/>
                  </a:cubicBezTo>
                  <a:cubicBezTo>
                    <a:pt x="767" y="5344"/>
                    <a:pt x="1053" y="2565"/>
                    <a:pt x="20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93"/>
            <p:cNvSpPr/>
            <p:nvPr/>
          </p:nvSpPr>
          <p:spPr>
            <a:xfrm>
              <a:off x="1933700" y="2752175"/>
              <a:ext cx="46100" cy="461575"/>
            </a:xfrm>
            <a:custGeom>
              <a:rect b="b" l="l" r="r" t="t"/>
              <a:pathLst>
                <a:path extrusionOk="0" h="18463" w="1844">
                  <a:moveTo>
                    <a:pt x="1844" y="0"/>
                  </a:moveTo>
                  <a:cubicBezTo>
                    <a:pt x="1795" y="26"/>
                    <a:pt x="1749" y="53"/>
                    <a:pt x="1700" y="81"/>
                  </a:cubicBezTo>
                  <a:cubicBezTo>
                    <a:pt x="1579" y="368"/>
                    <a:pt x="1484" y="667"/>
                    <a:pt x="1404" y="969"/>
                  </a:cubicBezTo>
                  <a:cubicBezTo>
                    <a:pt x="1199" y="1733"/>
                    <a:pt x="1057" y="2514"/>
                    <a:pt x="951" y="3297"/>
                  </a:cubicBezTo>
                  <a:cubicBezTo>
                    <a:pt x="747" y="4777"/>
                    <a:pt x="684" y="6266"/>
                    <a:pt x="666" y="7758"/>
                  </a:cubicBezTo>
                  <a:cubicBezTo>
                    <a:pt x="653" y="8834"/>
                    <a:pt x="663" y="9910"/>
                    <a:pt x="661" y="10984"/>
                  </a:cubicBezTo>
                  <a:cubicBezTo>
                    <a:pt x="661" y="11234"/>
                    <a:pt x="660" y="11485"/>
                    <a:pt x="658" y="11734"/>
                  </a:cubicBezTo>
                  <a:cubicBezTo>
                    <a:pt x="639" y="13980"/>
                    <a:pt x="529" y="16251"/>
                    <a:pt x="1" y="18437"/>
                  </a:cubicBezTo>
                  <a:cubicBezTo>
                    <a:pt x="33" y="18445"/>
                    <a:pt x="65" y="18455"/>
                    <a:pt x="98" y="18463"/>
                  </a:cubicBezTo>
                  <a:cubicBezTo>
                    <a:pt x="325" y="17529"/>
                    <a:pt x="477" y="16578"/>
                    <a:pt x="576" y="15620"/>
                  </a:cubicBezTo>
                  <a:cubicBezTo>
                    <a:pt x="733" y="14089"/>
                    <a:pt x="762" y="12549"/>
                    <a:pt x="763" y="11010"/>
                  </a:cubicBezTo>
                  <a:cubicBezTo>
                    <a:pt x="765" y="9929"/>
                    <a:pt x="754" y="8847"/>
                    <a:pt x="768" y="7768"/>
                  </a:cubicBezTo>
                  <a:cubicBezTo>
                    <a:pt x="770" y="7579"/>
                    <a:pt x="773" y="7390"/>
                    <a:pt x="776" y="7203"/>
                  </a:cubicBezTo>
                  <a:cubicBezTo>
                    <a:pt x="805" y="5786"/>
                    <a:pt x="884" y="4369"/>
                    <a:pt x="1098" y="2969"/>
                  </a:cubicBezTo>
                  <a:cubicBezTo>
                    <a:pt x="1203" y="2287"/>
                    <a:pt x="1333" y="1607"/>
                    <a:pt x="1514" y="942"/>
                  </a:cubicBezTo>
                  <a:cubicBezTo>
                    <a:pt x="1602" y="620"/>
                    <a:pt x="1707" y="302"/>
                    <a:pt x="18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93"/>
            <p:cNvSpPr/>
            <p:nvPr/>
          </p:nvSpPr>
          <p:spPr>
            <a:xfrm>
              <a:off x="2207900" y="2830950"/>
              <a:ext cx="213200" cy="415400"/>
            </a:xfrm>
            <a:custGeom>
              <a:rect b="b" l="l" r="r" t="t"/>
              <a:pathLst>
                <a:path extrusionOk="0" h="16616" w="8528">
                  <a:moveTo>
                    <a:pt x="2961" y="1"/>
                  </a:moveTo>
                  <a:lnTo>
                    <a:pt x="189" y="3809"/>
                  </a:lnTo>
                  <a:lnTo>
                    <a:pt x="188" y="3809"/>
                  </a:lnTo>
                  <a:cubicBezTo>
                    <a:pt x="188" y="3809"/>
                    <a:pt x="3746" y="7179"/>
                    <a:pt x="4048" y="8038"/>
                  </a:cubicBezTo>
                  <a:cubicBezTo>
                    <a:pt x="4284" y="8715"/>
                    <a:pt x="1" y="15076"/>
                    <a:pt x="1" y="15076"/>
                  </a:cubicBezTo>
                  <a:lnTo>
                    <a:pt x="1165" y="16615"/>
                  </a:lnTo>
                  <a:cubicBezTo>
                    <a:pt x="1165" y="16615"/>
                    <a:pt x="8528" y="9274"/>
                    <a:pt x="7888" y="7240"/>
                  </a:cubicBezTo>
                  <a:cubicBezTo>
                    <a:pt x="7612" y="6360"/>
                    <a:pt x="5919" y="2327"/>
                    <a:pt x="2961" y="1"/>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93"/>
            <p:cNvSpPr/>
            <p:nvPr/>
          </p:nvSpPr>
          <p:spPr>
            <a:xfrm>
              <a:off x="2216025" y="3180700"/>
              <a:ext cx="50725" cy="48925"/>
            </a:xfrm>
            <a:custGeom>
              <a:rect b="b" l="l" r="r" t="t"/>
              <a:pathLst>
                <a:path extrusionOk="0" h="1957" w="2029">
                  <a:moveTo>
                    <a:pt x="351" y="0"/>
                  </a:moveTo>
                  <a:lnTo>
                    <a:pt x="0" y="535"/>
                  </a:lnTo>
                  <a:cubicBezTo>
                    <a:pt x="0" y="535"/>
                    <a:pt x="1176" y="1168"/>
                    <a:pt x="1565" y="1957"/>
                  </a:cubicBezTo>
                  <a:cubicBezTo>
                    <a:pt x="1565" y="1957"/>
                    <a:pt x="2016" y="1703"/>
                    <a:pt x="2029" y="1394"/>
                  </a:cubicBezTo>
                  <a:cubicBezTo>
                    <a:pt x="2029" y="1394"/>
                    <a:pt x="1346" y="251"/>
                    <a:pt x="3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93"/>
            <p:cNvSpPr/>
            <p:nvPr/>
          </p:nvSpPr>
          <p:spPr>
            <a:xfrm>
              <a:off x="2235650" y="3192475"/>
              <a:ext cx="29825" cy="30725"/>
            </a:xfrm>
            <a:custGeom>
              <a:rect b="b" l="l" r="r" t="t"/>
              <a:pathLst>
                <a:path extrusionOk="0" h="1229" w="1193">
                  <a:moveTo>
                    <a:pt x="732" y="1"/>
                  </a:moveTo>
                  <a:cubicBezTo>
                    <a:pt x="553" y="1"/>
                    <a:pt x="351" y="110"/>
                    <a:pt x="209" y="302"/>
                  </a:cubicBezTo>
                  <a:cubicBezTo>
                    <a:pt x="2" y="579"/>
                    <a:pt x="0" y="928"/>
                    <a:pt x="204" y="1079"/>
                  </a:cubicBezTo>
                  <a:lnTo>
                    <a:pt x="407" y="1229"/>
                  </a:lnTo>
                  <a:lnTo>
                    <a:pt x="473" y="1146"/>
                  </a:lnTo>
                  <a:lnTo>
                    <a:pt x="1102" y="366"/>
                  </a:lnTo>
                  <a:lnTo>
                    <a:pt x="1192" y="253"/>
                  </a:lnTo>
                  <a:lnTo>
                    <a:pt x="952" y="71"/>
                  </a:lnTo>
                  <a:cubicBezTo>
                    <a:pt x="888" y="23"/>
                    <a:pt x="812"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93"/>
            <p:cNvSpPr/>
            <p:nvPr/>
          </p:nvSpPr>
          <p:spPr>
            <a:xfrm>
              <a:off x="2240700" y="3196225"/>
              <a:ext cx="28900" cy="28725"/>
            </a:xfrm>
            <a:custGeom>
              <a:rect b="b" l="l" r="r" t="t"/>
              <a:pathLst>
                <a:path extrusionOk="0" h="1149" w="1156">
                  <a:moveTo>
                    <a:pt x="732" y="0"/>
                  </a:moveTo>
                  <a:cubicBezTo>
                    <a:pt x="553" y="0"/>
                    <a:pt x="351" y="109"/>
                    <a:pt x="208" y="302"/>
                  </a:cubicBezTo>
                  <a:cubicBezTo>
                    <a:pt x="3" y="580"/>
                    <a:pt x="0" y="929"/>
                    <a:pt x="205" y="1079"/>
                  </a:cubicBezTo>
                  <a:cubicBezTo>
                    <a:pt x="269" y="1126"/>
                    <a:pt x="345" y="1148"/>
                    <a:pt x="425" y="1148"/>
                  </a:cubicBezTo>
                  <a:cubicBezTo>
                    <a:pt x="604" y="1148"/>
                    <a:pt x="805" y="1039"/>
                    <a:pt x="947" y="848"/>
                  </a:cubicBezTo>
                  <a:cubicBezTo>
                    <a:pt x="1153" y="568"/>
                    <a:pt x="1155" y="221"/>
                    <a:pt x="952" y="69"/>
                  </a:cubicBezTo>
                  <a:cubicBezTo>
                    <a:pt x="888" y="23"/>
                    <a:pt x="812" y="0"/>
                    <a:pt x="732" y="0"/>
                  </a:cubicBezTo>
                  <a:close/>
                </a:path>
              </a:pathLst>
            </a:custGeom>
            <a:solidFill>
              <a:srgbClr val="201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93"/>
            <p:cNvSpPr/>
            <p:nvPr/>
          </p:nvSpPr>
          <p:spPr>
            <a:xfrm>
              <a:off x="2246700" y="3201950"/>
              <a:ext cx="18850" cy="18750"/>
            </a:xfrm>
            <a:custGeom>
              <a:rect b="b" l="l" r="r" t="t"/>
              <a:pathLst>
                <a:path extrusionOk="0" h="750" w="754">
                  <a:moveTo>
                    <a:pt x="478" y="0"/>
                  </a:moveTo>
                  <a:cubicBezTo>
                    <a:pt x="361" y="0"/>
                    <a:pt x="229" y="71"/>
                    <a:pt x="136" y="197"/>
                  </a:cubicBezTo>
                  <a:cubicBezTo>
                    <a:pt x="2" y="378"/>
                    <a:pt x="1" y="606"/>
                    <a:pt x="135" y="704"/>
                  </a:cubicBezTo>
                  <a:cubicBezTo>
                    <a:pt x="176" y="735"/>
                    <a:pt x="225" y="750"/>
                    <a:pt x="278" y="750"/>
                  </a:cubicBezTo>
                  <a:cubicBezTo>
                    <a:pt x="394" y="750"/>
                    <a:pt x="525" y="678"/>
                    <a:pt x="618" y="553"/>
                  </a:cubicBezTo>
                  <a:cubicBezTo>
                    <a:pt x="753" y="372"/>
                    <a:pt x="753" y="144"/>
                    <a:pt x="621" y="45"/>
                  </a:cubicBezTo>
                  <a:cubicBezTo>
                    <a:pt x="580" y="15"/>
                    <a:pt x="530" y="0"/>
                    <a:pt x="4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93"/>
            <p:cNvSpPr/>
            <p:nvPr/>
          </p:nvSpPr>
          <p:spPr>
            <a:xfrm>
              <a:off x="2308575" y="3007475"/>
              <a:ext cx="38525" cy="25000"/>
            </a:xfrm>
            <a:custGeom>
              <a:rect b="b" l="l" r="r" t="t"/>
              <a:pathLst>
                <a:path extrusionOk="0" h="1000" w="1541">
                  <a:moveTo>
                    <a:pt x="1435" y="0"/>
                  </a:moveTo>
                  <a:cubicBezTo>
                    <a:pt x="1429" y="0"/>
                    <a:pt x="1421" y="1"/>
                    <a:pt x="1414" y="3"/>
                  </a:cubicBezTo>
                  <a:cubicBezTo>
                    <a:pt x="881" y="147"/>
                    <a:pt x="406" y="446"/>
                    <a:pt x="47" y="867"/>
                  </a:cubicBezTo>
                  <a:cubicBezTo>
                    <a:pt x="1" y="924"/>
                    <a:pt x="50" y="999"/>
                    <a:pt x="104" y="999"/>
                  </a:cubicBezTo>
                  <a:cubicBezTo>
                    <a:pt x="121" y="999"/>
                    <a:pt x="139" y="992"/>
                    <a:pt x="154" y="974"/>
                  </a:cubicBezTo>
                  <a:cubicBezTo>
                    <a:pt x="496" y="572"/>
                    <a:pt x="944" y="286"/>
                    <a:pt x="1454" y="149"/>
                  </a:cubicBezTo>
                  <a:cubicBezTo>
                    <a:pt x="1540" y="125"/>
                    <a:pt x="1513" y="0"/>
                    <a:pt x="1435" y="0"/>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93"/>
            <p:cNvSpPr/>
            <p:nvPr/>
          </p:nvSpPr>
          <p:spPr>
            <a:xfrm>
              <a:off x="2314825" y="2999775"/>
              <a:ext cx="15650" cy="24575"/>
            </a:xfrm>
            <a:custGeom>
              <a:rect b="b" l="l" r="r" t="t"/>
              <a:pathLst>
                <a:path extrusionOk="0" h="983" w="626">
                  <a:moveTo>
                    <a:pt x="519" y="1"/>
                  </a:moveTo>
                  <a:cubicBezTo>
                    <a:pt x="496" y="1"/>
                    <a:pt x="473" y="10"/>
                    <a:pt x="456" y="33"/>
                  </a:cubicBezTo>
                  <a:cubicBezTo>
                    <a:pt x="262" y="295"/>
                    <a:pt x="117" y="581"/>
                    <a:pt x="19" y="891"/>
                  </a:cubicBezTo>
                  <a:cubicBezTo>
                    <a:pt x="0" y="946"/>
                    <a:pt x="45" y="982"/>
                    <a:pt x="90" y="982"/>
                  </a:cubicBezTo>
                  <a:cubicBezTo>
                    <a:pt x="121" y="982"/>
                    <a:pt x="151" y="967"/>
                    <a:pt x="162" y="930"/>
                  </a:cubicBezTo>
                  <a:cubicBezTo>
                    <a:pt x="259" y="633"/>
                    <a:pt x="400" y="361"/>
                    <a:pt x="585" y="109"/>
                  </a:cubicBezTo>
                  <a:cubicBezTo>
                    <a:pt x="625" y="55"/>
                    <a:pt x="573" y="1"/>
                    <a:pt x="519" y="1"/>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93"/>
            <p:cNvSpPr/>
            <p:nvPr/>
          </p:nvSpPr>
          <p:spPr>
            <a:xfrm>
              <a:off x="2143000" y="3196900"/>
              <a:ext cx="97600" cy="92050"/>
            </a:xfrm>
            <a:custGeom>
              <a:rect b="b" l="l" r="r" t="t"/>
              <a:pathLst>
                <a:path extrusionOk="0" h="3682" w="3904">
                  <a:moveTo>
                    <a:pt x="2889" y="0"/>
                  </a:moveTo>
                  <a:cubicBezTo>
                    <a:pt x="2889" y="0"/>
                    <a:pt x="1325" y="280"/>
                    <a:pt x="170" y="1265"/>
                  </a:cubicBezTo>
                  <a:cubicBezTo>
                    <a:pt x="1" y="1410"/>
                    <a:pt x="31" y="1461"/>
                    <a:pt x="157" y="1461"/>
                  </a:cubicBezTo>
                  <a:cubicBezTo>
                    <a:pt x="462" y="1461"/>
                    <a:pt x="1324" y="1167"/>
                    <a:pt x="1324" y="1166"/>
                  </a:cubicBezTo>
                  <a:lnTo>
                    <a:pt x="1324" y="1166"/>
                  </a:lnTo>
                  <a:lnTo>
                    <a:pt x="718" y="1682"/>
                  </a:lnTo>
                  <a:cubicBezTo>
                    <a:pt x="718" y="1682"/>
                    <a:pt x="753" y="1756"/>
                    <a:pt x="816" y="1877"/>
                  </a:cubicBezTo>
                  <a:lnTo>
                    <a:pt x="816" y="1879"/>
                  </a:lnTo>
                  <a:cubicBezTo>
                    <a:pt x="1303" y="2536"/>
                    <a:pt x="1860" y="3142"/>
                    <a:pt x="2474" y="3681"/>
                  </a:cubicBezTo>
                  <a:cubicBezTo>
                    <a:pt x="3144" y="3417"/>
                    <a:pt x="3903" y="1855"/>
                    <a:pt x="3903" y="1855"/>
                  </a:cubicBezTo>
                  <a:lnTo>
                    <a:pt x="2889" y="0"/>
                  </a:ln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93"/>
            <p:cNvSpPr/>
            <p:nvPr/>
          </p:nvSpPr>
          <p:spPr>
            <a:xfrm>
              <a:off x="2156000" y="3233350"/>
              <a:ext cx="55125" cy="61350"/>
            </a:xfrm>
            <a:custGeom>
              <a:rect b="b" l="l" r="r" t="t"/>
              <a:pathLst>
                <a:path extrusionOk="0" h="2454" w="2205">
                  <a:moveTo>
                    <a:pt x="68" y="0"/>
                  </a:moveTo>
                  <a:cubicBezTo>
                    <a:pt x="35" y="0"/>
                    <a:pt x="1" y="36"/>
                    <a:pt x="22" y="75"/>
                  </a:cubicBezTo>
                  <a:lnTo>
                    <a:pt x="20" y="75"/>
                  </a:lnTo>
                  <a:cubicBezTo>
                    <a:pt x="529" y="1014"/>
                    <a:pt x="1245" y="1823"/>
                    <a:pt x="2112" y="2445"/>
                  </a:cubicBezTo>
                  <a:cubicBezTo>
                    <a:pt x="2121" y="2451"/>
                    <a:pt x="2130" y="2454"/>
                    <a:pt x="2138" y="2454"/>
                  </a:cubicBezTo>
                  <a:cubicBezTo>
                    <a:pt x="2178" y="2454"/>
                    <a:pt x="2205" y="2390"/>
                    <a:pt x="2162" y="2358"/>
                  </a:cubicBezTo>
                  <a:cubicBezTo>
                    <a:pt x="1309" y="1747"/>
                    <a:pt x="608" y="947"/>
                    <a:pt x="107" y="25"/>
                  </a:cubicBezTo>
                  <a:cubicBezTo>
                    <a:pt x="98" y="7"/>
                    <a:pt x="83" y="0"/>
                    <a:pt x="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93"/>
            <p:cNvSpPr/>
            <p:nvPr/>
          </p:nvSpPr>
          <p:spPr>
            <a:xfrm>
              <a:off x="2157425" y="2745100"/>
              <a:ext cx="174675" cy="217450"/>
            </a:xfrm>
            <a:custGeom>
              <a:rect b="b" l="l" r="r" t="t"/>
              <a:pathLst>
                <a:path extrusionOk="0" h="8698" w="6987">
                  <a:moveTo>
                    <a:pt x="1327" y="0"/>
                  </a:moveTo>
                  <a:cubicBezTo>
                    <a:pt x="1327" y="0"/>
                    <a:pt x="0" y="2467"/>
                    <a:pt x="608" y="5213"/>
                  </a:cubicBezTo>
                  <a:cubicBezTo>
                    <a:pt x="1160" y="7710"/>
                    <a:pt x="2809" y="8697"/>
                    <a:pt x="2809" y="8697"/>
                  </a:cubicBezTo>
                  <a:lnTo>
                    <a:pt x="6986" y="4738"/>
                  </a:lnTo>
                  <a:cubicBezTo>
                    <a:pt x="5896" y="3134"/>
                    <a:pt x="3796" y="810"/>
                    <a:pt x="13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93"/>
            <p:cNvSpPr/>
            <p:nvPr/>
          </p:nvSpPr>
          <p:spPr>
            <a:xfrm>
              <a:off x="2212600" y="2851125"/>
              <a:ext cx="106350" cy="101475"/>
            </a:xfrm>
            <a:custGeom>
              <a:rect b="b" l="l" r="r" t="t"/>
              <a:pathLst>
                <a:path extrusionOk="0" h="4059" w="4254">
                  <a:moveTo>
                    <a:pt x="4178" y="0"/>
                  </a:moveTo>
                  <a:cubicBezTo>
                    <a:pt x="4167" y="0"/>
                    <a:pt x="4155" y="5"/>
                    <a:pt x="4145" y="14"/>
                  </a:cubicBezTo>
                  <a:cubicBezTo>
                    <a:pt x="2717" y="1271"/>
                    <a:pt x="1358" y="2607"/>
                    <a:pt x="35" y="3973"/>
                  </a:cubicBezTo>
                  <a:cubicBezTo>
                    <a:pt x="0" y="4008"/>
                    <a:pt x="35" y="4059"/>
                    <a:pt x="74" y="4059"/>
                  </a:cubicBezTo>
                  <a:cubicBezTo>
                    <a:pt x="85" y="4059"/>
                    <a:pt x="96" y="4054"/>
                    <a:pt x="106" y="4044"/>
                  </a:cubicBezTo>
                  <a:cubicBezTo>
                    <a:pt x="1429" y="2678"/>
                    <a:pt x="2788" y="1342"/>
                    <a:pt x="4216" y="85"/>
                  </a:cubicBezTo>
                  <a:cubicBezTo>
                    <a:pt x="4254" y="51"/>
                    <a:pt x="4219" y="0"/>
                    <a:pt x="41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93"/>
            <p:cNvSpPr/>
            <p:nvPr/>
          </p:nvSpPr>
          <p:spPr>
            <a:xfrm>
              <a:off x="2155850" y="2830475"/>
              <a:ext cx="73750" cy="134450"/>
            </a:xfrm>
            <a:custGeom>
              <a:rect b="b" l="l" r="r" t="t"/>
              <a:pathLst>
                <a:path extrusionOk="0" h="5378" w="2950">
                  <a:moveTo>
                    <a:pt x="50" y="0"/>
                  </a:moveTo>
                  <a:cubicBezTo>
                    <a:pt x="25" y="0"/>
                    <a:pt x="0" y="16"/>
                    <a:pt x="2" y="49"/>
                  </a:cubicBezTo>
                  <a:cubicBezTo>
                    <a:pt x="112" y="2111"/>
                    <a:pt x="1297" y="4043"/>
                    <a:pt x="2840" y="5365"/>
                  </a:cubicBezTo>
                  <a:cubicBezTo>
                    <a:pt x="2850" y="5374"/>
                    <a:pt x="2862" y="5377"/>
                    <a:pt x="2873" y="5377"/>
                  </a:cubicBezTo>
                  <a:cubicBezTo>
                    <a:pt x="2914" y="5377"/>
                    <a:pt x="2949" y="5326"/>
                    <a:pt x="2911" y="5293"/>
                  </a:cubicBezTo>
                  <a:cubicBezTo>
                    <a:pt x="1388" y="3992"/>
                    <a:pt x="210" y="2086"/>
                    <a:pt x="102" y="49"/>
                  </a:cubicBezTo>
                  <a:cubicBezTo>
                    <a:pt x="101" y="16"/>
                    <a:pt x="75" y="0"/>
                    <a:pt x="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93"/>
            <p:cNvSpPr/>
            <p:nvPr/>
          </p:nvSpPr>
          <p:spPr>
            <a:xfrm>
              <a:off x="2061750" y="2602600"/>
              <a:ext cx="52375" cy="75825"/>
            </a:xfrm>
            <a:custGeom>
              <a:rect b="b" l="l" r="r" t="t"/>
              <a:pathLst>
                <a:path extrusionOk="0" h="3033" w="2095">
                  <a:moveTo>
                    <a:pt x="721" y="0"/>
                  </a:moveTo>
                  <a:lnTo>
                    <a:pt x="1" y="2016"/>
                  </a:lnTo>
                  <a:cubicBezTo>
                    <a:pt x="1" y="2016"/>
                    <a:pt x="462" y="3033"/>
                    <a:pt x="988" y="3033"/>
                  </a:cubicBezTo>
                  <a:cubicBezTo>
                    <a:pt x="1020" y="3033"/>
                    <a:pt x="1053" y="3029"/>
                    <a:pt x="1086" y="3021"/>
                  </a:cubicBezTo>
                  <a:cubicBezTo>
                    <a:pt x="1652" y="2877"/>
                    <a:pt x="1388" y="2223"/>
                    <a:pt x="1388" y="2223"/>
                  </a:cubicBezTo>
                  <a:lnTo>
                    <a:pt x="1388" y="2223"/>
                  </a:lnTo>
                  <a:cubicBezTo>
                    <a:pt x="1388" y="2223"/>
                    <a:pt x="1496" y="2327"/>
                    <a:pt x="1632" y="2327"/>
                  </a:cubicBezTo>
                  <a:cubicBezTo>
                    <a:pt x="1706" y="2327"/>
                    <a:pt x="1789" y="2296"/>
                    <a:pt x="1868" y="2202"/>
                  </a:cubicBezTo>
                  <a:cubicBezTo>
                    <a:pt x="2094" y="1932"/>
                    <a:pt x="1522" y="1258"/>
                    <a:pt x="1522" y="1258"/>
                  </a:cubicBezTo>
                  <a:lnTo>
                    <a:pt x="1522" y="1258"/>
                  </a:lnTo>
                  <a:cubicBezTo>
                    <a:pt x="1523" y="1258"/>
                    <a:pt x="1525" y="1258"/>
                    <a:pt x="1526" y="1258"/>
                  </a:cubicBezTo>
                  <a:cubicBezTo>
                    <a:pt x="1897" y="1258"/>
                    <a:pt x="2072" y="688"/>
                    <a:pt x="1655" y="430"/>
                  </a:cubicBezTo>
                  <a:cubicBezTo>
                    <a:pt x="1237" y="171"/>
                    <a:pt x="721" y="0"/>
                    <a:pt x="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93"/>
            <p:cNvSpPr/>
            <p:nvPr/>
          </p:nvSpPr>
          <p:spPr>
            <a:xfrm>
              <a:off x="2027925" y="2638850"/>
              <a:ext cx="84175" cy="108850"/>
            </a:xfrm>
            <a:custGeom>
              <a:rect b="b" l="l" r="r" t="t"/>
              <a:pathLst>
                <a:path extrusionOk="0" h="4354" w="3367">
                  <a:moveTo>
                    <a:pt x="2212" y="1"/>
                  </a:moveTo>
                  <a:lnTo>
                    <a:pt x="0" y="1214"/>
                  </a:lnTo>
                  <a:lnTo>
                    <a:pt x="34" y="1853"/>
                  </a:lnTo>
                  <a:lnTo>
                    <a:pt x="83" y="2766"/>
                  </a:lnTo>
                  <a:lnTo>
                    <a:pt x="157" y="4149"/>
                  </a:lnTo>
                  <a:cubicBezTo>
                    <a:pt x="494" y="4293"/>
                    <a:pt x="807" y="4354"/>
                    <a:pt x="1095" y="4354"/>
                  </a:cubicBezTo>
                  <a:cubicBezTo>
                    <a:pt x="2557" y="4354"/>
                    <a:pt x="3366" y="2792"/>
                    <a:pt x="3366" y="2792"/>
                  </a:cubicBezTo>
                  <a:cubicBezTo>
                    <a:pt x="2869" y="2033"/>
                    <a:pt x="2473" y="1118"/>
                    <a:pt x="2212" y="1"/>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93"/>
            <p:cNvSpPr/>
            <p:nvPr/>
          </p:nvSpPr>
          <p:spPr>
            <a:xfrm>
              <a:off x="2028775" y="2665350"/>
              <a:ext cx="48100" cy="51375"/>
            </a:xfrm>
            <a:custGeom>
              <a:rect b="b" l="l" r="r" t="t"/>
              <a:pathLst>
                <a:path extrusionOk="0" h="2055" w="1924">
                  <a:moveTo>
                    <a:pt x="1924" y="0"/>
                  </a:moveTo>
                  <a:lnTo>
                    <a:pt x="0" y="793"/>
                  </a:lnTo>
                  <a:lnTo>
                    <a:pt x="68" y="2053"/>
                  </a:lnTo>
                  <a:cubicBezTo>
                    <a:pt x="75" y="2054"/>
                    <a:pt x="83" y="2054"/>
                    <a:pt x="91" y="2054"/>
                  </a:cubicBezTo>
                  <a:cubicBezTo>
                    <a:pt x="455" y="2054"/>
                    <a:pt x="1317" y="1575"/>
                    <a:pt x="1924"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93"/>
            <p:cNvSpPr/>
            <p:nvPr/>
          </p:nvSpPr>
          <p:spPr>
            <a:xfrm>
              <a:off x="1970175" y="2601150"/>
              <a:ext cx="16450" cy="33725"/>
            </a:xfrm>
            <a:custGeom>
              <a:rect b="b" l="l" r="r" t="t"/>
              <a:pathLst>
                <a:path extrusionOk="0" h="1349" w="658">
                  <a:moveTo>
                    <a:pt x="0" y="0"/>
                  </a:moveTo>
                  <a:cubicBezTo>
                    <a:pt x="0" y="0"/>
                    <a:pt x="5" y="428"/>
                    <a:pt x="115" y="733"/>
                  </a:cubicBezTo>
                  <a:cubicBezTo>
                    <a:pt x="225" y="1037"/>
                    <a:pt x="629" y="1349"/>
                    <a:pt x="629" y="1349"/>
                  </a:cubicBezTo>
                  <a:cubicBezTo>
                    <a:pt x="629" y="1349"/>
                    <a:pt x="658" y="202"/>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93"/>
            <p:cNvSpPr/>
            <p:nvPr/>
          </p:nvSpPr>
          <p:spPr>
            <a:xfrm>
              <a:off x="1968275" y="2554225"/>
              <a:ext cx="117775" cy="141600"/>
            </a:xfrm>
            <a:custGeom>
              <a:rect b="b" l="l" r="r" t="t"/>
              <a:pathLst>
                <a:path extrusionOk="0" h="5664" w="4711">
                  <a:moveTo>
                    <a:pt x="2642" y="0"/>
                  </a:moveTo>
                  <a:cubicBezTo>
                    <a:pt x="2523" y="0"/>
                    <a:pt x="2396" y="9"/>
                    <a:pt x="2260" y="26"/>
                  </a:cubicBezTo>
                  <a:cubicBezTo>
                    <a:pt x="2218" y="32"/>
                    <a:pt x="2176" y="39"/>
                    <a:pt x="2134" y="45"/>
                  </a:cubicBezTo>
                  <a:cubicBezTo>
                    <a:pt x="2115" y="49"/>
                    <a:pt x="2097" y="52"/>
                    <a:pt x="2078" y="55"/>
                  </a:cubicBezTo>
                  <a:cubicBezTo>
                    <a:pt x="2052" y="60"/>
                    <a:pt x="2024" y="65"/>
                    <a:pt x="1999" y="70"/>
                  </a:cubicBezTo>
                  <a:cubicBezTo>
                    <a:pt x="1989" y="71"/>
                    <a:pt x="1979" y="73"/>
                    <a:pt x="1970" y="76"/>
                  </a:cubicBezTo>
                  <a:cubicBezTo>
                    <a:pt x="1945" y="81"/>
                    <a:pt x="1923" y="86"/>
                    <a:pt x="1898" y="92"/>
                  </a:cubicBezTo>
                  <a:cubicBezTo>
                    <a:pt x="1793" y="115"/>
                    <a:pt x="1685" y="142"/>
                    <a:pt x="1572" y="175"/>
                  </a:cubicBezTo>
                  <a:cubicBezTo>
                    <a:pt x="991" y="346"/>
                    <a:pt x="485" y="727"/>
                    <a:pt x="185" y="1252"/>
                  </a:cubicBezTo>
                  <a:cubicBezTo>
                    <a:pt x="172" y="1275"/>
                    <a:pt x="159" y="1297"/>
                    <a:pt x="146" y="1320"/>
                  </a:cubicBezTo>
                  <a:cubicBezTo>
                    <a:pt x="0" y="1780"/>
                    <a:pt x="435" y="2263"/>
                    <a:pt x="627" y="3295"/>
                  </a:cubicBezTo>
                  <a:cubicBezTo>
                    <a:pt x="888" y="4703"/>
                    <a:pt x="1239" y="5664"/>
                    <a:pt x="2299" y="5664"/>
                  </a:cubicBezTo>
                  <a:cubicBezTo>
                    <a:pt x="2491" y="5664"/>
                    <a:pt x="2706" y="5632"/>
                    <a:pt x="2948" y="5566"/>
                  </a:cubicBezTo>
                  <a:cubicBezTo>
                    <a:pt x="3543" y="5405"/>
                    <a:pt x="4108" y="5051"/>
                    <a:pt x="4347" y="4452"/>
                  </a:cubicBezTo>
                  <a:cubicBezTo>
                    <a:pt x="4499" y="4072"/>
                    <a:pt x="4607" y="3785"/>
                    <a:pt x="4661" y="3521"/>
                  </a:cubicBezTo>
                  <a:cubicBezTo>
                    <a:pt x="4701" y="3321"/>
                    <a:pt x="4711" y="3135"/>
                    <a:pt x="4686" y="2930"/>
                  </a:cubicBezTo>
                  <a:cubicBezTo>
                    <a:pt x="4675" y="2843"/>
                    <a:pt x="4657" y="2751"/>
                    <a:pt x="4633" y="2654"/>
                  </a:cubicBezTo>
                  <a:cubicBezTo>
                    <a:pt x="4554" y="2336"/>
                    <a:pt x="4510" y="1799"/>
                    <a:pt x="4341" y="1291"/>
                  </a:cubicBezTo>
                  <a:cubicBezTo>
                    <a:pt x="4118" y="620"/>
                    <a:pt x="3675" y="0"/>
                    <a:pt x="2642" y="0"/>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93"/>
            <p:cNvSpPr/>
            <p:nvPr/>
          </p:nvSpPr>
          <p:spPr>
            <a:xfrm>
              <a:off x="2016075" y="2617225"/>
              <a:ext cx="7225" cy="7850"/>
            </a:xfrm>
            <a:custGeom>
              <a:rect b="b" l="l" r="r" t="t"/>
              <a:pathLst>
                <a:path extrusionOk="0" h="314" w="289">
                  <a:moveTo>
                    <a:pt x="120" y="1"/>
                  </a:moveTo>
                  <a:cubicBezTo>
                    <a:pt x="109" y="1"/>
                    <a:pt x="98" y="3"/>
                    <a:pt x="88" y="6"/>
                  </a:cubicBezTo>
                  <a:cubicBezTo>
                    <a:pt x="25" y="31"/>
                    <a:pt x="1" y="116"/>
                    <a:pt x="32" y="200"/>
                  </a:cubicBezTo>
                  <a:cubicBezTo>
                    <a:pt x="57" y="268"/>
                    <a:pt x="113" y="313"/>
                    <a:pt x="167" y="313"/>
                  </a:cubicBezTo>
                  <a:cubicBezTo>
                    <a:pt x="179" y="313"/>
                    <a:pt x="190" y="311"/>
                    <a:pt x="201" y="307"/>
                  </a:cubicBezTo>
                  <a:cubicBezTo>
                    <a:pt x="263" y="284"/>
                    <a:pt x="288" y="197"/>
                    <a:pt x="258" y="115"/>
                  </a:cubicBezTo>
                  <a:cubicBezTo>
                    <a:pt x="231" y="46"/>
                    <a:pt x="174"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193"/>
            <p:cNvSpPr/>
            <p:nvPr/>
          </p:nvSpPr>
          <p:spPr>
            <a:xfrm>
              <a:off x="1990400" y="2624725"/>
              <a:ext cx="7225" cy="7825"/>
            </a:xfrm>
            <a:custGeom>
              <a:rect b="b" l="l" r="r" t="t"/>
              <a:pathLst>
                <a:path extrusionOk="0" h="313" w="289">
                  <a:moveTo>
                    <a:pt x="121" y="1"/>
                  </a:moveTo>
                  <a:cubicBezTo>
                    <a:pt x="110" y="1"/>
                    <a:pt x="99" y="3"/>
                    <a:pt x="88" y="7"/>
                  </a:cubicBezTo>
                  <a:cubicBezTo>
                    <a:pt x="25" y="29"/>
                    <a:pt x="1" y="117"/>
                    <a:pt x="31" y="199"/>
                  </a:cubicBezTo>
                  <a:cubicBezTo>
                    <a:pt x="58" y="269"/>
                    <a:pt x="114" y="313"/>
                    <a:pt x="168" y="313"/>
                  </a:cubicBezTo>
                  <a:cubicBezTo>
                    <a:pt x="179" y="313"/>
                    <a:pt x="190" y="311"/>
                    <a:pt x="201" y="307"/>
                  </a:cubicBezTo>
                  <a:cubicBezTo>
                    <a:pt x="262" y="283"/>
                    <a:pt x="288" y="197"/>
                    <a:pt x="257" y="115"/>
                  </a:cubicBezTo>
                  <a:cubicBezTo>
                    <a:pt x="231" y="46"/>
                    <a:pt x="174" y="1"/>
                    <a:pt x="121" y="1"/>
                  </a:cubicBezTo>
                  <a:close/>
                </a:path>
              </a:pathLst>
            </a:custGeom>
            <a:solidFill>
              <a:srgbClr val="201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193"/>
            <p:cNvSpPr/>
            <p:nvPr/>
          </p:nvSpPr>
          <p:spPr>
            <a:xfrm>
              <a:off x="2025975" y="2625625"/>
              <a:ext cx="16225" cy="8750"/>
            </a:xfrm>
            <a:custGeom>
              <a:rect b="b" l="l" r="r" t="t"/>
              <a:pathLst>
                <a:path extrusionOk="0" h="350" w="649">
                  <a:moveTo>
                    <a:pt x="421" y="0"/>
                  </a:moveTo>
                  <a:cubicBezTo>
                    <a:pt x="379" y="0"/>
                    <a:pt x="332" y="6"/>
                    <a:pt x="285" y="18"/>
                  </a:cubicBezTo>
                  <a:cubicBezTo>
                    <a:pt x="119" y="60"/>
                    <a:pt x="1" y="165"/>
                    <a:pt x="22" y="252"/>
                  </a:cubicBezTo>
                  <a:cubicBezTo>
                    <a:pt x="38" y="313"/>
                    <a:pt x="122" y="350"/>
                    <a:pt x="230" y="350"/>
                  </a:cubicBezTo>
                  <a:cubicBezTo>
                    <a:pt x="272" y="350"/>
                    <a:pt x="317" y="344"/>
                    <a:pt x="364" y="333"/>
                  </a:cubicBezTo>
                  <a:cubicBezTo>
                    <a:pt x="531" y="291"/>
                    <a:pt x="648" y="186"/>
                    <a:pt x="627" y="98"/>
                  </a:cubicBezTo>
                  <a:cubicBezTo>
                    <a:pt x="611" y="36"/>
                    <a:pt x="528" y="0"/>
                    <a:pt x="421" y="0"/>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193"/>
            <p:cNvSpPr/>
            <p:nvPr/>
          </p:nvSpPr>
          <p:spPr>
            <a:xfrm>
              <a:off x="1984950" y="2638750"/>
              <a:ext cx="14575" cy="8750"/>
            </a:xfrm>
            <a:custGeom>
              <a:rect b="b" l="l" r="r" t="t"/>
              <a:pathLst>
                <a:path extrusionOk="0" h="350" w="583">
                  <a:moveTo>
                    <a:pt x="354" y="0"/>
                  </a:moveTo>
                  <a:cubicBezTo>
                    <a:pt x="311" y="0"/>
                    <a:pt x="265" y="6"/>
                    <a:pt x="217" y="18"/>
                  </a:cubicBezTo>
                  <a:cubicBezTo>
                    <a:pt x="125" y="40"/>
                    <a:pt x="49" y="82"/>
                    <a:pt x="1" y="131"/>
                  </a:cubicBezTo>
                  <a:lnTo>
                    <a:pt x="43" y="331"/>
                  </a:lnTo>
                  <a:cubicBezTo>
                    <a:pt x="77" y="343"/>
                    <a:pt x="118" y="350"/>
                    <a:pt x="163" y="350"/>
                  </a:cubicBezTo>
                  <a:cubicBezTo>
                    <a:pt x="205" y="350"/>
                    <a:pt x="250" y="344"/>
                    <a:pt x="296" y="333"/>
                  </a:cubicBezTo>
                  <a:cubicBezTo>
                    <a:pt x="464" y="291"/>
                    <a:pt x="582" y="186"/>
                    <a:pt x="559" y="98"/>
                  </a:cubicBezTo>
                  <a:cubicBezTo>
                    <a:pt x="543" y="36"/>
                    <a:pt x="461" y="0"/>
                    <a:pt x="354" y="0"/>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193"/>
            <p:cNvSpPr/>
            <p:nvPr/>
          </p:nvSpPr>
          <p:spPr>
            <a:xfrm>
              <a:off x="2009900" y="2601125"/>
              <a:ext cx="20950" cy="10650"/>
            </a:xfrm>
            <a:custGeom>
              <a:rect b="b" l="l" r="r" t="t"/>
              <a:pathLst>
                <a:path extrusionOk="0" h="426" w="838">
                  <a:moveTo>
                    <a:pt x="385" y="1"/>
                  </a:moveTo>
                  <a:cubicBezTo>
                    <a:pt x="286" y="1"/>
                    <a:pt x="185" y="30"/>
                    <a:pt x="96" y="93"/>
                  </a:cubicBezTo>
                  <a:cubicBezTo>
                    <a:pt x="33" y="137"/>
                    <a:pt x="1" y="216"/>
                    <a:pt x="43" y="289"/>
                  </a:cubicBezTo>
                  <a:cubicBezTo>
                    <a:pt x="67" y="331"/>
                    <a:pt x="121" y="362"/>
                    <a:pt x="172" y="362"/>
                  </a:cubicBezTo>
                  <a:cubicBezTo>
                    <a:pt x="196" y="362"/>
                    <a:pt x="218" y="356"/>
                    <a:pt x="238" y="342"/>
                  </a:cubicBezTo>
                  <a:cubicBezTo>
                    <a:pt x="285" y="310"/>
                    <a:pt x="347" y="286"/>
                    <a:pt x="405" y="286"/>
                  </a:cubicBezTo>
                  <a:cubicBezTo>
                    <a:pt x="458" y="286"/>
                    <a:pt x="508" y="305"/>
                    <a:pt x="544" y="355"/>
                  </a:cubicBezTo>
                  <a:cubicBezTo>
                    <a:pt x="574" y="397"/>
                    <a:pt x="621" y="426"/>
                    <a:pt x="672" y="426"/>
                  </a:cubicBezTo>
                  <a:cubicBezTo>
                    <a:pt x="694" y="426"/>
                    <a:pt x="717" y="420"/>
                    <a:pt x="739" y="408"/>
                  </a:cubicBezTo>
                  <a:cubicBezTo>
                    <a:pt x="800" y="373"/>
                    <a:pt x="838" y="277"/>
                    <a:pt x="792" y="213"/>
                  </a:cubicBezTo>
                  <a:cubicBezTo>
                    <a:pt x="694" y="75"/>
                    <a:pt x="541" y="1"/>
                    <a:pt x="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93"/>
            <p:cNvSpPr/>
            <p:nvPr/>
          </p:nvSpPr>
          <p:spPr>
            <a:xfrm>
              <a:off x="1979875" y="2608275"/>
              <a:ext cx="18975" cy="13425"/>
            </a:xfrm>
            <a:custGeom>
              <a:rect b="b" l="l" r="r" t="t"/>
              <a:pathLst>
                <a:path extrusionOk="0" h="537" w="759">
                  <a:moveTo>
                    <a:pt x="570" y="1"/>
                  </a:moveTo>
                  <a:cubicBezTo>
                    <a:pt x="345" y="1"/>
                    <a:pt x="156" y="114"/>
                    <a:pt x="57" y="318"/>
                  </a:cubicBezTo>
                  <a:cubicBezTo>
                    <a:pt x="1" y="431"/>
                    <a:pt x="101" y="537"/>
                    <a:pt x="194" y="537"/>
                  </a:cubicBezTo>
                  <a:cubicBezTo>
                    <a:pt x="236" y="537"/>
                    <a:pt x="277" y="515"/>
                    <a:pt x="302" y="465"/>
                  </a:cubicBezTo>
                  <a:cubicBezTo>
                    <a:pt x="358" y="351"/>
                    <a:pt x="436" y="287"/>
                    <a:pt x="564" y="287"/>
                  </a:cubicBezTo>
                  <a:cubicBezTo>
                    <a:pt x="565" y="287"/>
                    <a:pt x="567" y="287"/>
                    <a:pt x="569" y="287"/>
                  </a:cubicBezTo>
                  <a:cubicBezTo>
                    <a:pt x="569" y="287"/>
                    <a:pt x="570" y="287"/>
                    <a:pt x="570" y="287"/>
                  </a:cubicBezTo>
                  <a:cubicBezTo>
                    <a:pt x="753" y="287"/>
                    <a:pt x="759" y="1"/>
                    <a:pt x="575" y="1"/>
                  </a:cubicBezTo>
                  <a:cubicBezTo>
                    <a:pt x="574" y="1"/>
                    <a:pt x="572" y="1"/>
                    <a:pt x="5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93"/>
            <p:cNvSpPr/>
            <p:nvPr/>
          </p:nvSpPr>
          <p:spPr>
            <a:xfrm>
              <a:off x="2003075" y="2624250"/>
              <a:ext cx="10975" cy="16275"/>
            </a:xfrm>
            <a:custGeom>
              <a:rect b="b" l="l" r="r" t="t"/>
              <a:pathLst>
                <a:path extrusionOk="0" h="651" w="439">
                  <a:moveTo>
                    <a:pt x="131" y="1"/>
                  </a:moveTo>
                  <a:cubicBezTo>
                    <a:pt x="128" y="1"/>
                    <a:pt x="125" y="1"/>
                    <a:pt x="122" y="2"/>
                  </a:cubicBezTo>
                  <a:cubicBezTo>
                    <a:pt x="93" y="8"/>
                    <a:pt x="74" y="35"/>
                    <a:pt x="78" y="63"/>
                  </a:cubicBezTo>
                  <a:cubicBezTo>
                    <a:pt x="80" y="66"/>
                    <a:pt x="132" y="376"/>
                    <a:pt x="12" y="541"/>
                  </a:cubicBezTo>
                  <a:cubicBezTo>
                    <a:pt x="4" y="554"/>
                    <a:pt x="1" y="570"/>
                    <a:pt x="4" y="585"/>
                  </a:cubicBezTo>
                  <a:cubicBezTo>
                    <a:pt x="9" y="601"/>
                    <a:pt x="20" y="614"/>
                    <a:pt x="35" y="620"/>
                  </a:cubicBezTo>
                  <a:cubicBezTo>
                    <a:pt x="38" y="621"/>
                    <a:pt x="105" y="651"/>
                    <a:pt x="211" y="651"/>
                  </a:cubicBezTo>
                  <a:cubicBezTo>
                    <a:pt x="263" y="651"/>
                    <a:pt x="326" y="643"/>
                    <a:pt x="395" y="622"/>
                  </a:cubicBezTo>
                  <a:cubicBezTo>
                    <a:pt x="397" y="620"/>
                    <a:pt x="400" y="620"/>
                    <a:pt x="401" y="619"/>
                  </a:cubicBezTo>
                  <a:cubicBezTo>
                    <a:pt x="426" y="609"/>
                    <a:pt x="439" y="581"/>
                    <a:pt x="431" y="556"/>
                  </a:cubicBezTo>
                  <a:cubicBezTo>
                    <a:pt x="424" y="532"/>
                    <a:pt x="402" y="518"/>
                    <a:pt x="380" y="518"/>
                  </a:cubicBezTo>
                  <a:cubicBezTo>
                    <a:pt x="375" y="518"/>
                    <a:pt x="369" y="519"/>
                    <a:pt x="364" y="520"/>
                  </a:cubicBezTo>
                  <a:cubicBezTo>
                    <a:pt x="307" y="538"/>
                    <a:pt x="256" y="544"/>
                    <a:pt x="213" y="544"/>
                  </a:cubicBezTo>
                  <a:cubicBezTo>
                    <a:pt x="183" y="544"/>
                    <a:pt x="157" y="541"/>
                    <a:pt x="137" y="538"/>
                  </a:cubicBezTo>
                  <a:cubicBezTo>
                    <a:pt x="233" y="336"/>
                    <a:pt x="185" y="58"/>
                    <a:pt x="183" y="45"/>
                  </a:cubicBezTo>
                  <a:cubicBezTo>
                    <a:pt x="179" y="19"/>
                    <a:pt x="157"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93"/>
            <p:cNvSpPr/>
            <p:nvPr/>
          </p:nvSpPr>
          <p:spPr>
            <a:xfrm>
              <a:off x="2072650" y="2627475"/>
              <a:ext cx="13400" cy="14800"/>
            </a:xfrm>
            <a:custGeom>
              <a:rect b="b" l="l" r="r" t="t"/>
              <a:pathLst>
                <a:path extrusionOk="0" h="592" w="536">
                  <a:moveTo>
                    <a:pt x="511" y="0"/>
                  </a:moveTo>
                  <a:cubicBezTo>
                    <a:pt x="393" y="147"/>
                    <a:pt x="225" y="260"/>
                    <a:pt x="1" y="314"/>
                  </a:cubicBezTo>
                  <a:cubicBezTo>
                    <a:pt x="143" y="467"/>
                    <a:pt x="308" y="553"/>
                    <a:pt x="486" y="591"/>
                  </a:cubicBezTo>
                  <a:cubicBezTo>
                    <a:pt x="526" y="391"/>
                    <a:pt x="536" y="205"/>
                    <a:pt x="511" y="0"/>
                  </a:cubicBezTo>
                  <a:close/>
                </a:path>
              </a:pathLst>
            </a:custGeom>
            <a:solidFill>
              <a:srgbClr val="201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93"/>
            <p:cNvSpPr/>
            <p:nvPr/>
          </p:nvSpPr>
          <p:spPr>
            <a:xfrm>
              <a:off x="1971950" y="2554250"/>
              <a:ext cx="104850" cy="67425"/>
            </a:xfrm>
            <a:custGeom>
              <a:rect b="b" l="l" r="r" t="t"/>
              <a:pathLst>
                <a:path extrusionOk="0" h="2697" w="4194">
                  <a:moveTo>
                    <a:pt x="2495" y="1"/>
                  </a:moveTo>
                  <a:cubicBezTo>
                    <a:pt x="2376" y="1"/>
                    <a:pt x="2249" y="9"/>
                    <a:pt x="2113" y="27"/>
                  </a:cubicBezTo>
                  <a:cubicBezTo>
                    <a:pt x="2071" y="31"/>
                    <a:pt x="2029" y="36"/>
                    <a:pt x="1987" y="44"/>
                  </a:cubicBezTo>
                  <a:cubicBezTo>
                    <a:pt x="1968" y="48"/>
                    <a:pt x="1950" y="51"/>
                    <a:pt x="1931" y="54"/>
                  </a:cubicBezTo>
                  <a:cubicBezTo>
                    <a:pt x="1905" y="59"/>
                    <a:pt x="1879" y="64"/>
                    <a:pt x="1852" y="69"/>
                  </a:cubicBezTo>
                  <a:cubicBezTo>
                    <a:pt x="1842" y="70"/>
                    <a:pt x="1832" y="73"/>
                    <a:pt x="1823" y="75"/>
                  </a:cubicBezTo>
                  <a:cubicBezTo>
                    <a:pt x="1800" y="80"/>
                    <a:pt x="1776" y="85"/>
                    <a:pt x="1751" y="91"/>
                  </a:cubicBezTo>
                  <a:cubicBezTo>
                    <a:pt x="1646" y="114"/>
                    <a:pt x="1538" y="141"/>
                    <a:pt x="1427" y="174"/>
                  </a:cubicBezTo>
                  <a:cubicBezTo>
                    <a:pt x="844" y="345"/>
                    <a:pt x="340" y="726"/>
                    <a:pt x="38" y="1251"/>
                  </a:cubicBezTo>
                  <a:cubicBezTo>
                    <a:pt x="25" y="1274"/>
                    <a:pt x="12" y="1296"/>
                    <a:pt x="0" y="1319"/>
                  </a:cubicBezTo>
                  <a:cubicBezTo>
                    <a:pt x="212" y="1325"/>
                    <a:pt x="310" y="1512"/>
                    <a:pt x="621" y="1512"/>
                  </a:cubicBezTo>
                  <a:cubicBezTo>
                    <a:pt x="722" y="1512"/>
                    <a:pt x="844" y="1493"/>
                    <a:pt x="999" y="1442"/>
                  </a:cubicBezTo>
                  <a:cubicBezTo>
                    <a:pt x="1372" y="1319"/>
                    <a:pt x="1230" y="1186"/>
                    <a:pt x="2052" y="931"/>
                  </a:cubicBezTo>
                  <a:cubicBezTo>
                    <a:pt x="2103" y="915"/>
                    <a:pt x="2151" y="908"/>
                    <a:pt x="2195" y="908"/>
                  </a:cubicBezTo>
                  <a:cubicBezTo>
                    <a:pt x="2855" y="908"/>
                    <a:pt x="2737" y="2592"/>
                    <a:pt x="3084" y="2690"/>
                  </a:cubicBezTo>
                  <a:cubicBezTo>
                    <a:pt x="3101" y="2695"/>
                    <a:pt x="3116" y="2697"/>
                    <a:pt x="3130" y="2697"/>
                  </a:cubicBezTo>
                  <a:cubicBezTo>
                    <a:pt x="3437" y="2697"/>
                    <a:pt x="3274" y="1685"/>
                    <a:pt x="3835" y="1369"/>
                  </a:cubicBezTo>
                  <a:cubicBezTo>
                    <a:pt x="3938" y="1311"/>
                    <a:pt x="4036" y="1285"/>
                    <a:pt x="4126" y="1285"/>
                  </a:cubicBezTo>
                  <a:cubicBezTo>
                    <a:pt x="4149" y="1285"/>
                    <a:pt x="4172" y="1286"/>
                    <a:pt x="4194" y="1290"/>
                  </a:cubicBezTo>
                  <a:cubicBezTo>
                    <a:pt x="3971" y="621"/>
                    <a:pt x="3528" y="1"/>
                    <a:pt x="2495" y="1"/>
                  </a:cubicBezTo>
                  <a:close/>
                </a:path>
              </a:pathLst>
            </a:custGeom>
            <a:solidFill>
              <a:srgbClr val="2011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93"/>
            <p:cNvSpPr/>
            <p:nvPr/>
          </p:nvSpPr>
          <p:spPr>
            <a:xfrm>
              <a:off x="2032250" y="2569650"/>
              <a:ext cx="57025" cy="57675"/>
            </a:xfrm>
            <a:custGeom>
              <a:rect b="b" l="l" r="r" t="t"/>
              <a:pathLst>
                <a:path extrusionOk="0" h="2307" w="2281">
                  <a:moveTo>
                    <a:pt x="1441" y="0"/>
                  </a:moveTo>
                  <a:cubicBezTo>
                    <a:pt x="926" y="0"/>
                    <a:pt x="378" y="197"/>
                    <a:pt x="0" y="367"/>
                  </a:cubicBezTo>
                  <a:cubicBezTo>
                    <a:pt x="420" y="696"/>
                    <a:pt x="368" y="1989"/>
                    <a:pt x="672" y="2073"/>
                  </a:cubicBezTo>
                  <a:lnTo>
                    <a:pt x="672" y="2074"/>
                  </a:lnTo>
                  <a:cubicBezTo>
                    <a:pt x="689" y="2079"/>
                    <a:pt x="704" y="2081"/>
                    <a:pt x="719" y="2081"/>
                  </a:cubicBezTo>
                  <a:cubicBezTo>
                    <a:pt x="1026" y="2081"/>
                    <a:pt x="862" y="1069"/>
                    <a:pt x="1423" y="753"/>
                  </a:cubicBezTo>
                  <a:cubicBezTo>
                    <a:pt x="1526" y="695"/>
                    <a:pt x="1623" y="669"/>
                    <a:pt x="1714" y="669"/>
                  </a:cubicBezTo>
                  <a:cubicBezTo>
                    <a:pt x="1737" y="669"/>
                    <a:pt x="1759" y="670"/>
                    <a:pt x="1782" y="674"/>
                  </a:cubicBezTo>
                  <a:cubicBezTo>
                    <a:pt x="1951" y="1182"/>
                    <a:pt x="1993" y="1719"/>
                    <a:pt x="2074" y="2037"/>
                  </a:cubicBezTo>
                  <a:cubicBezTo>
                    <a:pt x="2098" y="2132"/>
                    <a:pt x="2114" y="2221"/>
                    <a:pt x="2126" y="2307"/>
                  </a:cubicBezTo>
                  <a:cubicBezTo>
                    <a:pt x="2203" y="1588"/>
                    <a:pt x="2281" y="745"/>
                    <a:pt x="2255" y="404"/>
                  </a:cubicBezTo>
                  <a:cubicBezTo>
                    <a:pt x="2250" y="334"/>
                    <a:pt x="2239" y="271"/>
                    <a:pt x="2224" y="212"/>
                  </a:cubicBezTo>
                  <a:cubicBezTo>
                    <a:pt x="2207" y="199"/>
                    <a:pt x="2187" y="187"/>
                    <a:pt x="2168" y="176"/>
                  </a:cubicBezTo>
                  <a:cubicBezTo>
                    <a:pt x="2084" y="128"/>
                    <a:pt x="1995" y="89"/>
                    <a:pt x="1901" y="61"/>
                  </a:cubicBezTo>
                  <a:cubicBezTo>
                    <a:pt x="1756" y="18"/>
                    <a:pt x="1599" y="0"/>
                    <a:pt x="14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93"/>
            <p:cNvSpPr/>
            <p:nvPr/>
          </p:nvSpPr>
          <p:spPr>
            <a:xfrm>
              <a:off x="1964350" y="2528850"/>
              <a:ext cx="120825" cy="53775"/>
            </a:xfrm>
            <a:custGeom>
              <a:rect b="b" l="l" r="r" t="t"/>
              <a:pathLst>
                <a:path extrusionOk="0" h="2151" w="4833">
                  <a:moveTo>
                    <a:pt x="2457" y="1"/>
                  </a:moveTo>
                  <a:cubicBezTo>
                    <a:pt x="2346" y="1"/>
                    <a:pt x="2234" y="7"/>
                    <a:pt x="2122" y="18"/>
                  </a:cubicBezTo>
                  <a:cubicBezTo>
                    <a:pt x="2086" y="22"/>
                    <a:pt x="2052" y="27"/>
                    <a:pt x="2017" y="31"/>
                  </a:cubicBezTo>
                  <a:cubicBezTo>
                    <a:pt x="1807" y="60"/>
                    <a:pt x="1597" y="112"/>
                    <a:pt x="1392" y="186"/>
                  </a:cubicBezTo>
                  <a:cubicBezTo>
                    <a:pt x="1337" y="207"/>
                    <a:pt x="1285" y="228"/>
                    <a:pt x="1235" y="251"/>
                  </a:cubicBezTo>
                  <a:cubicBezTo>
                    <a:pt x="1177" y="277"/>
                    <a:pt x="1120" y="304"/>
                    <a:pt x="1069" y="335"/>
                  </a:cubicBezTo>
                  <a:cubicBezTo>
                    <a:pt x="1" y="934"/>
                    <a:pt x="136" y="2151"/>
                    <a:pt x="136" y="2151"/>
                  </a:cubicBezTo>
                  <a:lnTo>
                    <a:pt x="4832" y="1705"/>
                  </a:lnTo>
                  <a:cubicBezTo>
                    <a:pt x="4787" y="1030"/>
                    <a:pt x="4299" y="508"/>
                    <a:pt x="3632" y="228"/>
                  </a:cubicBezTo>
                  <a:cubicBezTo>
                    <a:pt x="3571" y="203"/>
                    <a:pt x="3509" y="180"/>
                    <a:pt x="3448" y="159"/>
                  </a:cubicBezTo>
                  <a:cubicBezTo>
                    <a:pt x="3252" y="93"/>
                    <a:pt x="3044" y="46"/>
                    <a:pt x="2829" y="22"/>
                  </a:cubicBezTo>
                  <a:cubicBezTo>
                    <a:pt x="2789" y="17"/>
                    <a:pt x="2748" y="14"/>
                    <a:pt x="2708" y="10"/>
                  </a:cubicBezTo>
                  <a:cubicBezTo>
                    <a:pt x="2625" y="4"/>
                    <a:pt x="2541" y="1"/>
                    <a:pt x="24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93"/>
            <p:cNvSpPr/>
            <p:nvPr/>
          </p:nvSpPr>
          <p:spPr>
            <a:xfrm>
              <a:off x="2050525" y="2532800"/>
              <a:ext cx="19275" cy="39175"/>
            </a:xfrm>
            <a:custGeom>
              <a:rect b="b" l="l" r="r" t="t"/>
              <a:pathLst>
                <a:path extrusionOk="0" h="1567" w="771">
                  <a:moveTo>
                    <a:pt x="1" y="1"/>
                  </a:moveTo>
                  <a:lnTo>
                    <a:pt x="1" y="1"/>
                  </a:lnTo>
                  <a:cubicBezTo>
                    <a:pt x="358" y="431"/>
                    <a:pt x="594" y="972"/>
                    <a:pt x="663" y="1519"/>
                  </a:cubicBezTo>
                  <a:cubicBezTo>
                    <a:pt x="667" y="1551"/>
                    <a:pt x="693" y="1567"/>
                    <a:pt x="718" y="1567"/>
                  </a:cubicBezTo>
                  <a:cubicBezTo>
                    <a:pt x="745" y="1567"/>
                    <a:pt x="771" y="1549"/>
                    <a:pt x="766" y="1516"/>
                  </a:cubicBezTo>
                  <a:cubicBezTo>
                    <a:pt x="702" y="999"/>
                    <a:pt x="497" y="494"/>
                    <a:pt x="185" y="70"/>
                  </a:cubicBezTo>
                  <a:cubicBezTo>
                    <a:pt x="124" y="45"/>
                    <a:pt x="62" y="2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93"/>
            <p:cNvSpPr/>
            <p:nvPr/>
          </p:nvSpPr>
          <p:spPr>
            <a:xfrm>
              <a:off x="2032050" y="2529100"/>
              <a:ext cx="11350" cy="40650"/>
            </a:xfrm>
            <a:custGeom>
              <a:rect b="b" l="l" r="r" t="t"/>
              <a:pathLst>
                <a:path extrusionOk="0" h="1626" w="454">
                  <a:moveTo>
                    <a:pt x="0" y="0"/>
                  </a:moveTo>
                  <a:lnTo>
                    <a:pt x="0" y="0"/>
                  </a:lnTo>
                  <a:cubicBezTo>
                    <a:pt x="241" y="475"/>
                    <a:pt x="352" y="1039"/>
                    <a:pt x="300" y="1564"/>
                  </a:cubicBezTo>
                  <a:cubicBezTo>
                    <a:pt x="298" y="1602"/>
                    <a:pt x="331" y="1625"/>
                    <a:pt x="360" y="1625"/>
                  </a:cubicBezTo>
                  <a:cubicBezTo>
                    <a:pt x="381" y="1625"/>
                    <a:pt x="400" y="1613"/>
                    <a:pt x="402" y="1587"/>
                  </a:cubicBezTo>
                  <a:cubicBezTo>
                    <a:pt x="454" y="1057"/>
                    <a:pt x="352" y="496"/>
                    <a:pt x="121" y="12"/>
                  </a:cubicBezTo>
                  <a:cubicBezTo>
                    <a:pt x="81" y="7"/>
                    <a:pt x="40" y="4"/>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93"/>
            <p:cNvSpPr/>
            <p:nvPr/>
          </p:nvSpPr>
          <p:spPr>
            <a:xfrm>
              <a:off x="2013775" y="2529300"/>
              <a:ext cx="4525" cy="41450"/>
            </a:xfrm>
            <a:custGeom>
              <a:rect b="b" l="l" r="r" t="t"/>
              <a:pathLst>
                <a:path extrusionOk="0" h="1658" w="181">
                  <a:moveTo>
                    <a:pt x="145" y="0"/>
                  </a:moveTo>
                  <a:lnTo>
                    <a:pt x="145" y="0"/>
                  </a:lnTo>
                  <a:cubicBezTo>
                    <a:pt x="109" y="4"/>
                    <a:pt x="75" y="9"/>
                    <a:pt x="40" y="13"/>
                  </a:cubicBezTo>
                  <a:cubicBezTo>
                    <a:pt x="1" y="546"/>
                    <a:pt x="77" y="1078"/>
                    <a:pt x="49" y="1611"/>
                  </a:cubicBezTo>
                  <a:cubicBezTo>
                    <a:pt x="48" y="1643"/>
                    <a:pt x="71" y="1658"/>
                    <a:pt x="96" y="1658"/>
                  </a:cubicBezTo>
                  <a:cubicBezTo>
                    <a:pt x="122" y="1658"/>
                    <a:pt x="151" y="1640"/>
                    <a:pt x="153" y="1608"/>
                  </a:cubicBezTo>
                  <a:cubicBezTo>
                    <a:pt x="180" y="1071"/>
                    <a:pt x="99" y="535"/>
                    <a:pt x="1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93"/>
            <p:cNvSpPr/>
            <p:nvPr/>
          </p:nvSpPr>
          <p:spPr>
            <a:xfrm>
              <a:off x="1982525" y="2535125"/>
              <a:ext cx="12700" cy="43550"/>
            </a:xfrm>
            <a:custGeom>
              <a:rect b="b" l="l" r="r" t="t"/>
              <a:pathLst>
                <a:path extrusionOk="0" h="1742" w="508">
                  <a:moveTo>
                    <a:pt x="508" y="0"/>
                  </a:moveTo>
                  <a:lnTo>
                    <a:pt x="508" y="0"/>
                  </a:lnTo>
                  <a:cubicBezTo>
                    <a:pt x="450" y="26"/>
                    <a:pt x="393" y="53"/>
                    <a:pt x="342" y="84"/>
                  </a:cubicBezTo>
                  <a:cubicBezTo>
                    <a:pt x="85" y="577"/>
                    <a:pt x="1" y="1176"/>
                    <a:pt x="120" y="1707"/>
                  </a:cubicBezTo>
                  <a:cubicBezTo>
                    <a:pt x="126" y="1732"/>
                    <a:pt x="144" y="1742"/>
                    <a:pt x="163" y="1742"/>
                  </a:cubicBezTo>
                  <a:cubicBezTo>
                    <a:pt x="194" y="1742"/>
                    <a:pt x="228" y="1715"/>
                    <a:pt x="219" y="1675"/>
                  </a:cubicBezTo>
                  <a:cubicBezTo>
                    <a:pt x="94" y="1121"/>
                    <a:pt x="207" y="491"/>
                    <a:pt x="5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93"/>
            <p:cNvSpPr/>
            <p:nvPr/>
          </p:nvSpPr>
          <p:spPr>
            <a:xfrm>
              <a:off x="1962050" y="2560925"/>
              <a:ext cx="131550" cy="44725"/>
            </a:xfrm>
            <a:custGeom>
              <a:rect b="b" l="l" r="r" t="t"/>
              <a:pathLst>
                <a:path extrusionOk="0" h="1789" w="5262">
                  <a:moveTo>
                    <a:pt x="3058" y="1"/>
                  </a:moveTo>
                  <a:cubicBezTo>
                    <a:pt x="1526" y="1"/>
                    <a:pt x="188" y="612"/>
                    <a:pt x="188" y="612"/>
                  </a:cubicBezTo>
                  <a:cubicBezTo>
                    <a:pt x="85" y="758"/>
                    <a:pt x="1" y="1609"/>
                    <a:pt x="333" y="1780"/>
                  </a:cubicBezTo>
                  <a:cubicBezTo>
                    <a:pt x="344" y="1786"/>
                    <a:pt x="355" y="1788"/>
                    <a:pt x="368" y="1788"/>
                  </a:cubicBezTo>
                  <a:cubicBezTo>
                    <a:pt x="553" y="1788"/>
                    <a:pt x="997" y="1249"/>
                    <a:pt x="2070" y="1071"/>
                  </a:cubicBezTo>
                  <a:cubicBezTo>
                    <a:pt x="2247" y="1042"/>
                    <a:pt x="2440" y="1029"/>
                    <a:pt x="2640" y="1029"/>
                  </a:cubicBezTo>
                  <a:cubicBezTo>
                    <a:pt x="3734" y="1029"/>
                    <a:pt x="5032" y="1402"/>
                    <a:pt x="5032" y="1402"/>
                  </a:cubicBezTo>
                  <a:cubicBezTo>
                    <a:pt x="5262" y="1304"/>
                    <a:pt x="5048" y="433"/>
                    <a:pt x="4924" y="377"/>
                  </a:cubicBezTo>
                  <a:cubicBezTo>
                    <a:pt x="4320" y="100"/>
                    <a:pt x="3673" y="1"/>
                    <a:pt x="30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93"/>
            <p:cNvSpPr/>
            <p:nvPr/>
          </p:nvSpPr>
          <p:spPr>
            <a:xfrm>
              <a:off x="2000050" y="2645750"/>
              <a:ext cx="30600" cy="23600"/>
            </a:xfrm>
            <a:custGeom>
              <a:rect b="b" l="l" r="r" t="t"/>
              <a:pathLst>
                <a:path extrusionOk="0" h="944" w="1224">
                  <a:moveTo>
                    <a:pt x="1073" y="1"/>
                  </a:moveTo>
                  <a:lnTo>
                    <a:pt x="1073" y="1"/>
                  </a:lnTo>
                  <a:cubicBezTo>
                    <a:pt x="363" y="261"/>
                    <a:pt x="1" y="393"/>
                    <a:pt x="1" y="393"/>
                  </a:cubicBezTo>
                  <a:cubicBezTo>
                    <a:pt x="1" y="393"/>
                    <a:pt x="202" y="944"/>
                    <a:pt x="588" y="944"/>
                  </a:cubicBezTo>
                  <a:cubicBezTo>
                    <a:pt x="621" y="944"/>
                    <a:pt x="655" y="940"/>
                    <a:pt x="690" y="931"/>
                  </a:cubicBezTo>
                  <a:cubicBezTo>
                    <a:pt x="1223" y="800"/>
                    <a:pt x="1073" y="1"/>
                    <a:pt x="10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93"/>
            <p:cNvSpPr/>
            <p:nvPr/>
          </p:nvSpPr>
          <p:spPr>
            <a:xfrm>
              <a:off x="2015150" y="2670975"/>
              <a:ext cx="10625" cy="5500"/>
            </a:xfrm>
            <a:custGeom>
              <a:rect b="b" l="l" r="r" t="t"/>
              <a:pathLst>
                <a:path extrusionOk="0" h="220" w="425">
                  <a:moveTo>
                    <a:pt x="350" y="1"/>
                  </a:moveTo>
                  <a:cubicBezTo>
                    <a:pt x="333" y="1"/>
                    <a:pt x="317" y="8"/>
                    <a:pt x="306" y="26"/>
                  </a:cubicBezTo>
                  <a:cubicBezTo>
                    <a:pt x="264" y="93"/>
                    <a:pt x="192" y="112"/>
                    <a:pt x="118" y="112"/>
                  </a:cubicBezTo>
                  <a:cubicBezTo>
                    <a:pt x="102" y="112"/>
                    <a:pt x="86" y="111"/>
                    <a:pt x="70" y="110"/>
                  </a:cubicBezTo>
                  <a:cubicBezTo>
                    <a:pt x="69" y="110"/>
                    <a:pt x="67" y="110"/>
                    <a:pt x="66" y="110"/>
                  </a:cubicBezTo>
                  <a:cubicBezTo>
                    <a:pt x="1" y="110"/>
                    <a:pt x="1" y="213"/>
                    <a:pt x="67" y="218"/>
                  </a:cubicBezTo>
                  <a:cubicBezTo>
                    <a:pt x="81" y="219"/>
                    <a:pt x="96" y="220"/>
                    <a:pt x="110" y="220"/>
                  </a:cubicBezTo>
                  <a:cubicBezTo>
                    <a:pt x="225" y="220"/>
                    <a:pt x="333" y="183"/>
                    <a:pt x="398" y="81"/>
                  </a:cubicBezTo>
                  <a:cubicBezTo>
                    <a:pt x="424" y="40"/>
                    <a:pt x="387" y="1"/>
                    <a:pt x="350" y="1"/>
                  </a:cubicBezTo>
                  <a:close/>
                </a:path>
              </a:pathLst>
            </a:custGeom>
            <a:solidFill>
              <a:srgbClr val="9947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93"/>
            <p:cNvSpPr/>
            <p:nvPr/>
          </p:nvSpPr>
          <p:spPr>
            <a:xfrm>
              <a:off x="2053275" y="2586000"/>
              <a:ext cx="40250" cy="50750"/>
            </a:xfrm>
            <a:custGeom>
              <a:rect b="b" l="l" r="r" t="t"/>
              <a:pathLst>
                <a:path extrusionOk="0" h="2030" w="1610">
                  <a:moveTo>
                    <a:pt x="887" y="0"/>
                  </a:moveTo>
                  <a:cubicBezTo>
                    <a:pt x="859" y="0"/>
                    <a:pt x="829" y="2"/>
                    <a:pt x="799" y="5"/>
                  </a:cubicBezTo>
                  <a:cubicBezTo>
                    <a:pt x="448" y="42"/>
                    <a:pt x="209" y="580"/>
                    <a:pt x="91" y="919"/>
                  </a:cubicBezTo>
                  <a:cubicBezTo>
                    <a:pt x="1" y="1181"/>
                    <a:pt x="23" y="1473"/>
                    <a:pt x="173" y="1706"/>
                  </a:cubicBezTo>
                  <a:cubicBezTo>
                    <a:pt x="286" y="1881"/>
                    <a:pt x="465" y="2030"/>
                    <a:pt x="742" y="2030"/>
                  </a:cubicBezTo>
                  <a:cubicBezTo>
                    <a:pt x="767" y="2030"/>
                    <a:pt x="793" y="2028"/>
                    <a:pt x="820" y="2026"/>
                  </a:cubicBezTo>
                  <a:cubicBezTo>
                    <a:pt x="1462" y="1966"/>
                    <a:pt x="1609" y="1302"/>
                    <a:pt x="1546" y="839"/>
                  </a:cubicBezTo>
                  <a:cubicBezTo>
                    <a:pt x="1486" y="404"/>
                    <a:pt x="1331" y="0"/>
                    <a:pt x="887" y="0"/>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93"/>
            <p:cNvSpPr/>
            <p:nvPr/>
          </p:nvSpPr>
          <p:spPr>
            <a:xfrm>
              <a:off x="2064700" y="2594575"/>
              <a:ext cx="16050" cy="30350"/>
            </a:xfrm>
            <a:custGeom>
              <a:rect b="b" l="l" r="r" t="t"/>
              <a:pathLst>
                <a:path extrusionOk="0" h="1214" w="642">
                  <a:moveTo>
                    <a:pt x="541" y="0"/>
                  </a:moveTo>
                  <a:cubicBezTo>
                    <a:pt x="338" y="0"/>
                    <a:pt x="188" y="159"/>
                    <a:pt x="114" y="342"/>
                  </a:cubicBezTo>
                  <a:cubicBezTo>
                    <a:pt x="1" y="617"/>
                    <a:pt x="72" y="912"/>
                    <a:pt x="177" y="1177"/>
                  </a:cubicBezTo>
                  <a:cubicBezTo>
                    <a:pt x="187" y="1203"/>
                    <a:pt x="208" y="1213"/>
                    <a:pt x="229" y="1213"/>
                  </a:cubicBezTo>
                  <a:cubicBezTo>
                    <a:pt x="267" y="1213"/>
                    <a:pt x="305" y="1180"/>
                    <a:pt x="287" y="1135"/>
                  </a:cubicBezTo>
                  <a:cubicBezTo>
                    <a:pt x="216" y="953"/>
                    <a:pt x="154" y="759"/>
                    <a:pt x="178" y="560"/>
                  </a:cubicBezTo>
                  <a:cubicBezTo>
                    <a:pt x="200" y="387"/>
                    <a:pt x="316" y="117"/>
                    <a:pt x="528" y="117"/>
                  </a:cubicBezTo>
                  <a:cubicBezTo>
                    <a:pt x="534" y="117"/>
                    <a:pt x="541" y="117"/>
                    <a:pt x="547" y="118"/>
                  </a:cubicBezTo>
                  <a:cubicBezTo>
                    <a:pt x="549" y="118"/>
                    <a:pt x="551" y="118"/>
                    <a:pt x="553" y="118"/>
                  </a:cubicBezTo>
                  <a:cubicBezTo>
                    <a:pt x="624" y="118"/>
                    <a:pt x="642" y="8"/>
                    <a:pt x="568" y="1"/>
                  </a:cubicBezTo>
                  <a:cubicBezTo>
                    <a:pt x="559" y="1"/>
                    <a:pt x="550" y="0"/>
                    <a:pt x="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93"/>
            <p:cNvSpPr/>
            <p:nvPr/>
          </p:nvSpPr>
          <p:spPr>
            <a:xfrm>
              <a:off x="1624675" y="2814675"/>
              <a:ext cx="312400" cy="58950"/>
            </a:xfrm>
            <a:custGeom>
              <a:rect b="b" l="l" r="r" t="t"/>
              <a:pathLst>
                <a:path extrusionOk="0" h="2358" w="12496">
                  <a:moveTo>
                    <a:pt x="0" y="1"/>
                  </a:moveTo>
                  <a:lnTo>
                    <a:pt x="239" y="1207"/>
                  </a:lnTo>
                  <a:lnTo>
                    <a:pt x="12496" y="2357"/>
                  </a:lnTo>
                  <a:lnTo>
                    <a:pt x="12257" y="114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93"/>
            <p:cNvSpPr/>
            <p:nvPr/>
          </p:nvSpPr>
          <p:spPr>
            <a:xfrm>
              <a:off x="1616100" y="2672300"/>
              <a:ext cx="227200" cy="175400"/>
            </a:xfrm>
            <a:custGeom>
              <a:rect b="b" l="l" r="r" t="t"/>
              <a:pathLst>
                <a:path extrusionOk="0" h="7016" w="9088">
                  <a:moveTo>
                    <a:pt x="578" y="1"/>
                  </a:moveTo>
                  <a:cubicBezTo>
                    <a:pt x="254" y="1"/>
                    <a:pt x="0" y="294"/>
                    <a:pt x="56" y="620"/>
                  </a:cubicBezTo>
                  <a:lnTo>
                    <a:pt x="938" y="5927"/>
                  </a:lnTo>
                  <a:cubicBezTo>
                    <a:pt x="978" y="6164"/>
                    <a:pt x="1173" y="6347"/>
                    <a:pt x="1414" y="6369"/>
                  </a:cubicBezTo>
                  <a:lnTo>
                    <a:pt x="8266" y="7012"/>
                  </a:lnTo>
                  <a:cubicBezTo>
                    <a:pt x="8288" y="7014"/>
                    <a:pt x="8310" y="7015"/>
                    <a:pt x="8332" y="7015"/>
                  </a:cubicBezTo>
                  <a:cubicBezTo>
                    <a:pt x="8755" y="7015"/>
                    <a:pt x="9088" y="6633"/>
                    <a:pt x="9017" y="6206"/>
                  </a:cubicBezTo>
                  <a:lnTo>
                    <a:pt x="8189" y="1231"/>
                  </a:lnTo>
                  <a:cubicBezTo>
                    <a:pt x="8137" y="921"/>
                    <a:pt x="7882" y="683"/>
                    <a:pt x="7568" y="654"/>
                  </a:cubicBezTo>
                  <a:lnTo>
                    <a:pt x="631" y="3"/>
                  </a:lnTo>
                  <a:cubicBezTo>
                    <a:pt x="613" y="2"/>
                    <a:pt x="595" y="1"/>
                    <a:pt x="5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93"/>
            <p:cNvSpPr/>
            <p:nvPr/>
          </p:nvSpPr>
          <p:spPr>
            <a:xfrm>
              <a:off x="1602000" y="2670975"/>
              <a:ext cx="227200" cy="175400"/>
            </a:xfrm>
            <a:custGeom>
              <a:rect b="b" l="l" r="r" t="t"/>
              <a:pathLst>
                <a:path extrusionOk="0" h="7016" w="9088">
                  <a:moveTo>
                    <a:pt x="580" y="1"/>
                  </a:moveTo>
                  <a:cubicBezTo>
                    <a:pt x="257" y="1"/>
                    <a:pt x="1" y="293"/>
                    <a:pt x="56" y="620"/>
                  </a:cubicBezTo>
                  <a:lnTo>
                    <a:pt x="939" y="5926"/>
                  </a:lnTo>
                  <a:cubicBezTo>
                    <a:pt x="978" y="6165"/>
                    <a:pt x="1174" y="6346"/>
                    <a:pt x="1414" y="6369"/>
                  </a:cubicBezTo>
                  <a:lnTo>
                    <a:pt x="8266" y="7012"/>
                  </a:lnTo>
                  <a:cubicBezTo>
                    <a:pt x="8289" y="7014"/>
                    <a:pt x="8312" y="7015"/>
                    <a:pt x="8334" y="7015"/>
                  </a:cubicBezTo>
                  <a:cubicBezTo>
                    <a:pt x="8757" y="7015"/>
                    <a:pt x="9088" y="6634"/>
                    <a:pt x="9017" y="6206"/>
                  </a:cubicBezTo>
                  <a:lnTo>
                    <a:pt x="8189" y="1232"/>
                  </a:lnTo>
                  <a:cubicBezTo>
                    <a:pt x="8137" y="921"/>
                    <a:pt x="7882" y="683"/>
                    <a:pt x="7569" y="654"/>
                  </a:cubicBezTo>
                  <a:lnTo>
                    <a:pt x="631" y="3"/>
                  </a:lnTo>
                  <a:cubicBezTo>
                    <a:pt x="614" y="1"/>
                    <a:pt x="597" y="1"/>
                    <a:pt x="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93"/>
            <p:cNvSpPr/>
            <p:nvPr/>
          </p:nvSpPr>
          <p:spPr>
            <a:xfrm>
              <a:off x="1695250" y="2748975"/>
              <a:ext cx="38300" cy="38900"/>
            </a:xfrm>
            <a:custGeom>
              <a:rect b="b" l="l" r="r" t="t"/>
              <a:pathLst>
                <a:path extrusionOk="0" h="1556" w="1532">
                  <a:moveTo>
                    <a:pt x="640" y="1"/>
                  </a:moveTo>
                  <a:cubicBezTo>
                    <a:pt x="269" y="1"/>
                    <a:pt x="1" y="305"/>
                    <a:pt x="33" y="710"/>
                  </a:cubicBezTo>
                  <a:cubicBezTo>
                    <a:pt x="65" y="1136"/>
                    <a:pt x="422" y="1514"/>
                    <a:pt x="826" y="1553"/>
                  </a:cubicBezTo>
                  <a:cubicBezTo>
                    <a:pt x="848" y="1555"/>
                    <a:pt x="869" y="1556"/>
                    <a:pt x="890" y="1556"/>
                  </a:cubicBezTo>
                  <a:cubicBezTo>
                    <a:pt x="1263" y="1556"/>
                    <a:pt x="1532" y="1252"/>
                    <a:pt x="1500" y="847"/>
                  </a:cubicBezTo>
                  <a:cubicBezTo>
                    <a:pt x="1467" y="419"/>
                    <a:pt x="1112" y="41"/>
                    <a:pt x="707" y="4"/>
                  </a:cubicBezTo>
                  <a:cubicBezTo>
                    <a:pt x="684" y="2"/>
                    <a:pt x="662" y="1"/>
                    <a:pt x="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93"/>
            <p:cNvSpPr/>
            <p:nvPr/>
          </p:nvSpPr>
          <p:spPr>
            <a:xfrm>
              <a:off x="1804625" y="2699325"/>
              <a:ext cx="25025" cy="136125"/>
            </a:xfrm>
            <a:custGeom>
              <a:rect b="b" l="l" r="r" t="t"/>
              <a:pathLst>
                <a:path extrusionOk="0" h="5445" w="1001">
                  <a:moveTo>
                    <a:pt x="73" y="1"/>
                  </a:moveTo>
                  <a:cubicBezTo>
                    <a:pt x="37" y="1"/>
                    <a:pt x="1" y="27"/>
                    <a:pt x="8" y="72"/>
                  </a:cubicBezTo>
                  <a:cubicBezTo>
                    <a:pt x="295" y="1846"/>
                    <a:pt x="583" y="3620"/>
                    <a:pt x="870" y="5395"/>
                  </a:cubicBezTo>
                  <a:cubicBezTo>
                    <a:pt x="876" y="5429"/>
                    <a:pt x="902" y="5444"/>
                    <a:pt x="928" y="5444"/>
                  </a:cubicBezTo>
                  <a:cubicBezTo>
                    <a:pt x="964" y="5444"/>
                    <a:pt x="1001" y="5417"/>
                    <a:pt x="993" y="5372"/>
                  </a:cubicBezTo>
                  <a:cubicBezTo>
                    <a:pt x="706" y="3599"/>
                    <a:pt x="418" y="1825"/>
                    <a:pt x="131" y="50"/>
                  </a:cubicBezTo>
                  <a:cubicBezTo>
                    <a:pt x="125" y="16"/>
                    <a:pt x="99" y="1"/>
                    <a:pt x="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93"/>
            <p:cNvSpPr/>
            <p:nvPr/>
          </p:nvSpPr>
          <p:spPr>
            <a:xfrm>
              <a:off x="1698925" y="2820625"/>
              <a:ext cx="70850" cy="46975"/>
            </a:xfrm>
            <a:custGeom>
              <a:rect b="b" l="l" r="r" t="t"/>
              <a:pathLst>
                <a:path extrusionOk="0" h="1879" w="2834">
                  <a:moveTo>
                    <a:pt x="1698" y="0"/>
                  </a:moveTo>
                  <a:cubicBezTo>
                    <a:pt x="1692" y="0"/>
                    <a:pt x="1686" y="1"/>
                    <a:pt x="1681" y="2"/>
                  </a:cubicBezTo>
                  <a:cubicBezTo>
                    <a:pt x="1401" y="50"/>
                    <a:pt x="941" y="1047"/>
                    <a:pt x="941" y="1047"/>
                  </a:cubicBezTo>
                  <a:lnTo>
                    <a:pt x="941" y="1045"/>
                  </a:lnTo>
                  <a:cubicBezTo>
                    <a:pt x="941" y="1045"/>
                    <a:pt x="621" y="1003"/>
                    <a:pt x="656" y="918"/>
                  </a:cubicBezTo>
                  <a:cubicBezTo>
                    <a:pt x="692" y="832"/>
                    <a:pt x="1073" y="556"/>
                    <a:pt x="1044" y="317"/>
                  </a:cubicBezTo>
                  <a:cubicBezTo>
                    <a:pt x="1029" y="192"/>
                    <a:pt x="971" y="162"/>
                    <a:pt x="919" y="162"/>
                  </a:cubicBezTo>
                  <a:cubicBezTo>
                    <a:pt x="872" y="162"/>
                    <a:pt x="829" y="187"/>
                    <a:pt x="829" y="187"/>
                  </a:cubicBezTo>
                  <a:cubicBezTo>
                    <a:pt x="589" y="470"/>
                    <a:pt x="7" y="607"/>
                    <a:pt x="17" y="863"/>
                  </a:cubicBezTo>
                  <a:cubicBezTo>
                    <a:pt x="26" y="1116"/>
                    <a:pt x="1" y="1512"/>
                    <a:pt x="206" y="1560"/>
                  </a:cubicBezTo>
                  <a:cubicBezTo>
                    <a:pt x="413" y="1610"/>
                    <a:pt x="800" y="1630"/>
                    <a:pt x="800" y="1630"/>
                  </a:cubicBezTo>
                  <a:cubicBezTo>
                    <a:pt x="800" y="1630"/>
                    <a:pt x="858" y="1764"/>
                    <a:pt x="1057" y="1790"/>
                  </a:cubicBezTo>
                  <a:cubicBezTo>
                    <a:pt x="1073" y="1792"/>
                    <a:pt x="1088" y="1793"/>
                    <a:pt x="1103" y="1793"/>
                  </a:cubicBezTo>
                  <a:cubicBezTo>
                    <a:pt x="1275" y="1793"/>
                    <a:pt x="1375" y="1659"/>
                    <a:pt x="1375" y="1659"/>
                  </a:cubicBezTo>
                  <a:cubicBezTo>
                    <a:pt x="1375" y="1659"/>
                    <a:pt x="1416" y="1809"/>
                    <a:pt x="1563" y="1869"/>
                  </a:cubicBezTo>
                  <a:cubicBezTo>
                    <a:pt x="1578" y="1875"/>
                    <a:pt x="1595" y="1878"/>
                    <a:pt x="1614" y="1878"/>
                  </a:cubicBezTo>
                  <a:cubicBezTo>
                    <a:pt x="1781" y="1878"/>
                    <a:pt x="2081" y="1662"/>
                    <a:pt x="2081" y="1662"/>
                  </a:cubicBezTo>
                  <a:cubicBezTo>
                    <a:pt x="2081" y="1662"/>
                    <a:pt x="2225" y="1813"/>
                    <a:pt x="2348" y="1813"/>
                  </a:cubicBezTo>
                  <a:cubicBezTo>
                    <a:pt x="2361" y="1813"/>
                    <a:pt x="2374" y="1811"/>
                    <a:pt x="2386" y="1808"/>
                  </a:cubicBezTo>
                  <a:cubicBezTo>
                    <a:pt x="2514" y="1767"/>
                    <a:pt x="2709" y="1602"/>
                    <a:pt x="2771" y="1363"/>
                  </a:cubicBezTo>
                  <a:cubicBezTo>
                    <a:pt x="2832" y="1124"/>
                    <a:pt x="2834" y="939"/>
                    <a:pt x="2616" y="842"/>
                  </a:cubicBezTo>
                  <a:cubicBezTo>
                    <a:pt x="2591" y="831"/>
                    <a:pt x="2567" y="826"/>
                    <a:pt x="2543" y="826"/>
                  </a:cubicBezTo>
                  <a:cubicBezTo>
                    <a:pt x="2355" y="826"/>
                    <a:pt x="2193" y="1126"/>
                    <a:pt x="2193" y="1126"/>
                  </a:cubicBezTo>
                  <a:cubicBezTo>
                    <a:pt x="2193" y="1126"/>
                    <a:pt x="2338" y="367"/>
                    <a:pt x="2163" y="367"/>
                  </a:cubicBezTo>
                  <a:cubicBezTo>
                    <a:pt x="2155" y="367"/>
                    <a:pt x="2147" y="369"/>
                    <a:pt x="2138" y="372"/>
                  </a:cubicBezTo>
                  <a:cubicBezTo>
                    <a:pt x="1924" y="444"/>
                    <a:pt x="1639" y="1026"/>
                    <a:pt x="1639" y="1026"/>
                  </a:cubicBezTo>
                  <a:cubicBezTo>
                    <a:pt x="1639" y="1026"/>
                    <a:pt x="1946" y="0"/>
                    <a:pt x="1698" y="0"/>
                  </a:cubicBezTo>
                  <a:close/>
                </a:path>
              </a:pathLst>
            </a:custGeom>
            <a:solidFill>
              <a:srgbClr val="D17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93"/>
            <p:cNvSpPr/>
            <p:nvPr/>
          </p:nvSpPr>
          <p:spPr>
            <a:xfrm>
              <a:off x="715100" y="4043825"/>
              <a:ext cx="1684875" cy="6000"/>
            </a:xfrm>
            <a:custGeom>
              <a:rect b="b" l="l" r="r" t="t"/>
              <a:pathLst>
                <a:path extrusionOk="0" h="240" w="67395">
                  <a:moveTo>
                    <a:pt x="12" y="0"/>
                  </a:moveTo>
                  <a:cubicBezTo>
                    <a:pt x="7" y="0"/>
                    <a:pt x="1" y="5"/>
                    <a:pt x="1" y="12"/>
                  </a:cubicBezTo>
                  <a:lnTo>
                    <a:pt x="1" y="228"/>
                  </a:lnTo>
                  <a:cubicBezTo>
                    <a:pt x="1" y="235"/>
                    <a:pt x="7" y="240"/>
                    <a:pt x="12" y="240"/>
                  </a:cubicBezTo>
                  <a:lnTo>
                    <a:pt x="67385" y="240"/>
                  </a:lnTo>
                  <a:cubicBezTo>
                    <a:pt x="67390" y="240"/>
                    <a:pt x="67395" y="235"/>
                    <a:pt x="67395" y="228"/>
                  </a:cubicBezTo>
                  <a:lnTo>
                    <a:pt x="67395" y="12"/>
                  </a:lnTo>
                  <a:cubicBezTo>
                    <a:pt x="67395" y="5"/>
                    <a:pt x="67390" y="0"/>
                    <a:pt x="67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93"/>
            <p:cNvSpPr/>
            <p:nvPr/>
          </p:nvSpPr>
          <p:spPr>
            <a:xfrm>
              <a:off x="833375" y="2982075"/>
              <a:ext cx="503475" cy="451500"/>
            </a:xfrm>
            <a:custGeom>
              <a:rect b="b" l="l" r="r" t="t"/>
              <a:pathLst>
                <a:path extrusionOk="0" h="18060" w="20139">
                  <a:moveTo>
                    <a:pt x="10079" y="1545"/>
                  </a:moveTo>
                  <a:cubicBezTo>
                    <a:pt x="10783" y="1545"/>
                    <a:pt x="11492" y="1646"/>
                    <a:pt x="12187" y="1851"/>
                  </a:cubicBezTo>
                  <a:cubicBezTo>
                    <a:pt x="14084" y="2410"/>
                    <a:pt x="15651" y="3676"/>
                    <a:pt x="16599" y="5414"/>
                  </a:cubicBezTo>
                  <a:cubicBezTo>
                    <a:pt x="17546" y="7152"/>
                    <a:pt x="17759" y="9155"/>
                    <a:pt x="17199" y="11055"/>
                  </a:cubicBezTo>
                  <a:cubicBezTo>
                    <a:pt x="16640" y="12953"/>
                    <a:pt x="15373" y="14520"/>
                    <a:pt x="13635" y="15468"/>
                  </a:cubicBezTo>
                  <a:cubicBezTo>
                    <a:pt x="12533" y="16068"/>
                    <a:pt x="11324" y="16374"/>
                    <a:pt x="10102" y="16374"/>
                  </a:cubicBezTo>
                  <a:cubicBezTo>
                    <a:pt x="9398" y="16374"/>
                    <a:pt x="8690" y="16272"/>
                    <a:pt x="7995" y="16067"/>
                  </a:cubicBezTo>
                  <a:cubicBezTo>
                    <a:pt x="6097" y="15507"/>
                    <a:pt x="4530" y="14242"/>
                    <a:pt x="3582" y="12504"/>
                  </a:cubicBezTo>
                  <a:cubicBezTo>
                    <a:pt x="2635" y="10766"/>
                    <a:pt x="2422" y="8763"/>
                    <a:pt x="2983" y="6863"/>
                  </a:cubicBezTo>
                  <a:cubicBezTo>
                    <a:pt x="3542" y="4965"/>
                    <a:pt x="4808" y="3397"/>
                    <a:pt x="6546" y="2450"/>
                  </a:cubicBezTo>
                  <a:cubicBezTo>
                    <a:pt x="7648" y="1850"/>
                    <a:pt x="8857" y="1545"/>
                    <a:pt x="10079" y="1545"/>
                  </a:cubicBezTo>
                  <a:close/>
                  <a:moveTo>
                    <a:pt x="10065" y="0"/>
                  </a:moveTo>
                  <a:cubicBezTo>
                    <a:pt x="6166" y="0"/>
                    <a:pt x="2570" y="2547"/>
                    <a:pt x="1411" y="6477"/>
                  </a:cubicBezTo>
                  <a:cubicBezTo>
                    <a:pt x="1" y="11258"/>
                    <a:pt x="2736" y="16279"/>
                    <a:pt x="7517" y="17689"/>
                  </a:cubicBezTo>
                  <a:cubicBezTo>
                    <a:pt x="8369" y="17940"/>
                    <a:pt x="9228" y="18060"/>
                    <a:pt x="10074" y="18060"/>
                  </a:cubicBezTo>
                  <a:cubicBezTo>
                    <a:pt x="13974" y="18060"/>
                    <a:pt x="17571" y="15513"/>
                    <a:pt x="18728" y="11583"/>
                  </a:cubicBezTo>
                  <a:cubicBezTo>
                    <a:pt x="20138" y="6800"/>
                    <a:pt x="17405" y="1780"/>
                    <a:pt x="12623" y="371"/>
                  </a:cubicBezTo>
                  <a:cubicBezTo>
                    <a:pt x="11770" y="120"/>
                    <a:pt x="10911" y="0"/>
                    <a:pt x="10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93"/>
            <p:cNvSpPr/>
            <p:nvPr/>
          </p:nvSpPr>
          <p:spPr>
            <a:xfrm>
              <a:off x="978200" y="3411075"/>
              <a:ext cx="70125" cy="84950"/>
            </a:xfrm>
            <a:custGeom>
              <a:rect b="b" l="l" r="r" t="t"/>
              <a:pathLst>
                <a:path extrusionOk="0" h="3398" w="2805">
                  <a:moveTo>
                    <a:pt x="827" y="1"/>
                  </a:moveTo>
                  <a:lnTo>
                    <a:pt x="0" y="2806"/>
                  </a:lnTo>
                  <a:lnTo>
                    <a:pt x="2008" y="3398"/>
                  </a:lnTo>
                  <a:lnTo>
                    <a:pt x="2804" y="694"/>
                  </a:lnTo>
                  <a:cubicBezTo>
                    <a:pt x="2126" y="519"/>
                    <a:pt x="1452" y="317"/>
                    <a:pt x="8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93"/>
            <p:cNvSpPr/>
            <p:nvPr/>
          </p:nvSpPr>
          <p:spPr>
            <a:xfrm>
              <a:off x="998800" y="3410550"/>
              <a:ext cx="50725" cy="32225"/>
            </a:xfrm>
            <a:custGeom>
              <a:rect b="b" l="l" r="r" t="t"/>
              <a:pathLst>
                <a:path extrusionOk="0" h="1289" w="2029">
                  <a:moveTo>
                    <a:pt x="68" y="1"/>
                  </a:moveTo>
                  <a:cubicBezTo>
                    <a:pt x="31" y="1"/>
                    <a:pt x="8" y="7"/>
                    <a:pt x="3" y="22"/>
                  </a:cubicBezTo>
                  <a:lnTo>
                    <a:pt x="0" y="33"/>
                  </a:lnTo>
                  <a:cubicBezTo>
                    <a:pt x="360" y="416"/>
                    <a:pt x="930" y="879"/>
                    <a:pt x="1812" y="1288"/>
                  </a:cubicBezTo>
                  <a:lnTo>
                    <a:pt x="1980" y="715"/>
                  </a:lnTo>
                  <a:cubicBezTo>
                    <a:pt x="2029" y="580"/>
                    <a:pt x="417" y="1"/>
                    <a:pt x="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93"/>
            <p:cNvSpPr/>
            <p:nvPr/>
          </p:nvSpPr>
          <p:spPr>
            <a:xfrm>
              <a:off x="806050" y="3450575"/>
              <a:ext cx="244175" cy="593300"/>
            </a:xfrm>
            <a:custGeom>
              <a:rect b="b" l="l" r="r" t="t"/>
              <a:pathLst>
                <a:path extrusionOk="0" h="23732" w="9767">
                  <a:moveTo>
                    <a:pt x="7098" y="0"/>
                  </a:moveTo>
                  <a:cubicBezTo>
                    <a:pt x="6827" y="0"/>
                    <a:pt x="6634" y="57"/>
                    <a:pt x="6594" y="193"/>
                  </a:cubicBezTo>
                  <a:lnTo>
                    <a:pt x="6494" y="533"/>
                  </a:lnTo>
                  <a:lnTo>
                    <a:pt x="6382" y="915"/>
                  </a:lnTo>
                  <a:lnTo>
                    <a:pt x="6209" y="1503"/>
                  </a:lnTo>
                  <a:lnTo>
                    <a:pt x="6166" y="1646"/>
                  </a:lnTo>
                  <a:lnTo>
                    <a:pt x="6121" y="1798"/>
                  </a:lnTo>
                  <a:lnTo>
                    <a:pt x="6096" y="1884"/>
                  </a:lnTo>
                  <a:lnTo>
                    <a:pt x="5607" y="3541"/>
                  </a:lnTo>
                  <a:lnTo>
                    <a:pt x="5560" y="3699"/>
                  </a:lnTo>
                  <a:lnTo>
                    <a:pt x="5118" y="5200"/>
                  </a:lnTo>
                  <a:lnTo>
                    <a:pt x="5071" y="5362"/>
                  </a:lnTo>
                  <a:lnTo>
                    <a:pt x="4365" y="7757"/>
                  </a:lnTo>
                  <a:lnTo>
                    <a:pt x="4318" y="7915"/>
                  </a:lnTo>
                  <a:lnTo>
                    <a:pt x="3661" y="10143"/>
                  </a:lnTo>
                  <a:lnTo>
                    <a:pt x="3615" y="10296"/>
                  </a:lnTo>
                  <a:lnTo>
                    <a:pt x="3234" y="11587"/>
                  </a:lnTo>
                  <a:lnTo>
                    <a:pt x="3189" y="11740"/>
                  </a:lnTo>
                  <a:lnTo>
                    <a:pt x="2181" y="15161"/>
                  </a:lnTo>
                  <a:lnTo>
                    <a:pt x="2133" y="15323"/>
                  </a:lnTo>
                  <a:lnTo>
                    <a:pt x="1138" y="18697"/>
                  </a:lnTo>
                  <a:lnTo>
                    <a:pt x="1076" y="18906"/>
                  </a:lnTo>
                  <a:lnTo>
                    <a:pt x="472" y="20955"/>
                  </a:lnTo>
                  <a:lnTo>
                    <a:pt x="420" y="21133"/>
                  </a:lnTo>
                  <a:lnTo>
                    <a:pt x="0" y="22553"/>
                  </a:lnTo>
                  <a:cubicBezTo>
                    <a:pt x="356" y="23260"/>
                    <a:pt x="1306" y="23708"/>
                    <a:pt x="2107" y="23730"/>
                  </a:cubicBezTo>
                  <a:lnTo>
                    <a:pt x="2108" y="23730"/>
                  </a:lnTo>
                  <a:cubicBezTo>
                    <a:pt x="2128" y="23731"/>
                    <a:pt x="2148" y="23732"/>
                    <a:pt x="2168" y="23732"/>
                  </a:cubicBezTo>
                  <a:cubicBezTo>
                    <a:pt x="2197" y="23732"/>
                    <a:pt x="2225" y="23731"/>
                    <a:pt x="2252" y="23729"/>
                  </a:cubicBezTo>
                  <a:cubicBezTo>
                    <a:pt x="2582" y="23716"/>
                    <a:pt x="2877" y="23625"/>
                    <a:pt x="3081" y="23446"/>
                  </a:cubicBezTo>
                  <a:lnTo>
                    <a:pt x="3921" y="20613"/>
                  </a:lnTo>
                  <a:lnTo>
                    <a:pt x="3921" y="20611"/>
                  </a:lnTo>
                  <a:lnTo>
                    <a:pt x="3977" y="20424"/>
                  </a:lnTo>
                  <a:lnTo>
                    <a:pt x="4423" y="18917"/>
                  </a:lnTo>
                  <a:lnTo>
                    <a:pt x="4467" y="18772"/>
                  </a:lnTo>
                  <a:lnTo>
                    <a:pt x="4845" y="17499"/>
                  </a:lnTo>
                  <a:lnTo>
                    <a:pt x="4893" y="17334"/>
                  </a:lnTo>
                  <a:lnTo>
                    <a:pt x="5408" y="15594"/>
                  </a:lnTo>
                  <a:lnTo>
                    <a:pt x="5466" y="15399"/>
                  </a:lnTo>
                  <a:lnTo>
                    <a:pt x="5466" y="15397"/>
                  </a:lnTo>
                  <a:lnTo>
                    <a:pt x="6778" y="10971"/>
                  </a:lnTo>
                  <a:lnTo>
                    <a:pt x="6825" y="10816"/>
                  </a:lnTo>
                  <a:lnTo>
                    <a:pt x="8388" y="5542"/>
                  </a:lnTo>
                  <a:lnTo>
                    <a:pt x="8460" y="5300"/>
                  </a:lnTo>
                  <a:lnTo>
                    <a:pt x="9132" y="3037"/>
                  </a:lnTo>
                  <a:lnTo>
                    <a:pt x="9193" y="2826"/>
                  </a:lnTo>
                  <a:lnTo>
                    <a:pt x="9199" y="2808"/>
                  </a:lnTo>
                  <a:lnTo>
                    <a:pt x="9311" y="2425"/>
                  </a:lnTo>
                  <a:lnTo>
                    <a:pt x="9485" y="1840"/>
                  </a:lnTo>
                  <a:lnTo>
                    <a:pt x="9597" y="1457"/>
                  </a:lnTo>
                  <a:lnTo>
                    <a:pt x="9700" y="1108"/>
                  </a:lnTo>
                  <a:cubicBezTo>
                    <a:pt x="9766" y="886"/>
                    <a:pt x="9364" y="614"/>
                    <a:pt x="8829" y="398"/>
                  </a:cubicBezTo>
                  <a:cubicBezTo>
                    <a:pt x="8781" y="377"/>
                    <a:pt x="8731" y="357"/>
                    <a:pt x="8679" y="340"/>
                  </a:cubicBezTo>
                  <a:cubicBezTo>
                    <a:pt x="8149" y="142"/>
                    <a:pt x="7526" y="0"/>
                    <a:pt x="70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93"/>
            <p:cNvSpPr/>
            <p:nvPr/>
          </p:nvSpPr>
          <p:spPr>
            <a:xfrm>
              <a:off x="945050" y="3521200"/>
              <a:ext cx="90875" cy="21875"/>
            </a:xfrm>
            <a:custGeom>
              <a:rect b="b" l="l" r="r" t="t"/>
              <a:pathLst>
                <a:path extrusionOk="0" h="875" w="3635">
                  <a:moveTo>
                    <a:pt x="3634" y="1"/>
                  </a:moveTo>
                  <a:lnTo>
                    <a:pt x="3634" y="1"/>
                  </a:lnTo>
                  <a:cubicBezTo>
                    <a:pt x="3084" y="272"/>
                    <a:pt x="2475" y="441"/>
                    <a:pt x="1892" y="534"/>
                  </a:cubicBezTo>
                  <a:cubicBezTo>
                    <a:pt x="1283" y="629"/>
                    <a:pt x="664" y="669"/>
                    <a:pt x="47" y="714"/>
                  </a:cubicBezTo>
                  <a:lnTo>
                    <a:pt x="0" y="874"/>
                  </a:lnTo>
                  <a:cubicBezTo>
                    <a:pt x="1213" y="782"/>
                    <a:pt x="2468" y="719"/>
                    <a:pt x="3572" y="212"/>
                  </a:cubicBezTo>
                  <a:lnTo>
                    <a:pt x="3634" y="1"/>
                  </a:ln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93"/>
            <p:cNvSpPr/>
            <p:nvPr/>
          </p:nvSpPr>
          <p:spPr>
            <a:xfrm>
              <a:off x="959050" y="3459050"/>
              <a:ext cx="67750" cy="38875"/>
            </a:xfrm>
            <a:custGeom>
              <a:rect b="b" l="l" r="r" t="t"/>
              <a:pathLst>
                <a:path extrusionOk="0" h="1555" w="2710">
                  <a:moveTo>
                    <a:pt x="2559" y="1"/>
                  </a:moveTo>
                  <a:cubicBezTo>
                    <a:pt x="2330" y="640"/>
                    <a:pt x="1798" y="1160"/>
                    <a:pt x="1128" y="1335"/>
                  </a:cubicBezTo>
                  <a:cubicBezTo>
                    <a:pt x="966" y="1376"/>
                    <a:pt x="802" y="1396"/>
                    <a:pt x="639" y="1396"/>
                  </a:cubicBezTo>
                  <a:cubicBezTo>
                    <a:pt x="438" y="1396"/>
                    <a:pt x="238" y="1365"/>
                    <a:pt x="46" y="1307"/>
                  </a:cubicBezTo>
                  <a:lnTo>
                    <a:pt x="1" y="1459"/>
                  </a:lnTo>
                  <a:cubicBezTo>
                    <a:pt x="209" y="1522"/>
                    <a:pt x="426" y="1555"/>
                    <a:pt x="644" y="1555"/>
                  </a:cubicBezTo>
                  <a:cubicBezTo>
                    <a:pt x="820" y="1555"/>
                    <a:pt x="997" y="1533"/>
                    <a:pt x="1170" y="1488"/>
                  </a:cubicBezTo>
                  <a:cubicBezTo>
                    <a:pt x="1886" y="1303"/>
                    <a:pt x="2462" y="745"/>
                    <a:pt x="2709" y="57"/>
                  </a:cubicBezTo>
                  <a:cubicBezTo>
                    <a:pt x="2659" y="38"/>
                    <a:pt x="2611" y="18"/>
                    <a:pt x="2559" y="1"/>
                  </a:cubicBez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93"/>
            <p:cNvSpPr/>
            <p:nvPr/>
          </p:nvSpPr>
          <p:spPr>
            <a:xfrm>
              <a:off x="896425" y="3583075"/>
              <a:ext cx="121175" cy="127750"/>
            </a:xfrm>
            <a:custGeom>
              <a:rect b="b" l="l" r="r" t="t"/>
              <a:pathLst>
                <a:path extrusionOk="0" h="5110" w="4847">
                  <a:moveTo>
                    <a:pt x="4846" y="0"/>
                  </a:moveTo>
                  <a:cubicBezTo>
                    <a:pt x="4665" y="116"/>
                    <a:pt x="4492" y="247"/>
                    <a:pt x="4333" y="393"/>
                  </a:cubicBezTo>
                  <a:cubicBezTo>
                    <a:pt x="3783" y="895"/>
                    <a:pt x="3454" y="1531"/>
                    <a:pt x="3200" y="2221"/>
                  </a:cubicBezTo>
                  <a:cubicBezTo>
                    <a:pt x="2947" y="2916"/>
                    <a:pt x="2753" y="3686"/>
                    <a:pt x="2262" y="4261"/>
                  </a:cubicBezTo>
                  <a:cubicBezTo>
                    <a:pt x="1865" y="4727"/>
                    <a:pt x="1309" y="4945"/>
                    <a:pt x="734" y="4945"/>
                  </a:cubicBezTo>
                  <a:cubicBezTo>
                    <a:pt x="504" y="4945"/>
                    <a:pt x="272" y="4910"/>
                    <a:pt x="46" y="4843"/>
                  </a:cubicBezTo>
                  <a:lnTo>
                    <a:pt x="0" y="4996"/>
                  </a:lnTo>
                  <a:cubicBezTo>
                    <a:pt x="246" y="5070"/>
                    <a:pt x="501" y="5110"/>
                    <a:pt x="756" y="5110"/>
                  </a:cubicBezTo>
                  <a:cubicBezTo>
                    <a:pt x="1043" y="5110"/>
                    <a:pt x="1329" y="5059"/>
                    <a:pt x="1598" y="4948"/>
                  </a:cubicBezTo>
                  <a:cubicBezTo>
                    <a:pt x="3108" y="4323"/>
                    <a:pt x="3084" y="2337"/>
                    <a:pt x="3892" y="1144"/>
                  </a:cubicBezTo>
                  <a:cubicBezTo>
                    <a:pt x="4131" y="792"/>
                    <a:pt x="4431" y="488"/>
                    <a:pt x="4773" y="242"/>
                  </a:cubicBezTo>
                  <a:lnTo>
                    <a:pt x="4846" y="0"/>
                  </a:ln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93"/>
            <p:cNvSpPr/>
            <p:nvPr/>
          </p:nvSpPr>
          <p:spPr>
            <a:xfrm>
              <a:off x="913975" y="3580550"/>
              <a:ext cx="42025" cy="67925"/>
            </a:xfrm>
            <a:custGeom>
              <a:rect b="b" l="l" r="r" t="t"/>
              <a:pathLst>
                <a:path extrusionOk="0" h="2717" w="1681">
                  <a:moveTo>
                    <a:pt x="801" y="1"/>
                  </a:moveTo>
                  <a:lnTo>
                    <a:pt x="754" y="161"/>
                  </a:lnTo>
                  <a:cubicBezTo>
                    <a:pt x="1221" y="469"/>
                    <a:pt x="1484" y="1053"/>
                    <a:pt x="1288" y="1655"/>
                  </a:cubicBezTo>
                  <a:cubicBezTo>
                    <a:pt x="1103" y="2233"/>
                    <a:pt x="582" y="2553"/>
                    <a:pt x="48" y="2558"/>
                  </a:cubicBezTo>
                  <a:lnTo>
                    <a:pt x="1" y="2716"/>
                  </a:lnTo>
                  <a:cubicBezTo>
                    <a:pt x="12" y="2716"/>
                    <a:pt x="23" y="2717"/>
                    <a:pt x="34" y="2717"/>
                  </a:cubicBezTo>
                  <a:cubicBezTo>
                    <a:pt x="617" y="2717"/>
                    <a:pt x="1188" y="2383"/>
                    <a:pt x="1419" y="1768"/>
                  </a:cubicBezTo>
                  <a:lnTo>
                    <a:pt x="1418" y="1768"/>
                  </a:lnTo>
                  <a:cubicBezTo>
                    <a:pt x="1681" y="1069"/>
                    <a:pt x="1366" y="353"/>
                    <a:pt x="801" y="1"/>
                  </a:cubicBez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93"/>
            <p:cNvSpPr/>
            <p:nvPr/>
          </p:nvSpPr>
          <p:spPr>
            <a:xfrm>
              <a:off x="927550" y="3720925"/>
              <a:ext cx="49125" cy="119525"/>
            </a:xfrm>
            <a:custGeom>
              <a:rect b="b" l="l" r="r" t="t"/>
              <a:pathLst>
                <a:path extrusionOk="0" h="4781" w="1965">
                  <a:moveTo>
                    <a:pt x="1965" y="1"/>
                  </a:moveTo>
                  <a:lnTo>
                    <a:pt x="1964" y="2"/>
                  </a:lnTo>
                  <a:lnTo>
                    <a:pt x="1964" y="2"/>
                  </a:lnTo>
                  <a:cubicBezTo>
                    <a:pt x="1965" y="2"/>
                    <a:pt x="1965" y="2"/>
                    <a:pt x="1965" y="2"/>
                  </a:cubicBezTo>
                  <a:lnTo>
                    <a:pt x="1965" y="1"/>
                  </a:lnTo>
                  <a:close/>
                  <a:moveTo>
                    <a:pt x="1964" y="2"/>
                  </a:moveTo>
                  <a:cubicBezTo>
                    <a:pt x="1690" y="49"/>
                    <a:pt x="1428" y="174"/>
                    <a:pt x="1202" y="353"/>
                  </a:cubicBezTo>
                  <a:cubicBezTo>
                    <a:pt x="720" y="736"/>
                    <a:pt x="477" y="1327"/>
                    <a:pt x="345" y="1912"/>
                  </a:cubicBezTo>
                  <a:cubicBezTo>
                    <a:pt x="140" y="2821"/>
                    <a:pt x="1" y="3982"/>
                    <a:pt x="548" y="4780"/>
                  </a:cubicBezTo>
                  <a:lnTo>
                    <a:pt x="606" y="4583"/>
                  </a:lnTo>
                  <a:cubicBezTo>
                    <a:pt x="183" y="3853"/>
                    <a:pt x="314" y="2834"/>
                    <a:pt x="479" y="2041"/>
                  </a:cubicBezTo>
                  <a:cubicBezTo>
                    <a:pt x="640" y="1275"/>
                    <a:pt x="1125" y="324"/>
                    <a:pt x="1920" y="157"/>
                  </a:cubicBezTo>
                  <a:lnTo>
                    <a:pt x="1964" y="2"/>
                  </a:ln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93"/>
            <p:cNvSpPr/>
            <p:nvPr/>
          </p:nvSpPr>
          <p:spPr>
            <a:xfrm>
              <a:off x="885750" y="3740225"/>
              <a:ext cx="42650" cy="147800"/>
            </a:xfrm>
            <a:custGeom>
              <a:rect b="b" l="l" r="r" t="t"/>
              <a:pathLst>
                <a:path extrusionOk="0" h="5912" w="1706">
                  <a:moveTo>
                    <a:pt x="46" y="1"/>
                  </a:moveTo>
                  <a:lnTo>
                    <a:pt x="1" y="154"/>
                  </a:lnTo>
                  <a:cubicBezTo>
                    <a:pt x="385" y="379"/>
                    <a:pt x="700" y="718"/>
                    <a:pt x="904" y="1119"/>
                  </a:cubicBezTo>
                  <a:cubicBezTo>
                    <a:pt x="1304" y="1908"/>
                    <a:pt x="1041" y="2664"/>
                    <a:pt x="849" y="3469"/>
                  </a:cubicBezTo>
                  <a:cubicBezTo>
                    <a:pt x="684" y="4157"/>
                    <a:pt x="723" y="4811"/>
                    <a:pt x="1159" y="5391"/>
                  </a:cubicBezTo>
                  <a:cubicBezTo>
                    <a:pt x="1304" y="5585"/>
                    <a:pt x="1472" y="5756"/>
                    <a:pt x="1657" y="5911"/>
                  </a:cubicBezTo>
                  <a:lnTo>
                    <a:pt x="1705" y="5748"/>
                  </a:lnTo>
                  <a:cubicBezTo>
                    <a:pt x="1461" y="5533"/>
                    <a:pt x="1248" y="5288"/>
                    <a:pt x="1098" y="4998"/>
                  </a:cubicBezTo>
                  <a:cubicBezTo>
                    <a:pt x="658" y="4149"/>
                    <a:pt x="1132" y="3294"/>
                    <a:pt x="1261" y="2433"/>
                  </a:cubicBezTo>
                  <a:cubicBezTo>
                    <a:pt x="1409" y="1440"/>
                    <a:pt x="886" y="474"/>
                    <a:pt x="46" y="1"/>
                  </a:cubicBez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93"/>
            <p:cNvSpPr/>
            <p:nvPr/>
          </p:nvSpPr>
          <p:spPr>
            <a:xfrm>
              <a:off x="832950" y="3829600"/>
              <a:ext cx="43425" cy="93625"/>
            </a:xfrm>
            <a:custGeom>
              <a:rect b="b" l="l" r="r" t="t"/>
              <a:pathLst>
                <a:path extrusionOk="0" h="3745" w="1737">
                  <a:moveTo>
                    <a:pt x="1105" y="0"/>
                  </a:moveTo>
                  <a:lnTo>
                    <a:pt x="1057" y="162"/>
                  </a:lnTo>
                  <a:cubicBezTo>
                    <a:pt x="1073" y="178"/>
                    <a:pt x="1090" y="194"/>
                    <a:pt x="1107" y="212"/>
                  </a:cubicBezTo>
                  <a:cubicBezTo>
                    <a:pt x="1491" y="619"/>
                    <a:pt x="1607" y="1199"/>
                    <a:pt x="1506" y="1740"/>
                  </a:cubicBezTo>
                  <a:cubicBezTo>
                    <a:pt x="1351" y="2562"/>
                    <a:pt x="767" y="3155"/>
                    <a:pt x="62" y="3535"/>
                  </a:cubicBezTo>
                  <a:lnTo>
                    <a:pt x="0" y="3745"/>
                  </a:lnTo>
                  <a:cubicBezTo>
                    <a:pt x="887" y="3305"/>
                    <a:pt x="1617" y="2554"/>
                    <a:pt x="1695" y="1512"/>
                  </a:cubicBezTo>
                  <a:cubicBezTo>
                    <a:pt x="1737" y="937"/>
                    <a:pt x="1504" y="372"/>
                    <a:pt x="1105" y="0"/>
                  </a:cubicBez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93"/>
            <p:cNvSpPr/>
            <p:nvPr/>
          </p:nvSpPr>
          <p:spPr>
            <a:xfrm>
              <a:off x="816550" y="3919425"/>
              <a:ext cx="101175" cy="59450"/>
            </a:xfrm>
            <a:custGeom>
              <a:rect b="b" l="l" r="r" t="t"/>
              <a:pathLst>
                <a:path extrusionOk="0" h="2378" w="4047">
                  <a:moveTo>
                    <a:pt x="3814" y="1"/>
                  </a:moveTo>
                  <a:cubicBezTo>
                    <a:pt x="2970" y="1"/>
                    <a:pt x="2170" y="580"/>
                    <a:pt x="1541" y="1126"/>
                  </a:cubicBezTo>
                  <a:cubicBezTo>
                    <a:pt x="1081" y="1525"/>
                    <a:pt x="619" y="1959"/>
                    <a:pt x="52" y="2201"/>
                  </a:cubicBezTo>
                  <a:lnTo>
                    <a:pt x="0" y="2377"/>
                  </a:lnTo>
                  <a:cubicBezTo>
                    <a:pt x="336" y="2248"/>
                    <a:pt x="655" y="2061"/>
                    <a:pt x="923" y="1854"/>
                  </a:cubicBezTo>
                  <a:cubicBezTo>
                    <a:pt x="1729" y="1235"/>
                    <a:pt x="2688" y="147"/>
                    <a:pt x="3781" y="147"/>
                  </a:cubicBezTo>
                  <a:cubicBezTo>
                    <a:pt x="3855" y="147"/>
                    <a:pt x="3929" y="152"/>
                    <a:pt x="4005" y="163"/>
                  </a:cubicBezTo>
                  <a:lnTo>
                    <a:pt x="4047" y="16"/>
                  </a:lnTo>
                  <a:cubicBezTo>
                    <a:pt x="3969" y="6"/>
                    <a:pt x="3891" y="1"/>
                    <a:pt x="3814" y="1"/>
                  </a:cubicBez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93"/>
            <p:cNvSpPr/>
            <p:nvPr/>
          </p:nvSpPr>
          <p:spPr>
            <a:xfrm>
              <a:off x="851000" y="3961150"/>
              <a:ext cx="54500" cy="82700"/>
            </a:xfrm>
            <a:custGeom>
              <a:rect b="b" l="l" r="r" t="t"/>
              <a:pathLst>
                <a:path extrusionOk="0" h="3308" w="2180">
                  <a:moveTo>
                    <a:pt x="2179" y="1"/>
                  </a:moveTo>
                  <a:lnTo>
                    <a:pt x="2179" y="1"/>
                  </a:lnTo>
                  <a:cubicBezTo>
                    <a:pt x="848" y="450"/>
                    <a:pt x="0" y="1842"/>
                    <a:pt x="307" y="3295"/>
                  </a:cubicBezTo>
                  <a:cubicBezTo>
                    <a:pt x="307" y="3299"/>
                    <a:pt x="309" y="3303"/>
                    <a:pt x="310" y="3306"/>
                  </a:cubicBezTo>
                  <a:cubicBezTo>
                    <a:pt x="335" y="3307"/>
                    <a:pt x="359" y="3307"/>
                    <a:pt x="383" y="3307"/>
                  </a:cubicBezTo>
                  <a:cubicBezTo>
                    <a:pt x="407" y="3307"/>
                    <a:pt x="431" y="3307"/>
                    <a:pt x="454" y="3306"/>
                  </a:cubicBezTo>
                  <a:cubicBezTo>
                    <a:pt x="462" y="3291"/>
                    <a:pt x="465" y="3274"/>
                    <a:pt x="461" y="3253"/>
                  </a:cubicBezTo>
                  <a:cubicBezTo>
                    <a:pt x="181" y="1925"/>
                    <a:pt x="932" y="647"/>
                    <a:pt x="2124" y="188"/>
                  </a:cubicBezTo>
                  <a:lnTo>
                    <a:pt x="2179" y="1"/>
                  </a:ln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93"/>
            <p:cNvSpPr/>
            <p:nvPr/>
          </p:nvSpPr>
          <p:spPr>
            <a:xfrm>
              <a:off x="803625" y="4004175"/>
              <a:ext cx="82875" cy="39900"/>
            </a:xfrm>
            <a:custGeom>
              <a:rect b="b" l="l" r="r" t="t"/>
              <a:pathLst>
                <a:path extrusionOk="0" h="1596" w="3315">
                  <a:moveTo>
                    <a:pt x="1004" y="1"/>
                  </a:moveTo>
                  <a:cubicBezTo>
                    <a:pt x="524" y="1"/>
                    <a:pt x="166" y="136"/>
                    <a:pt x="101" y="383"/>
                  </a:cubicBezTo>
                  <a:cubicBezTo>
                    <a:pt x="0" y="759"/>
                    <a:pt x="616" y="1249"/>
                    <a:pt x="1477" y="1478"/>
                  </a:cubicBezTo>
                  <a:cubicBezTo>
                    <a:pt x="1774" y="1557"/>
                    <a:pt x="2061" y="1595"/>
                    <a:pt x="2314" y="1595"/>
                  </a:cubicBezTo>
                  <a:cubicBezTo>
                    <a:pt x="2792" y="1595"/>
                    <a:pt x="3148" y="1460"/>
                    <a:pt x="3215" y="1213"/>
                  </a:cubicBezTo>
                  <a:cubicBezTo>
                    <a:pt x="3315" y="837"/>
                    <a:pt x="2700" y="346"/>
                    <a:pt x="1839" y="117"/>
                  </a:cubicBezTo>
                  <a:cubicBezTo>
                    <a:pt x="1543" y="38"/>
                    <a:pt x="1256" y="1"/>
                    <a:pt x="1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93"/>
            <p:cNvSpPr/>
            <p:nvPr/>
          </p:nvSpPr>
          <p:spPr>
            <a:xfrm>
              <a:off x="838950" y="2966475"/>
              <a:ext cx="503475" cy="451525"/>
            </a:xfrm>
            <a:custGeom>
              <a:rect b="b" l="l" r="r" t="t"/>
              <a:pathLst>
                <a:path extrusionOk="0" h="18061" w="20139">
                  <a:moveTo>
                    <a:pt x="10079" y="1545"/>
                  </a:moveTo>
                  <a:cubicBezTo>
                    <a:pt x="10783" y="1545"/>
                    <a:pt x="11492" y="1647"/>
                    <a:pt x="12186" y="1852"/>
                  </a:cubicBezTo>
                  <a:cubicBezTo>
                    <a:pt x="14084" y="2410"/>
                    <a:pt x="15651" y="3677"/>
                    <a:pt x="16598" y="5415"/>
                  </a:cubicBezTo>
                  <a:cubicBezTo>
                    <a:pt x="17546" y="7153"/>
                    <a:pt x="17759" y="9156"/>
                    <a:pt x="17199" y="11055"/>
                  </a:cubicBezTo>
                  <a:cubicBezTo>
                    <a:pt x="16640" y="12953"/>
                    <a:pt x="15373" y="14520"/>
                    <a:pt x="13635" y="15468"/>
                  </a:cubicBezTo>
                  <a:cubicBezTo>
                    <a:pt x="12532" y="16069"/>
                    <a:pt x="11323" y="16374"/>
                    <a:pt x="10102" y="16374"/>
                  </a:cubicBezTo>
                  <a:cubicBezTo>
                    <a:pt x="9398" y="16374"/>
                    <a:pt x="8689" y="16273"/>
                    <a:pt x="7995" y="16068"/>
                  </a:cubicBezTo>
                  <a:cubicBezTo>
                    <a:pt x="6095" y="15509"/>
                    <a:pt x="4528" y="14242"/>
                    <a:pt x="3582" y="12504"/>
                  </a:cubicBezTo>
                  <a:cubicBezTo>
                    <a:pt x="2635" y="10766"/>
                    <a:pt x="2422" y="8763"/>
                    <a:pt x="2983" y="6864"/>
                  </a:cubicBezTo>
                  <a:cubicBezTo>
                    <a:pt x="3541" y="4966"/>
                    <a:pt x="4808" y="3399"/>
                    <a:pt x="6546" y="2451"/>
                  </a:cubicBezTo>
                  <a:cubicBezTo>
                    <a:pt x="7648" y="1850"/>
                    <a:pt x="8857" y="1545"/>
                    <a:pt x="10079" y="1545"/>
                  </a:cubicBezTo>
                  <a:close/>
                  <a:moveTo>
                    <a:pt x="10065" y="1"/>
                  </a:moveTo>
                  <a:cubicBezTo>
                    <a:pt x="6165" y="1"/>
                    <a:pt x="2568" y="2547"/>
                    <a:pt x="1411" y="6478"/>
                  </a:cubicBezTo>
                  <a:cubicBezTo>
                    <a:pt x="1" y="11261"/>
                    <a:pt x="2735" y="16279"/>
                    <a:pt x="7517" y="17689"/>
                  </a:cubicBezTo>
                  <a:cubicBezTo>
                    <a:pt x="8369" y="17941"/>
                    <a:pt x="9228" y="18060"/>
                    <a:pt x="10073" y="18060"/>
                  </a:cubicBezTo>
                  <a:cubicBezTo>
                    <a:pt x="13973" y="18060"/>
                    <a:pt x="17569" y="15513"/>
                    <a:pt x="18728" y="11584"/>
                  </a:cubicBezTo>
                  <a:cubicBezTo>
                    <a:pt x="20138" y="6801"/>
                    <a:pt x="17404" y="1780"/>
                    <a:pt x="12623" y="372"/>
                  </a:cubicBezTo>
                  <a:cubicBezTo>
                    <a:pt x="11770" y="121"/>
                    <a:pt x="10910" y="1"/>
                    <a:pt x="100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93"/>
            <p:cNvSpPr/>
            <p:nvPr/>
          </p:nvSpPr>
          <p:spPr>
            <a:xfrm>
              <a:off x="904100" y="3005075"/>
              <a:ext cx="373925" cy="370750"/>
            </a:xfrm>
            <a:custGeom>
              <a:rect b="b" l="l" r="r" t="t"/>
              <a:pathLst>
                <a:path extrusionOk="0" h="14830" w="14957">
                  <a:moveTo>
                    <a:pt x="7473" y="1"/>
                  </a:moveTo>
                  <a:cubicBezTo>
                    <a:pt x="6709" y="1"/>
                    <a:pt x="5949" y="121"/>
                    <a:pt x="5218" y="358"/>
                  </a:cubicBezTo>
                  <a:cubicBezTo>
                    <a:pt x="4780" y="500"/>
                    <a:pt x="4352" y="682"/>
                    <a:pt x="3940" y="907"/>
                  </a:cubicBezTo>
                  <a:cubicBezTo>
                    <a:pt x="3236" y="1291"/>
                    <a:pt x="2607" y="1777"/>
                    <a:pt x="2074" y="2346"/>
                  </a:cubicBezTo>
                  <a:cubicBezTo>
                    <a:pt x="1355" y="3112"/>
                    <a:pt x="805" y="4028"/>
                    <a:pt x="462" y="5047"/>
                  </a:cubicBezTo>
                  <a:cubicBezTo>
                    <a:pt x="432" y="5137"/>
                    <a:pt x="404" y="5228"/>
                    <a:pt x="377" y="5320"/>
                  </a:cubicBezTo>
                  <a:cubicBezTo>
                    <a:pt x="78" y="6329"/>
                    <a:pt x="0" y="7370"/>
                    <a:pt x="133" y="8382"/>
                  </a:cubicBezTo>
                  <a:cubicBezTo>
                    <a:pt x="251" y="9274"/>
                    <a:pt x="533" y="10146"/>
                    <a:pt x="976" y="10960"/>
                  </a:cubicBezTo>
                  <a:cubicBezTo>
                    <a:pt x="1922" y="12698"/>
                    <a:pt x="3489" y="13965"/>
                    <a:pt x="5389" y="14524"/>
                  </a:cubicBezTo>
                  <a:cubicBezTo>
                    <a:pt x="5980" y="14698"/>
                    <a:pt x="6581" y="14798"/>
                    <a:pt x="7180" y="14822"/>
                  </a:cubicBezTo>
                  <a:cubicBezTo>
                    <a:pt x="7287" y="14827"/>
                    <a:pt x="7393" y="14829"/>
                    <a:pt x="7499" y="14829"/>
                  </a:cubicBezTo>
                  <a:cubicBezTo>
                    <a:pt x="8719" y="14829"/>
                    <a:pt x="9927" y="14523"/>
                    <a:pt x="11029" y="13924"/>
                  </a:cubicBezTo>
                  <a:cubicBezTo>
                    <a:pt x="11732" y="13540"/>
                    <a:pt x="12359" y="13055"/>
                    <a:pt x="12892" y="12488"/>
                  </a:cubicBezTo>
                  <a:cubicBezTo>
                    <a:pt x="13548" y="11791"/>
                    <a:pt x="14063" y="10968"/>
                    <a:pt x="14408" y="10057"/>
                  </a:cubicBezTo>
                  <a:cubicBezTo>
                    <a:pt x="14476" y="9878"/>
                    <a:pt x="14538" y="9697"/>
                    <a:pt x="14593" y="9511"/>
                  </a:cubicBezTo>
                  <a:cubicBezTo>
                    <a:pt x="14869" y="8576"/>
                    <a:pt x="14956" y="7617"/>
                    <a:pt x="14862" y="6675"/>
                  </a:cubicBezTo>
                  <a:cubicBezTo>
                    <a:pt x="14764" y="5704"/>
                    <a:pt x="14473" y="4753"/>
                    <a:pt x="13992" y="3871"/>
                  </a:cubicBezTo>
                  <a:cubicBezTo>
                    <a:pt x="13045" y="2133"/>
                    <a:pt x="11478" y="866"/>
                    <a:pt x="9580" y="308"/>
                  </a:cubicBezTo>
                  <a:cubicBezTo>
                    <a:pt x="8886" y="102"/>
                    <a:pt x="8177" y="1"/>
                    <a:pt x="74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93"/>
            <p:cNvSpPr/>
            <p:nvPr/>
          </p:nvSpPr>
          <p:spPr>
            <a:xfrm>
              <a:off x="955950" y="3014000"/>
              <a:ext cx="322075" cy="243325"/>
            </a:xfrm>
            <a:custGeom>
              <a:rect b="b" l="l" r="r" t="t"/>
              <a:pathLst>
                <a:path extrusionOk="0" h="9733" w="12883">
                  <a:moveTo>
                    <a:pt x="3142" y="1"/>
                  </a:moveTo>
                  <a:cubicBezTo>
                    <a:pt x="2706" y="143"/>
                    <a:pt x="2278" y="325"/>
                    <a:pt x="1866" y="550"/>
                  </a:cubicBezTo>
                  <a:cubicBezTo>
                    <a:pt x="1160" y="934"/>
                    <a:pt x="533" y="1420"/>
                    <a:pt x="0" y="1989"/>
                  </a:cubicBezTo>
                  <a:cubicBezTo>
                    <a:pt x="1987" y="2330"/>
                    <a:pt x="3102" y="4234"/>
                    <a:pt x="5854" y="7636"/>
                  </a:cubicBezTo>
                  <a:cubicBezTo>
                    <a:pt x="7322" y="9450"/>
                    <a:pt x="9414" y="9732"/>
                    <a:pt x="11150" y="9732"/>
                  </a:cubicBezTo>
                  <a:cubicBezTo>
                    <a:pt x="11570" y="9732"/>
                    <a:pt x="11970" y="9716"/>
                    <a:pt x="12334" y="9700"/>
                  </a:cubicBezTo>
                  <a:cubicBezTo>
                    <a:pt x="12402" y="9521"/>
                    <a:pt x="12464" y="9340"/>
                    <a:pt x="12519" y="9154"/>
                  </a:cubicBezTo>
                  <a:cubicBezTo>
                    <a:pt x="12795" y="8219"/>
                    <a:pt x="12882" y="7260"/>
                    <a:pt x="12788" y="6318"/>
                  </a:cubicBezTo>
                  <a:lnTo>
                    <a:pt x="12788" y="6318"/>
                  </a:lnTo>
                  <a:cubicBezTo>
                    <a:pt x="12347" y="6461"/>
                    <a:pt x="11859" y="6586"/>
                    <a:pt x="11310" y="6586"/>
                  </a:cubicBezTo>
                  <a:cubicBezTo>
                    <a:pt x="10080" y="6586"/>
                    <a:pt x="8543" y="5958"/>
                    <a:pt x="6536" y="3496"/>
                  </a:cubicBezTo>
                  <a:cubicBezTo>
                    <a:pt x="4741" y="1298"/>
                    <a:pt x="3984" y="611"/>
                    <a:pt x="3142"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93"/>
            <p:cNvSpPr/>
            <p:nvPr/>
          </p:nvSpPr>
          <p:spPr>
            <a:xfrm>
              <a:off x="904050" y="3131225"/>
              <a:ext cx="322350" cy="244600"/>
            </a:xfrm>
            <a:custGeom>
              <a:rect b="b" l="l" r="r" t="t"/>
              <a:pathLst>
                <a:path extrusionOk="0" h="9784" w="12894">
                  <a:moveTo>
                    <a:pt x="464" y="1"/>
                  </a:moveTo>
                  <a:cubicBezTo>
                    <a:pt x="434" y="91"/>
                    <a:pt x="404" y="182"/>
                    <a:pt x="379" y="274"/>
                  </a:cubicBezTo>
                  <a:cubicBezTo>
                    <a:pt x="80" y="1283"/>
                    <a:pt x="1" y="2324"/>
                    <a:pt x="135" y="3336"/>
                  </a:cubicBezTo>
                  <a:cubicBezTo>
                    <a:pt x="151" y="3336"/>
                    <a:pt x="167" y="3336"/>
                    <a:pt x="183" y="3336"/>
                  </a:cubicBezTo>
                  <a:cubicBezTo>
                    <a:pt x="1067" y="3336"/>
                    <a:pt x="2270" y="3791"/>
                    <a:pt x="4523" y="7436"/>
                  </a:cubicBezTo>
                  <a:cubicBezTo>
                    <a:pt x="5137" y="8429"/>
                    <a:pt x="6284" y="9484"/>
                    <a:pt x="7182" y="9776"/>
                  </a:cubicBezTo>
                  <a:cubicBezTo>
                    <a:pt x="7289" y="9781"/>
                    <a:pt x="7395" y="9783"/>
                    <a:pt x="7501" y="9783"/>
                  </a:cubicBezTo>
                  <a:cubicBezTo>
                    <a:pt x="8721" y="9783"/>
                    <a:pt x="9929" y="9477"/>
                    <a:pt x="11031" y="8878"/>
                  </a:cubicBezTo>
                  <a:cubicBezTo>
                    <a:pt x="11734" y="8494"/>
                    <a:pt x="12361" y="8009"/>
                    <a:pt x="12894" y="7442"/>
                  </a:cubicBezTo>
                  <a:lnTo>
                    <a:pt x="12894" y="7442"/>
                  </a:lnTo>
                  <a:cubicBezTo>
                    <a:pt x="11917" y="7834"/>
                    <a:pt x="11100" y="8005"/>
                    <a:pt x="10396" y="8005"/>
                  </a:cubicBezTo>
                  <a:cubicBezTo>
                    <a:pt x="8181" y="8005"/>
                    <a:pt x="7093" y="6308"/>
                    <a:pt x="5720" y="4433"/>
                  </a:cubicBezTo>
                  <a:cubicBezTo>
                    <a:pt x="3323" y="1161"/>
                    <a:pt x="1324" y="419"/>
                    <a:pt x="464" y="1"/>
                  </a:cubicBezTo>
                  <a:close/>
                </a:path>
              </a:pathLst>
            </a:custGeom>
            <a:solidFill>
              <a:srgbClr val="4869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93"/>
            <p:cNvSpPr/>
            <p:nvPr/>
          </p:nvSpPr>
          <p:spPr>
            <a:xfrm>
              <a:off x="914150" y="3005100"/>
              <a:ext cx="363225" cy="255500"/>
            </a:xfrm>
            <a:custGeom>
              <a:rect b="b" l="l" r="r" t="t"/>
              <a:pathLst>
                <a:path extrusionOk="0" h="10220" w="14529">
                  <a:moveTo>
                    <a:pt x="7072" y="0"/>
                  </a:moveTo>
                  <a:cubicBezTo>
                    <a:pt x="5850" y="0"/>
                    <a:pt x="4641" y="306"/>
                    <a:pt x="3538" y="907"/>
                  </a:cubicBezTo>
                  <a:cubicBezTo>
                    <a:pt x="3510" y="922"/>
                    <a:pt x="3485" y="937"/>
                    <a:pt x="3457" y="951"/>
                  </a:cubicBezTo>
                  <a:cubicBezTo>
                    <a:pt x="3402" y="982"/>
                    <a:pt x="3349" y="1012"/>
                    <a:pt x="3297" y="1045"/>
                  </a:cubicBezTo>
                  <a:cubicBezTo>
                    <a:pt x="3216" y="1092"/>
                    <a:pt x="3139" y="1140"/>
                    <a:pt x="3061" y="1188"/>
                  </a:cubicBezTo>
                  <a:cubicBezTo>
                    <a:pt x="3010" y="1222"/>
                    <a:pt x="2960" y="1256"/>
                    <a:pt x="2908" y="1290"/>
                  </a:cubicBezTo>
                  <a:cubicBezTo>
                    <a:pt x="2782" y="1376"/>
                    <a:pt x="2659" y="1465"/>
                    <a:pt x="2540" y="1558"/>
                  </a:cubicBezTo>
                  <a:cubicBezTo>
                    <a:pt x="2299" y="1744"/>
                    <a:pt x="2071" y="1943"/>
                    <a:pt x="1858" y="2154"/>
                  </a:cubicBezTo>
                  <a:cubicBezTo>
                    <a:pt x="1814" y="2196"/>
                    <a:pt x="1772" y="2240"/>
                    <a:pt x="1730" y="2284"/>
                  </a:cubicBezTo>
                  <a:cubicBezTo>
                    <a:pt x="1023" y="3020"/>
                    <a:pt x="474" y="3901"/>
                    <a:pt x="118" y="4881"/>
                  </a:cubicBezTo>
                  <a:cubicBezTo>
                    <a:pt x="109" y="4908"/>
                    <a:pt x="97" y="4938"/>
                    <a:pt x="88" y="4967"/>
                  </a:cubicBezTo>
                  <a:cubicBezTo>
                    <a:pt x="57" y="5054"/>
                    <a:pt x="28" y="5141"/>
                    <a:pt x="0" y="5230"/>
                  </a:cubicBezTo>
                  <a:cubicBezTo>
                    <a:pt x="643" y="3653"/>
                    <a:pt x="1800" y="2355"/>
                    <a:pt x="3315" y="1529"/>
                  </a:cubicBezTo>
                  <a:cubicBezTo>
                    <a:pt x="4417" y="929"/>
                    <a:pt x="5626" y="624"/>
                    <a:pt x="6848" y="624"/>
                  </a:cubicBezTo>
                  <a:cubicBezTo>
                    <a:pt x="7552" y="624"/>
                    <a:pt x="8261" y="725"/>
                    <a:pt x="8956" y="930"/>
                  </a:cubicBezTo>
                  <a:cubicBezTo>
                    <a:pt x="10853" y="1489"/>
                    <a:pt x="12420" y="2755"/>
                    <a:pt x="13367" y="4493"/>
                  </a:cubicBezTo>
                  <a:cubicBezTo>
                    <a:pt x="14315" y="6231"/>
                    <a:pt x="14528" y="8234"/>
                    <a:pt x="13968" y="10134"/>
                  </a:cubicBezTo>
                  <a:cubicBezTo>
                    <a:pt x="13960" y="10163"/>
                    <a:pt x="13952" y="10192"/>
                    <a:pt x="13942" y="10220"/>
                  </a:cubicBezTo>
                  <a:cubicBezTo>
                    <a:pt x="13943" y="10216"/>
                    <a:pt x="13945" y="10211"/>
                    <a:pt x="13948" y="10207"/>
                  </a:cubicBezTo>
                  <a:cubicBezTo>
                    <a:pt x="13982" y="10121"/>
                    <a:pt x="14015" y="10035"/>
                    <a:pt x="14047" y="9948"/>
                  </a:cubicBezTo>
                  <a:cubicBezTo>
                    <a:pt x="14099" y="9804"/>
                    <a:pt x="14147" y="9657"/>
                    <a:pt x="14191" y="9510"/>
                  </a:cubicBezTo>
                  <a:cubicBezTo>
                    <a:pt x="14231" y="9373"/>
                    <a:pt x="14267" y="9234"/>
                    <a:pt x="14300" y="9095"/>
                  </a:cubicBezTo>
                  <a:cubicBezTo>
                    <a:pt x="14326" y="8984"/>
                    <a:pt x="14349" y="8874"/>
                    <a:pt x="14370" y="8763"/>
                  </a:cubicBezTo>
                  <a:cubicBezTo>
                    <a:pt x="14422" y="8485"/>
                    <a:pt x="14459" y="8205"/>
                    <a:pt x="14478" y="7924"/>
                  </a:cubicBezTo>
                  <a:cubicBezTo>
                    <a:pt x="14480" y="7897"/>
                    <a:pt x="14481" y="7869"/>
                    <a:pt x="14483" y="7840"/>
                  </a:cubicBezTo>
                  <a:cubicBezTo>
                    <a:pt x="14489" y="7729"/>
                    <a:pt x="14494" y="7617"/>
                    <a:pt x="14496" y="7506"/>
                  </a:cubicBezTo>
                  <a:cubicBezTo>
                    <a:pt x="14496" y="7478"/>
                    <a:pt x="14496" y="7449"/>
                    <a:pt x="14496" y="7422"/>
                  </a:cubicBezTo>
                  <a:cubicBezTo>
                    <a:pt x="14496" y="7338"/>
                    <a:pt x="14496" y="7254"/>
                    <a:pt x="14493" y="7171"/>
                  </a:cubicBezTo>
                  <a:cubicBezTo>
                    <a:pt x="14491" y="7142"/>
                    <a:pt x="14491" y="7115"/>
                    <a:pt x="14489" y="7087"/>
                  </a:cubicBezTo>
                  <a:cubicBezTo>
                    <a:pt x="14485" y="6976"/>
                    <a:pt x="14477" y="6865"/>
                    <a:pt x="14467" y="6753"/>
                  </a:cubicBezTo>
                  <a:cubicBezTo>
                    <a:pt x="14462" y="6698"/>
                    <a:pt x="14457" y="6642"/>
                    <a:pt x="14451" y="6587"/>
                  </a:cubicBezTo>
                  <a:cubicBezTo>
                    <a:pt x="14444" y="6532"/>
                    <a:pt x="14438" y="6477"/>
                    <a:pt x="14430" y="6422"/>
                  </a:cubicBezTo>
                  <a:cubicBezTo>
                    <a:pt x="14426" y="6393"/>
                    <a:pt x="14422" y="6365"/>
                    <a:pt x="14418" y="6338"/>
                  </a:cubicBezTo>
                  <a:cubicBezTo>
                    <a:pt x="14394" y="6173"/>
                    <a:pt x="14363" y="6008"/>
                    <a:pt x="14328" y="5845"/>
                  </a:cubicBezTo>
                  <a:cubicBezTo>
                    <a:pt x="14310" y="5763"/>
                    <a:pt x="14291" y="5681"/>
                    <a:pt x="14271" y="5600"/>
                  </a:cubicBezTo>
                  <a:cubicBezTo>
                    <a:pt x="14257" y="5547"/>
                    <a:pt x="14242" y="5492"/>
                    <a:pt x="14228" y="5438"/>
                  </a:cubicBezTo>
                  <a:cubicBezTo>
                    <a:pt x="14213" y="5385"/>
                    <a:pt x="14197" y="5330"/>
                    <a:pt x="14181" y="5277"/>
                  </a:cubicBezTo>
                  <a:cubicBezTo>
                    <a:pt x="14165" y="5223"/>
                    <a:pt x="14147" y="5170"/>
                    <a:pt x="14129" y="5117"/>
                  </a:cubicBezTo>
                  <a:cubicBezTo>
                    <a:pt x="13990" y="4690"/>
                    <a:pt x="13809" y="4274"/>
                    <a:pt x="13590" y="3870"/>
                  </a:cubicBezTo>
                  <a:cubicBezTo>
                    <a:pt x="12643" y="2132"/>
                    <a:pt x="11076" y="867"/>
                    <a:pt x="9178" y="307"/>
                  </a:cubicBezTo>
                  <a:cubicBezTo>
                    <a:pt x="8484" y="102"/>
                    <a:pt x="7776" y="0"/>
                    <a:pt x="7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93"/>
            <p:cNvSpPr/>
            <p:nvPr/>
          </p:nvSpPr>
          <p:spPr>
            <a:xfrm>
              <a:off x="1636450" y="4014550"/>
              <a:ext cx="67475" cy="29300"/>
            </a:xfrm>
            <a:custGeom>
              <a:rect b="b" l="l" r="r" t="t"/>
              <a:pathLst>
                <a:path extrusionOk="0" h="1172" w="2699">
                  <a:moveTo>
                    <a:pt x="1" y="0"/>
                  </a:moveTo>
                  <a:lnTo>
                    <a:pt x="1" y="1170"/>
                  </a:lnTo>
                  <a:cubicBezTo>
                    <a:pt x="7" y="1170"/>
                    <a:pt x="14" y="1170"/>
                    <a:pt x="20" y="1171"/>
                  </a:cubicBezTo>
                  <a:lnTo>
                    <a:pt x="2677" y="1171"/>
                  </a:lnTo>
                  <a:cubicBezTo>
                    <a:pt x="2684" y="1171"/>
                    <a:pt x="2692" y="1170"/>
                    <a:pt x="2698" y="1170"/>
                  </a:cubicBezTo>
                  <a:lnTo>
                    <a:pt x="26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93"/>
            <p:cNvSpPr/>
            <p:nvPr/>
          </p:nvSpPr>
          <p:spPr>
            <a:xfrm>
              <a:off x="1570875" y="3883800"/>
              <a:ext cx="198875" cy="144300"/>
            </a:xfrm>
            <a:custGeom>
              <a:rect b="b" l="l" r="r" t="t"/>
              <a:pathLst>
                <a:path extrusionOk="0" h="5772" w="7955">
                  <a:moveTo>
                    <a:pt x="1" y="0"/>
                  </a:moveTo>
                  <a:lnTo>
                    <a:pt x="70" y="601"/>
                  </a:lnTo>
                  <a:lnTo>
                    <a:pt x="86" y="745"/>
                  </a:lnTo>
                  <a:lnTo>
                    <a:pt x="177" y="1533"/>
                  </a:lnTo>
                  <a:lnTo>
                    <a:pt x="196" y="1699"/>
                  </a:lnTo>
                  <a:lnTo>
                    <a:pt x="267" y="2320"/>
                  </a:lnTo>
                  <a:lnTo>
                    <a:pt x="287" y="2491"/>
                  </a:lnTo>
                  <a:lnTo>
                    <a:pt x="299" y="2601"/>
                  </a:lnTo>
                  <a:lnTo>
                    <a:pt x="320" y="2774"/>
                  </a:lnTo>
                  <a:lnTo>
                    <a:pt x="353" y="3061"/>
                  </a:lnTo>
                  <a:lnTo>
                    <a:pt x="372" y="3224"/>
                  </a:lnTo>
                  <a:lnTo>
                    <a:pt x="540" y="4692"/>
                  </a:lnTo>
                  <a:cubicBezTo>
                    <a:pt x="611" y="5308"/>
                    <a:pt x="1131" y="5771"/>
                    <a:pt x="1750" y="5771"/>
                  </a:cubicBezTo>
                  <a:lnTo>
                    <a:pt x="6189" y="5771"/>
                  </a:lnTo>
                  <a:cubicBezTo>
                    <a:pt x="6806" y="5771"/>
                    <a:pt x="7324" y="5310"/>
                    <a:pt x="7399" y="4697"/>
                  </a:cubicBezTo>
                  <a:lnTo>
                    <a:pt x="7550" y="3408"/>
                  </a:lnTo>
                  <a:lnTo>
                    <a:pt x="7568" y="3265"/>
                  </a:lnTo>
                  <a:lnTo>
                    <a:pt x="7793" y="1365"/>
                  </a:lnTo>
                  <a:lnTo>
                    <a:pt x="7809" y="1239"/>
                  </a:lnTo>
                  <a:lnTo>
                    <a:pt x="7830" y="1055"/>
                  </a:lnTo>
                  <a:lnTo>
                    <a:pt x="7844" y="929"/>
                  </a:lnTo>
                  <a:lnTo>
                    <a:pt x="7945" y="86"/>
                  </a:lnTo>
                  <a:lnTo>
                    <a:pt x="79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93"/>
            <p:cNvSpPr/>
            <p:nvPr/>
          </p:nvSpPr>
          <p:spPr>
            <a:xfrm>
              <a:off x="1645300" y="3883800"/>
              <a:ext cx="124450" cy="38225"/>
            </a:xfrm>
            <a:custGeom>
              <a:rect b="b" l="l" r="r" t="t"/>
              <a:pathLst>
                <a:path extrusionOk="0" h="1529" w="4978">
                  <a:moveTo>
                    <a:pt x="1" y="0"/>
                  </a:moveTo>
                  <a:cubicBezTo>
                    <a:pt x="605" y="890"/>
                    <a:pt x="1568" y="1528"/>
                    <a:pt x="2665" y="1528"/>
                  </a:cubicBezTo>
                  <a:cubicBezTo>
                    <a:pt x="2729" y="1528"/>
                    <a:pt x="2792" y="1526"/>
                    <a:pt x="2856" y="1522"/>
                  </a:cubicBezTo>
                  <a:cubicBezTo>
                    <a:pt x="3777" y="1460"/>
                    <a:pt x="4609" y="898"/>
                    <a:pt x="4968" y="86"/>
                  </a:cubicBezTo>
                  <a:lnTo>
                    <a:pt x="4977" y="0"/>
                  </a:lnTo>
                  <a:lnTo>
                    <a:pt x="4858" y="0"/>
                  </a:lnTo>
                  <a:cubicBezTo>
                    <a:pt x="4507" y="829"/>
                    <a:pt x="3638" y="1378"/>
                    <a:pt x="2706" y="1391"/>
                  </a:cubicBezTo>
                  <a:cubicBezTo>
                    <a:pt x="2693" y="1391"/>
                    <a:pt x="2681" y="1391"/>
                    <a:pt x="2668" y="1391"/>
                  </a:cubicBezTo>
                  <a:cubicBezTo>
                    <a:pt x="1639" y="1391"/>
                    <a:pt x="748" y="812"/>
                    <a:pt x="169" y="0"/>
                  </a:cubicBez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93"/>
            <p:cNvSpPr/>
            <p:nvPr/>
          </p:nvSpPr>
          <p:spPr>
            <a:xfrm>
              <a:off x="1575275" y="3883800"/>
              <a:ext cx="32375" cy="42500"/>
            </a:xfrm>
            <a:custGeom>
              <a:rect b="b" l="l" r="r" t="t"/>
              <a:pathLst>
                <a:path extrusionOk="0" h="1700" w="1295">
                  <a:moveTo>
                    <a:pt x="1167" y="0"/>
                  </a:moveTo>
                  <a:cubicBezTo>
                    <a:pt x="1143" y="701"/>
                    <a:pt x="618" y="1189"/>
                    <a:pt x="1" y="1533"/>
                  </a:cubicBezTo>
                  <a:lnTo>
                    <a:pt x="20" y="1699"/>
                  </a:lnTo>
                  <a:cubicBezTo>
                    <a:pt x="270" y="1569"/>
                    <a:pt x="505" y="1410"/>
                    <a:pt x="707" y="1210"/>
                  </a:cubicBezTo>
                  <a:cubicBezTo>
                    <a:pt x="1038" y="884"/>
                    <a:pt x="1265" y="457"/>
                    <a:pt x="1295" y="0"/>
                  </a:cubicBez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93"/>
            <p:cNvSpPr/>
            <p:nvPr/>
          </p:nvSpPr>
          <p:spPr>
            <a:xfrm>
              <a:off x="1672850" y="3955275"/>
              <a:ext cx="87250" cy="72825"/>
            </a:xfrm>
            <a:custGeom>
              <a:rect b="b" l="l" r="r" t="t"/>
              <a:pathLst>
                <a:path extrusionOk="0" h="2913" w="3490">
                  <a:moveTo>
                    <a:pt x="2235" y="0"/>
                  </a:moveTo>
                  <a:cubicBezTo>
                    <a:pt x="2227" y="0"/>
                    <a:pt x="2219" y="0"/>
                    <a:pt x="2211" y="0"/>
                  </a:cubicBezTo>
                  <a:cubicBezTo>
                    <a:pt x="1152" y="13"/>
                    <a:pt x="296" y="829"/>
                    <a:pt x="78" y="1842"/>
                  </a:cubicBezTo>
                  <a:cubicBezTo>
                    <a:pt x="0" y="2203"/>
                    <a:pt x="11" y="2565"/>
                    <a:pt x="92" y="2912"/>
                  </a:cubicBezTo>
                  <a:lnTo>
                    <a:pt x="228" y="2912"/>
                  </a:lnTo>
                  <a:cubicBezTo>
                    <a:pt x="84" y="2323"/>
                    <a:pt x="150" y="1690"/>
                    <a:pt x="494" y="1129"/>
                  </a:cubicBezTo>
                  <a:cubicBezTo>
                    <a:pt x="813" y="611"/>
                    <a:pt x="1331" y="234"/>
                    <a:pt x="1938" y="146"/>
                  </a:cubicBezTo>
                  <a:cubicBezTo>
                    <a:pt x="2038" y="131"/>
                    <a:pt x="2138" y="123"/>
                    <a:pt x="2238" y="123"/>
                  </a:cubicBezTo>
                  <a:cubicBezTo>
                    <a:pt x="2684" y="123"/>
                    <a:pt x="3124" y="270"/>
                    <a:pt x="3471" y="549"/>
                  </a:cubicBezTo>
                  <a:lnTo>
                    <a:pt x="3489" y="406"/>
                  </a:lnTo>
                  <a:cubicBezTo>
                    <a:pt x="3130" y="139"/>
                    <a:pt x="2687" y="0"/>
                    <a:pt x="2235" y="0"/>
                  </a:cubicBez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93"/>
            <p:cNvSpPr/>
            <p:nvPr/>
          </p:nvSpPr>
          <p:spPr>
            <a:xfrm>
              <a:off x="1579675" y="3926250"/>
              <a:ext cx="78650" cy="101850"/>
            </a:xfrm>
            <a:custGeom>
              <a:rect b="b" l="l" r="r" t="t"/>
              <a:pathLst>
                <a:path extrusionOk="0" h="4074" w="3146">
                  <a:moveTo>
                    <a:pt x="2156" y="1"/>
                  </a:moveTo>
                  <a:cubicBezTo>
                    <a:pt x="1664" y="1"/>
                    <a:pt x="1133" y="394"/>
                    <a:pt x="783" y="656"/>
                  </a:cubicBezTo>
                  <a:cubicBezTo>
                    <a:pt x="500" y="866"/>
                    <a:pt x="238" y="1103"/>
                    <a:pt x="1" y="1363"/>
                  </a:cubicBezTo>
                  <a:lnTo>
                    <a:pt x="20" y="1526"/>
                  </a:lnTo>
                  <a:cubicBezTo>
                    <a:pt x="296" y="1210"/>
                    <a:pt x="610" y="927"/>
                    <a:pt x="954" y="683"/>
                  </a:cubicBezTo>
                  <a:cubicBezTo>
                    <a:pt x="1262" y="464"/>
                    <a:pt x="1742" y="128"/>
                    <a:pt x="2163" y="128"/>
                  </a:cubicBezTo>
                  <a:cubicBezTo>
                    <a:pt x="2350" y="128"/>
                    <a:pt x="2526" y="195"/>
                    <a:pt x="2669" y="368"/>
                  </a:cubicBezTo>
                  <a:cubicBezTo>
                    <a:pt x="3000" y="767"/>
                    <a:pt x="3023" y="1408"/>
                    <a:pt x="2989" y="1901"/>
                  </a:cubicBezTo>
                  <a:cubicBezTo>
                    <a:pt x="2934" y="2697"/>
                    <a:pt x="2616" y="3468"/>
                    <a:pt x="2102" y="4073"/>
                  </a:cubicBezTo>
                  <a:lnTo>
                    <a:pt x="2262" y="4073"/>
                  </a:lnTo>
                  <a:cubicBezTo>
                    <a:pt x="2472" y="3813"/>
                    <a:pt x="2648" y="3524"/>
                    <a:pt x="2784" y="3216"/>
                  </a:cubicBezTo>
                  <a:cubicBezTo>
                    <a:pt x="3025" y="2673"/>
                    <a:pt x="3146" y="2074"/>
                    <a:pt x="3117" y="1479"/>
                  </a:cubicBezTo>
                  <a:cubicBezTo>
                    <a:pt x="3094" y="995"/>
                    <a:pt x="2994" y="312"/>
                    <a:pt x="2500" y="76"/>
                  </a:cubicBezTo>
                  <a:cubicBezTo>
                    <a:pt x="2389" y="23"/>
                    <a:pt x="2274" y="1"/>
                    <a:pt x="2156" y="1"/>
                  </a:cubicBezTo>
                  <a:close/>
                </a:path>
              </a:pathLst>
            </a:custGeom>
            <a:solidFill>
              <a:srgbClr val="210A26">
                <a:alpha val="2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93"/>
            <p:cNvSpPr/>
            <p:nvPr/>
          </p:nvSpPr>
          <p:spPr>
            <a:xfrm>
              <a:off x="1570875" y="3876875"/>
              <a:ext cx="198900" cy="13850"/>
            </a:xfrm>
            <a:custGeom>
              <a:rect b="b" l="l" r="r" t="t"/>
              <a:pathLst>
                <a:path extrusionOk="0" h="554" w="7956">
                  <a:moveTo>
                    <a:pt x="3977" y="1"/>
                  </a:moveTo>
                  <a:cubicBezTo>
                    <a:pt x="1781" y="1"/>
                    <a:pt x="1" y="124"/>
                    <a:pt x="1" y="277"/>
                  </a:cubicBezTo>
                  <a:cubicBezTo>
                    <a:pt x="1" y="429"/>
                    <a:pt x="1781" y="553"/>
                    <a:pt x="3977" y="553"/>
                  </a:cubicBezTo>
                  <a:cubicBezTo>
                    <a:pt x="6174" y="553"/>
                    <a:pt x="7956" y="429"/>
                    <a:pt x="7956" y="277"/>
                  </a:cubicBezTo>
                  <a:cubicBezTo>
                    <a:pt x="7956" y="124"/>
                    <a:pt x="6174" y="1"/>
                    <a:pt x="39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93"/>
            <p:cNvSpPr/>
            <p:nvPr/>
          </p:nvSpPr>
          <p:spPr>
            <a:xfrm>
              <a:off x="1533275" y="3375825"/>
              <a:ext cx="180100" cy="271825"/>
            </a:xfrm>
            <a:custGeom>
              <a:rect b="b" l="l" r="r" t="t"/>
              <a:pathLst>
                <a:path extrusionOk="0" h="10873" w="7204">
                  <a:moveTo>
                    <a:pt x="1321" y="5372"/>
                  </a:moveTo>
                  <a:cubicBezTo>
                    <a:pt x="1912" y="5372"/>
                    <a:pt x="2551" y="6003"/>
                    <a:pt x="2551" y="6003"/>
                  </a:cubicBezTo>
                  <a:cubicBezTo>
                    <a:pt x="2976" y="6339"/>
                    <a:pt x="2401" y="6710"/>
                    <a:pt x="2063" y="6788"/>
                  </a:cubicBezTo>
                  <a:lnTo>
                    <a:pt x="2063" y="6790"/>
                  </a:lnTo>
                  <a:cubicBezTo>
                    <a:pt x="2047" y="6793"/>
                    <a:pt x="2028" y="6795"/>
                    <a:pt x="2007" y="6795"/>
                  </a:cubicBezTo>
                  <a:cubicBezTo>
                    <a:pt x="1586" y="6795"/>
                    <a:pt x="239" y="6077"/>
                    <a:pt x="860" y="5541"/>
                  </a:cubicBezTo>
                  <a:cubicBezTo>
                    <a:pt x="1001" y="5420"/>
                    <a:pt x="1159" y="5372"/>
                    <a:pt x="1321" y="5372"/>
                  </a:cubicBezTo>
                  <a:close/>
                  <a:moveTo>
                    <a:pt x="4977" y="8700"/>
                  </a:moveTo>
                  <a:cubicBezTo>
                    <a:pt x="5015" y="8700"/>
                    <a:pt x="5056" y="8705"/>
                    <a:pt x="5100" y="8715"/>
                  </a:cubicBezTo>
                  <a:cubicBezTo>
                    <a:pt x="5661" y="8843"/>
                    <a:pt x="5002" y="9770"/>
                    <a:pt x="4779" y="9828"/>
                  </a:cubicBezTo>
                  <a:cubicBezTo>
                    <a:pt x="4753" y="9834"/>
                    <a:pt x="4727" y="9838"/>
                    <a:pt x="4701" y="9838"/>
                  </a:cubicBezTo>
                  <a:cubicBezTo>
                    <a:pt x="4496" y="9838"/>
                    <a:pt x="4290" y="9643"/>
                    <a:pt x="4419" y="9350"/>
                  </a:cubicBezTo>
                  <a:cubicBezTo>
                    <a:pt x="4419" y="9350"/>
                    <a:pt x="4520" y="8700"/>
                    <a:pt x="4977" y="8700"/>
                  </a:cubicBezTo>
                  <a:close/>
                  <a:moveTo>
                    <a:pt x="2805" y="1"/>
                  </a:moveTo>
                  <a:cubicBezTo>
                    <a:pt x="2805" y="1"/>
                    <a:pt x="2446" y="493"/>
                    <a:pt x="2000" y="1294"/>
                  </a:cubicBezTo>
                  <a:cubicBezTo>
                    <a:pt x="2561" y="1970"/>
                    <a:pt x="3162" y="2800"/>
                    <a:pt x="2924" y="3011"/>
                  </a:cubicBezTo>
                  <a:cubicBezTo>
                    <a:pt x="2899" y="3034"/>
                    <a:pt x="2866" y="3045"/>
                    <a:pt x="2826" y="3045"/>
                  </a:cubicBezTo>
                  <a:cubicBezTo>
                    <a:pt x="2578" y="3045"/>
                    <a:pt x="2078" y="2622"/>
                    <a:pt x="1569" y="2121"/>
                  </a:cubicBezTo>
                  <a:cubicBezTo>
                    <a:pt x="1015" y="3255"/>
                    <a:pt x="455" y="4733"/>
                    <a:pt x="311" y="6271"/>
                  </a:cubicBezTo>
                  <a:cubicBezTo>
                    <a:pt x="1" y="9537"/>
                    <a:pt x="4167" y="10873"/>
                    <a:pt x="4167" y="10873"/>
                  </a:cubicBezTo>
                  <a:cubicBezTo>
                    <a:pt x="4167" y="10873"/>
                    <a:pt x="7203" y="9067"/>
                    <a:pt x="7200" y="6431"/>
                  </a:cubicBezTo>
                  <a:lnTo>
                    <a:pt x="7200" y="6431"/>
                  </a:lnTo>
                  <a:cubicBezTo>
                    <a:pt x="6576" y="7147"/>
                    <a:pt x="5754" y="7991"/>
                    <a:pt x="5362" y="7991"/>
                  </a:cubicBezTo>
                  <a:cubicBezTo>
                    <a:pt x="5313" y="7991"/>
                    <a:pt x="5270" y="7978"/>
                    <a:pt x="5236" y="7949"/>
                  </a:cubicBezTo>
                  <a:cubicBezTo>
                    <a:pt x="4940" y="7701"/>
                    <a:pt x="5916" y="6030"/>
                    <a:pt x="6777" y="4686"/>
                  </a:cubicBezTo>
                  <a:cubicBezTo>
                    <a:pt x="6439" y="3906"/>
                    <a:pt x="5998" y="3205"/>
                    <a:pt x="5530" y="2601"/>
                  </a:cubicBezTo>
                  <a:cubicBezTo>
                    <a:pt x="5164" y="3266"/>
                    <a:pt x="4722" y="3942"/>
                    <a:pt x="4447" y="3942"/>
                  </a:cubicBezTo>
                  <a:cubicBezTo>
                    <a:pt x="4423" y="3942"/>
                    <a:pt x="4401" y="3938"/>
                    <a:pt x="4380" y="3927"/>
                  </a:cubicBezTo>
                  <a:cubicBezTo>
                    <a:pt x="4112" y="3793"/>
                    <a:pt x="4494" y="2776"/>
                    <a:pt x="4906" y="1858"/>
                  </a:cubicBezTo>
                  <a:cubicBezTo>
                    <a:pt x="3827" y="671"/>
                    <a:pt x="2805" y="1"/>
                    <a:pt x="28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93"/>
            <p:cNvSpPr/>
            <p:nvPr/>
          </p:nvSpPr>
          <p:spPr>
            <a:xfrm>
              <a:off x="1614850" y="3481950"/>
              <a:ext cx="96025" cy="401400"/>
            </a:xfrm>
            <a:custGeom>
              <a:rect b="b" l="l" r="r" t="t"/>
              <a:pathLst>
                <a:path extrusionOk="0" h="16056" w="3841">
                  <a:moveTo>
                    <a:pt x="212" y="0"/>
                  </a:moveTo>
                  <a:cubicBezTo>
                    <a:pt x="160" y="0"/>
                    <a:pt x="104" y="33"/>
                    <a:pt x="96" y="99"/>
                  </a:cubicBezTo>
                  <a:cubicBezTo>
                    <a:pt x="1" y="873"/>
                    <a:pt x="68" y="1671"/>
                    <a:pt x="143" y="2444"/>
                  </a:cubicBezTo>
                  <a:cubicBezTo>
                    <a:pt x="251" y="3552"/>
                    <a:pt x="421" y="4654"/>
                    <a:pt x="619" y="5749"/>
                  </a:cubicBezTo>
                  <a:cubicBezTo>
                    <a:pt x="1062" y="8193"/>
                    <a:pt x="1635" y="10626"/>
                    <a:pt x="2406" y="12987"/>
                  </a:cubicBezTo>
                  <a:cubicBezTo>
                    <a:pt x="2742" y="14015"/>
                    <a:pt x="3108" y="15048"/>
                    <a:pt x="3619" y="16005"/>
                  </a:cubicBezTo>
                  <a:cubicBezTo>
                    <a:pt x="3638" y="16041"/>
                    <a:pt x="3669" y="16056"/>
                    <a:pt x="3700" y="16056"/>
                  </a:cubicBezTo>
                  <a:cubicBezTo>
                    <a:pt x="3769" y="16056"/>
                    <a:pt x="3840" y="15981"/>
                    <a:pt x="3797" y="15900"/>
                  </a:cubicBezTo>
                  <a:cubicBezTo>
                    <a:pt x="3349" y="15061"/>
                    <a:pt x="3016" y="14162"/>
                    <a:pt x="2714" y="13262"/>
                  </a:cubicBezTo>
                  <a:cubicBezTo>
                    <a:pt x="2336" y="12143"/>
                    <a:pt x="2015" y="11005"/>
                    <a:pt x="1724" y="9862"/>
                  </a:cubicBezTo>
                  <a:cubicBezTo>
                    <a:pt x="1135" y="7534"/>
                    <a:pt x="644" y="5163"/>
                    <a:pt x="383" y="2774"/>
                  </a:cubicBezTo>
                  <a:cubicBezTo>
                    <a:pt x="288" y="1895"/>
                    <a:pt x="193" y="981"/>
                    <a:pt x="303" y="99"/>
                  </a:cubicBezTo>
                  <a:cubicBezTo>
                    <a:pt x="311" y="33"/>
                    <a:pt x="263" y="0"/>
                    <a:pt x="2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93"/>
            <p:cNvSpPr/>
            <p:nvPr/>
          </p:nvSpPr>
          <p:spPr>
            <a:xfrm>
              <a:off x="1485200" y="3603450"/>
              <a:ext cx="193875" cy="239975"/>
            </a:xfrm>
            <a:custGeom>
              <a:rect b="b" l="l" r="r" t="t"/>
              <a:pathLst>
                <a:path extrusionOk="0" h="9599" w="7755">
                  <a:moveTo>
                    <a:pt x="1501" y="5468"/>
                  </a:moveTo>
                  <a:cubicBezTo>
                    <a:pt x="1970" y="5468"/>
                    <a:pt x="2447" y="5667"/>
                    <a:pt x="2447" y="5667"/>
                  </a:cubicBezTo>
                  <a:cubicBezTo>
                    <a:pt x="2966" y="5821"/>
                    <a:pt x="2568" y="6383"/>
                    <a:pt x="2286" y="6580"/>
                  </a:cubicBezTo>
                  <a:cubicBezTo>
                    <a:pt x="2212" y="6632"/>
                    <a:pt x="2041" y="6661"/>
                    <a:pt x="1836" y="6661"/>
                  </a:cubicBezTo>
                  <a:cubicBezTo>
                    <a:pt x="1259" y="6661"/>
                    <a:pt x="413" y="6434"/>
                    <a:pt x="706" y="5869"/>
                  </a:cubicBezTo>
                  <a:cubicBezTo>
                    <a:pt x="866" y="5560"/>
                    <a:pt x="1182" y="5468"/>
                    <a:pt x="1501" y="5468"/>
                  </a:cubicBezTo>
                  <a:close/>
                  <a:moveTo>
                    <a:pt x="5882" y="7234"/>
                  </a:moveTo>
                  <a:cubicBezTo>
                    <a:pt x="6369" y="7234"/>
                    <a:pt x="6115" y="8262"/>
                    <a:pt x="5936" y="8392"/>
                  </a:cubicBezTo>
                  <a:cubicBezTo>
                    <a:pt x="5881" y="8433"/>
                    <a:pt x="5811" y="8454"/>
                    <a:pt x="5742" y="8454"/>
                  </a:cubicBezTo>
                  <a:cubicBezTo>
                    <a:pt x="5579" y="8454"/>
                    <a:pt x="5415" y="8337"/>
                    <a:pt x="5424" y="8084"/>
                  </a:cubicBezTo>
                  <a:cubicBezTo>
                    <a:pt x="5424" y="8084"/>
                    <a:pt x="5251" y="7329"/>
                    <a:pt x="5820" y="7239"/>
                  </a:cubicBezTo>
                  <a:cubicBezTo>
                    <a:pt x="5842" y="7235"/>
                    <a:pt x="5862" y="7234"/>
                    <a:pt x="5882" y="7234"/>
                  </a:cubicBezTo>
                  <a:close/>
                  <a:moveTo>
                    <a:pt x="452" y="1"/>
                  </a:moveTo>
                  <a:cubicBezTo>
                    <a:pt x="452" y="1"/>
                    <a:pt x="302" y="592"/>
                    <a:pt x="186" y="1501"/>
                  </a:cubicBezTo>
                  <a:cubicBezTo>
                    <a:pt x="956" y="1920"/>
                    <a:pt x="1825" y="2467"/>
                    <a:pt x="1681" y="2753"/>
                  </a:cubicBezTo>
                  <a:cubicBezTo>
                    <a:pt x="1650" y="2815"/>
                    <a:pt x="1573" y="2843"/>
                    <a:pt x="1460" y="2843"/>
                  </a:cubicBezTo>
                  <a:cubicBezTo>
                    <a:pt x="1168" y="2843"/>
                    <a:pt x="643" y="2660"/>
                    <a:pt x="92" y="2429"/>
                  </a:cubicBezTo>
                  <a:lnTo>
                    <a:pt x="92" y="2429"/>
                  </a:lnTo>
                  <a:cubicBezTo>
                    <a:pt x="0" y="3689"/>
                    <a:pt x="29" y="5270"/>
                    <a:pt x="465" y="6751"/>
                  </a:cubicBezTo>
                  <a:cubicBezTo>
                    <a:pt x="1241" y="9384"/>
                    <a:pt x="4422" y="9599"/>
                    <a:pt x="5440" y="9599"/>
                  </a:cubicBezTo>
                  <a:cubicBezTo>
                    <a:pt x="5639" y="9599"/>
                    <a:pt x="5755" y="9591"/>
                    <a:pt x="5755" y="9591"/>
                  </a:cubicBezTo>
                  <a:cubicBezTo>
                    <a:pt x="5755" y="9591"/>
                    <a:pt x="7755" y="6793"/>
                    <a:pt x="6773" y="4344"/>
                  </a:cubicBezTo>
                  <a:lnTo>
                    <a:pt x="6773" y="4344"/>
                  </a:lnTo>
                  <a:cubicBezTo>
                    <a:pt x="6634" y="5167"/>
                    <a:pt x="6315" y="5423"/>
                    <a:pt x="5996" y="5423"/>
                  </a:cubicBezTo>
                  <a:cubicBezTo>
                    <a:pt x="5925" y="5423"/>
                    <a:pt x="5853" y="5410"/>
                    <a:pt x="5783" y="5388"/>
                  </a:cubicBezTo>
                  <a:cubicBezTo>
                    <a:pt x="5414" y="5270"/>
                    <a:pt x="5581" y="4444"/>
                    <a:pt x="5881" y="2876"/>
                  </a:cubicBezTo>
                  <a:cubicBezTo>
                    <a:pt x="5279" y="2277"/>
                    <a:pt x="4607" y="1792"/>
                    <a:pt x="3948" y="1403"/>
                  </a:cubicBezTo>
                  <a:cubicBezTo>
                    <a:pt x="3849" y="2211"/>
                    <a:pt x="3675" y="3061"/>
                    <a:pt x="3386" y="3061"/>
                  </a:cubicBezTo>
                  <a:cubicBezTo>
                    <a:pt x="3382" y="3061"/>
                    <a:pt x="3378" y="3061"/>
                    <a:pt x="3374" y="3060"/>
                  </a:cubicBezTo>
                  <a:cubicBezTo>
                    <a:pt x="3075" y="3039"/>
                    <a:pt x="3053" y="1949"/>
                    <a:pt x="3093" y="946"/>
                  </a:cubicBezTo>
                  <a:cubicBezTo>
                    <a:pt x="1651" y="245"/>
                    <a:pt x="452" y="1"/>
                    <a:pt x="4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93"/>
            <p:cNvSpPr/>
            <p:nvPr/>
          </p:nvSpPr>
          <p:spPr>
            <a:xfrm>
              <a:off x="1649750" y="3524950"/>
              <a:ext cx="186025" cy="260700"/>
            </a:xfrm>
            <a:custGeom>
              <a:rect b="b" l="l" r="r" t="t"/>
              <a:pathLst>
                <a:path extrusionOk="0" h="10428" w="7441">
                  <a:moveTo>
                    <a:pt x="6291" y="5541"/>
                  </a:moveTo>
                  <a:cubicBezTo>
                    <a:pt x="6517" y="5541"/>
                    <a:pt x="6732" y="5611"/>
                    <a:pt x="6889" y="5809"/>
                  </a:cubicBezTo>
                  <a:cubicBezTo>
                    <a:pt x="7362" y="6403"/>
                    <a:pt x="6153" y="6834"/>
                    <a:pt x="5640" y="6834"/>
                  </a:cubicBezTo>
                  <a:cubicBezTo>
                    <a:pt x="5570" y="6834"/>
                    <a:pt x="5512" y="6826"/>
                    <a:pt x="5474" y="6809"/>
                  </a:cubicBezTo>
                  <a:cubicBezTo>
                    <a:pt x="5159" y="6669"/>
                    <a:pt x="4662" y="6195"/>
                    <a:pt x="5143" y="5947"/>
                  </a:cubicBezTo>
                  <a:cubicBezTo>
                    <a:pt x="5143" y="5947"/>
                    <a:pt x="5748" y="5541"/>
                    <a:pt x="6291" y="5541"/>
                  </a:cubicBezTo>
                  <a:close/>
                  <a:moveTo>
                    <a:pt x="2154" y="8132"/>
                  </a:moveTo>
                  <a:cubicBezTo>
                    <a:pt x="2707" y="8132"/>
                    <a:pt x="2682" y="8885"/>
                    <a:pt x="2682" y="8885"/>
                  </a:cubicBezTo>
                  <a:cubicBezTo>
                    <a:pt x="2746" y="9166"/>
                    <a:pt x="2560" y="9316"/>
                    <a:pt x="2377" y="9316"/>
                  </a:cubicBezTo>
                  <a:cubicBezTo>
                    <a:pt x="2329" y="9316"/>
                    <a:pt x="2282" y="9306"/>
                    <a:pt x="2239" y="9285"/>
                  </a:cubicBezTo>
                  <a:cubicBezTo>
                    <a:pt x="2031" y="9187"/>
                    <a:pt x="1556" y="8153"/>
                    <a:pt x="2131" y="8132"/>
                  </a:cubicBezTo>
                  <a:cubicBezTo>
                    <a:pt x="2138" y="8132"/>
                    <a:pt x="2146" y="8132"/>
                    <a:pt x="2154" y="8132"/>
                  </a:cubicBezTo>
                  <a:close/>
                  <a:moveTo>
                    <a:pt x="6019" y="1"/>
                  </a:moveTo>
                  <a:cubicBezTo>
                    <a:pt x="6019" y="1"/>
                    <a:pt x="4888" y="469"/>
                    <a:pt x="3606" y="1432"/>
                  </a:cubicBezTo>
                  <a:cubicBezTo>
                    <a:pt x="3838" y="2411"/>
                    <a:pt x="4024" y="3483"/>
                    <a:pt x="3733" y="3564"/>
                  </a:cubicBezTo>
                  <a:cubicBezTo>
                    <a:pt x="3720" y="3568"/>
                    <a:pt x="3707" y="3569"/>
                    <a:pt x="3694" y="3569"/>
                  </a:cubicBezTo>
                  <a:cubicBezTo>
                    <a:pt x="3417" y="3569"/>
                    <a:pt x="3098" y="2795"/>
                    <a:pt x="2854" y="2046"/>
                  </a:cubicBezTo>
                  <a:cubicBezTo>
                    <a:pt x="2281" y="2553"/>
                    <a:pt x="1716" y="3159"/>
                    <a:pt x="1239" y="3861"/>
                  </a:cubicBezTo>
                  <a:cubicBezTo>
                    <a:pt x="1834" y="5344"/>
                    <a:pt x="2478" y="7166"/>
                    <a:pt x="2140" y="7355"/>
                  </a:cubicBezTo>
                  <a:cubicBezTo>
                    <a:pt x="2114" y="7370"/>
                    <a:pt x="2085" y="7377"/>
                    <a:pt x="2054" y="7377"/>
                  </a:cubicBezTo>
                  <a:cubicBezTo>
                    <a:pt x="1677" y="7377"/>
                    <a:pt x="996" y="6347"/>
                    <a:pt x="495" y="5494"/>
                  </a:cubicBezTo>
                  <a:lnTo>
                    <a:pt x="495" y="5494"/>
                  </a:lnTo>
                  <a:cubicBezTo>
                    <a:pt x="0" y="8084"/>
                    <a:pt x="2646" y="10427"/>
                    <a:pt x="2646" y="10427"/>
                  </a:cubicBezTo>
                  <a:cubicBezTo>
                    <a:pt x="2646" y="10427"/>
                    <a:pt x="6985" y="9896"/>
                    <a:pt x="7293" y="6628"/>
                  </a:cubicBezTo>
                  <a:cubicBezTo>
                    <a:pt x="7440" y="5092"/>
                    <a:pt x="7166" y="3535"/>
                    <a:pt x="6833" y="2315"/>
                  </a:cubicBezTo>
                  <a:cubicBezTo>
                    <a:pt x="6280" y="2689"/>
                    <a:pt x="5743" y="2994"/>
                    <a:pt x="5478" y="2994"/>
                  </a:cubicBezTo>
                  <a:cubicBezTo>
                    <a:pt x="5414" y="2994"/>
                    <a:pt x="5366" y="2977"/>
                    <a:pt x="5337" y="2939"/>
                  </a:cubicBezTo>
                  <a:cubicBezTo>
                    <a:pt x="5142" y="2685"/>
                    <a:pt x="5888" y="1983"/>
                    <a:pt x="6566" y="1424"/>
                  </a:cubicBezTo>
                  <a:cubicBezTo>
                    <a:pt x="6276" y="553"/>
                    <a:pt x="6019" y="1"/>
                    <a:pt x="60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93"/>
            <p:cNvSpPr/>
            <p:nvPr/>
          </p:nvSpPr>
          <p:spPr>
            <a:xfrm>
              <a:off x="1661275" y="3626100"/>
              <a:ext cx="105125" cy="260425"/>
            </a:xfrm>
            <a:custGeom>
              <a:rect b="b" l="l" r="r" t="t"/>
              <a:pathLst>
                <a:path extrusionOk="0" h="10417" w="4205">
                  <a:moveTo>
                    <a:pt x="4104" y="0"/>
                  </a:moveTo>
                  <a:cubicBezTo>
                    <a:pt x="4052" y="0"/>
                    <a:pt x="3998" y="33"/>
                    <a:pt x="3994" y="100"/>
                  </a:cubicBezTo>
                  <a:cubicBezTo>
                    <a:pt x="3912" y="1382"/>
                    <a:pt x="3639" y="2653"/>
                    <a:pt x="3271" y="3884"/>
                  </a:cubicBezTo>
                  <a:cubicBezTo>
                    <a:pt x="2838" y="5330"/>
                    <a:pt x="2261" y="6738"/>
                    <a:pt x="1523" y="8055"/>
                  </a:cubicBezTo>
                  <a:cubicBezTo>
                    <a:pt x="1095" y="8819"/>
                    <a:pt x="612" y="9552"/>
                    <a:pt x="63" y="10235"/>
                  </a:cubicBezTo>
                  <a:cubicBezTo>
                    <a:pt x="0" y="10313"/>
                    <a:pt x="69" y="10416"/>
                    <a:pt x="142" y="10416"/>
                  </a:cubicBezTo>
                  <a:cubicBezTo>
                    <a:pt x="165" y="10416"/>
                    <a:pt x="188" y="10406"/>
                    <a:pt x="208" y="10381"/>
                  </a:cubicBezTo>
                  <a:cubicBezTo>
                    <a:pt x="2098" y="8035"/>
                    <a:pt x="3319" y="5104"/>
                    <a:pt x="3917" y="2164"/>
                  </a:cubicBezTo>
                  <a:cubicBezTo>
                    <a:pt x="4054" y="1482"/>
                    <a:pt x="4156" y="792"/>
                    <a:pt x="4201" y="100"/>
                  </a:cubicBezTo>
                  <a:cubicBezTo>
                    <a:pt x="4205" y="33"/>
                    <a:pt x="4155" y="0"/>
                    <a:pt x="4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93"/>
            <p:cNvSpPr/>
            <p:nvPr/>
          </p:nvSpPr>
          <p:spPr>
            <a:xfrm>
              <a:off x="1535125" y="3652325"/>
              <a:ext cx="129125" cy="234075"/>
            </a:xfrm>
            <a:custGeom>
              <a:rect b="b" l="l" r="r" t="t"/>
              <a:pathLst>
                <a:path extrusionOk="0" h="9363" w="5165">
                  <a:moveTo>
                    <a:pt x="126" y="1"/>
                  </a:moveTo>
                  <a:cubicBezTo>
                    <a:pt x="66" y="1"/>
                    <a:pt x="0" y="52"/>
                    <a:pt x="16" y="130"/>
                  </a:cubicBezTo>
                  <a:cubicBezTo>
                    <a:pt x="272" y="1441"/>
                    <a:pt x="784" y="2703"/>
                    <a:pt x="1356" y="3904"/>
                  </a:cubicBezTo>
                  <a:cubicBezTo>
                    <a:pt x="1988" y="5237"/>
                    <a:pt x="2729" y="6529"/>
                    <a:pt x="3597" y="7725"/>
                  </a:cubicBezTo>
                  <a:cubicBezTo>
                    <a:pt x="4007" y="8290"/>
                    <a:pt x="4448" y="8838"/>
                    <a:pt x="4945" y="9332"/>
                  </a:cubicBezTo>
                  <a:cubicBezTo>
                    <a:pt x="4967" y="9353"/>
                    <a:pt x="4991" y="9362"/>
                    <a:pt x="5014" y="9362"/>
                  </a:cubicBezTo>
                  <a:cubicBezTo>
                    <a:pt x="5093" y="9362"/>
                    <a:pt x="5164" y="9259"/>
                    <a:pt x="5091" y="9186"/>
                  </a:cubicBezTo>
                  <a:cubicBezTo>
                    <a:pt x="4156" y="8258"/>
                    <a:pt x="3398" y="7148"/>
                    <a:pt x="2723" y="6022"/>
                  </a:cubicBezTo>
                  <a:cubicBezTo>
                    <a:pt x="1975" y="4772"/>
                    <a:pt x="1316" y="3459"/>
                    <a:pt x="807" y="2094"/>
                  </a:cubicBezTo>
                  <a:cubicBezTo>
                    <a:pt x="562" y="1436"/>
                    <a:pt x="350" y="764"/>
                    <a:pt x="214" y="75"/>
                  </a:cubicBezTo>
                  <a:cubicBezTo>
                    <a:pt x="204" y="23"/>
                    <a:pt x="166" y="1"/>
                    <a:pt x="1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93"/>
            <p:cNvSpPr/>
            <p:nvPr/>
          </p:nvSpPr>
          <p:spPr>
            <a:xfrm>
              <a:off x="1112825" y="3845100"/>
              <a:ext cx="396750" cy="199075"/>
            </a:xfrm>
            <a:custGeom>
              <a:rect b="b" l="l" r="r" t="t"/>
              <a:pathLst>
                <a:path extrusionOk="0" h="7963" w="15870">
                  <a:moveTo>
                    <a:pt x="669" y="1"/>
                  </a:moveTo>
                  <a:lnTo>
                    <a:pt x="1" y="7962"/>
                  </a:lnTo>
                  <a:lnTo>
                    <a:pt x="15869" y="7962"/>
                  </a:lnTo>
                  <a:lnTo>
                    <a:pt x="5935" y="1467"/>
                  </a:lnTo>
                  <a:lnTo>
                    <a:pt x="6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93"/>
            <p:cNvSpPr/>
            <p:nvPr/>
          </p:nvSpPr>
          <p:spPr>
            <a:xfrm>
              <a:off x="1341625" y="3853050"/>
              <a:ext cx="218175" cy="191125"/>
            </a:xfrm>
            <a:custGeom>
              <a:rect b="b" l="l" r="r" t="t"/>
              <a:pathLst>
                <a:path extrusionOk="0" h="7645" w="8727">
                  <a:moveTo>
                    <a:pt x="1235" y="1"/>
                  </a:moveTo>
                  <a:lnTo>
                    <a:pt x="1" y="7644"/>
                  </a:lnTo>
                  <a:lnTo>
                    <a:pt x="6717" y="7644"/>
                  </a:lnTo>
                  <a:cubicBezTo>
                    <a:pt x="8726" y="5850"/>
                    <a:pt x="7093" y="2619"/>
                    <a:pt x="7093" y="2619"/>
                  </a:cubicBezTo>
                  <a:lnTo>
                    <a:pt x="1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193"/>
            <p:cNvSpPr/>
            <p:nvPr/>
          </p:nvSpPr>
          <p:spPr>
            <a:xfrm>
              <a:off x="1197075" y="3814775"/>
              <a:ext cx="161175" cy="76600"/>
            </a:xfrm>
            <a:custGeom>
              <a:rect b="b" l="l" r="r" t="t"/>
              <a:pathLst>
                <a:path extrusionOk="0" h="3064" w="6447">
                  <a:moveTo>
                    <a:pt x="3255" y="1"/>
                  </a:moveTo>
                  <a:cubicBezTo>
                    <a:pt x="1223" y="1"/>
                    <a:pt x="0" y="1966"/>
                    <a:pt x="0" y="1966"/>
                  </a:cubicBezTo>
                  <a:cubicBezTo>
                    <a:pt x="1225" y="2789"/>
                    <a:pt x="2350" y="3063"/>
                    <a:pt x="3305" y="3063"/>
                  </a:cubicBezTo>
                  <a:cubicBezTo>
                    <a:pt x="5215" y="3063"/>
                    <a:pt x="6447" y="1966"/>
                    <a:pt x="6447" y="1966"/>
                  </a:cubicBezTo>
                  <a:cubicBezTo>
                    <a:pt x="6447" y="1966"/>
                    <a:pt x="5287" y="1"/>
                    <a:pt x="32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193"/>
            <p:cNvSpPr/>
            <p:nvPr/>
          </p:nvSpPr>
          <p:spPr>
            <a:xfrm>
              <a:off x="1228200" y="3838150"/>
              <a:ext cx="98925" cy="47000"/>
            </a:xfrm>
            <a:custGeom>
              <a:rect b="b" l="l" r="r" t="t"/>
              <a:pathLst>
                <a:path extrusionOk="0" h="1880" w="3957">
                  <a:moveTo>
                    <a:pt x="1997" y="1"/>
                  </a:moveTo>
                  <a:cubicBezTo>
                    <a:pt x="750" y="1"/>
                    <a:pt x="0" y="1206"/>
                    <a:pt x="0" y="1206"/>
                  </a:cubicBezTo>
                  <a:cubicBezTo>
                    <a:pt x="752" y="1711"/>
                    <a:pt x="1442" y="1879"/>
                    <a:pt x="2028" y="1879"/>
                  </a:cubicBezTo>
                  <a:cubicBezTo>
                    <a:pt x="3200" y="1879"/>
                    <a:pt x="3956" y="1206"/>
                    <a:pt x="3956" y="1206"/>
                  </a:cubicBezTo>
                  <a:cubicBezTo>
                    <a:pt x="3956" y="1206"/>
                    <a:pt x="3245" y="1"/>
                    <a:pt x="19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93"/>
            <p:cNvSpPr/>
            <p:nvPr/>
          </p:nvSpPr>
          <p:spPr>
            <a:xfrm>
              <a:off x="1001625" y="3841625"/>
              <a:ext cx="203025" cy="203000"/>
            </a:xfrm>
            <a:custGeom>
              <a:rect b="b" l="l" r="r" t="t"/>
              <a:pathLst>
                <a:path extrusionOk="0" h="8120" w="8121">
                  <a:moveTo>
                    <a:pt x="4059" y="1"/>
                  </a:moveTo>
                  <a:cubicBezTo>
                    <a:pt x="1817" y="1"/>
                    <a:pt x="0" y="1818"/>
                    <a:pt x="0" y="4060"/>
                  </a:cubicBezTo>
                  <a:cubicBezTo>
                    <a:pt x="0" y="6302"/>
                    <a:pt x="1817" y="8119"/>
                    <a:pt x="4059" y="8119"/>
                  </a:cubicBezTo>
                  <a:cubicBezTo>
                    <a:pt x="6301" y="8119"/>
                    <a:pt x="8120" y="6302"/>
                    <a:pt x="8120" y="4060"/>
                  </a:cubicBezTo>
                  <a:cubicBezTo>
                    <a:pt x="8120" y="1818"/>
                    <a:pt x="6301" y="1"/>
                    <a:pt x="40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93"/>
            <p:cNvSpPr/>
            <p:nvPr/>
          </p:nvSpPr>
          <p:spPr>
            <a:xfrm>
              <a:off x="1033025" y="3873000"/>
              <a:ext cx="140200" cy="140250"/>
            </a:xfrm>
            <a:custGeom>
              <a:rect b="b" l="l" r="r" t="t"/>
              <a:pathLst>
                <a:path extrusionOk="0" h="5610" w="5608">
                  <a:moveTo>
                    <a:pt x="2803" y="1"/>
                  </a:moveTo>
                  <a:cubicBezTo>
                    <a:pt x="1257" y="1"/>
                    <a:pt x="1" y="1259"/>
                    <a:pt x="1" y="2805"/>
                  </a:cubicBezTo>
                  <a:cubicBezTo>
                    <a:pt x="1" y="4351"/>
                    <a:pt x="1257" y="5609"/>
                    <a:pt x="2803" y="5609"/>
                  </a:cubicBezTo>
                  <a:cubicBezTo>
                    <a:pt x="4351" y="5609"/>
                    <a:pt x="5607" y="4351"/>
                    <a:pt x="5607" y="2805"/>
                  </a:cubicBezTo>
                  <a:cubicBezTo>
                    <a:pt x="5607" y="1259"/>
                    <a:pt x="4351" y="1"/>
                    <a:pt x="28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193"/>
            <p:cNvSpPr/>
            <p:nvPr/>
          </p:nvSpPr>
          <p:spPr>
            <a:xfrm>
              <a:off x="1225050" y="3841625"/>
              <a:ext cx="203025" cy="203000"/>
            </a:xfrm>
            <a:custGeom>
              <a:rect b="b" l="l" r="r" t="t"/>
              <a:pathLst>
                <a:path extrusionOk="0" h="8120" w="8121">
                  <a:moveTo>
                    <a:pt x="4060" y="1"/>
                  </a:moveTo>
                  <a:cubicBezTo>
                    <a:pt x="1818" y="1"/>
                    <a:pt x="0" y="1818"/>
                    <a:pt x="0" y="4060"/>
                  </a:cubicBezTo>
                  <a:cubicBezTo>
                    <a:pt x="0" y="6302"/>
                    <a:pt x="1818" y="8119"/>
                    <a:pt x="4060" y="8119"/>
                  </a:cubicBezTo>
                  <a:cubicBezTo>
                    <a:pt x="6302" y="8119"/>
                    <a:pt x="8120" y="6302"/>
                    <a:pt x="8120" y="4060"/>
                  </a:cubicBezTo>
                  <a:cubicBezTo>
                    <a:pt x="8120" y="1818"/>
                    <a:pt x="6302" y="1"/>
                    <a:pt x="40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93"/>
            <p:cNvSpPr/>
            <p:nvPr/>
          </p:nvSpPr>
          <p:spPr>
            <a:xfrm>
              <a:off x="1256475" y="3873000"/>
              <a:ext cx="140175" cy="140250"/>
            </a:xfrm>
            <a:custGeom>
              <a:rect b="b" l="l" r="r" t="t"/>
              <a:pathLst>
                <a:path extrusionOk="0" h="5610" w="5607">
                  <a:moveTo>
                    <a:pt x="2803" y="1"/>
                  </a:moveTo>
                  <a:cubicBezTo>
                    <a:pt x="1257" y="1"/>
                    <a:pt x="0" y="1259"/>
                    <a:pt x="0" y="2805"/>
                  </a:cubicBezTo>
                  <a:cubicBezTo>
                    <a:pt x="0" y="4351"/>
                    <a:pt x="1257" y="5609"/>
                    <a:pt x="2803" y="5609"/>
                  </a:cubicBezTo>
                  <a:cubicBezTo>
                    <a:pt x="4348" y="5609"/>
                    <a:pt x="5607" y="4351"/>
                    <a:pt x="5607" y="2805"/>
                  </a:cubicBezTo>
                  <a:cubicBezTo>
                    <a:pt x="5607" y="1259"/>
                    <a:pt x="4348" y="1"/>
                    <a:pt x="28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93"/>
            <p:cNvSpPr/>
            <p:nvPr/>
          </p:nvSpPr>
          <p:spPr>
            <a:xfrm>
              <a:off x="1439075" y="3883175"/>
              <a:ext cx="39675" cy="162800"/>
            </a:xfrm>
            <a:custGeom>
              <a:rect b="b" l="l" r="r" t="t"/>
              <a:pathLst>
                <a:path extrusionOk="0" h="6512" w="1587">
                  <a:moveTo>
                    <a:pt x="117" y="0"/>
                  </a:moveTo>
                  <a:cubicBezTo>
                    <a:pt x="58" y="0"/>
                    <a:pt x="1" y="59"/>
                    <a:pt x="44" y="120"/>
                  </a:cubicBezTo>
                  <a:cubicBezTo>
                    <a:pt x="1304" y="1884"/>
                    <a:pt x="1427" y="4624"/>
                    <a:pt x="57" y="6367"/>
                  </a:cubicBezTo>
                  <a:cubicBezTo>
                    <a:pt x="8" y="6429"/>
                    <a:pt x="62" y="6511"/>
                    <a:pt x="120" y="6511"/>
                  </a:cubicBezTo>
                  <a:cubicBezTo>
                    <a:pt x="138" y="6511"/>
                    <a:pt x="157" y="6503"/>
                    <a:pt x="173" y="6483"/>
                  </a:cubicBezTo>
                  <a:cubicBezTo>
                    <a:pt x="1587" y="4684"/>
                    <a:pt x="1493" y="1867"/>
                    <a:pt x="186" y="36"/>
                  </a:cubicBezTo>
                  <a:cubicBezTo>
                    <a:pt x="168" y="11"/>
                    <a:pt x="142" y="0"/>
                    <a:pt x="1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93"/>
            <p:cNvSpPr/>
            <p:nvPr/>
          </p:nvSpPr>
          <p:spPr>
            <a:xfrm>
              <a:off x="2175025" y="2500300"/>
              <a:ext cx="162525" cy="149350"/>
            </a:xfrm>
            <a:custGeom>
              <a:rect b="b" l="l" r="r" t="t"/>
              <a:pathLst>
                <a:path extrusionOk="0" h="5974" w="6501">
                  <a:moveTo>
                    <a:pt x="3248" y="1"/>
                  </a:moveTo>
                  <a:cubicBezTo>
                    <a:pt x="1853" y="1"/>
                    <a:pt x="606" y="984"/>
                    <a:pt x="322" y="2404"/>
                  </a:cubicBezTo>
                  <a:cubicBezTo>
                    <a:pt x="1" y="4021"/>
                    <a:pt x="1051" y="5593"/>
                    <a:pt x="2667" y="5916"/>
                  </a:cubicBezTo>
                  <a:cubicBezTo>
                    <a:pt x="2864" y="5955"/>
                    <a:pt x="3060" y="5974"/>
                    <a:pt x="3253" y="5974"/>
                  </a:cubicBezTo>
                  <a:cubicBezTo>
                    <a:pt x="4648" y="5974"/>
                    <a:pt x="5895" y="4991"/>
                    <a:pt x="6179" y="3570"/>
                  </a:cubicBezTo>
                  <a:cubicBezTo>
                    <a:pt x="6501" y="1954"/>
                    <a:pt x="5451" y="382"/>
                    <a:pt x="3834" y="59"/>
                  </a:cubicBezTo>
                  <a:cubicBezTo>
                    <a:pt x="3637" y="20"/>
                    <a:pt x="3441" y="1"/>
                    <a:pt x="32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93"/>
            <p:cNvSpPr/>
            <p:nvPr/>
          </p:nvSpPr>
          <p:spPr>
            <a:xfrm>
              <a:off x="2218875" y="2543325"/>
              <a:ext cx="74900" cy="57625"/>
            </a:xfrm>
            <a:custGeom>
              <a:rect b="b" l="l" r="r" t="t"/>
              <a:pathLst>
                <a:path extrusionOk="0" h="2305" w="2996">
                  <a:moveTo>
                    <a:pt x="2702" y="0"/>
                  </a:moveTo>
                  <a:cubicBezTo>
                    <a:pt x="2634" y="0"/>
                    <a:pt x="2565" y="27"/>
                    <a:pt x="2513" y="79"/>
                  </a:cubicBezTo>
                  <a:lnTo>
                    <a:pt x="931" y="1660"/>
                  </a:lnTo>
                  <a:lnTo>
                    <a:pt x="482" y="1211"/>
                  </a:lnTo>
                  <a:cubicBezTo>
                    <a:pt x="431" y="1160"/>
                    <a:pt x="362" y="1134"/>
                    <a:pt x="294" y="1134"/>
                  </a:cubicBezTo>
                  <a:cubicBezTo>
                    <a:pt x="225" y="1134"/>
                    <a:pt x="157" y="1160"/>
                    <a:pt x="104" y="1211"/>
                  </a:cubicBezTo>
                  <a:cubicBezTo>
                    <a:pt x="1" y="1316"/>
                    <a:pt x="1" y="1484"/>
                    <a:pt x="104" y="1589"/>
                  </a:cubicBezTo>
                  <a:lnTo>
                    <a:pt x="742" y="2227"/>
                  </a:lnTo>
                  <a:cubicBezTo>
                    <a:pt x="796" y="2279"/>
                    <a:pt x="863" y="2305"/>
                    <a:pt x="931" y="2305"/>
                  </a:cubicBezTo>
                  <a:cubicBezTo>
                    <a:pt x="999" y="2305"/>
                    <a:pt x="1069" y="2279"/>
                    <a:pt x="1120" y="2227"/>
                  </a:cubicBezTo>
                  <a:lnTo>
                    <a:pt x="2891" y="455"/>
                  </a:lnTo>
                  <a:cubicBezTo>
                    <a:pt x="2996" y="352"/>
                    <a:pt x="2996" y="182"/>
                    <a:pt x="2891" y="79"/>
                  </a:cubicBezTo>
                  <a:cubicBezTo>
                    <a:pt x="2839" y="27"/>
                    <a:pt x="2771" y="0"/>
                    <a:pt x="27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93"/>
            <p:cNvSpPr/>
            <p:nvPr/>
          </p:nvSpPr>
          <p:spPr>
            <a:xfrm>
              <a:off x="2170050" y="2493250"/>
              <a:ext cx="65450" cy="89300"/>
            </a:xfrm>
            <a:custGeom>
              <a:rect b="b" l="l" r="r" t="t"/>
              <a:pathLst>
                <a:path extrusionOk="0" h="3572" w="2618">
                  <a:moveTo>
                    <a:pt x="2545" y="1"/>
                  </a:moveTo>
                  <a:cubicBezTo>
                    <a:pt x="2539" y="1"/>
                    <a:pt x="2532" y="1"/>
                    <a:pt x="2526" y="3"/>
                  </a:cubicBezTo>
                  <a:cubicBezTo>
                    <a:pt x="1741" y="207"/>
                    <a:pt x="1067" y="685"/>
                    <a:pt x="613" y="1365"/>
                  </a:cubicBezTo>
                  <a:cubicBezTo>
                    <a:pt x="188" y="2001"/>
                    <a:pt x="1" y="2749"/>
                    <a:pt x="70" y="3500"/>
                  </a:cubicBezTo>
                  <a:cubicBezTo>
                    <a:pt x="74" y="3536"/>
                    <a:pt x="101" y="3567"/>
                    <a:pt x="135" y="3571"/>
                  </a:cubicBezTo>
                  <a:cubicBezTo>
                    <a:pt x="138" y="3572"/>
                    <a:pt x="141" y="3572"/>
                    <a:pt x="143" y="3572"/>
                  </a:cubicBezTo>
                  <a:cubicBezTo>
                    <a:pt x="188" y="3572"/>
                    <a:pt x="222" y="3535"/>
                    <a:pt x="219" y="3491"/>
                  </a:cubicBezTo>
                  <a:cubicBezTo>
                    <a:pt x="151" y="2772"/>
                    <a:pt x="331" y="2056"/>
                    <a:pt x="736" y="1447"/>
                  </a:cubicBezTo>
                  <a:cubicBezTo>
                    <a:pt x="1170" y="798"/>
                    <a:pt x="1813" y="341"/>
                    <a:pt x="2563" y="145"/>
                  </a:cubicBezTo>
                  <a:cubicBezTo>
                    <a:pt x="2595" y="137"/>
                    <a:pt x="2618" y="108"/>
                    <a:pt x="2618" y="74"/>
                  </a:cubicBezTo>
                  <a:cubicBezTo>
                    <a:pt x="2618" y="33"/>
                    <a:pt x="2584" y="1"/>
                    <a:pt x="25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93"/>
            <p:cNvSpPr/>
            <p:nvPr/>
          </p:nvSpPr>
          <p:spPr>
            <a:xfrm>
              <a:off x="2172975" y="2600975"/>
              <a:ext cx="56200" cy="52500"/>
            </a:xfrm>
            <a:custGeom>
              <a:rect b="b" l="l" r="r" t="t"/>
              <a:pathLst>
                <a:path extrusionOk="0" h="2100" w="2248">
                  <a:moveTo>
                    <a:pt x="793" y="1"/>
                  </a:moveTo>
                  <a:lnTo>
                    <a:pt x="49" y="1855"/>
                  </a:lnTo>
                  <a:cubicBezTo>
                    <a:pt x="0" y="1977"/>
                    <a:pt x="94" y="2100"/>
                    <a:pt x="213" y="2100"/>
                  </a:cubicBezTo>
                  <a:cubicBezTo>
                    <a:pt x="232" y="2100"/>
                    <a:pt x="253" y="2096"/>
                    <a:pt x="273" y="2089"/>
                  </a:cubicBezTo>
                  <a:lnTo>
                    <a:pt x="2247" y="1385"/>
                  </a:lnTo>
                  <a:lnTo>
                    <a:pt x="793" y="1"/>
                  </a:lnTo>
                  <a:close/>
                </a:path>
              </a:pathLst>
            </a:custGeom>
            <a:solidFill>
              <a:srgbClr val="4869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93"/>
            <p:cNvSpPr/>
            <p:nvPr/>
          </p:nvSpPr>
          <p:spPr>
            <a:xfrm>
              <a:off x="945000" y="2733300"/>
              <a:ext cx="157750" cy="74450"/>
            </a:xfrm>
            <a:custGeom>
              <a:rect b="b" l="l" r="r" t="t"/>
              <a:pathLst>
                <a:path extrusionOk="0" h="2978" w="6310">
                  <a:moveTo>
                    <a:pt x="141" y="1"/>
                  </a:moveTo>
                  <a:cubicBezTo>
                    <a:pt x="91" y="38"/>
                    <a:pt x="41" y="74"/>
                    <a:pt x="1" y="117"/>
                  </a:cubicBezTo>
                  <a:lnTo>
                    <a:pt x="2180" y="2290"/>
                  </a:lnTo>
                  <a:cubicBezTo>
                    <a:pt x="2196" y="2307"/>
                    <a:pt x="2219" y="2315"/>
                    <a:pt x="2242" y="2315"/>
                  </a:cubicBezTo>
                  <a:cubicBezTo>
                    <a:pt x="2264" y="2315"/>
                    <a:pt x="2287" y="2307"/>
                    <a:pt x="2304" y="2290"/>
                  </a:cubicBezTo>
                  <a:lnTo>
                    <a:pt x="3953" y="640"/>
                  </a:lnTo>
                  <a:lnTo>
                    <a:pt x="6268" y="2955"/>
                  </a:lnTo>
                  <a:cubicBezTo>
                    <a:pt x="6279" y="2966"/>
                    <a:pt x="6294" y="2975"/>
                    <a:pt x="6310" y="2978"/>
                  </a:cubicBezTo>
                  <a:cubicBezTo>
                    <a:pt x="6287" y="2899"/>
                    <a:pt x="6281" y="2811"/>
                    <a:pt x="6286" y="2724"/>
                  </a:cubicBezTo>
                  <a:lnTo>
                    <a:pt x="4016" y="453"/>
                  </a:lnTo>
                  <a:cubicBezTo>
                    <a:pt x="3999" y="437"/>
                    <a:pt x="3976" y="429"/>
                    <a:pt x="3953" y="429"/>
                  </a:cubicBezTo>
                  <a:cubicBezTo>
                    <a:pt x="3930" y="429"/>
                    <a:pt x="3907" y="437"/>
                    <a:pt x="3890" y="453"/>
                  </a:cubicBezTo>
                  <a:lnTo>
                    <a:pt x="2243" y="2102"/>
                  </a:lnTo>
                  <a:lnTo>
                    <a:pt x="1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93"/>
            <p:cNvSpPr/>
            <p:nvPr/>
          </p:nvSpPr>
          <p:spPr>
            <a:xfrm>
              <a:off x="933625" y="2721475"/>
              <a:ext cx="18750" cy="18775"/>
            </a:xfrm>
            <a:custGeom>
              <a:rect b="b" l="l" r="r" t="t"/>
              <a:pathLst>
                <a:path extrusionOk="0" h="751" w="750">
                  <a:moveTo>
                    <a:pt x="375" y="1"/>
                  </a:moveTo>
                  <a:cubicBezTo>
                    <a:pt x="168" y="1"/>
                    <a:pt x="0" y="169"/>
                    <a:pt x="0" y="375"/>
                  </a:cubicBezTo>
                  <a:cubicBezTo>
                    <a:pt x="0" y="582"/>
                    <a:pt x="168" y="750"/>
                    <a:pt x="375" y="750"/>
                  </a:cubicBezTo>
                  <a:cubicBezTo>
                    <a:pt x="582" y="750"/>
                    <a:pt x="750" y="582"/>
                    <a:pt x="750" y="375"/>
                  </a:cubicBezTo>
                  <a:cubicBezTo>
                    <a:pt x="750" y="169"/>
                    <a:pt x="582" y="1"/>
                    <a:pt x="3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93"/>
            <p:cNvSpPr/>
            <p:nvPr/>
          </p:nvSpPr>
          <p:spPr>
            <a:xfrm>
              <a:off x="991925" y="2777325"/>
              <a:ext cx="18750" cy="18750"/>
            </a:xfrm>
            <a:custGeom>
              <a:rect b="b" l="l" r="r" t="t"/>
              <a:pathLst>
                <a:path extrusionOk="0" h="750" w="750">
                  <a:moveTo>
                    <a:pt x="375" y="0"/>
                  </a:moveTo>
                  <a:cubicBezTo>
                    <a:pt x="168" y="0"/>
                    <a:pt x="0" y="168"/>
                    <a:pt x="0" y="375"/>
                  </a:cubicBezTo>
                  <a:cubicBezTo>
                    <a:pt x="0" y="582"/>
                    <a:pt x="168" y="750"/>
                    <a:pt x="375" y="750"/>
                  </a:cubicBezTo>
                  <a:cubicBezTo>
                    <a:pt x="582" y="750"/>
                    <a:pt x="750" y="582"/>
                    <a:pt x="750" y="375"/>
                  </a:cubicBezTo>
                  <a:cubicBezTo>
                    <a:pt x="750" y="168"/>
                    <a:pt x="582" y="0"/>
                    <a:pt x="3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93"/>
            <p:cNvSpPr/>
            <p:nvPr/>
          </p:nvSpPr>
          <p:spPr>
            <a:xfrm>
              <a:off x="1034450" y="2736825"/>
              <a:ext cx="18750" cy="18750"/>
            </a:xfrm>
            <a:custGeom>
              <a:rect b="b" l="l" r="r" t="t"/>
              <a:pathLst>
                <a:path extrusionOk="0" h="750" w="750">
                  <a:moveTo>
                    <a:pt x="375" y="0"/>
                  </a:moveTo>
                  <a:cubicBezTo>
                    <a:pt x="168" y="0"/>
                    <a:pt x="0" y="168"/>
                    <a:pt x="0" y="375"/>
                  </a:cubicBezTo>
                  <a:cubicBezTo>
                    <a:pt x="0" y="582"/>
                    <a:pt x="168" y="750"/>
                    <a:pt x="375" y="750"/>
                  </a:cubicBezTo>
                  <a:cubicBezTo>
                    <a:pt x="582" y="750"/>
                    <a:pt x="750" y="582"/>
                    <a:pt x="750" y="375"/>
                  </a:cubicBezTo>
                  <a:cubicBezTo>
                    <a:pt x="750" y="168"/>
                    <a:pt x="582" y="0"/>
                    <a:pt x="3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93"/>
            <p:cNvSpPr/>
            <p:nvPr/>
          </p:nvSpPr>
          <p:spPr>
            <a:xfrm>
              <a:off x="1094775" y="2794525"/>
              <a:ext cx="18775" cy="18725"/>
            </a:xfrm>
            <a:custGeom>
              <a:rect b="b" l="l" r="r" t="t"/>
              <a:pathLst>
                <a:path extrusionOk="0" h="749" w="751">
                  <a:moveTo>
                    <a:pt x="375" y="1"/>
                  </a:moveTo>
                  <a:cubicBezTo>
                    <a:pt x="169" y="1"/>
                    <a:pt x="1" y="167"/>
                    <a:pt x="1" y="375"/>
                  </a:cubicBezTo>
                  <a:cubicBezTo>
                    <a:pt x="1" y="582"/>
                    <a:pt x="169" y="748"/>
                    <a:pt x="375" y="748"/>
                  </a:cubicBezTo>
                  <a:cubicBezTo>
                    <a:pt x="582" y="748"/>
                    <a:pt x="750" y="582"/>
                    <a:pt x="750" y="375"/>
                  </a:cubicBezTo>
                  <a:cubicBezTo>
                    <a:pt x="750" y="167"/>
                    <a:pt x="582" y="1"/>
                    <a:pt x="3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93"/>
            <p:cNvSpPr/>
            <p:nvPr/>
          </p:nvSpPr>
          <p:spPr>
            <a:xfrm>
              <a:off x="1671800" y="3271275"/>
              <a:ext cx="157750" cy="74450"/>
            </a:xfrm>
            <a:custGeom>
              <a:rect b="b" l="l" r="r" t="t"/>
              <a:pathLst>
                <a:path extrusionOk="0" h="2978" w="6310">
                  <a:moveTo>
                    <a:pt x="6169" y="1"/>
                  </a:moveTo>
                  <a:lnTo>
                    <a:pt x="4067" y="2100"/>
                  </a:lnTo>
                  <a:lnTo>
                    <a:pt x="2418" y="453"/>
                  </a:lnTo>
                  <a:cubicBezTo>
                    <a:pt x="2402" y="436"/>
                    <a:pt x="2379" y="427"/>
                    <a:pt x="2357" y="427"/>
                  </a:cubicBezTo>
                  <a:cubicBezTo>
                    <a:pt x="2334" y="427"/>
                    <a:pt x="2311" y="436"/>
                    <a:pt x="2294" y="453"/>
                  </a:cubicBezTo>
                  <a:lnTo>
                    <a:pt x="24" y="2722"/>
                  </a:lnTo>
                  <a:cubicBezTo>
                    <a:pt x="29" y="2810"/>
                    <a:pt x="23" y="2897"/>
                    <a:pt x="0" y="2978"/>
                  </a:cubicBezTo>
                  <a:cubicBezTo>
                    <a:pt x="16" y="2973"/>
                    <a:pt x="31" y="2966"/>
                    <a:pt x="42" y="2955"/>
                  </a:cubicBezTo>
                  <a:lnTo>
                    <a:pt x="2357" y="639"/>
                  </a:lnTo>
                  <a:lnTo>
                    <a:pt x="4006" y="2288"/>
                  </a:lnTo>
                  <a:cubicBezTo>
                    <a:pt x="4023" y="2305"/>
                    <a:pt x="4046" y="2313"/>
                    <a:pt x="4068" y="2313"/>
                  </a:cubicBezTo>
                  <a:cubicBezTo>
                    <a:pt x="4091" y="2313"/>
                    <a:pt x="4113" y="2305"/>
                    <a:pt x="4130" y="2288"/>
                  </a:cubicBezTo>
                  <a:lnTo>
                    <a:pt x="6309" y="115"/>
                  </a:lnTo>
                  <a:cubicBezTo>
                    <a:pt x="6269" y="72"/>
                    <a:pt x="6219" y="36"/>
                    <a:pt x="6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93"/>
            <p:cNvSpPr/>
            <p:nvPr/>
          </p:nvSpPr>
          <p:spPr>
            <a:xfrm>
              <a:off x="1822175" y="3259450"/>
              <a:ext cx="18750" cy="18725"/>
            </a:xfrm>
            <a:custGeom>
              <a:rect b="b" l="l" r="r" t="t"/>
              <a:pathLst>
                <a:path extrusionOk="0" h="749" w="750">
                  <a:moveTo>
                    <a:pt x="375" y="0"/>
                  </a:moveTo>
                  <a:cubicBezTo>
                    <a:pt x="168" y="0"/>
                    <a:pt x="0" y="167"/>
                    <a:pt x="0" y="373"/>
                  </a:cubicBezTo>
                  <a:cubicBezTo>
                    <a:pt x="0" y="582"/>
                    <a:pt x="168" y="748"/>
                    <a:pt x="375" y="748"/>
                  </a:cubicBezTo>
                  <a:cubicBezTo>
                    <a:pt x="582" y="748"/>
                    <a:pt x="750" y="582"/>
                    <a:pt x="750" y="373"/>
                  </a:cubicBezTo>
                  <a:cubicBezTo>
                    <a:pt x="750" y="167"/>
                    <a:pt x="582" y="0"/>
                    <a:pt x="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93"/>
            <p:cNvSpPr/>
            <p:nvPr/>
          </p:nvSpPr>
          <p:spPr>
            <a:xfrm>
              <a:off x="1763850" y="3315250"/>
              <a:ext cx="18775" cy="18775"/>
            </a:xfrm>
            <a:custGeom>
              <a:rect b="b" l="l" r="r" t="t"/>
              <a:pathLst>
                <a:path extrusionOk="0" h="751" w="751">
                  <a:moveTo>
                    <a:pt x="376" y="1"/>
                  </a:moveTo>
                  <a:cubicBezTo>
                    <a:pt x="169" y="1"/>
                    <a:pt x="1" y="169"/>
                    <a:pt x="1" y="375"/>
                  </a:cubicBezTo>
                  <a:cubicBezTo>
                    <a:pt x="1" y="582"/>
                    <a:pt x="169" y="750"/>
                    <a:pt x="376" y="750"/>
                  </a:cubicBezTo>
                  <a:cubicBezTo>
                    <a:pt x="582" y="750"/>
                    <a:pt x="750" y="582"/>
                    <a:pt x="750" y="375"/>
                  </a:cubicBezTo>
                  <a:cubicBezTo>
                    <a:pt x="750" y="169"/>
                    <a:pt x="582" y="1"/>
                    <a:pt x="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93"/>
            <p:cNvSpPr/>
            <p:nvPr/>
          </p:nvSpPr>
          <p:spPr>
            <a:xfrm>
              <a:off x="1721350" y="3274750"/>
              <a:ext cx="18750" cy="18750"/>
            </a:xfrm>
            <a:custGeom>
              <a:rect b="b" l="l" r="r" t="t"/>
              <a:pathLst>
                <a:path extrusionOk="0" h="750" w="750">
                  <a:moveTo>
                    <a:pt x="375" y="0"/>
                  </a:moveTo>
                  <a:cubicBezTo>
                    <a:pt x="168" y="0"/>
                    <a:pt x="0" y="168"/>
                    <a:pt x="0" y="375"/>
                  </a:cubicBezTo>
                  <a:cubicBezTo>
                    <a:pt x="0" y="582"/>
                    <a:pt x="168" y="750"/>
                    <a:pt x="375" y="750"/>
                  </a:cubicBezTo>
                  <a:cubicBezTo>
                    <a:pt x="582" y="750"/>
                    <a:pt x="750" y="582"/>
                    <a:pt x="750" y="375"/>
                  </a:cubicBezTo>
                  <a:cubicBezTo>
                    <a:pt x="750" y="168"/>
                    <a:pt x="582" y="0"/>
                    <a:pt x="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93"/>
            <p:cNvSpPr/>
            <p:nvPr/>
          </p:nvSpPr>
          <p:spPr>
            <a:xfrm>
              <a:off x="1661000" y="3332450"/>
              <a:ext cx="18725" cy="18775"/>
            </a:xfrm>
            <a:custGeom>
              <a:rect b="b" l="l" r="r" t="t"/>
              <a:pathLst>
                <a:path extrusionOk="0" h="751" w="749">
                  <a:moveTo>
                    <a:pt x="376" y="1"/>
                  </a:moveTo>
                  <a:cubicBezTo>
                    <a:pt x="169" y="1"/>
                    <a:pt x="1" y="169"/>
                    <a:pt x="1" y="375"/>
                  </a:cubicBezTo>
                  <a:cubicBezTo>
                    <a:pt x="1" y="582"/>
                    <a:pt x="169" y="750"/>
                    <a:pt x="376" y="750"/>
                  </a:cubicBezTo>
                  <a:cubicBezTo>
                    <a:pt x="582" y="750"/>
                    <a:pt x="749" y="582"/>
                    <a:pt x="749" y="375"/>
                  </a:cubicBezTo>
                  <a:cubicBezTo>
                    <a:pt x="749" y="169"/>
                    <a:pt x="582" y="1"/>
                    <a:pt x="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0" name="Google Shape;3310;p193"/>
          <p:cNvSpPr/>
          <p:nvPr/>
        </p:nvSpPr>
        <p:spPr>
          <a:xfrm>
            <a:off x="4944925" y="2434750"/>
            <a:ext cx="2188668" cy="1945017"/>
          </a:xfrm>
          <a:custGeom>
            <a:rect b="b" l="l" r="r" t="t"/>
            <a:pathLst>
              <a:path extrusionOk="0" h="60334" w="67892">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1" name="Google Shape;3311;p193"/>
          <p:cNvGrpSpPr/>
          <p:nvPr/>
        </p:nvGrpSpPr>
        <p:grpSpPr>
          <a:xfrm>
            <a:off x="5255311" y="1872532"/>
            <a:ext cx="2691665" cy="2505235"/>
            <a:chOff x="4606550" y="2392963"/>
            <a:chExt cx="1456450" cy="1324050"/>
          </a:xfrm>
        </p:grpSpPr>
        <p:sp>
          <p:nvSpPr>
            <p:cNvPr id="3312" name="Google Shape;3312;p193"/>
            <p:cNvSpPr/>
            <p:nvPr/>
          </p:nvSpPr>
          <p:spPr>
            <a:xfrm>
              <a:off x="5638200" y="2885363"/>
              <a:ext cx="375125" cy="387550"/>
            </a:xfrm>
            <a:custGeom>
              <a:rect b="b" l="l" r="r" t="t"/>
              <a:pathLst>
                <a:path extrusionOk="0" h="15502" w="15005">
                  <a:moveTo>
                    <a:pt x="7503" y="0"/>
                  </a:moveTo>
                  <a:cubicBezTo>
                    <a:pt x="7503" y="0"/>
                    <a:pt x="6603" y="2123"/>
                    <a:pt x="4636" y="3239"/>
                  </a:cubicBezTo>
                  <a:lnTo>
                    <a:pt x="1294" y="3208"/>
                  </a:lnTo>
                  <a:lnTo>
                    <a:pt x="107" y="2823"/>
                  </a:lnTo>
                  <a:lnTo>
                    <a:pt x="0" y="3517"/>
                  </a:lnTo>
                  <a:cubicBezTo>
                    <a:pt x="0" y="3517"/>
                    <a:pt x="1387" y="15501"/>
                    <a:pt x="7516" y="15501"/>
                  </a:cubicBezTo>
                  <a:cubicBezTo>
                    <a:pt x="14108" y="15501"/>
                    <a:pt x="15005" y="3517"/>
                    <a:pt x="15005" y="3517"/>
                  </a:cubicBezTo>
                  <a:lnTo>
                    <a:pt x="14928" y="2765"/>
                  </a:lnTo>
                  <a:lnTo>
                    <a:pt x="12957" y="3315"/>
                  </a:lnTo>
                  <a:lnTo>
                    <a:pt x="10464" y="3291"/>
                  </a:lnTo>
                  <a:cubicBezTo>
                    <a:pt x="8432" y="2192"/>
                    <a:pt x="7503" y="0"/>
                    <a:pt x="7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93"/>
            <p:cNvSpPr/>
            <p:nvPr/>
          </p:nvSpPr>
          <p:spPr>
            <a:xfrm>
              <a:off x="5639775" y="2864188"/>
              <a:ext cx="372475" cy="380125"/>
            </a:xfrm>
            <a:custGeom>
              <a:rect b="b" l="l" r="r" t="t"/>
              <a:pathLst>
                <a:path extrusionOk="0" h="15205" w="14899">
                  <a:moveTo>
                    <a:pt x="7440" y="1"/>
                  </a:moveTo>
                  <a:cubicBezTo>
                    <a:pt x="7273" y="1"/>
                    <a:pt x="7106" y="82"/>
                    <a:pt x="7006" y="243"/>
                  </a:cubicBezTo>
                  <a:cubicBezTo>
                    <a:pt x="6295" y="1386"/>
                    <a:pt x="4694" y="3342"/>
                    <a:pt x="2056" y="3342"/>
                  </a:cubicBezTo>
                  <a:cubicBezTo>
                    <a:pt x="1623" y="3342"/>
                    <a:pt x="1162" y="3289"/>
                    <a:pt x="672" y="3172"/>
                  </a:cubicBezTo>
                  <a:cubicBezTo>
                    <a:pt x="632" y="3162"/>
                    <a:pt x="591" y="3158"/>
                    <a:pt x="552" y="3158"/>
                  </a:cubicBezTo>
                  <a:cubicBezTo>
                    <a:pt x="250" y="3158"/>
                    <a:pt x="0" y="3430"/>
                    <a:pt x="50" y="3747"/>
                  </a:cubicBezTo>
                  <a:cubicBezTo>
                    <a:pt x="478" y="6462"/>
                    <a:pt x="2262" y="15204"/>
                    <a:pt x="7440" y="15204"/>
                  </a:cubicBezTo>
                  <a:cubicBezTo>
                    <a:pt x="13025" y="15204"/>
                    <a:pt x="14531" y="6409"/>
                    <a:pt x="14860" y="3723"/>
                  </a:cubicBezTo>
                  <a:cubicBezTo>
                    <a:pt x="14898" y="3412"/>
                    <a:pt x="14653" y="3150"/>
                    <a:pt x="14357" y="3150"/>
                  </a:cubicBezTo>
                  <a:cubicBezTo>
                    <a:pt x="14317" y="3150"/>
                    <a:pt x="14276" y="3154"/>
                    <a:pt x="14235" y="3164"/>
                  </a:cubicBezTo>
                  <a:lnTo>
                    <a:pt x="14237" y="3166"/>
                  </a:lnTo>
                  <a:cubicBezTo>
                    <a:pt x="13737" y="3288"/>
                    <a:pt x="13267" y="3343"/>
                    <a:pt x="12826" y="3343"/>
                  </a:cubicBezTo>
                  <a:cubicBezTo>
                    <a:pt x="10186" y="3343"/>
                    <a:pt x="8585" y="1387"/>
                    <a:pt x="7874" y="243"/>
                  </a:cubicBezTo>
                  <a:cubicBezTo>
                    <a:pt x="7774" y="82"/>
                    <a:pt x="7607" y="1"/>
                    <a:pt x="74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93"/>
            <p:cNvSpPr/>
            <p:nvPr/>
          </p:nvSpPr>
          <p:spPr>
            <a:xfrm>
              <a:off x="5695425" y="2936938"/>
              <a:ext cx="261150" cy="264150"/>
            </a:xfrm>
            <a:custGeom>
              <a:rect b="b" l="l" r="r" t="t"/>
              <a:pathLst>
                <a:path extrusionOk="0" h="10566" w="10446">
                  <a:moveTo>
                    <a:pt x="5214" y="1"/>
                  </a:moveTo>
                  <a:cubicBezTo>
                    <a:pt x="5053" y="1"/>
                    <a:pt x="4891" y="76"/>
                    <a:pt x="4790" y="226"/>
                  </a:cubicBezTo>
                  <a:cubicBezTo>
                    <a:pt x="4242" y="1039"/>
                    <a:pt x="3150" y="2223"/>
                    <a:pt x="1429" y="2223"/>
                  </a:cubicBezTo>
                  <a:cubicBezTo>
                    <a:pt x="1183" y="2223"/>
                    <a:pt x="925" y="2199"/>
                    <a:pt x="654" y="2146"/>
                  </a:cubicBezTo>
                  <a:cubicBezTo>
                    <a:pt x="621" y="2140"/>
                    <a:pt x="588" y="2137"/>
                    <a:pt x="556" y="2137"/>
                  </a:cubicBezTo>
                  <a:cubicBezTo>
                    <a:pt x="249" y="2137"/>
                    <a:pt x="0" y="2414"/>
                    <a:pt x="54" y="2731"/>
                  </a:cubicBezTo>
                  <a:cubicBezTo>
                    <a:pt x="412" y="4854"/>
                    <a:pt x="1704" y="10566"/>
                    <a:pt x="5214" y="10566"/>
                  </a:cubicBezTo>
                  <a:cubicBezTo>
                    <a:pt x="9000" y="10566"/>
                    <a:pt x="10122" y="4814"/>
                    <a:pt x="10405" y="2709"/>
                  </a:cubicBezTo>
                  <a:cubicBezTo>
                    <a:pt x="10446" y="2399"/>
                    <a:pt x="10202" y="2132"/>
                    <a:pt x="9904" y="2132"/>
                  </a:cubicBezTo>
                  <a:cubicBezTo>
                    <a:pt x="9870" y="2132"/>
                    <a:pt x="9836" y="2135"/>
                    <a:pt x="9802" y="2142"/>
                  </a:cubicBezTo>
                  <a:cubicBezTo>
                    <a:pt x="9521" y="2198"/>
                    <a:pt x="9254" y="2224"/>
                    <a:pt x="9000" y="2224"/>
                  </a:cubicBezTo>
                  <a:cubicBezTo>
                    <a:pt x="7278" y="2224"/>
                    <a:pt x="6185" y="1040"/>
                    <a:pt x="5637" y="226"/>
                  </a:cubicBezTo>
                  <a:cubicBezTo>
                    <a:pt x="5536" y="76"/>
                    <a:pt x="5375" y="1"/>
                    <a:pt x="5214"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93"/>
            <p:cNvSpPr/>
            <p:nvPr/>
          </p:nvSpPr>
          <p:spPr>
            <a:xfrm>
              <a:off x="5769025" y="3033188"/>
              <a:ext cx="133125" cy="102450"/>
            </a:xfrm>
            <a:custGeom>
              <a:rect b="b" l="l" r="r" t="t"/>
              <a:pathLst>
                <a:path extrusionOk="0" h="4098" w="5325">
                  <a:moveTo>
                    <a:pt x="4804" y="0"/>
                  </a:moveTo>
                  <a:cubicBezTo>
                    <a:pt x="4682" y="0"/>
                    <a:pt x="4561" y="47"/>
                    <a:pt x="4468" y="139"/>
                  </a:cubicBezTo>
                  <a:lnTo>
                    <a:pt x="1655" y="2951"/>
                  </a:lnTo>
                  <a:lnTo>
                    <a:pt x="858" y="2154"/>
                  </a:lnTo>
                  <a:cubicBezTo>
                    <a:pt x="764" y="2061"/>
                    <a:pt x="643" y="2014"/>
                    <a:pt x="521" y="2014"/>
                  </a:cubicBezTo>
                  <a:cubicBezTo>
                    <a:pt x="399" y="2014"/>
                    <a:pt x="278" y="2061"/>
                    <a:pt x="185" y="2154"/>
                  </a:cubicBezTo>
                  <a:cubicBezTo>
                    <a:pt x="0" y="2339"/>
                    <a:pt x="0" y="2640"/>
                    <a:pt x="185" y="2825"/>
                  </a:cubicBezTo>
                  <a:lnTo>
                    <a:pt x="1320" y="3959"/>
                  </a:lnTo>
                  <a:cubicBezTo>
                    <a:pt x="1412" y="4052"/>
                    <a:pt x="1533" y="4098"/>
                    <a:pt x="1655" y="4098"/>
                  </a:cubicBezTo>
                  <a:cubicBezTo>
                    <a:pt x="1778" y="4098"/>
                    <a:pt x="1899" y="4052"/>
                    <a:pt x="1991" y="3959"/>
                  </a:cubicBezTo>
                  <a:lnTo>
                    <a:pt x="5139" y="810"/>
                  </a:lnTo>
                  <a:cubicBezTo>
                    <a:pt x="5324" y="625"/>
                    <a:pt x="5324" y="324"/>
                    <a:pt x="5139" y="139"/>
                  </a:cubicBezTo>
                  <a:cubicBezTo>
                    <a:pt x="5047" y="47"/>
                    <a:pt x="4925" y="0"/>
                    <a:pt x="4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93"/>
            <p:cNvSpPr/>
            <p:nvPr/>
          </p:nvSpPr>
          <p:spPr>
            <a:xfrm>
              <a:off x="5765050" y="3017438"/>
              <a:ext cx="133175" cy="102500"/>
            </a:xfrm>
            <a:custGeom>
              <a:rect b="b" l="l" r="r" t="t"/>
              <a:pathLst>
                <a:path extrusionOk="0" h="4100" w="5327">
                  <a:moveTo>
                    <a:pt x="4804" y="1"/>
                  </a:moveTo>
                  <a:cubicBezTo>
                    <a:pt x="4683" y="1"/>
                    <a:pt x="4561" y="47"/>
                    <a:pt x="4469" y="140"/>
                  </a:cubicBezTo>
                  <a:lnTo>
                    <a:pt x="1657" y="2953"/>
                  </a:lnTo>
                  <a:lnTo>
                    <a:pt x="858" y="2154"/>
                  </a:lnTo>
                  <a:cubicBezTo>
                    <a:pt x="766" y="2062"/>
                    <a:pt x="644" y="2016"/>
                    <a:pt x="523" y="2016"/>
                  </a:cubicBezTo>
                  <a:cubicBezTo>
                    <a:pt x="401" y="2016"/>
                    <a:pt x="279" y="2062"/>
                    <a:pt x="186" y="2154"/>
                  </a:cubicBezTo>
                  <a:cubicBezTo>
                    <a:pt x="0" y="2340"/>
                    <a:pt x="0" y="2640"/>
                    <a:pt x="186" y="2826"/>
                  </a:cubicBezTo>
                  <a:lnTo>
                    <a:pt x="1320" y="3960"/>
                  </a:lnTo>
                  <a:cubicBezTo>
                    <a:pt x="1412" y="4052"/>
                    <a:pt x="1533" y="4099"/>
                    <a:pt x="1656" y="4100"/>
                  </a:cubicBezTo>
                  <a:lnTo>
                    <a:pt x="1656" y="4100"/>
                  </a:lnTo>
                  <a:cubicBezTo>
                    <a:pt x="1777" y="4099"/>
                    <a:pt x="1898" y="4052"/>
                    <a:pt x="1992" y="3960"/>
                  </a:cubicBezTo>
                  <a:lnTo>
                    <a:pt x="5140" y="812"/>
                  </a:lnTo>
                  <a:cubicBezTo>
                    <a:pt x="5326" y="626"/>
                    <a:pt x="5326" y="325"/>
                    <a:pt x="5140" y="140"/>
                  </a:cubicBezTo>
                  <a:cubicBezTo>
                    <a:pt x="5047" y="47"/>
                    <a:pt x="4926" y="1"/>
                    <a:pt x="4804" y="1"/>
                  </a:cubicBezTo>
                  <a:close/>
                  <a:moveTo>
                    <a:pt x="1656" y="4100"/>
                  </a:moveTo>
                  <a:cubicBezTo>
                    <a:pt x="1656" y="4100"/>
                    <a:pt x="1656" y="4100"/>
                    <a:pt x="1655" y="4100"/>
                  </a:cubicBezTo>
                  <a:lnTo>
                    <a:pt x="1657" y="4100"/>
                  </a:lnTo>
                  <a:cubicBezTo>
                    <a:pt x="1657" y="4100"/>
                    <a:pt x="1656" y="4100"/>
                    <a:pt x="1656" y="410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93"/>
            <p:cNvSpPr/>
            <p:nvPr/>
          </p:nvSpPr>
          <p:spPr>
            <a:xfrm>
              <a:off x="4634425" y="3703363"/>
              <a:ext cx="1428575" cy="13650"/>
            </a:xfrm>
            <a:custGeom>
              <a:rect b="b" l="l" r="r" t="t"/>
              <a:pathLst>
                <a:path extrusionOk="0" h="546" w="57143">
                  <a:moveTo>
                    <a:pt x="273" y="0"/>
                  </a:moveTo>
                  <a:cubicBezTo>
                    <a:pt x="122" y="0"/>
                    <a:pt x="1" y="122"/>
                    <a:pt x="1" y="273"/>
                  </a:cubicBezTo>
                  <a:cubicBezTo>
                    <a:pt x="1" y="422"/>
                    <a:pt x="122" y="545"/>
                    <a:pt x="273" y="545"/>
                  </a:cubicBezTo>
                  <a:lnTo>
                    <a:pt x="56870" y="545"/>
                  </a:lnTo>
                  <a:cubicBezTo>
                    <a:pt x="57021" y="545"/>
                    <a:pt x="57142" y="422"/>
                    <a:pt x="57142" y="273"/>
                  </a:cubicBezTo>
                  <a:cubicBezTo>
                    <a:pt x="57142" y="122"/>
                    <a:pt x="57021" y="0"/>
                    <a:pt x="568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93"/>
            <p:cNvSpPr/>
            <p:nvPr/>
          </p:nvSpPr>
          <p:spPr>
            <a:xfrm>
              <a:off x="4700250" y="3467638"/>
              <a:ext cx="108525" cy="242550"/>
            </a:xfrm>
            <a:custGeom>
              <a:rect b="b" l="l" r="r" t="t"/>
              <a:pathLst>
                <a:path extrusionOk="0" h="9702" w="4341">
                  <a:moveTo>
                    <a:pt x="89" y="0"/>
                  </a:moveTo>
                  <a:cubicBezTo>
                    <a:pt x="42" y="0"/>
                    <a:pt x="0" y="59"/>
                    <a:pt x="45" y="97"/>
                  </a:cubicBezTo>
                  <a:cubicBezTo>
                    <a:pt x="1514" y="1361"/>
                    <a:pt x="2679" y="2977"/>
                    <a:pt x="3348" y="4801"/>
                  </a:cubicBezTo>
                  <a:cubicBezTo>
                    <a:pt x="3757" y="5915"/>
                    <a:pt x="3922" y="7056"/>
                    <a:pt x="4034" y="8232"/>
                  </a:cubicBezTo>
                  <a:cubicBezTo>
                    <a:pt x="4082" y="8720"/>
                    <a:pt x="4131" y="9214"/>
                    <a:pt x="4211" y="9702"/>
                  </a:cubicBezTo>
                  <a:lnTo>
                    <a:pt x="4341" y="9702"/>
                  </a:lnTo>
                  <a:cubicBezTo>
                    <a:pt x="4231" y="9065"/>
                    <a:pt x="4169" y="8426"/>
                    <a:pt x="4114" y="7853"/>
                  </a:cubicBezTo>
                  <a:cubicBezTo>
                    <a:pt x="4011" y="6783"/>
                    <a:pt x="3821" y="5742"/>
                    <a:pt x="3446" y="4732"/>
                  </a:cubicBezTo>
                  <a:cubicBezTo>
                    <a:pt x="3111" y="3834"/>
                    <a:pt x="2661" y="2982"/>
                    <a:pt x="2110" y="2198"/>
                  </a:cubicBezTo>
                  <a:cubicBezTo>
                    <a:pt x="1542" y="1391"/>
                    <a:pt x="874" y="659"/>
                    <a:pt x="126" y="15"/>
                  </a:cubicBezTo>
                  <a:cubicBezTo>
                    <a:pt x="114" y="4"/>
                    <a:pt x="101" y="0"/>
                    <a:pt x="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93"/>
            <p:cNvSpPr/>
            <p:nvPr/>
          </p:nvSpPr>
          <p:spPr>
            <a:xfrm>
              <a:off x="4779350" y="3491588"/>
              <a:ext cx="16400" cy="83900"/>
            </a:xfrm>
            <a:custGeom>
              <a:rect b="b" l="l" r="r" t="t"/>
              <a:pathLst>
                <a:path extrusionOk="0" h="3356" w="656">
                  <a:moveTo>
                    <a:pt x="452" y="0"/>
                  </a:moveTo>
                  <a:cubicBezTo>
                    <a:pt x="419" y="0"/>
                    <a:pt x="381" y="29"/>
                    <a:pt x="387" y="73"/>
                  </a:cubicBezTo>
                  <a:cubicBezTo>
                    <a:pt x="541" y="1145"/>
                    <a:pt x="408" y="2277"/>
                    <a:pt x="17" y="3286"/>
                  </a:cubicBezTo>
                  <a:cubicBezTo>
                    <a:pt x="0" y="3328"/>
                    <a:pt x="34" y="3355"/>
                    <a:pt x="70" y="3355"/>
                  </a:cubicBezTo>
                  <a:cubicBezTo>
                    <a:pt x="93" y="3355"/>
                    <a:pt x="117" y="3343"/>
                    <a:pt x="128" y="3316"/>
                  </a:cubicBezTo>
                  <a:lnTo>
                    <a:pt x="128" y="3317"/>
                  </a:lnTo>
                  <a:cubicBezTo>
                    <a:pt x="528" y="2288"/>
                    <a:pt x="655" y="1135"/>
                    <a:pt x="498" y="42"/>
                  </a:cubicBezTo>
                  <a:cubicBezTo>
                    <a:pt x="494" y="13"/>
                    <a:pt x="474" y="0"/>
                    <a:pt x="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93"/>
            <p:cNvSpPr/>
            <p:nvPr/>
          </p:nvSpPr>
          <p:spPr>
            <a:xfrm>
              <a:off x="4715850" y="3557788"/>
              <a:ext cx="77600" cy="49925"/>
            </a:xfrm>
            <a:custGeom>
              <a:rect b="b" l="l" r="r" t="t"/>
              <a:pathLst>
                <a:path extrusionOk="0" h="1997" w="3104">
                  <a:moveTo>
                    <a:pt x="79" y="1"/>
                  </a:moveTo>
                  <a:cubicBezTo>
                    <a:pt x="40" y="1"/>
                    <a:pt x="0" y="42"/>
                    <a:pt x="24" y="88"/>
                  </a:cubicBezTo>
                  <a:cubicBezTo>
                    <a:pt x="612" y="1203"/>
                    <a:pt x="1772" y="1936"/>
                    <a:pt x="3030" y="1997"/>
                  </a:cubicBezTo>
                  <a:cubicBezTo>
                    <a:pt x="3030" y="1997"/>
                    <a:pt x="3031" y="1997"/>
                    <a:pt x="3032" y="1997"/>
                  </a:cubicBezTo>
                  <a:cubicBezTo>
                    <a:pt x="3104" y="1997"/>
                    <a:pt x="3103" y="1884"/>
                    <a:pt x="3030" y="1881"/>
                  </a:cubicBezTo>
                  <a:cubicBezTo>
                    <a:pt x="1812" y="1822"/>
                    <a:pt x="693" y="1108"/>
                    <a:pt x="124" y="29"/>
                  </a:cubicBezTo>
                  <a:cubicBezTo>
                    <a:pt x="113" y="9"/>
                    <a:pt x="96"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93"/>
            <p:cNvSpPr/>
            <p:nvPr/>
          </p:nvSpPr>
          <p:spPr>
            <a:xfrm>
              <a:off x="4801025" y="3601088"/>
              <a:ext cx="28250" cy="68275"/>
            </a:xfrm>
            <a:custGeom>
              <a:rect b="b" l="l" r="r" t="t"/>
              <a:pathLst>
                <a:path extrusionOk="0" h="2731" w="1130">
                  <a:moveTo>
                    <a:pt x="936" y="0"/>
                  </a:moveTo>
                  <a:cubicBezTo>
                    <a:pt x="902" y="0"/>
                    <a:pt x="864" y="29"/>
                    <a:pt x="871" y="74"/>
                  </a:cubicBezTo>
                  <a:cubicBezTo>
                    <a:pt x="1011" y="1007"/>
                    <a:pt x="701" y="1956"/>
                    <a:pt x="40" y="2632"/>
                  </a:cubicBezTo>
                  <a:cubicBezTo>
                    <a:pt x="0" y="2673"/>
                    <a:pt x="40" y="2731"/>
                    <a:pt x="84" y="2731"/>
                  </a:cubicBezTo>
                  <a:cubicBezTo>
                    <a:pt x="97" y="2731"/>
                    <a:pt x="111" y="2726"/>
                    <a:pt x="123" y="2714"/>
                  </a:cubicBezTo>
                  <a:cubicBezTo>
                    <a:pt x="814" y="2007"/>
                    <a:pt x="1129" y="1019"/>
                    <a:pt x="983" y="42"/>
                  </a:cubicBezTo>
                  <a:cubicBezTo>
                    <a:pt x="978" y="13"/>
                    <a:pt x="9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93"/>
            <p:cNvSpPr/>
            <p:nvPr/>
          </p:nvSpPr>
          <p:spPr>
            <a:xfrm>
              <a:off x="4743975" y="3439663"/>
              <a:ext cx="96550" cy="84275"/>
            </a:xfrm>
            <a:custGeom>
              <a:rect b="b" l="l" r="r" t="t"/>
              <a:pathLst>
                <a:path extrusionOk="0" h="3371" w="3862">
                  <a:moveTo>
                    <a:pt x="1312" y="0"/>
                  </a:moveTo>
                  <a:lnTo>
                    <a:pt x="1312" y="0"/>
                  </a:lnTo>
                  <a:cubicBezTo>
                    <a:pt x="1" y="2162"/>
                    <a:pt x="1905" y="3371"/>
                    <a:pt x="1905" y="3371"/>
                  </a:cubicBezTo>
                  <a:cubicBezTo>
                    <a:pt x="3862" y="1852"/>
                    <a:pt x="1312" y="0"/>
                    <a:pt x="13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93"/>
            <p:cNvSpPr/>
            <p:nvPr/>
          </p:nvSpPr>
          <p:spPr>
            <a:xfrm>
              <a:off x="4682600" y="3523913"/>
              <a:ext cx="75900" cy="58900"/>
            </a:xfrm>
            <a:custGeom>
              <a:rect b="b" l="l" r="r" t="t"/>
              <a:pathLst>
                <a:path extrusionOk="0" h="2356" w="3036">
                  <a:moveTo>
                    <a:pt x="37" y="1"/>
                  </a:moveTo>
                  <a:lnTo>
                    <a:pt x="37" y="1"/>
                  </a:lnTo>
                  <a:cubicBezTo>
                    <a:pt x="0" y="2221"/>
                    <a:pt x="1631" y="2356"/>
                    <a:pt x="2027" y="2356"/>
                  </a:cubicBezTo>
                  <a:cubicBezTo>
                    <a:pt x="2082" y="2356"/>
                    <a:pt x="2114" y="2353"/>
                    <a:pt x="2114" y="2353"/>
                  </a:cubicBezTo>
                  <a:cubicBezTo>
                    <a:pt x="3035" y="55"/>
                    <a:pt x="37" y="1"/>
                    <a:pt x="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93"/>
            <p:cNvSpPr/>
            <p:nvPr/>
          </p:nvSpPr>
          <p:spPr>
            <a:xfrm>
              <a:off x="4771275" y="3543588"/>
              <a:ext cx="98000" cy="78450"/>
            </a:xfrm>
            <a:custGeom>
              <a:rect b="b" l="l" r="r" t="t"/>
              <a:pathLst>
                <a:path extrusionOk="0" h="3138" w="3920">
                  <a:moveTo>
                    <a:pt x="2248" y="0"/>
                  </a:moveTo>
                  <a:cubicBezTo>
                    <a:pt x="2248" y="0"/>
                    <a:pt x="1" y="1985"/>
                    <a:pt x="2193" y="3138"/>
                  </a:cubicBezTo>
                  <a:cubicBezTo>
                    <a:pt x="2193" y="3138"/>
                    <a:pt x="3919" y="1898"/>
                    <a:pt x="22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93"/>
            <p:cNvSpPr/>
            <p:nvPr/>
          </p:nvSpPr>
          <p:spPr>
            <a:xfrm>
              <a:off x="4643700" y="3424938"/>
              <a:ext cx="76150" cy="54125"/>
            </a:xfrm>
            <a:custGeom>
              <a:rect b="b" l="l" r="r" t="t"/>
              <a:pathLst>
                <a:path extrusionOk="0" h="2165" w="3046">
                  <a:moveTo>
                    <a:pt x="308" y="0"/>
                  </a:moveTo>
                  <a:cubicBezTo>
                    <a:pt x="120" y="0"/>
                    <a:pt x="0" y="11"/>
                    <a:pt x="0" y="11"/>
                  </a:cubicBezTo>
                  <a:cubicBezTo>
                    <a:pt x="345" y="1951"/>
                    <a:pt x="1775" y="2165"/>
                    <a:pt x="2390" y="2165"/>
                  </a:cubicBezTo>
                  <a:cubicBezTo>
                    <a:pt x="2564" y="2165"/>
                    <a:pt x="2673" y="2148"/>
                    <a:pt x="2673" y="2148"/>
                  </a:cubicBezTo>
                  <a:cubicBezTo>
                    <a:pt x="3046" y="191"/>
                    <a:pt x="1087" y="0"/>
                    <a:pt x="3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93"/>
            <p:cNvSpPr/>
            <p:nvPr/>
          </p:nvSpPr>
          <p:spPr>
            <a:xfrm>
              <a:off x="5734575" y="3467638"/>
              <a:ext cx="108575" cy="242550"/>
            </a:xfrm>
            <a:custGeom>
              <a:rect b="b" l="l" r="r" t="t"/>
              <a:pathLst>
                <a:path extrusionOk="0" h="9702" w="4343">
                  <a:moveTo>
                    <a:pt x="4253" y="0"/>
                  </a:moveTo>
                  <a:cubicBezTo>
                    <a:pt x="4240" y="0"/>
                    <a:pt x="4227" y="4"/>
                    <a:pt x="4215" y="15"/>
                  </a:cubicBezTo>
                  <a:cubicBezTo>
                    <a:pt x="3468" y="659"/>
                    <a:pt x="2800" y="1391"/>
                    <a:pt x="2233" y="2198"/>
                  </a:cubicBezTo>
                  <a:cubicBezTo>
                    <a:pt x="1682" y="2982"/>
                    <a:pt x="1230" y="3834"/>
                    <a:pt x="897" y="4732"/>
                  </a:cubicBezTo>
                  <a:cubicBezTo>
                    <a:pt x="522" y="5742"/>
                    <a:pt x="332" y="6783"/>
                    <a:pt x="228" y="7853"/>
                  </a:cubicBezTo>
                  <a:cubicBezTo>
                    <a:pt x="174" y="8426"/>
                    <a:pt x="111" y="9065"/>
                    <a:pt x="0" y="9702"/>
                  </a:cubicBezTo>
                  <a:lnTo>
                    <a:pt x="132" y="9702"/>
                  </a:lnTo>
                  <a:cubicBezTo>
                    <a:pt x="212" y="9214"/>
                    <a:pt x="261" y="8720"/>
                    <a:pt x="308" y="8232"/>
                  </a:cubicBezTo>
                  <a:cubicBezTo>
                    <a:pt x="421" y="7056"/>
                    <a:pt x="584" y="5915"/>
                    <a:pt x="994" y="4801"/>
                  </a:cubicBezTo>
                  <a:cubicBezTo>
                    <a:pt x="1664" y="2977"/>
                    <a:pt x="2828" y="1361"/>
                    <a:pt x="4298" y="97"/>
                  </a:cubicBezTo>
                  <a:cubicBezTo>
                    <a:pt x="4342" y="59"/>
                    <a:pt x="4300" y="0"/>
                    <a:pt x="4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93"/>
            <p:cNvSpPr/>
            <p:nvPr/>
          </p:nvSpPr>
          <p:spPr>
            <a:xfrm>
              <a:off x="5747650" y="3491588"/>
              <a:ext cx="16400" cy="83900"/>
            </a:xfrm>
            <a:custGeom>
              <a:rect b="b" l="l" r="r" t="t"/>
              <a:pathLst>
                <a:path extrusionOk="0" h="3356" w="656">
                  <a:moveTo>
                    <a:pt x="204" y="1"/>
                  </a:moveTo>
                  <a:cubicBezTo>
                    <a:pt x="182" y="1"/>
                    <a:pt x="161" y="13"/>
                    <a:pt x="157" y="43"/>
                  </a:cubicBezTo>
                  <a:cubicBezTo>
                    <a:pt x="0" y="1135"/>
                    <a:pt x="128" y="2288"/>
                    <a:pt x="528" y="3317"/>
                  </a:cubicBezTo>
                  <a:cubicBezTo>
                    <a:pt x="538" y="3344"/>
                    <a:pt x="562" y="3356"/>
                    <a:pt x="585" y="3356"/>
                  </a:cubicBezTo>
                  <a:cubicBezTo>
                    <a:pt x="621" y="3356"/>
                    <a:pt x="656" y="3328"/>
                    <a:pt x="639" y="3286"/>
                  </a:cubicBezTo>
                  <a:cubicBezTo>
                    <a:pt x="248" y="2277"/>
                    <a:pt x="114" y="1145"/>
                    <a:pt x="268" y="73"/>
                  </a:cubicBezTo>
                  <a:cubicBezTo>
                    <a:pt x="275" y="29"/>
                    <a:pt x="237"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93"/>
            <p:cNvSpPr/>
            <p:nvPr/>
          </p:nvSpPr>
          <p:spPr>
            <a:xfrm>
              <a:off x="5749900" y="3557788"/>
              <a:ext cx="77650" cy="49925"/>
            </a:xfrm>
            <a:custGeom>
              <a:rect b="b" l="l" r="r" t="t"/>
              <a:pathLst>
                <a:path extrusionOk="0" h="1997" w="3106">
                  <a:moveTo>
                    <a:pt x="3027" y="1"/>
                  </a:moveTo>
                  <a:cubicBezTo>
                    <a:pt x="3009" y="1"/>
                    <a:pt x="2992" y="9"/>
                    <a:pt x="2981" y="29"/>
                  </a:cubicBezTo>
                  <a:cubicBezTo>
                    <a:pt x="2412" y="1108"/>
                    <a:pt x="1294" y="1822"/>
                    <a:pt x="76" y="1881"/>
                  </a:cubicBezTo>
                  <a:cubicBezTo>
                    <a:pt x="2" y="1884"/>
                    <a:pt x="1" y="1997"/>
                    <a:pt x="73" y="1997"/>
                  </a:cubicBezTo>
                  <a:cubicBezTo>
                    <a:pt x="74" y="1997"/>
                    <a:pt x="75" y="1997"/>
                    <a:pt x="76" y="1997"/>
                  </a:cubicBezTo>
                  <a:cubicBezTo>
                    <a:pt x="1334" y="1936"/>
                    <a:pt x="2494" y="1203"/>
                    <a:pt x="3082" y="88"/>
                  </a:cubicBezTo>
                  <a:cubicBezTo>
                    <a:pt x="3106" y="42"/>
                    <a:pt x="3066" y="1"/>
                    <a:pt x="30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93"/>
            <p:cNvSpPr/>
            <p:nvPr/>
          </p:nvSpPr>
          <p:spPr>
            <a:xfrm>
              <a:off x="5714125" y="3601088"/>
              <a:ext cx="28250" cy="68275"/>
            </a:xfrm>
            <a:custGeom>
              <a:rect b="b" l="l" r="r" t="t"/>
              <a:pathLst>
                <a:path extrusionOk="0" h="2731" w="1130">
                  <a:moveTo>
                    <a:pt x="194" y="0"/>
                  </a:moveTo>
                  <a:cubicBezTo>
                    <a:pt x="172" y="0"/>
                    <a:pt x="151" y="13"/>
                    <a:pt x="147" y="42"/>
                  </a:cubicBezTo>
                  <a:cubicBezTo>
                    <a:pt x="0" y="1019"/>
                    <a:pt x="316" y="2007"/>
                    <a:pt x="1006" y="2714"/>
                  </a:cubicBezTo>
                  <a:cubicBezTo>
                    <a:pt x="1019" y="2726"/>
                    <a:pt x="1032" y="2731"/>
                    <a:pt x="1046" y="2731"/>
                  </a:cubicBezTo>
                  <a:cubicBezTo>
                    <a:pt x="1090" y="2731"/>
                    <a:pt x="1129" y="2673"/>
                    <a:pt x="1089" y="2632"/>
                  </a:cubicBezTo>
                  <a:cubicBezTo>
                    <a:pt x="429" y="1956"/>
                    <a:pt x="119" y="1007"/>
                    <a:pt x="258" y="74"/>
                  </a:cubicBezTo>
                  <a:cubicBezTo>
                    <a:pt x="265" y="29"/>
                    <a:pt x="228" y="0"/>
                    <a:pt x="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93"/>
            <p:cNvSpPr/>
            <p:nvPr/>
          </p:nvSpPr>
          <p:spPr>
            <a:xfrm>
              <a:off x="5702875" y="3439663"/>
              <a:ext cx="96525" cy="84275"/>
            </a:xfrm>
            <a:custGeom>
              <a:rect b="b" l="l" r="r" t="t"/>
              <a:pathLst>
                <a:path extrusionOk="0" h="3371" w="3861">
                  <a:moveTo>
                    <a:pt x="2550" y="0"/>
                  </a:moveTo>
                  <a:lnTo>
                    <a:pt x="2550" y="0"/>
                  </a:lnTo>
                  <a:cubicBezTo>
                    <a:pt x="2550" y="0"/>
                    <a:pt x="0" y="1852"/>
                    <a:pt x="1957" y="3371"/>
                  </a:cubicBezTo>
                  <a:cubicBezTo>
                    <a:pt x="1957" y="3371"/>
                    <a:pt x="3861" y="2162"/>
                    <a:pt x="25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93"/>
            <p:cNvSpPr/>
            <p:nvPr/>
          </p:nvSpPr>
          <p:spPr>
            <a:xfrm>
              <a:off x="5784900" y="3523913"/>
              <a:ext cx="75900" cy="58900"/>
            </a:xfrm>
            <a:custGeom>
              <a:rect b="b" l="l" r="r" t="t"/>
              <a:pathLst>
                <a:path extrusionOk="0" h="2356" w="3036">
                  <a:moveTo>
                    <a:pt x="2999" y="1"/>
                  </a:moveTo>
                  <a:cubicBezTo>
                    <a:pt x="2999" y="1"/>
                    <a:pt x="1" y="55"/>
                    <a:pt x="922" y="2353"/>
                  </a:cubicBezTo>
                  <a:cubicBezTo>
                    <a:pt x="922" y="2353"/>
                    <a:pt x="953" y="2356"/>
                    <a:pt x="1008" y="2356"/>
                  </a:cubicBezTo>
                  <a:cubicBezTo>
                    <a:pt x="1405" y="2356"/>
                    <a:pt x="3035" y="2221"/>
                    <a:pt x="29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93"/>
            <p:cNvSpPr/>
            <p:nvPr/>
          </p:nvSpPr>
          <p:spPr>
            <a:xfrm>
              <a:off x="5674125" y="3543588"/>
              <a:ext cx="97975" cy="78450"/>
            </a:xfrm>
            <a:custGeom>
              <a:rect b="b" l="l" r="r" t="t"/>
              <a:pathLst>
                <a:path extrusionOk="0" h="3138" w="3919">
                  <a:moveTo>
                    <a:pt x="1672" y="0"/>
                  </a:moveTo>
                  <a:cubicBezTo>
                    <a:pt x="0" y="1898"/>
                    <a:pt x="1726" y="3138"/>
                    <a:pt x="1726" y="3138"/>
                  </a:cubicBezTo>
                  <a:cubicBezTo>
                    <a:pt x="3919" y="1985"/>
                    <a:pt x="1672" y="0"/>
                    <a:pt x="16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93"/>
            <p:cNvSpPr/>
            <p:nvPr/>
          </p:nvSpPr>
          <p:spPr>
            <a:xfrm>
              <a:off x="5823525" y="3424938"/>
              <a:ext cx="76175" cy="54125"/>
            </a:xfrm>
            <a:custGeom>
              <a:rect b="b" l="l" r="r" t="t"/>
              <a:pathLst>
                <a:path extrusionOk="0" h="2165" w="3047">
                  <a:moveTo>
                    <a:pt x="2738" y="0"/>
                  </a:moveTo>
                  <a:cubicBezTo>
                    <a:pt x="1959" y="0"/>
                    <a:pt x="1" y="191"/>
                    <a:pt x="374" y="2148"/>
                  </a:cubicBezTo>
                  <a:cubicBezTo>
                    <a:pt x="374" y="2148"/>
                    <a:pt x="483" y="2165"/>
                    <a:pt x="657" y="2165"/>
                  </a:cubicBezTo>
                  <a:cubicBezTo>
                    <a:pt x="1271" y="2165"/>
                    <a:pt x="2701" y="1951"/>
                    <a:pt x="3047" y="11"/>
                  </a:cubicBezTo>
                  <a:cubicBezTo>
                    <a:pt x="3047" y="11"/>
                    <a:pt x="2927" y="0"/>
                    <a:pt x="27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93"/>
            <p:cNvSpPr/>
            <p:nvPr/>
          </p:nvSpPr>
          <p:spPr>
            <a:xfrm>
              <a:off x="4872325" y="2516288"/>
              <a:ext cx="139575" cy="92200"/>
            </a:xfrm>
            <a:custGeom>
              <a:rect b="b" l="l" r="r" t="t"/>
              <a:pathLst>
                <a:path extrusionOk="0" h="3688" w="5583">
                  <a:moveTo>
                    <a:pt x="322" y="1"/>
                  </a:moveTo>
                  <a:cubicBezTo>
                    <a:pt x="142" y="1"/>
                    <a:pt x="0" y="144"/>
                    <a:pt x="0" y="322"/>
                  </a:cubicBezTo>
                  <a:lnTo>
                    <a:pt x="0" y="3366"/>
                  </a:lnTo>
                  <a:cubicBezTo>
                    <a:pt x="0" y="3544"/>
                    <a:pt x="142" y="3688"/>
                    <a:pt x="322" y="3688"/>
                  </a:cubicBezTo>
                  <a:lnTo>
                    <a:pt x="5261" y="3688"/>
                  </a:lnTo>
                  <a:cubicBezTo>
                    <a:pt x="5439" y="3688"/>
                    <a:pt x="5582" y="3544"/>
                    <a:pt x="5582" y="3366"/>
                  </a:cubicBezTo>
                  <a:lnTo>
                    <a:pt x="5582" y="322"/>
                  </a:lnTo>
                  <a:cubicBezTo>
                    <a:pt x="5582" y="144"/>
                    <a:pt x="5439" y="1"/>
                    <a:pt x="52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93"/>
            <p:cNvSpPr/>
            <p:nvPr/>
          </p:nvSpPr>
          <p:spPr>
            <a:xfrm>
              <a:off x="4906750" y="2538413"/>
              <a:ext cx="68000" cy="49875"/>
            </a:xfrm>
            <a:custGeom>
              <a:rect b="b" l="l" r="r" t="t"/>
              <a:pathLst>
                <a:path extrusionOk="0" h="1995" w="2720">
                  <a:moveTo>
                    <a:pt x="2501" y="0"/>
                  </a:moveTo>
                  <a:cubicBezTo>
                    <a:pt x="2450" y="0"/>
                    <a:pt x="2399" y="19"/>
                    <a:pt x="2361" y="58"/>
                  </a:cubicBezTo>
                  <a:lnTo>
                    <a:pt x="906" y="1513"/>
                  </a:lnTo>
                  <a:lnTo>
                    <a:pt x="359" y="966"/>
                  </a:lnTo>
                  <a:cubicBezTo>
                    <a:pt x="321" y="927"/>
                    <a:pt x="270" y="908"/>
                    <a:pt x="219" y="908"/>
                  </a:cubicBezTo>
                  <a:cubicBezTo>
                    <a:pt x="168" y="908"/>
                    <a:pt x="117" y="927"/>
                    <a:pt x="78" y="966"/>
                  </a:cubicBezTo>
                  <a:cubicBezTo>
                    <a:pt x="1" y="1044"/>
                    <a:pt x="1" y="1170"/>
                    <a:pt x="78" y="1247"/>
                  </a:cubicBezTo>
                  <a:lnTo>
                    <a:pt x="765" y="1935"/>
                  </a:lnTo>
                  <a:cubicBezTo>
                    <a:pt x="804" y="1973"/>
                    <a:pt x="856" y="1994"/>
                    <a:pt x="906" y="1994"/>
                  </a:cubicBezTo>
                  <a:cubicBezTo>
                    <a:pt x="956" y="1994"/>
                    <a:pt x="1008" y="1973"/>
                    <a:pt x="1047" y="1935"/>
                  </a:cubicBezTo>
                  <a:lnTo>
                    <a:pt x="2642" y="339"/>
                  </a:lnTo>
                  <a:cubicBezTo>
                    <a:pt x="2719" y="262"/>
                    <a:pt x="2719" y="136"/>
                    <a:pt x="2642" y="58"/>
                  </a:cubicBezTo>
                  <a:cubicBezTo>
                    <a:pt x="2603" y="19"/>
                    <a:pt x="2552" y="0"/>
                    <a:pt x="25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93"/>
            <p:cNvSpPr/>
            <p:nvPr/>
          </p:nvSpPr>
          <p:spPr>
            <a:xfrm>
              <a:off x="4986875" y="2507413"/>
              <a:ext cx="33425" cy="55950"/>
            </a:xfrm>
            <a:custGeom>
              <a:rect b="b" l="l" r="r" t="t"/>
              <a:pathLst>
                <a:path extrusionOk="0" h="2238" w="1337">
                  <a:moveTo>
                    <a:pt x="37" y="0"/>
                  </a:moveTo>
                  <a:cubicBezTo>
                    <a:pt x="18" y="0"/>
                    <a:pt x="0" y="16"/>
                    <a:pt x="0" y="37"/>
                  </a:cubicBezTo>
                  <a:cubicBezTo>
                    <a:pt x="0" y="58"/>
                    <a:pt x="17" y="74"/>
                    <a:pt x="37" y="74"/>
                  </a:cubicBezTo>
                  <a:lnTo>
                    <a:pt x="978" y="74"/>
                  </a:lnTo>
                  <a:cubicBezTo>
                    <a:pt x="1135" y="74"/>
                    <a:pt x="1263" y="203"/>
                    <a:pt x="1263" y="359"/>
                  </a:cubicBezTo>
                  <a:lnTo>
                    <a:pt x="1263" y="2200"/>
                  </a:lnTo>
                  <a:cubicBezTo>
                    <a:pt x="1263" y="2219"/>
                    <a:pt x="1279" y="2237"/>
                    <a:pt x="1300" y="2237"/>
                  </a:cubicBezTo>
                  <a:cubicBezTo>
                    <a:pt x="1320" y="2237"/>
                    <a:pt x="1337" y="2221"/>
                    <a:pt x="1337" y="2200"/>
                  </a:cubicBezTo>
                  <a:lnTo>
                    <a:pt x="1337" y="359"/>
                  </a:lnTo>
                  <a:cubicBezTo>
                    <a:pt x="1337" y="161"/>
                    <a:pt x="1175"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93"/>
            <p:cNvSpPr/>
            <p:nvPr/>
          </p:nvSpPr>
          <p:spPr>
            <a:xfrm>
              <a:off x="4896200" y="2608463"/>
              <a:ext cx="35850" cy="37000"/>
            </a:xfrm>
            <a:custGeom>
              <a:rect b="b" l="l" r="r" t="t"/>
              <a:pathLst>
                <a:path extrusionOk="0" h="1480" w="1434">
                  <a:moveTo>
                    <a:pt x="1" y="1"/>
                  </a:moveTo>
                  <a:lnTo>
                    <a:pt x="716" y="1479"/>
                  </a:lnTo>
                  <a:lnTo>
                    <a:pt x="14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93"/>
            <p:cNvSpPr/>
            <p:nvPr/>
          </p:nvSpPr>
          <p:spPr>
            <a:xfrm>
              <a:off x="4688825" y="2753163"/>
              <a:ext cx="14825" cy="17675"/>
            </a:xfrm>
            <a:custGeom>
              <a:rect b="b" l="l" r="r" t="t"/>
              <a:pathLst>
                <a:path extrusionOk="0" h="707" w="593">
                  <a:moveTo>
                    <a:pt x="115" y="1"/>
                  </a:moveTo>
                  <a:cubicBezTo>
                    <a:pt x="90" y="1"/>
                    <a:pt x="65" y="10"/>
                    <a:pt x="45" y="28"/>
                  </a:cubicBezTo>
                  <a:cubicBezTo>
                    <a:pt x="2" y="66"/>
                    <a:pt x="1" y="131"/>
                    <a:pt x="39" y="173"/>
                  </a:cubicBezTo>
                  <a:cubicBezTo>
                    <a:pt x="173" y="320"/>
                    <a:pt x="288" y="480"/>
                    <a:pt x="385" y="653"/>
                  </a:cubicBezTo>
                  <a:cubicBezTo>
                    <a:pt x="404" y="687"/>
                    <a:pt x="438" y="706"/>
                    <a:pt x="475" y="706"/>
                  </a:cubicBezTo>
                  <a:cubicBezTo>
                    <a:pt x="491" y="706"/>
                    <a:pt x="509" y="702"/>
                    <a:pt x="524" y="693"/>
                  </a:cubicBezTo>
                  <a:cubicBezTo>
                    <a:pt x="574" y="666"/>
                    <a:pt x="592" y="603"/>
                    <a:pt x="564" y="554"/>
                  </a:cubicBezTo>
                  <a:cubicBezTo>
                    <a:pt x="462" y="367"/>
                    <a:pt x="336" y="192"/>
                    <a:pt x="191" y="34"/>
                  </a:cubicBezTo>
                  <a:cubicBezTo>
                    <a:pt x="170" y="12"/>
                    <a:pt x="143" y="1"/>
                    <a:pt x="1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93"/>
            <p:cNvSpPr/>
            <p:nvPr/>
          </p:nvSpPr>
          <p:spPr>
            <a:xfrm>
              <a:off x="4706100" y="2810588"/>
              <a:ext cx="5175" cy="20625"/>
            </a:xfrm>
            <a:custGeom>
              <a:rect b="b" l="l" r="r" t="t"/>
              <a:pathLst>
                <a:path extrusionOk="0" h="825" w="207">
                  <a:moveTo>
                    <a:pt x="103" y="0"/>
                  </a:moveTo>
                  <a:cubicBezTo>
                    <a:pt x="46" y="0"/>
                    <a:pt x="0" y="46"/>
                    <a:pt x="0" y="104"/>
                  </a:cubicBezTo>
                  <a:lnTo>
                    <a:pt x="0" y="722"/>
                  </a:lnTo>
                  <a:cubicBezTo>
                    <a:pt x="0" y="778"/>
                    <a:pt x="46" y="824"/>
                    <a:pt x="103" y="824"/>
                  </a:cubicBezTo>
                  <a:cubicBezTo>
                    <a:pt x="160" y="824"/>
                    <a:pt x="206" y="778"/>
                    <a:pt x="206" y="722"/>
                  </a:cubicBezTo>
                  <a:lnTo>
                    <a:pt x="206" y="104"/>
                  </a:lnTo>
                  <a:cubicBezTo>
                    <a:pt x="206" y="46"/>
                    <a:pt x="160" y="0"/>
                    <a:pt x="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93"/>
            <p:cNvSpPr/>
            <p:nvPr/>
          </p:nvSpPr>
          <p:spPr>
            <a:xfrm>
              <a:off x="4703625" y="2779938"/>
              <a:ext cx="7650" cy="20400"/>
            </a:xfrm>
            <a:custGeom>
              <a:rect b="b" l="l" r="r" t="t"/>
              <a:pathLst>
                <a:path extrusionOk="0" h="816" w="306">
                  <a:moveTo>
                    <a:pt x="114" y="1"/>
                  </a:moveTo>
                  <a:cubicBezTo>
                    <a:pt x="105" y="1"/>
                    <a:pt x="96" y="2"/>
                    <a:pt x="87" y="4"/>
                  </a:cubicBezTo>
                  <a:cubicBezTo>
                    <a:pt x="31" y="19"/>
                    <a:pt x="0" y="75"/>
                    <a:pt x="15" y="130"/>
                  </a:cubicBezTo>
                  <a:cubicBezTo>
                    <a:pt x="65" y="320"/>
                    <a:pt x="93" y="517"/>
                    <a:pt x="99" y="715"/>
                  </a:cubicBezTo>
                  <a:cubicBezTo>
                    <a:pt x="99" y="770"/>
                    <a:pt x="145" y="815"/>
                    <a:pt x="202" y="816"/>
                  </a:cubicBezTo>
                  <a:lnTo>
                    <a:pt x="205" y="816"/>
                  </a:lnTo>
                  <a:cubicBezTo>
                    <a:pt x="261" y="815"/>
                    <a:pt x="305" y="767"/>
                    <a:pt x="304" y="709"/>
                  </a:cubicBezTo>
                  <a:cubicBezTo>
                    <a:pt x="299" y="495"/>
                    <a:pt x="268" y="281"/>
                    <a:pt x="213" y="77"/>
                  </a:cubicBezTo>
                  <a:cubicBezTo>
                    <a:pt x="201" y="31"/>
                    <a:pt x="160" y="1"/>
                    <a:pt x="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93"/>
            <p:cNvSpPr/>
            <p:nvPr/>
          </p:nvSpPr>
          <p:spPr>
            <a:xfrm>
              <a:off x="4663325" y="2736213"/>
              <a:ext cx="19600" cy="12100"/>
            </a:xfrm>
            <a:custGeom>
              <a:rect b="b" l="l" r="r" t="t"/>
              <a:pathLst>
                <a:path extrusionOk="0" h="484" w="784">
                  <a:moveTo>
                    <a:pt x="117" y="0"/>
                  </a:moveTo>
                  <a:cubicBezTo>
                    <a:pt x="75" y="0"/>
                    <a:pt x="36" y="27"/>
                    <a:pt x="19" y="69"/>
                  </a:cubicBezTo>
                  <a:cubicBezTo>
                    <a:pt x="0" y="122"/>
                    <a:pt x="28" y="181"/>
                    <a:pt x="82" y="201"/>
                  </a:cubicBezTo>
                  <a:cubicBezTo>
                    <a:pt x="267" y="267"/>
                    <a:pt x="445" y="358"/>
                    <a:pt x="609" y="467"/>
                  </a:cubicBezTo>
                  <a:cubicBezTo>
                    <a:pt x="627" y="479"/>
                    <a:pt x="646" y="484"/>
                    <a:pt x="667" y="484"/>
                  </a:cubicBezTo>
                  <a:cubicBezTo>
                    <a:pt x="699" y="484"/>
                    <a:pt x="732" y="469"/>
                    <a:pt x="753" y="439"/>
                  </a:cubicBezTo>
                  <a:cubicBezTo>
                    <a:pt x="784" y="392"/>
                    <a:pt x="771" y="328"/>
                    <a:pt x="723" y="295"/>
                  </a:cubicBezTo>
                  <a:cubicBezTo>
                    <a:pt x="545" y="177"/>
                    <a:pt x="353" y="79"/>
                    <a:pt x="151" y="6"/>
                  </a:cubicBezTo>
                  <a:cubicBezTo>
                    <a:pt x="140" y="2"/>
                    <a:pt x="128" y="0"/>
                    <a:pt x="1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93"/>
            <p:cNvSpPr/>
            <p:nvPr/>
          </p:nvSpPr>
          <p:spPr>
            <a:xfrm>
              <a:off x="4633250" y="2732363"/>
              <a:ext cx="20725" cy="5550"/>
            </a:xfrm>
            <a:custGeom>
              <a:rect b="b" l="l" r="r" t="t"/>
              <a:pathLst>
                <a:path extrusionOk="0" h="222" w="829">
                  <a:moveTo>
                    <a:pt x="102" y="0"/>
                  </a:moveTo>
                  <a:cubicBezTo>
                    <a:pt x="46" y="0"/>
                    <a:pt x="0" y="48"/>
                    <a:pt x="0" y="104"/>
                  </a:cubicBezTo>
                  <a:cubicBezTo>
                    <a:pt x="0" y="160"/>
                    <a:pt x="46" y="206"/>
                    <a:pt x="102" y="206"/>
                  </a:cubicBezTo>
                  <a:lnTo>
                    <a:pt x="443" y="206"/>
                  </a:lnTo>
                  <a:cubicBezTo>
                    <a:pt x="532" y="206"/>
                    <a:pt x="621" y="212"/>
                    <a:pt x="708" y="221"/>
                  </a:cubicBezTo>
                  <a:lnTo>
                    <a:pt x="720" y="221"/>
                  </a:lnTo>
                  <a:cubicBezTo>
                    <a:pt x="772" y="221"/>
                    <a:pt x="817" y="183"/>
                    <a:pt x="822" y="129"/>
                  </a:cubicBezTo>
                  <a:cubicBezTo>
                    <a:pt x="828" y="73"/>
                    <a:pt x="787" y="23"/>
                    <a:pt x="731" y="17"/>
                  </a:cubicBezTo>
                  <a:cubicBezTo>
                    <a:pt x="636" y="6"/>
                    <a:pt x="540" y="0"/>
                    <a:pt x="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93"/>
            <p:cNvSpPr/>
            <p:nvPr/>
          </p:nvSpPr>
          <p:spPr>
            <a:xfrm>
              <a:off x="4706100" y="2841463"/>
              <a:ext cx="5175" cy="20625"/>
            </a:xfrm>
            <a:custGeom>
              <a:rect b="b" l="l" r="r" t="t"/>
              <a:pathLst>
                <a:path extrusionOk="0" h="825" w="207">
                  <a:moveTo>
                    <a:pt x="103" y="1"/>
                  </a:moveTo>
                  <a:cubicBezTo>
                    <a:pt x="46" y="1"/>
                    <a:pt x="0" y="47"/>
                    <a:pt x="0" y="103"/>
                  </a:cubicBezTo>
                  <a:lnTo>
                    <a:pt x="0" y="721"/>
                  </a:lnTo>
                  <a:cubicBezTo>
                    <a:pt x="0" y="779"/>
                    <a:pt x="46" y="825"/>
                    <a:pt x="103" y="825"/>
                  </a:cubicBezTo>
                  <a:cubicBezTo>
                    <a:pt x="160" y="825"/>
                    <a:pt x="206" y="779"/>
                    <a:pt x="206" y="721"/>
                  </a:cubicBezTo>
                  <a:lnTo>
                    <a:pt x="206" y="103"/>
                  </a:lnTo>
                  <a:cubicBezTo>
                    <a:pt x="206" y="47"/>
                    <a:pt x="160" y="1"/>
                    <a:pt x="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93"/>
            <p:cNvSpPr/>
            <p:nvPr/>
          </p:nvSpPr>
          <p:spPr>
            <a:xfrm>
              <a:off x="4606550" y="2732363"/>
              <a:ext cx="16425" cy="5175"/>
            </a:xfrm>
            <a:custGeom>
              <a:rect b="b" l="l" r="r" t="t"/>
              <a:pathLst>
                <a:path extrusionOk="0" h="207" w="657">
                  <a:moveTo>
                    <a:pt x="126" y="0"/>
                  </a:moveTo>
                  <a:cubicBezTo>
                    <a:pt x="85" y="64"/>
                    <a:pt x="42" y="126"/>
                    <a:pt x="0" y="190"/>
                  </a:cubicBezTo>
                  <a:lnTo>
                    <a:pt x="0" y="206"/>
                  </a:lnTo>
                  <a:lnTo>
                    <a:pt x="554" y="206"/>
                  </a:lnTo>
                  <a:cubicBezTo>
                    <a:pt x="611" y="206"/>
                    <a:pt x="656" y="160"/>
                    <a:pt x="656" y="104"/>
                  </a:cubicBezTo>
                  <a:cubicBezTo>
                    <a:pt x="656" y="48"/>
                    <a:pt x="611" y="0"/>
                    <a:pt x="5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93"/>
            <p:cNvSpPr/>
            <p:nvPr/>
          </p:nvSpPr>
          <p:spPr>
            <a:xfrm>
              <a:off x="4706100" y="2872313"/>
              <a:ext cx="5175" cy="20625"/>
            </a:xfrm>
            <a:custGeom>
              <a:rect b="b" l="l" r="r" t="t"/>
              <a:pathLst>
                <a:path extrusionOk="0" h="825" w="207">
                  <a:moveTo>
                    <a:pt x="103" y="1"/>
                  </a:moveTo>
                  <a:cubicBezTo>
                    <a:pt x="46" y="1"/>
                    <a:pt x="0" y="48"/>
                    <a:pt x="0" y="105"/>
                  </a:cubicBezTo>
                  <a:lnTo>
                    <a:pt x="0" y="722"/>
                  </a:lnTo>
                  <a:cubicBezTo>
                    <a:pt x="0" y="779"/>
                    <a:pt x="46" y="825"/>
                    <a:pt x="103" y="825"/>
                  </a:cubicBezTo>
                  <a:cubicBezTo>
                    <a:pt x="160" y="825"/>
                    <a:pt x="206" y="779"/>
                    <a:pt x="206" y="722"/>
                  </a:cubicBezTo>
                  <a:lnTo>
                    <a:pt x="206" y="105"/>
                  </a:lnTo>
                  <a:cubicBezTo>
                    <a:pt x="206" y="48"/>
                    <a:pt x="160" y="1"/>
                    <a:pt x="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93"/>
            <p:cNvSpPr/>
            <p:nvPr/>
          </p:nvSpPr>
          <p:spPr>
            <a:xfrm>
              <a:off x="4794875" y="2965513"/>
              <a:ext cx="20625" cy="5175"/>
            </a:xfrm>
            <a:custGeom>
              <a:rect b="b" l="l" r="r" t="t"/>
              <a:pathLst>
                <a:path extrusionOk="0" h="207" w="825">
                  <a:moveTo>
                    <a:pt x="104" y="0"/>
                  </a:moveTo>
                  <a:cubicBezTo>
                    <a:pt x="46" y="0"/>
                    <a:pt x="0" y="46"/>
                    <a:pt x="0" y="103"/>
                  </a:cubicBezTo>
                  <a:cubicBezTo>
                    <a:pt x="0" y="159"/>
                    <a:pt x="46" y="206"/>
                    <a:pt x="104" y="206"/>
                  </a:cubicBezTo>
                  <a:lnTo>
                    <a:pt x="722" y="206"/>
                  </a:lnTo>
                  <a:cubicBezTo>
                    <a:pt x="778" y="206"/>
                    <a:pt x="824" y="159"/>
                    <a:pt x="824" y="103"/>
                  </a:cubicBezTo>
                  <a:cubicBezTo>
                    <a:pt x="824" y="46"/>
                    <a:pt x="778" y="0"/>
                    <a:pt x="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93"/>
            <p:cNvSpPr/>
            <p:nvPr/>
          </p:nvSpPr>
          <p:spPr>
            <a:xfrm>
              <a:off x="4706100" y="2903213"/>
              <a:ext cx="7800" cy="20400"/>
            </a:xfrm>
            <a:custGeom>
              <a:rect b="b" l="l" r="r" t="t"/>
              <a:pathLst>
                <a:path extrusionOk="0" h="816" w="312">
                  <a:moveTo>
                    <a:pt x="106" y="0"/>
                  </a:moveTo>
                  <a:cubicBezTo>
                    <a:pt x="105" y="0"/>
                    <a:pt x="103" y="0"/>
                    <a:pt x="101" y="1"/>
                  </a:cubicBezTo>
                  <a:cubicBezTo>
                    <a:pt x="45" y="2"/>
                    <a:pt x="0" y="49"/>
                    <a:pt x="2" y="106"/>
                  </a:cubicBezTo>
                  <a:cubicBezTo>
                    <a:pt x="9" y="321"/>
                    <a:pt x="40" y="534"/>
                    <a:pt x="98" y="740"/>
                  </a:cubicBezTo>
                  <a:cubicBezTo>
                    <a:pt x="111" y="786"/>
                    <a:pt x="153" y="815"/>
                    <a:pt x="197" y="815"/>
                  </a:cubicBezTo>
                  <a:cubicBezTo>
                    <a:pt x="206" y="815"/>
                    <a:pt x="215" y="814"/>
                    <a:pt x="226" y="811"/>
                  </a:cubicBezTo>
                  <a:cubicBezTo>
                    <a:pt x="280" y="796"/>
                    <a:pt x="311" y="738"/>
                    <a:pt x="297" y="683"/>
                  </a:cubicBezTo>
                  <a:cubicBezTo>
                    <a:pt x="243" y="494"/>
                    <a:pt x="214" y="298"/>
                    <a:pt x="208" y="100"/>
                  </a:cubicBezTo>
                  <a:cubicBezTo>
                    <a:pt x="206" y="45"/>
                    <a:pt x="160" y="0"/>
                    <a:pt x="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93"/>
            <p:cNvSpPr/>
            <p:nvPr/>
          </p:nvSpPr>
          <p:spPr>
            <a:xfrm>
              <a:off x="4825750" y="2965513"/>
              <a:ext cx="17100" cy="5175"/>
            </a:xfrm>
            <a:custGeom>
              <a:rect b="b" l="l" r="r" t="t"/>
              <a:pathLst>
                <a:path extrusionOk="0" h="207" w="684">
                  <a:moveTo>
                    <a:pt x="103" y="0"/>
                  </a:moveTo>
                  <a:cubicBezTo>
                    <a:pt x="47" y="0"/>
                    <a:pt x="1" y="46"/>
                    <a:pt x="1" y="103"/>
                  </a:cubicBezTo>
                  <a:cubicBezTo>
                    <a:pt x="1" y="159"/>
                    <a:pt x="47" y="206"/>
                    <a:pt x="103" y="206"/>
                  </a:cubicBezTo>
                  <a:lnTo>
                    <a:pt x="580" y="206"/>
                  </a:lnTo>
                  <a:cubicBezTo>
                    <a:pt x="638" y="206"/>
                    <a:pt x="684" y="159"/>
                    <a:pt x="684" y="103"/>
                  </a:cubicBezTo>
                  <a:cubicBezTo>
                    <a:pt x="684" y="46"/>
                    <a:pt x="638" y="0"/>
                    <a:pt x="5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93"/>
            <p:cNvSpPr/>
            <p:nvPr/>
          </p:nvSpPr>
          <p:spPr>
            <a:xfrm>
              <a:off x="4763900" y="2965163"/>
              <a:ext cx="20700" cy="5475"/>
            </a:xfrm>
            <a:custGeom>
              <a:rect b="b" l="l" r="r" t="t"/>
              <a:pathLst>
                <a:path extrusionOk="0" h="219" w="828">
                  <a:moveTo>
                    <a:pt x="110" y="1"/>
                  </a:moveTo>
                  <a:cubicBezTo>
                    <a:pt x="57" y="1"/>
                    <a:pt x="11" y="41"/>
                    <a:pt x="5" y="94"/>
                  </a:cubicBezTo>
                  <a:cubicBezTo>
                    <a:pt x="1" y="151"/>
                    <a:pt x="41" y="201"/>
                    <a:pt x="99" y="207"/>
                  </a:cubicBezTo>
                  <a:cubicBezTo>
                    <a:pt x="186" y="214"/>
                    <a:pt x="276" y="219"/>
                    <a:pt x="365" y="219"/>
                  </a:cubicBezTo>
                  <a:lnTo>
                    <a:pt x="725" y="219"/>
                  </a:lnTo>
                  <a:cubicBezTo>
                    <a:pt x="782" y="219"/>
                    <a:pt x="828" y="173"/>
                    <a:pt x="828" y="117"/>
                  </a:cubicBezTo>
                  <a:cubicBezTo>
                    <a:pt x="828" y="60"/>
                    <a:pt x="782" y="14"/>
                    <a:pt x="725" y="14"/>
                  </a:cubicBezTo>
                  <a:lnTo>
                    <a:pt x="365" y="14"/>
                  </a:lnTo>
                  <a:cubicBezTo>
                    <a:pt x="284" y="14"/>
                    <a:pt x="201" y="10"/>
                    <a:pt x="118" y="1"/>
                  </a:cubicBezTo>
                  <a:cubicBezTo>
                    <a:pt x="115" y="1"/>
                    <a:pt x="112" y="1"/>
                    <a:pt x="1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93"/>
            <p:cNvSpPr/>
            <p:nvPr/>
          </p:nvSpPr>
          <p:spPr>
            <a:xfrm>
              <a:off x="4734825" y="2954988"/>
              <a:ext cx="19675" cy="12000"/>
            </a:xfrm>
            <a:custGeom>
              <a:rect b="b" l="l" r="r" t="t"/>
              <a:pathLst>
                <a:path extrusionOk="0" h="480" w="787">
                  <a:moveTo>
                    <a:pt x="119" y="0"/>
                  </a:moveTo>
                  <a:cubicBezTo>
                    <a:pt x="85" y="0"/>
                    <a:pt x="52" y="16"/>
                    <a:pt x="32" y="47"/>
                  </a:cubicBezTo>
                  <a:cubicBezTo>
                    <a:pt x="1" y="94"/>
                    <a:pt x="14" y="159"/>
                    <a:pt x="62" y="190"/>
                  </a:cubicBezTo>
                  <a:cubicBezTo>
                    <a:pt x="241" y="307"/>
                    <a:pt x="435" y="404"/>
                    <a:pt x="636" y="473"/>
                  </a:cubicBezTo>
                  <a:cubicBezTo>
                    <a:pt x="647" y="478"/>
                    <a:pt x="659" y="479"/>
                    <a:pt x="671" y="479"/>
                  </a:cubicBezTo>
                  <a:cubicBezTo>
                    <a:pt x="712" y="479"/>
                    <a:pt x="752" y="454"/>
                    <a:pt x="767" y="411"/>
                  </a:cubicBezTo>
                  <a:cubicBezTo>
                    <a:pt x="786" y="358"/>
                    <a:pt x="758" y="298"/>
                    <a:pt x="705" y="279"/>
                  </a:cubicBezTo>
                  <a:lnTo>
                    <a:pt x="705" y="281"/>
                  </a:lnTo>
                  <a:cubicBezTo>
                    <a:pt x="519" y="214"/>
                    <a:pt x="340" y="127"/>
                    <a:pt x="176" y="17"/>
                  </a:cubicBezTo>
                  <a:cubicBezTo>
                    <a:pt x="158" y="6"/>
                    <a:pt x="139" y="0"/>
                    <a:pt x="1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93"/>
            <p:cNvSpPr/>
            <p:nvPr/>
          </p:nvSpPr>
          <p:spPr>
            <a:xfrm>
              <a:off x="4713950" y="2932663"/>
              <a:ext cx="14900" cy="17575"/>
            </a:xfrm>
            <a:custGeom>
              <a:rect b="b" l="l" r="r" t="t"/>
              <a:pathLst>
                <a:path extrusionOk="0" h="703" w="596">
                  <a:moveTo>
                    <a:pt x="119" y="0"/>
                  </a:moveTo>
                  <a:cubicBezTo>
                    <a:pt x="102" y="0"/>
                    <a:pt x="84" y="5"/>
                    <a:pt x="69" y="14"/>
                  </a:cubicBezTo>
                  <a:cubicBezTo>
                    <a:pt x="18" y="42"/>
                    <a:pt x="0" y="104"/>
                    <a:pt x="29" y="154"/>
                  </a:cubicBezTo>
                  <a:cubicBezTo>
                    <a:pt x="134" y="340"/>
                    <a:pt x="261" y="514"/>
                    <a:pt x="408" y="670"/>
                  </a:cubicBezTo>
                  <a:cubicBezTo>
                    <a:pt x="427" y="692"/>
                    <a:pt x="455" y="703"/>
                    <a:pt x="482" y="703"/>
                  </a:cubicBezTo>
                  <a:cubicBezTo>
                    <a:pt x="507" y="703"/>
                    <a:pt x="534" y="694"/>
                    <a:pt x="553" y="676"/>
                  </a:cubicBezTo>
                  <a:cubicBezTo>
                    <a:pt x="594" y="636"/>
                    <a:pt x="596" y="571"/>
                    <a:pt x="557" y="529"/>
                  </a:cubicBezTo>
                  <a:cubicBezTo>
                    <a:pt x="423" y="385"/>
                    <a:pt x="306" y="224"/>
                    <a:pt x="208" y="52"/>
                  </a:cubicBezTo>
                  <a:cubicBezTo>
                    <a:pt x="190" y="19"/>
                    <a:pt x="155" y="0"/>
                    <a:pt x="1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193"/>
            <p:cNvSpPr/>
            <p:nvPr/>
          </p:nvSpPr>
          <p:spPr>
            <a:xfrm>
              <a:off x="5291650" y="2515388"/>
              <a:ext cx="13125" cy="18775"/>
            </a:xfrm>
            <a:custGeom>
              <a:rect b="b" l="l" r="r" t="t"/>
              <a:pathLst>
                <a:path extrusionOk="0" h="751" w="525">
                  <a:moveTo>
                    <a:pt x="118" y="1"/>
                  </a:moveTo>
                  <a:cubicBezTo>
                    <a:pt x="105" y="1"/>
                    <a:pt x="91" y="4"/>
                    <a:pt x="77" y="10"/>
                  </a:cubicBezTo>
                  <a:cubicBezTo>
                    <a:pt x="26" y="32"/>
                    <a:pt x="0" y="93"/>
                    <a:pt x="24" y="145"/>
                  </a:cubicBezTo>
                  <a:cubicBezTo>
                    <a:pt x="107" y="339"/>
                    <a:pt x="208" y="527"/>
                    <a:pt x="322" y="703"/>
                  </a:cubicBezTo>
                  <a:cubicBezTo>
                    <a:pt x="341" y="734"/>
                    <a:pt x="374" y="751"/>
                    <a:pt x="408" y="751"/>
                  </a:cubicBezTo>
                  <a:cubicBezTo>
                    <a:pt x="427" y="751"/>
                    <a:pt x="446" y="746"/>
                    <a:pt x="464" y="734"/>
                  </a:cubicBezTo>
                  <a:cubicBezTo>
                    <a:pt x="511" y="703"/>
                    <a:pt x="525" y="640"/>
                    <a:pt x="495" y="592"/>
                  </a:cubicBezTo>
                  <a:cubicBezTo>
                    <a:pt x="387" y="425"/>
                    <a:pt x="291" y="247"/>
                    <a:pt x="212" y="63"/>
                  </a:cubicBezTo>
                  <a:cubicBezTo>
                    <a:pt x="196" y="25"/>
                    <a:pt x="158" y="1"/>
                    <a:pt x="1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193"/>
            <p:cNvSpPr/>
            <p:nvPr/>
          </p:nvSpPr>
          <p:spPr>
            <a:xfrm>
              <a:off x="5308350" y="2541238"/>
              <a:ext cx="17025" cy="15750"/>
            </a:xfrm>
            <a:custGeom>
              <a:rect b="b" l="l" r="r" t="t"/>
              <a:pathLst>
                <a:path extrusionOk="0" h="630" w="681">
                  <a:moveTo>
                    <a:pt x="115" y="1"/>
                  </a:moveTo>
                  <a:cubicBezTo>
                    <a:pt x="90" y="1"/>
                    <a:pt x="66" y="10"/>
                    <a:pt x="46" y="28"/>
                  </a:cubicBezTo>
                  <a:cubicBezTo>
                    <a:pt x="3" y="65"/>
                    <a:pt x="0" y="130"/>
                    <a:pt x="39" y="173"/>
                  </a:cubicBezTo>
                  <a:cubicBezTo>
                    <a:pt x="180" y="328"/>
                    <a:pt x="335" y="475"/>
                    <a:pt x="500" y="607"/>
                  </a:cubicBezTo>
                  <a:cubicBezTo>
                    <a:pt x="519" y="622"/>
                    <a:pt x="541" y="629"/>
                    <a:pt x="563" y="629"/>
                  </a:cubicBezTo>
                  <a:cubicBezTo>
                    <a:pt x="595" y="629"/>
                    <a:pt x="624" y="616"/>
                    <a:pt x="645" y="591"/>
                  </a:cubicBezTo>
                  <a:cubicBezTo>
                    <a:pt x="680" y="546"/>
                    <a:pt x="673" y="481"/>
                    <a:pt x="629" y="446"/>
                  </a:cubicBezTo>
                  <a:cubicBezTo>
                    <a:pt x="472" y="321"/>
                    <a:pt x="325" y="183"/>
                    <a:pt x="192" y="35"/>
                  </a:cubicBezTo>
                  <a:cubicBezTo>
                    <a:pt x="171" y="12"/>
                    <a:pt x="143" y="1"/>
                    <a:pt x="1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93"/>
            <p:cNvSpPr/>
            <p:nvPr/>
          </p:nvSpPr>
          <p:spPr>
            <a:xfrm>
              <a:off x="5332275" y="2560388"/>
              <a:ext cx="19875" cy="11600"/>
            </a:xfrm>
            <a:custGeom>
              <a:rect b="b" l="l" r="r" t="t"/>
              <a:pathLst>
                <a:path extrusionOk="0" h="464" w="795">
                  <a:moveTo>
                    <a:pt x="119" y="1"/>
                  </a:moveTo>
                  <a:cubicBezTo>
                    <a:pt x="83" y="1"/>
                    <a:pt x="48" y="20"/>
                    <a:pt x="29" y="54"/>
                  </a:cubicBezTo>
                  <a:cubicBezTo>
                    <a:pt x="1" y="103"/>
                    <a:pt x="18" y="167"/>
                    <a:pt x="69" y="194"/>
                  </a:cubicBezTo>
                  <a:cubicBezTo>
                    <a:pt x="252" y="297"/>
                    <a:pt x="446" y="386"/>
                    <a:pt x="643" y="457"/>
                  </a:cubicBezTo>
                  <a:cubicBezTo>
                    <a:pt x="655" y="462"/>
                    <a:pt x="667" y="463"/>
                    <a:pt x="679" y="463"/>
                  </a:cubicBezTo>
                  <a:cubicBezTo>
                    <a:pt x="721" y="463"/>
                    <a:pt x="761" y="438"/>
                    <a:pt x="775" y="395"/>
                  </a:cubicBezTo>
                  <a:cubicBezTo>
                    <a:pt x="795" y="342"/>
                    <a:pt x="768" y="282"/>
                    <a:pt x="715" y="263"/>
                  </a:cubicBezTo>
                  <a:cubicBezTo>
                    <a:pt x="526" y="197"/>
                    <a:pt x="343" y="112"/>
                    <a:pt x="169" y="14"/>
                  </a:cubicBezTo>
                  <a:cubicBezTo>
                    <a:pt x="153" y="5"/>
                    <a:pt x="136"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93"/>
            <p:cNvSpPr/>
            <p:nvPr/>
          </p:nvSpPr>
          <p:spPr>
            <a:xfrm>
              <a:off x="5284325" y="2392963"/>
              <a:ext cx="5150" cy="20600"/>
            </a:xfrm>
            <a:custGeom>
              <a:rect b="b" l="l" r="r" t="t"/>
              <a:pathLst>
                <a:path extrusionOk="0" h="824" w="206">
                  <a:moveTo>
                    <a:pt x="102" y="0"/>
                  </a:moveTo>
                  <a:cubicBezTo>
                    <a:pt x="46" y="0"/>
                    <a:pt x="0" y="46"/>
                    <a:pt x="0" y="104"/>
                  </a:cubicBezTo>
                  <a:lnTo>
                    <a:pt x="0" y="722"/>
                  </a:lnTo>
                  <a:cubicBezTo>
                    <a:pt x="0" y="778"/>
                    <a:pt x="46" y="824"/>
                    <a:pt x="102" y="824"/>
                  </a:cubicBezTo>
                  <a:cubicBezTo>
                    <a:pt x="160" y="824"/>
                    <a:pt x="206" y="778"/>
                    <a:pt x="206" y="722"/>
                  </a:cubicBezTo>
                  <a:lnTo>
                    <a:pt x="206" y="104"/>
                  </a:lnTo>
                  <a:cubicBezTo>
                    <a:pt x="206" y="46"/>
                    <a:pt x="160" y="0"/>
                    <a:pt x="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93"/>
            <p:cNvSpPr/>
            <p:nvPr/>
          </p:nvSpPr>
          <p:spPr>
            <a:xfrm>
              <a:off x="5361300" y="2570838"/>
              <a:ext cx="20775" cy="6700"/>
            </a:xfrm>
            <a:custGeom>
              <a:rect b="b" l="l" r="r" t="t"/>
              <a:pathLst>
                <a:path extrusionOk="0" h="268" w="831">
                  <a:moveTo>
                    <a:pt x="112" y="1"/>
                  </a:moveTo>
                  <a:cubicBezTo>
                    <a:pt x="64" y="1"/>
                    <a:pt x="21" y="35"/>
                    <a:pt x="11" y="85"/>
                  </a:cubicBezTo>
                  <a:cubicBezTo>
                    <a:pt x="1" y="140"/>
                    <a:pt x="38" y="195"/>
                    <a:pt x="94" y="205"/>
                  </a:cubicBezTo>
                  <a:cubicBezTo>
                    <a:pt x="302" y="242"/>
                    <a:pt x="514" y="264"/>
                    <a:pt x="724" y="267"/>
                  </a:cubicBezTo>
                  <a:lnTo>
                    <a:pt x="727" y="267"/>
                  </a:lnTo>
                  <a:cubicBezTo>
                    <a:pt x="782" y="267"/>
                    <a:pt x="828" y="223"/>
                    <a:pt x="829" y="167"/>
                  </a:cubicBezTo>
                  <a:cubicBezTo>
                    <a:pt x="831" y="110"/>
                    <a:pt x="785" y="63"/>
                    <a:pt x="728" y="62"/>
                  </a:cubicBezTo>
                  <a:cubicBezTo>
                    <a:pt x="528" y="59"/>
                    <a:pt x="327" y="38"/>
                    <a:pt x="131" y="2"/>
                  </a:cubicBezTo>
                  <a:cubicBezTo>
                    <a:pt x="125" y="1"/>
                    <a:pt x="119" y="1"/>
                    <a:pt x="1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93"/>
            <p:cNvSpPr/>
            <p:nvPr/>
          </p:nvSpPr>
          <p:spPr>
            <a:xfrm>
              <a:off x="5284500" y="2485588"/>
              <a:ext cx="8025" cy="20350"/>
            </a:xfrm>
            <a:custGeom>
              <a:rect b="b" l="l" r="r" t="t"/>
              <a:pathLst>
                <a:path extrusionOk="0" h="814" w="321">
                  <a:moveTo>
                    <a:pt x="108" y="0"/>
                  </a:moveTo>
                  <a:cubicBezTo>
                    <a:pt x="105" y="0"/>
                    <a:pt x="103" y="0"/>
                    <a:pt x="100" y="0"/>
                  </a:cubicBezTo>
                  <a:cubicBezTo>
                    <a:pt x="43" y="5"/>
                    <a:pt x="0" y="54"/>
                    <a:pt x="5" y="112"/>
                  </a:cubicBezTo>
                  <a:cubicBezTo>
                    <a:pt x="21" y="322"/>
                    <a:pt x="55" y="532"/>
                    <a:pt x="107" y="737"/>
                  </a:cubicBezTo>
                  <a:cubicBezTo>
                    <a:pt x="119" y="783"/>
                    <a:pt x="160" y="814"/>
                    <a:pt x="206" y="814"/>
                  </a:cubicBezTo>
                  <a:cubicBezTo>
                    <a:pt x="215" y="814"/>
                    <a:pt x="223" y="814"/>
                    <a:pt x="232" y="811"/>
                  </a:cubicBezTo>
                  <a:cubicBezTo>
                    <a:pt x="286" y="797"/>
                    <a:pt x="320" y="743"/>
                    <a:pt x="307" y="686"/>
                  </a:cubicBezTo>
                  <a:cubicBezTo>
                    <a:pt x="258" y="494"/>
                    <a:pt x="226" y="294"/>
                    <a:pt x="211" y="95"/>
                  </a:cubicBezTo>
                  <a:cubicBezTo>
                    <a:pt x="207" y="40"/>
                    <a:pt x="162" y="0"/>
                    <a:pt x="1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93"/>
            <p:cNvSpPr/>
            <p:nvPr/>
          </p:nvSpPr>
          <p:spPr>
            <a:xfrm>
              <a:off x="5284325" y="2454688"/>
              <a:ext cx="5150" cy="20625"/>
            </a:xfrm>
            <a:custGeom>
              <a:rect b="b" l="l" r="r" t="t"/>
              <a:pathLst>
                <a:path extrusionOk="0" h="825" w="206">
                  <a:moveTo>
                    <a:pt x="102" y="1"/>
                  </a:moveTo>
                  <a:cubicBezTo>
                    <a:pt x="46" y="1"/>
                    <a:pt x="0" y="48"/>
                    <a:pt x="0" y="105"/>
                  </a:cubicBezTo>
                  <a:lnTo>
                    <a:pt x="0" y="722"/>
                  </a:lnTo>
                  <a:cubicBezTo>
                    <a:pt x="0" y="779"/>
                    <a:pt x="46" y="825"/>
                    <a:pt x="102" y="825"/>
                  </a:cubicBezTo>
                  <a:cubicBezTo>
                    <a:pt x="160" y="825"/>
                    <a:pt x="206" y="779"/>
                    <a:pt x="206" y="722"/>
                  </a:cubicBezTo>
                  <a:lnTo>
                    <a:pt x="206" y="105"/>
                  </a:lnTo>
                  <a:cubicBezTo>
                    <a:pt x="206" y="48"/>
                    <a:pt x="160" y="1"/>
                    <a:pt x="1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93"/>
            <p:cNvSpPr/>
            <p:nvPr/>
          </p:nvSpPr>
          <p:spPr>
            <a:xfrm>
              <a:off x="5284325" y="2423838"/>
              <a:ext cx="5150" cy="20625"/>
            </a:xfrm>
            <a:custGeom>
              <a:rect b="b" l="l" r="r" t="t"/>
              <a:pathLst>
                <a:path extrusionOk="0" h="825" w="206">
                  <a:moveTo>
                    <a:pt x="102" y="1"/>
                  </a:moveTo>
                  <a:cubicBezTo>
                    <a:pt x="46" y="1"/>
                    <a:pt x="0" y="47"/>
                    <a:pt x="0" y="103"/>
                  </a:cubicBezTo>
                  <a:lnTo>
                    <a:pt x="0" y="721"/>
                  </a:lnTo>
                  <a:cubicBezTo>
                    <a:pt x="0" y="779"/>
                    <a:pt x="46" y="825"/>
                    <a:pt x="102" y="825"/>
                  </a:cubicBezTo>
                  <a:cubicBezTo>
                    <a:pt x="160" y="825"/>
                    <a:pt x="206" y="779"/>
                    <a:pt x="206" y="721"/>
                  </a:cubicBezTo>
                  <a:lnTo>
                    <a:pt x="206" y="103"/>
                  </a:lnTo>
                  <a:cubicBezTo>
                    <a:pt x="206" y="47"/>
                    <a:pt x="160" y="1"/>
                    <a:pt x="1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93"/>
            <p:cNvSpPr/>
            <p:nvPr/>
          </p:nvSpPr>
          <p:spPr>
            <a:xfrm>
              <a:off x="5518500" y="2636213"/>
              <a:ext cx="9475" cy="20100"/>
            </a:xfrm>
            <a:custGeom>
              <a:rect b="b" l="l" r="r" t="t"/>
              <a:pathLst>
                <a:path extrusionOk="0" h="804" w="379">
                  <a:moveTo>
                    <a:pt x="117" y="1"/>
                  </a:moveTo>
                  <a:cubicBezTo>
                    <a:pt x="106" y="1"/>
                    <a:pt x="94" y="2"/>
                    <a:pt x="83" y="7"/>
                  </a:cubicBezTo>
                  <a:cubicBezTo>
                    <a:pt x="28" y="24"/>
                    <a:pt x="0" y="84"/>
                    <a:pt x="18" y="137"/>
                  </a:cubicBezTo>
                  <a:cubicBezTo>
                    <a:pt x="83" y="325"/>
                    <a:pt x="132" y="521"/>
                    <a:pt x="166" y="718"/>
                  </a:cubicBezTo>
                  <a:cubicBezTo>
                    <a:pt x="174" y="768"/>
                    <a:pt x="218" y="804"/>
                    <a:pt x="267" y="804"/>
                  </a:cubicBezTo>
                  <a:cubicBezTo>
                    <a:pt x="273" y="804"/>
                    <a:pt x="279" y="804"/>
                    <a:pt x="285" y="802"/>
                  </a:cubicBezTo>
                  <a:cubicBezTo>
                    <a:pt x="341" y="793"/>
                    <a:pt x="378" y="740"/>
                    <a:pt x="369" y="684"/>
                  </a:cubicBezTo>
                  <a:cubicBezTo>
                    <a:pt x="334" y="476"/>
                    <a:pt x="282" y="269"/>
                    <a:pt x="214" y="70"/>
                  </a:cubicBezTo>
                  <a:cubicBezTo>
                    <a:pt x="198" y="28"/>
                    <a:pt x="159" y="1"/>
                    <a:pt x="1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93"/>
            <p:cNvSpPr/>
            <p:nvPr/>
          </p:nvSpPr>
          <p:spPr>
            <a:xfrm>
              <a:off x="5503900" y="2609188"/>
              <a:ext cx="14300" cy="18100"/>
            </a:xfrm>
            <a:custGeom>
              <a:rect b="b" l="l" r="r" t="t"/>
              <a:pathLst>
                <a:path extrusionOk="0" h="724" w="572">
                  <a:moveTo>
                    <a:pt x="116" y="0"/>
                  </a:moveTo>
                  <a:cubicBezTo>
                    <a:pt x="95" y="0"/>
                    <a:pt x="73" y="7"/>
                    <a:pt x="54" y="21"/>
                  </a:cubicBezTo>
                  <a:cubicBezTo>
                    <a:pt x="10" y="56"/>
                    <a:pt x="1" y="122"/>
                    <a:pt x="36" y="166"/>
                  </a:cubicBezTo>
                  <a:cubicBezTo>
                    <a:pt x="158" y="325"/>
                    <a:pt x="267" y="493"/>
                    <a:pt x="362" y="668"/>
                  </a:cubicBezTo>
                  <a:cubicBezTo>
                    <a:pt x="381" y="704"/>
                    <a:pt x="417" y="723"/>
                    <a:pt x="454" y="723"/>
                  </a:cubicBezTo>
                  <a:cubicBezTo>
                    <a:pt x="470" y="723"/>
                    <a:pt x="487" y="719"/>
                    <a:pt x="503" y="710"/>
                  </a:cubicBezTo>
                  <a:cubicBezTo>
                    <a:pt x="552" y="683"/>
                    <a:pt x="571" y="621"/>
                    <a:pt x="544" y="570"/>
                  </a:cubicBezTo>
                  <a:cubicBezTo>
                    <a:pt x="444" y="385"/>
                    <a:pt x="328" y="206"/>
                    <a:pt x="199" y="40"/>
                  </a:cubicBezTo>
                  <a:cubicBezTo>
                    <a:pt x="178" y="14"/>
                    <a:pt x="148" y="0"/>
                    <a:pt x="1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93"/>
            <p:cNvSpPr/>
            <p:nvPr/>
          </p:nvSpPr>
          <p:spPr>
            <a:xfrm>
              <a:off x="5392300" y="2572388"/>
              <a:ext cx="20625" cy="5175"/>
            </a:xfrm>
            <a:custGeom>
              <a:rect b="b" l="l" r="r" t="t"/>
              <a:pathLst>
                <a:path extrusionOk="0" h="207" w="825">
                  <a:moveTo>
                    <a:pt x="105" y="1"/>
                  </a:moveTo>
                  <a:cubicBezTo>
                    <a:pt x="47" y="1"/>
                    <a:pt x="1" y="47"/>
                    <a:pt x="1" y="103"/>
                  </a:cubicBezTo>
                  <a:cubicBezTo>
                    <a:pt x="1" y="161"/>
                    <a:pt x="47" y="207"/>
                    <a:pt x="105" y="207"/>
                  </a:cubicBezTo>
                  <a:lnTo>
                    <a:pt x="721" y="207"/>
                  </a:lnTo>
                  <a:cubicBezTo>
                    <a:pt x="779" y="207"/>
                    <a:pt x="825" y="161"/>
                    <a:pt x="825" y="103"/>
                  </a:cubicBezTo>
                  <a:cubicBezTo>
                    <a:pt x="825" y="47"/>
                    <a:pt x="779" y="1"/>
                    <a:pt x="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93"/>
            <p:cNvSpPr/>
            <p:nvPr/>
          </p:nvSpPr>
          <p:spPr>
            <a:xfrm>
              <a:off x="5423200" y="2572388"/>
              <a:ext cx="20700" cy="5625"/>
            </a:xfrm>
            <a:custGeom>
              <a:rect b="b" l="l" r="r" t="t"/>
              <a:pathLst>
                <a:path extrusionOk="0" h="225" w="828">
                  <a:moveTo>
                    <a:pt x="103" y="1"/>
                  </a:moveTo>
                  <a:cubicBezTo>
                    <a:pt x="46" y="1"/>
                    <a:pt x="1" y="47"/>
                    <a:pt x="1" y="103"/>
                  </a:cubicBezTo>
                  <a:cubicBezTo>
                    <a:pt x="1" y="161"/>
                    <a:pt x="46" y="207"/>
                    <a:pt x="103" y="207"/>
                  </a:cubicBezTo>
                  <a:lnTo>
                    <a:pt x="355" y="207"/>
                  </a:lnTo>
                  <a:cubicBezTo>
                    <a:pt x="473" y="207"/>
                    <a:pt x="592" y="213"/>
                    <a:pt x="710" y="223"/>
                  </a:cubicBezTo>
                  <a:cubicBezTo>
                    <a:pt x="713" y="225"/>
                    <a:pt x="716" y="225"/>
                    <a:pt x="719" y="225"/>
                  </a:cubicBezTo>
                  <a:cubicBezTo>
                    <a:pt x="772" y="225"/>
                    <a:pt x="817" y="185"/>
                    <a:pt x="823" y="131"/>
                  </a:cubicBezTo>
                  <a:cubicBezTo>
                    <a:pt x="827" y="75"/>
                    <a:pt x="786" y="25"/>
                    <a:pt x="729" y="19"/>
                  </a:cubicBezTo>
                  <a:cubicBezTo>
                    <a:pt x="605" y="7"/>
                    <a:pt x="479" y="1"/>
                    <a:pt x="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93"/>
            <p:cNvSpPr/>
            <p:nvPr/>
          </p:nvSpPr>
          <p:spPr>
            <a:xfrm>
              <a:off x="5453500" y="2575563"/>
              <a:ext cx="20325" cy="10350"/>
            </a:xfrm>
            <a:custGeom>
              <a:rect b="b" l="l" r="r" t="t"/>
              <a:pathLst>
                <a:path extrusionOk="0" h="414" w="813">
                  <a:moveTo>
                    <a:pt x="114" y="1"/>
                  </a:moveTo>
                  <a:cubicBezTo>
                    <a:pt x="69" y="1"/>
                    <a:pt x="28" y="31"/>
                    <a:pt x="15" y="77"/>
                  </a:cubicBezTo>
                  <a:cubicBezTo>
                    <a:pt x="0" y="132"/>
                    <a:pt x="33" y="188"/>
                    <a:pt x="88" y="203"/>
                  </a:cubicBezTo>
                  <a:cubicBezTo>
                    <a:pt x="280" y="253"/>
                    <a:pt x="471" y="321"/>
                    <a:pt x="654" y="404"/>
                  </a:cubicBezTo>
                  <a:cubicBezTo>
                    <a:pt x="667" y="410"/>
                    <a:pt x="682" y="413"/>
                    <a:pt x="695" y="413"/>
                  </a:cubicBezTo>
                  <a:cubicBezTo>
                    <a:pt x="735" y="413"/>
                    <a:pt x="772" y="391"/>
                    <a:pt x="789" y="353"/>
                  </a:cubicBezTo>
                  <a:cubicBezTo>
                    <a:pt x="812" y="301"/>
                    <a:pt x="790" y="240"/>
                    <a:pt x="738" y="216"/>
                  </a:cubicBezTo>
                  <a:cubicBezTo>
                    <a:pt x="546" y="129"/>
                    <a:pt x="344" y="58"/>
                    <a:pt x="141" y="4"/>
                  </a:cubicBezTo>
                  <a:cubicBezTo>
                    <a:pt x="132" y="2"/>
                    <a:pt x="123" y="1"/>
                    <a:pt x="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93"/>
            <p:cNvSpPr/>
            <p:nvPr/>
          </p:nvSpPr>
          <p:spPr>
            <a:xfrm>
              <a:off x="5481425" y="2588213"/>
              <a:ext cx="17875" cy="14725"/>
            </a:xfrm>
            <a:custGeom>
              <a:rect b="b" l="l" r="r" t="t"/>
              <a:pathLst>
                <a:path extrusionOk="0" h="589" w="715">
                  <a:moveTo>
                    <a:pt x="118" y="0"/>
                  </a:moveTo>
                  <a:cubicBezTo>
                    <a:pt x="85" y="0"/>
                    <a:pt x="52" y="17"/>
                    <a:pt x="32" y="47"/>
                  </a:cubicBezTo>
                  <a:cubicBezTo>
                    <a:pt x="0" y="94"/>
                    <a:pt x="14" y="158"/>
                    <a:pt x="61" y="189"/>
                  </a:cubicBezTo>
                  <a:cubicBezTo>
                    <a:pt x="227" y="300"/>
                    <a:pt x="386" y="424"/>
                    <a:pt x="531" y="562"/>
                  </a:cubicBezTo>
                  <a:cubicBezTo>
                    <a:pt x="552" y="580"/>
                    <a:pt x="575" y="589"/>
                    <a:pt x="600" y="589"/>
                  </a:cubicBezTo>
                  <a:cubicBezTo>
                    <a:pt x="629" y="589"/>
                    <a:pt x="657" y="578"/>
                    <a:pt x="676" y="556"/>
                  </a:cubicBezTo>
                  <a:cubicBezTo>
                    <a:pt x="714" y="515"/>
                    <a:pt x="713" y="449"/>
                    <a:pt x="672" y="411"/>
                  </a:cubicBezTo>
                  <a:cubicBezTo>
                    <a:pt x="517" y="267"/>
                    <a:pt x="350" y="135"/>
                    <a:pt x="175" y="18"/>
                  </a:cubicBezTo>
                  <a:cubicBezTo>
                    <a:pt x="158" y="6"/>
                    <a:pt x="138" y="0"/>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93"/>
            <p:cNvSpPr/>
            <p:nvPr/>
          </p:nvSpPr>
          <p:spPr>
            <a:xfrm>
              <a:off x="5902750" y="2795263"/>
              <a:ext cx="47850" cy="47800"/>
            </a:xfrm>
            <a:custGeom>
              <a:rect b="b" l="l" r="r" t="t"/>
              <a:pathLst>
                <a:path extrusionOk="0" h="1912" w="1914">
                  <a:moveTo>
                    <a:pt x="958" y="0"/>
                  </a:moveTo>
                  <a:cubicBezTo>
                    <a:pt x="835" y="0"/>
                    <a:pt x="737" y="98"/>
                    <a:pt x="737" y="221"/>
                  </a:cubicBezTo>
                  <a:lnTo>
                    <a:pt x="737" y="735"/>
                  </a:lnTo>
                  <a:lnTo>
                    <a:pt x="223" y="735"/>
                  </a:lnTo>
                  <a:cubicBezTo>
                    <a:pt x="161" y="735"/>
                    <a:pt x="106" y="760"/>
                    <a:pt x="66" y="800"/>
                  </a:cubicBezTo>
                  <a:cubicBezTo>
                    <a:pt x="26" y="840"/>
                    <a:pt x="1" y="895"/>
                    <a:pt x="1" y="956"/>
                  </a:cubicBezTo>
                  <a:cubicBezTo>
                    <a:pt x="1" y="1077"/>
                    <a:pt x="100" y="1176"/>
                    <a:pt x="223" y="1176"/>
                  </a:cubicBezTo>
                  <a:lnTo>
                    <a:pt x="737" y="1176"/>
                  </a:lnTo>
                  <a:lnTo>
                    <a:pt x="737" y="1692"/>
                  </a:lnTo>
                  <a:cubicBezTo>
                    <a:pt x="737" y="1813"/>
                    <a:pt x="835" y="1911"/>
                    <a:pt x="958" y="1911"/>
                  </a:cubicBezTo>
                  <a:cubicBezTo>
                    <a:pt x="1079" y="1911"/>
                    <a:pt x="1178" y="1813"/>
                    <a:pt x="1178" y="1692"/>
                  </a:cubicBezTo>
                  <a:lnTo>
                    <a:pt x="1178" y="1176"/>
                  </a:lnTo>
                  <a:lnTo>
                    <a:pt x="1692" y="1176"/>
                  </a:lnTo>
                  <a:cubicBezTo>
                    <a:pt x="1815" y="1176"/>
                    <a:pt x="1913" y="1077"/>
                    <a:pt x="1913" y="956"/>
                  </a:cubicBezTo>
                  <a:cubicBezTo>
                    <a:pt x="1913" y="834"/>
                    <a:pt x="1815" y="735"/>
                    <a:pt x="1692" y="735"/>
                  </a:cubicBezTo>
                  <a:lnTo>
                    <a:pt x="1178" y="735"/>
                  </a:lnTo>
                  <a:lnTo>
                    <a:pt x="1178" y="221"/>
                  </a:lnTo>
                  <a:cubicBezTo>
                    <a:pt x="1178" y="159"/>
                    <a:pt x="1153" y="104"/>
                    <a:pt x="1113" y="64"/>
                  </a:cubicBezTo>
                  <a:cubicBezTo>
                    <a:pt x="1073" y="24"/>
                    <a:pt x="1018" y="0"/>
                    <a:pt x="9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93"/>
            <p:cNvSpPr/>
            <p:nvPr/>
          </p:nvSpPr>
          <p:spPr>
            <a:xfrm>
              <a:off x="4711325" y="3241538"/>
              <a:ext cx="47825" cy="47850"/>
            </a:xfrm>
            <a:custGeom>
              <a:rect b="b" l="l" r="r" t="t"/>
              <a:pathLst>
                <a:path extrusionOk="0" h="1914" w="1913">
                  <a:moveTo>
                    <a:pt x="956" y="1"/>
                  </a:moveTo>
                  <a:cubicBezTo>
                    <a:pt x="834" y="1"/>
                    <a:pt x="735" y="100"/>
                    <a:pt x="735" y="222"/>
                  </a:cubicBezTo>
                  <a:lnTo>
                    <a:pt x="735" y="737"/>
                  </a:lnTo>
                  <a:lnTo>
                    <a:pt x="221" y="737"/>
                  </a:lnTo>
                  <a:cubicBezTo>
                    <a:pt x="160" y="737"/>
                    <a:pt x="104" y="761"/>
                    <a:pt x="64" y="801"/>
                  </a:cubicBezTo>
                  <a:cubicBezTo>
                    <a:pt x="24" y="841"/>
                    <a:pt x="0" y="897"/>
                    <a:pt x="0" y="958"/>
                  </a:cubicBezTo>
                  <a:cubicBezTo>
                    <a:pt x="0" y="1079"/>
                    <a:pt x="98" y="1179"/>
                    <a:pt x="221" y="1179"/>
                  </a:cubicBezTo>
                  <a:lnTo>
                    <a:pt x="735" y="1179"/>
                  </a:lnTo>
                  <a:lnTo>
                    <a:pt x="735" y="1693"/>
                  </a:lnTo>
                  <a:cubicBezTo>
                    <a:pt x="735" y="1816"/>
                    <a:pt x="834" y="1913"/>
                    <a:pt x="956" y="1913"/>
                  </a:cubicBezTo>
                  <a:cubicBezTo>
                    <a:pt x="1077" y="1913"/>
                    <a:pt x="1177" y="1816"/>
                    <a:pt x="1177" y="1693"/>
                  </a:cubicBezTo>
                  <a:lnTo>
                    <a:pt x="1177" y="1179"/>
                  </a:lnTo>
                  <a:lnTo>
                    <a:pt x="1692" y="1179"/>
                  </a:lnTo>
                  <a:cubicBezTo>
                    <a:pt x="1814" y="1179"/>
                    <a:pt x="1913" y="1079"/>
                    <a:pt x="1913" y="958"/>
                  </a:cubicBezTo>
                  <a:cubicBezTo>
                    <a:pt x="1913" y="836"/>
                    <a:pt x="1814" y="737"/>
                    <a:pt x="1692" y="737"/>
                  </a:cubicBezTo>
                  <a:lnTo>
                    <a:pt x="1177" y="737"/>
                  </a:lnTo>
                  <a:lnTo>
                    <a:pt x="1177" y="222"/>
                  </a:lnTo>
                  <a:cubicBezTo>
                    <a:pt x="1177" y="161"/>
                    <a:pt x="1151" y="106"/>
                    <a:pt x="1111" y="66"/>
                  </a:cubicBezTo>
                  <a:cubicBezTo>
                    <a:pt x="1071" y="26"/>
                    <a:pt x="1017" y="1"/>
                    <a:pt x="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93"/>
            <p:cNvSpPr/>
            <p:nvPr/>
          </p:nvSpPr>
          <p:spPr>
            <a:xfrm>
              <a:off x="4844425" y="2667888"/>
              <a:ext cx="223175" cy="409800"/>
            </a:xfrm>
            <a:custGeom>
              <a:rect b="b" l="l" r="r" t="t"/>
              <a:pathLst>
                <a:path extrusionOk="0" h="16392" w="8927">
                  <a:moveTo>
                    <a:pt x="301" y="0"/>
                  </a:moveTo>
                  <a:cubicBezTo>
                    <a:pt x="135" y="0"/>
                    <a:pt x="1" y="135"/>
                    <a:pt x="1" y="301"/>
                  </a:cubicBezTo>
                  <a:lnTo>
                    <a:pt x="1" y="16089"/>
                  </a:lnTo>
                  <a:cubicBezTo>
                    <a:pt x="1" y="16256"/>
                    <a:pt x="135" y="16391"/>
                    <a:pt x="301" y="16391"/>
                  </a:cubicBezTo>
                  <a:lnTo>
                    <a:pt x="8926" y="16391"/>
                  </a:lnTo>
                  <a:lnTo>
                    <a:pt x="89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93"/>
            <p:cNvSpPr/>
            <p:nvPr/>
          </p:nvSpPr>
          <p:spPr>
            <a:xfrm>
              <a:off x="5370200" y="2667888"/>
              <a:ext cx="223200" cy="409800"/>
            </a:xfrm>
            <a:custGeom>
              <a:rect b="b" l="l" r="r" t="t"/>
              <a:pathLst>
                <a:path extrusionOk="0" h="16392" w="8928">
                  <a:moveTo>
                    <a:pt x="1" y="0"/>
                  </a:moveTo>
                  <a:lnTo>
                    <a:pt x="1" y="16391"/>
                  </a:lnTo>
                  <a:lnTo>
                    <a:pt x="8626" y="16391"/>
                  </a:lnTo>
                  <a:cubicBezTo>
                    <a:pt x="8793" y="16391"/>
                    <a:pt x="8928" y="16256"/>
                    <a:pt x="8928" y="16089"/>
                  </a:cubicBezTo>
                  <a:lnTo>
                    <a:pt x="8928" y="301"/>
                  </a:lnTo>
                  <a:cubicBezTo>
                    <a:pt x="8928" y="135"/>
                    <a:pt x="8793" y="0"/>
                    <a:pt x="8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93"/>
            <p:cNvSpPr/>
            <p:nvPr/>
          </p:nvSpPr>
          <p:spPr>
            <a:xfrm>
              <a:off x="5075675" y="2667888"/>
              <a:ext cx="284875" cy="409800"/>
            </a:xfrm>
            <a:custGeom>
              <a:rect b="b" l="l" r="r" t="t"/>
              <a:pathLst>
                <a:path extrusionOk="0" h="16392" w="11395">
                  <a:moveTo>
                    <a:pt x="1" y="0"/>
                  </a:moveTo>
                  <a:lnTo>
                    <a:pt x="1" y="16391"/>
                  </a:lnTo>
                  <a:lnTo>
                    <a:pt x="11395" y="16391"/>
                  </a:lnTo>
                  <a:lnTo>
                    <a:pt x="113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93"/>
            <p:cNvSpPr/>
            <p:nvPr/>
          </p:nvSpPr>
          <p:spPr>
            <a:xfrm>
              <a:off x="5151600" y="2980188"/>
              <a:ext cx="140075" cy="8300"/>
            </a:xfrm>
            <a:custGeom>
              <a:rect b="b" l="l" r="r" t="t"/>
              <a:pathLst>
                <a:path extrusionOk="0" h="332" w="5603">
                  <a:moveTo>
                    <a:pt x="167" y="0"/>
                  </a:moveTo>
                  <a:cubicBezTo>
                    <a:pt x="75" y="0"/>
                    <a:pt x="1" y="74"/>
                    <a:pt x="1" y="166"/>
                  </a:cubicBezTo>
                  <a:cubicBezTo>
                    <a:pt x="1" y="258"/>
                    <a:pt x="75" y="332"/>
                    <a:pt x="167" y="332"/>
                  </a:cubicBezTo>
                  <a:lnTo>
                    <a:pt x="5436" y="332"/>
                  </a:lnTo>
                  <a:cubicBezTo>
                    <a:pt x="5528" y="332"/>
                    <a:pt x="5602" y="258"/>
                    <a:pt x="5602" y="166"/>
                  </a:cubicBezTo>
                  <a:cubicBezTo>
                    <a:pt x="5602" y="74"/>
                    <a:pt x="5528" y="0"/>
                    <a:pt x="54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93"/>
            <p:cNvSpPr/>
            <p:nvPr/>
          </p:nvSpPr>
          <p:spPr>
            <a:xfrm>
              <a:off x="5151600" y="2954213"/>
              <a:ext cx="140075" cy="8325"/>
            </a:xfrm>
            <a:custGeom>
              <a:rect b="b" l="l" r="r" t="t"/>
              <a:pathLst>
                <a:path extrusionOk="0" h="333" w="5603">
                  <a:moveTo>
                    <a:pt x="167" y="1"/>
                  </a:moveTo>
                  <a:cubicBezTo>
                    <a:pt x="75" y="1"/>
                    <a:pt x="1" y="75"/>
                    <a:pt x="1" y="166"/>
                  </a:cubicBezTo>
                  <a:cubicBezTo>
                    <a:pt x="1" y="258"/>
                    <a:pt x="75" y="332"/>
                    <a:pt x="167" y="332"/>
                  </a:cubicBezTo>
                  <a:lnTo>
                    <a:pt x="5436" y="332"/>
                  </a:lnTo>
                  <a:cubicBezTo>
                    <a:pt x="5528" y="332"/>
                    <a:pt x="5602" y="258"/>
                    <a:pt x="5602" y="166"/>
                  </a:cubicBezTo>
                  <a:cubicBezTo>
                    <a:pt x="5602" y="75"/>
                    <a:pt x="5528" y="1"/>
                    <a:pt x="54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93"/>
            <p:cNvSpPr/>
            <p:nvPr/>
          </p:nvSpPr>
          <p:spPr>
            <a:xfrm>
              <a:off x="5151600" y="3006513"/>
              <a:ext cx="140075" cy="8325"/>
            </a:xfrm>
            <a:custGeom>
              <a:rect b="b" l="l" r="r" t="t"/>
              <a:pathLst>
                <a:path extrusionOk="0" h="333" w="5603">
                  <a:moveTo>
                    <a:pt x="167" y="0"/>
                  </a:moveTo>
                  <a:cubicBezTo>
                    <a:pt x="75" y="0"/>
                    <a:pt x="1" y="74"/>
                    <a:pt x="1" y="166"/>
                  </a:cubicBezTo>
                  <a:cubicBezTo>
                    <a:pt x="1" y="257"/>
                    <a:pt x="75" y="332"/>
                    <a:pt x="167" y="332"/>
                  </a:cubicBezTo>
                  <a:lnTo>
                    <a:pt x="5436" y="332"/>
                  </a:lnTo>
                  <a:cubicBezTo>
                    <a:pt x="5528" y="332"/>
                    <a:pt x="5602" y="258"/>
                    <a:pt x="5602" y="166"/>
                  </a:cubicBezTo>
                  <a:cubicBezTo>
                    <a:pt x="5602" y="74"/>
                    <a:pt x="5528" y="0"/>
                    <a:pt x="54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93"/>
            <p:cNvSpPr/>
            <p:nvPr/>
          </p:nvSpPr>
          <p:spPr>
            <a:xfrm>
              <a:off x="5127325" y="2716388"/>
              <a:ext cx="78800" cy="82775"/>
            </a:xfrm>
            <a:custGeom>
              <a:rect b="b" l="l" r="r" t="t"/>
              <a:pathLst>
                <a:path extrusionOk="0" h="3311" w="3152">
                  <a:moveTo>
                    <a:pt x="264" y="1"/>
                  </a:moveTo>
                  <a:lnTo>
                    <a:pt x="0" y="3062"/>
                  </a:lnTo>
                  <a:lnTo>
                    <a:pt x="2887" y="3311"/>
                  </a:lnTo>
                  <a:lnTo>
                    <a:pt x="3151" y="250"/>
                  </a:lnTo>
                  <a:lnTo>
                    <a:pt x="2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93"/>
            <p:cNvSpPr/>
            <p:nvPr/>
          </p:nvSpPr>
          <p:spPr>
            <a:xfrm>
              <a:off x="5123950" y="2714363"/>
              <a:ext cx="78425" cy="78425"/>
            </a:xfrm>
            <a:custGeom>
              <a:rect b="b" l="l" r="r" t="t"/>
              <a:pathLst>
                <a:path extrusionOk="0" h="3137" w="3137">
                  <a:moveTo>
                    <a:pt x="249" y="0"/>
                  </a:moveTo>
                  <a:lnTo>
                    <a:pt x="0" y="2888"/>
                  </a:lnTo>
                  <a:lnTo>
                    <a:pt x="2888" y="3137"/>
                  </a:lnTo>
                  <a:lnTo>
                    <a:pt x="3137" y="249"/>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93"/>
            <p:cNvSpPr/>
            <p:nvPr/>
          </p:nvSpPr>
          <p:spPr>
            <a:xfrm>
              <a:off x="5158450" y="2701588"/>
              <a:ext cx="14025" cy="25750"/>
            </a:xfrm>
            <a:custGeom>
              <a:rect b="b" l="l" r="r" t="t"/>
              <a:pathLst>
                <a:path extrusionOk="0" h="1030" w="561">
                  <a:moveTo>
                    <a:pt x="78" y="0"/>
                  </a:moveTo>
                  <a:lnTo>
                    <a:pt x="1" y="984"/>
                  </a:lnTo>
                  <a:lnTo>
                    <a:pt x="484" y="1030"/>
                  </a:lnTo>
                  <a:lnTo>
                    <a:pt x="561" y="37"/>
                  </a:lnTo>
                  <a:lnTo>
                    <a:pt x="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93"/>
            <p:cNvSpPr/>
            <p:nvPr/>
          </p:nvSpPr>
          <p:spPr>
            <a:xfrm>
              <a:off x="5242200" y="2840913"/>
              <a:ext cx="78800" cy="82725"/>
            </a:xfrm>
            <a:custGeom>
              <a:rect b="b" l="l" r="r" t="t"/>
              <a:pathLst>
                <a:path extrusionOk="0" h="3309" w="3152">
                  <a:moveTo>
                    <a:pt x="2888" y="1"/>
                  </a:moveTo>
                  <a:lnTo>
                    <a:pt x="1" y="250"/>
                  </a:lnTo>
                  <a:lnTo>
                    <a:pt x="263" y="3309"/>
                  </a:lnTo>
                  <a:lnTo>
                    <a:pt x="3152" y="3061"/>
                  </a:lnTo>
                  <a:lnTo>
                    <a:pt x="28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93"/>
            <p:cNvSpPr/>
            <p:nvPr/>
          </p:nvSpPr>
          <p:spPr>
            <a:xfrm>
              <a:off x="5245950" y="2839813"/>
              <a:ext cx="78425" cy="78450"/>
            </a:xfrm>
            <a:custGeom>
              <a:rect b="b" l="l" r="r" t="t"/>
              <a:pathLst>
                <a:path extrusionOk="0" h="3138" w="3137">
                  <a:moveTo>
                    <a:pt x="2888" y="0"/>
                  </a:moveTo>
                  <a:lnTo>
                    <a:pt x="0" y="249"/>
                  </a:lnTo>
                  <a:lnTo>
                    <a:pt x="248" y="3138"/>
                  </a:lnTo>
                  <a:lnTo>
                    <a:pt x="3136" y="2889"/>
                  </a:lnTo>
                  <a:lnTo>
                    <a:pt x="28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93"/>
            <p:cNvSpPr/>
            <p:nvPr/>
          </p:nvSpPr>
          <p:spPr>
            <a:xfrm>
              <a:off x="5274500" y="2824888"/>
              <a:ext cx="14200" cy="25650"/>
            </a:xfrm>
            <a:custGeom>
              <a:rect b="b" l="l" r="r" t="t"/>
              <a:pathLst>
                <a:path extrusionOk="0" h="1026" w="568">
                  <a:moveTo>
                    <a:pt x="483" y="0"/>
                  </a:moveTo>
                  <a:lnTo>
                    <a:pt x="0" y="42"/>
                  </a:lnTo>
                  <a:lnTo>
                    <a:pt x="85" y="1025"/>
                  </a:lnTo>
                  <a:lnTo>
                    <a:pt x="568" y="984"/>
                  </a:lnTo>
                  <a:lnTo>
                    <a:pt x="4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93"/>
            <p:cNvSpPr/>
            <p:nvPr/>
          </p:nvSpPr>
          <p:spPr>
            <a:xfrm>
              <a:off x="5477300" y="2724738"/>
              <a:ext cx="78825" cy="82750"/>
            </a:xfrm>
            <a:custGeom>
              <a:rect b="b" l="l" r="r" t="t"/>
              <a:pathLst>
                <a:path extrusionOk="0" h="3310" w="3153">
                  <a:moveTo>
                    <a:pt x="263" y="0"/>
                  </a:moveTo>
                  <a:lnTo>
                    <a:pt x="1" y="3061"/>
                  </a:lnTo>
                  <a:lnTo>
                    <a:pt x="2888" y="3310"/>
                  </a:lnTo>
                  <a:lnTo>
                    <a:pt x="3152" y="249"/>
                  </a:lnTo>
                  <a:lnTo>
                    <a:pt x="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93"/>
            <p:cNvSpPr/>
            <p:nvPr/>
          </p:nvSpPr>
          <p:spPr>
            <a:xfrm>
              <a:off x="5473900" y="2722688"/>
              <a:ext cx="78475" cy="78450"/>
            </a:xfrm>
            <a:custGeom>
              <a:rect b="b" l="l" r="r" t="t"/>
              <a:pathLst>
                <a:path extrusionOk="0" h="3138" w="3139">
                  <a:moveTo>
                    <a:pt x="250" y="1"/>
                  </a:moveTo>
                  <a:lnTo>
                    <a:pt x="1" y="2888"/>
                  </a:lnTo>
                  <a:lnTo>
                    <a:pt x="2890" y="3137"/>
                  </a:lnTo>
                  <a:lnTo>
                    <a:pt x="3138" y="250"/>
                  </a:lnTo>
                  <a:lnTo>
                    <a:pt x="2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93"/>
            <p:cNvSpPr/>
            <p:nvPr/>
          </p:nvSpPr>
          <p:spPr>
            <a:xfrm>
              <a:off x="5509575" y="2707738"/>
              <a:ext cx="14200" cy="25650"/>
            </a:xfrm>
            <a:custGeom>
              <a:rect b="b" l="l" r="r" t="t"/>
              <a:pathLst>
                <a:path extrusionOk="0" h="1026" w="568">
                  <a:moveTo>
                    <a:pt x="85" y="0"/>
                  </a:moveTo>
                  <a:lnTo>
                    <a:pt x="0" y="984"/>
                  </a:lnTo>
                  <a:lnTo>
                    <a:pt x="482" y="1025"/>
                  </a:lnTo>
                  <a:lnTo>
                    <a:pt x="568" y="42"/>
                  </a:lnTo>
                  <a:lnTo>
                    <a:pt x="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93"/>
            <p:cNvSpPr/>
            <p:nvPr/>
          </p:nvSpPr>
          <p:spPr>
            <a:xfrm>
              <a:off x="4890175" y="2706663"/>
              <a:ext cx="140025" cy="8325"/>
            </a:xfrm>
            <a:custGeom>
              <a:rect b="b" l="l" r="r" t="t"/>
              <a:pathLst>
                <a:path extrusionOk="0" h="333" w="5601">
                  <a:moveTo>
                    <a:pt x="166" y="0"/>
                  </a:moveTo>
                  <a:cubicBezTo>
                    <a:pt x="74" y="0"/>
                    <a:pt x="0" y="74"/>
                    <a:pt x="0" y="166"/>
                  </a:cubicBezTo>
                  <a:cubicBezTo>
                    <a:pt x="0" y="258"/>
                    <a:pt x="74" y="332"/>
                    <a:pt x="166" y="332"/>
                  </a:cubicBezTo>
                  <a:lnTo>
                    <a:pt x="5436" y="332"/>
                  </a:lnTo>
                  <a:cubicBezTo>
                    <a:pt x="5526" y="332"/>
                    <a:pt x="5600" y="258"/>
                    <a:pt x="5600" y="166"/>
                  </a:cubicBezTo>
                  <a:cubicBezTo>
                    <a:pt x="5600" y="76"/>
                    <a:pt x="5526" y="0"/>
                    <a:pt x="54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93"/>
            <p:cNvSpPr/>
            <p:nvPr/>
          </p:nvSpPr>
          <p:spPr>
            <a:xfrm>
              <a:off x="4890175" y="2730588"/>
              <a:ext cx="140025" cy="8325"/>
            </a:xfrm>
            <a:custGeom>
              <a:rect b="b" l="l" r="r" t="t"/>
              <a:pathLst>
                <a:path extrusionOk="0" h="333" w="5601">
                  <a:moveTo>
                    <a:pt x="166" y="0"/>
                  </a:moveTo>
                  <a:cubicBezTo>
                    <a:pt x="74" y="0"/>
                    <a:pt x="0" y="74"/>
                    <a:pt x="0" y="166"/>
                  </a:cubicBezTo>
                  <a:cubicBezTo>
                    <a:pt x="0" y="258"/>
                    <a:pt x="74" y="332"/>
                    <a:pt x="166" y="332"/>
                  </a:cubicBezTo>
                  <a:lnTo>
                    <a:pt x="5436" y="332"/>
                  </a:lnTo>
                  <a:cubicBezTo>
                    <a:pt x="5526" y="332"/>
                    <a:pt x="5600" y="258"/>
                    <a:pt x="5600" y="166"/>
                  </a:cubicBezTo>
                  <a:cubicBezTo>
                    <a:pt x="5600" y="74"/>
                    <a:pt x="5526" y="0"/>
                    <a:pt x="54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93"/>
            <p:cNvSpPr/>
            <p:nvPr/>
          </p:nvSpPr>
          <p:spPr>
            <a:xfrm>
              <a:off x="4890175" y="2754513"/>
              <a:ext cx="140025" cy="8325"/>
            </a:xfrm>
            <a:custGeom>
              <a:rect b="b" l="l" r="r" t="t"/>
              <a:pathLst>
                <a:path extrusionOk="0" h="333" w="5601">
                  <a:moveTo>
                    <a:pt x="166" y="0"/>
                  </a:moveTo>
                  <a:cubicBezTo>
                    <a:pt x="74" y="0"/>
                    <a:pt x="0" y="74"/>
                    <a:pt x="0" y="166"/>
                  </a:cubicBezTo>
                  <a:cubicBezTo>
                    <a:pt x="0" y="258"/>
                    <a:pt x="74" y="332"/>
                    <a:pt x="166" y="332"/>
                  </a:cubicBezTo>
                  <a:lnTo>
                    <a:pt x="5436" y="332"/>
                  </a:lnTo>
                  <a:cubicBezTo>
                    <a:pt x="5526" y="332"/>
                    <a:pt x="5600" y="258"/>
                    <a:pt x="5600" y="166"/>
                  </a:cubicBezTo>
                  <a:cubicBezTo>
                    <a:pt x="5600" y="74"/>
                    <a:pt x="5526" y="0"/>
                    <a:pt x="54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93"/>
            <p:cNvSpPr/>
            <p:nvPr/>
          </p:nvSpPr>
          <p:spPr>
            <a:xfrm>
              <a:off x="4890175" y="2778438"/>
              <a:ext cx="140025" cy="8325"/>
            </a:xfrm>
            <a:custGeom>
              <a:rect b="b" l="l" r="r" t="t"/>
              <a:pathLst>
                <a:path extrusionOk="0" h="333" w="5601">
                  <a:moveTo>
                    <a:pt x="166" y="0"/>
                  </a:moveTo>
                  <a:cubicBezTo>
                    <a:pt x="74" y="0"/>
                    <a:pt x="0" y="75"/>
                    <a:pt x="0" y="166"/>
                  </a:cubicBezTo>
                  <a:cubicBezTo>
                    <a:pt x="0" y="258"/>
                    <a:pt x="74" y="332"/>
                    <a:pt x="166" y="332"/>
                  </a:cubicBezTo>
                  <a:lnTo>
                    <a:pt x="5436" y="332"/>
                  </a:lnTo>
                  <a:cubicBezTo>
                    <a:pt x="5526" y="332"/>
                    <a:pt x="5600" y="258"/>
                    <a:pt x="5600" y="166"/>
                  </a:cubicBezTo>
                  <a:cubicBezTo>
                    <a:pt x="5600" y="75"/>
                    <a:pt x="5526" y="0"/>
                    <a:pt x="54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93"/>
            <p:cNvSpPr/>
            <p:nvPr/>
          </p:nvSpPr>
          <p:spPr>
            <a:xfrm>
              <a:off x="4890175" y="2802363"/>
              <a:ext cx="140025" cy="8325"/>
            </a:xfrm>
            <a:custGeom>
              <a:rect b="b" l="l" r="r" t="t"/>
              <a:pathLst>
                <a:path extrusionOk="0" h="333" w="5601">
                  <a:moveTo>
                    <a:pt x="166" y="0"/>
                  </a:moveTo>
                  <a:cubicBezTo>
                    <a:pt x="74" y="0"/>
                    <a:pt x="0" y="75"/>
                    <a:pt x="0" y="166"/>
                  </a:cubicBezTo>
                  <a:cubicBezTo>
                    <a:pt x="0" y="258"/>
                    <a:pt x="74" y="332"/>
                    <a:pt x="166" y="332"/>
                  </a:cubicBezTo>
                  <a:lnTo>
                    <a:pt x="5436" y="332"/>
                  </a:lnTo>
                  <a:cubicBezTo>
                    <a:pt x="5526" y="332"/>
                    <a:pt x="5600" y="258"/>
                    <a:pt x="5600" y="166"/>
                  </a:cubicBezTo>
                  <a:cubicBezTo>
                    <a:pt x="5600" y="75"/>
                    <a:pt x="5526" y="0"/>
                    <a:pt x="54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93"/>
            <p:cNvSpPr/>
            <p:nvPr/>
          </p:nvSpPr>
          <p:spPr>
            <a:xfrm>
              <a:off x="4890175" y="2826288"/>
              <a:ext cx="140025" cy="8325"/>
            </a:xfrm>
            <a:custGeom>
              <a:rect b="b" l="l" r="r" t="t"/>
              <a:pathLst>
                <a:path extrusionOk="0" h="333" w="5601">
                  <a:moveTo>
                    <a:pt x="166" y="0"/>
                  </a:moveTo>
                  <a:cubicBezTo>
                    <a:pt x="74" y="0"/>
                    <a:pt x="0" y="75"/>
                    <a:pt x="0" y="165"/>
                  </a:cubicBezTo>
                  <a:cubicBezTo>
                    <a:pt x="0" y="257"/>
                    <a:pt x="74" y="332"/>
                    <a:pt x="166" y="332"/>
                  </a:cubicBezTo>
                  <a:lnTo>
                    <a:pt x="5436" y="332"/>
                  </a:lnTo>
                  <a:cubicBezTo>
                    <a:pt x="5526" y="332"/>
                    <a:pt x="5600" y="257"/>
                    <a:pt x="5600" y="165"/>
                  </a:cubicBezTo>
                  <a:cubicBezTo>
                    <a:pt x="5600" y="75"/>
                    <a:pt x="5526" y="0"/>
                    <a:pt x="54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93"/>
            <p:cNvSpPr/>
            <p:nvPr/>
          </p:nvSpPr>
          <p:spPr>
            <a:xfrm>
              <a:off x="5411275" y="2874763"/>
              <a:ext cx="140025" cy="8325"/>
            </a:xfrm>
            <a:custGeom>
              <a:rect b="b" l="l" r="r" t="t"/>
              <a:pathLst>
                <a:path extrusionOk="0" h="333" w="5601">
                  <a:moveTo>
                    <a:pt x="166" y="1"/>
                  </a:moveTo>
                  <a:cubicBezTo>
                    <a:pt x="75" y="1"/>
                    <a:pt x="0" y="76"/>
                    <a:pt x="0" y="167"/>
                  </a:cubicBezTo>
                  <a:cubicBezTo>
                    <a:pt x="0" y="259"/>
                    <a:pt x="75" y="333"/>
                    <a:pt x="166" y="333"/>
                  </a:cubicBezTo>
                  <a:lnTo>
                    <a:pt x="5435" y="333"/>
                  </a:lnTo>
                  <a:cubicBezTo>
                    <a:pt x="5526" y="333"/>
                    <a:pt x="5600" y="259"/>
                    <a:pt x="5600" y="167"/>
                  </a:cubicBezTo>
                  <a:cubicBezTo>
                    <a:pt x="5600" y="76"/>
                    <a:pt x="5526" y="1"/>
                    <a:pt x="5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93"/>
            <p:cNvSpPr/>
            <p:nvPr/>
          </p:nvSpPr>
          <p:spPr>
            <a:xfrm>
              <a:off x="5411275" y="2898688"/>
              <a:ext cx="140025" cy="8325"/>
            </a:xfrm>
            <a:custGeom>
              <a:rect b="b" l="l" r="r" t="t"/>
              <a:pathLst>
                <a:path extrusionOk="0" h="333" w="5601">
                  <a:moveTo>
                    <a:pt x="166" y="1"/>
                  </a:moveTo>
                  <a:cubicBezTo>
                    <a:pt x="75" y="1"/>
                    <a:pt x="0" y="75"/>
                    <a:pt x="0" y="167"/>
                  </a:cubicBezTo>
                  <a:cubicBezTo>
                    <a:pt x="0" y="259"/>
                    <a:pt x="75" y="333"/>
                    <a:pt x="166" y="333"/>
                  </a:cubicBezTo>
                  <a:lnTo>
                    <a:pt x="5435" y="333"/>
                  </a:lnTo>
                  <a:cubicBezTo>
                    <a:pt x="5526" y="333"/>
                    <a:pt x="5600" y="259"/>
                    <a:pt x="5600" y="167"/>
                  </a:cubicBezTo>
                  <a:cubicBezTo>
                    <a:pt x="5600" y="75"/>
                    <a:pt x="5526" y="1"/>
                    <a:pt x="5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93"/>
            <p:cNvSpPr/>
            <p:nvPr/>
          </p:nvSpPr>
          <p:spPr>
            <a:xfrm>
              <a:off x="5411275" y="2922613"/>
              <a:ext cx="140025" cy="8325"/>
            </a:xfrm>
            <a:custGeom>
              <a:rect b="b" l="l" r="r" t="t"/>
              <a:pathLst>
                <a:path extrusionOk="0" h="333" w="5601">
                  <a:moveTo>
                    <a:pt x="166" y="1"/>
                  </a:moveTo>
                  <a:cubicBezTo>
                    <a:pt x="75" y="1"/>
                    <a:pt x="0" y="75"/>
                    <a:pt x="0" y="167"/>
                  </a:cubicBezTo>
                  <a:cubicBezTo>
                    <a:pt x="0" y="259"/>
                    <a:pt x="75" y="333"/>
                    <a:pt x="166" y="333"/>
                  </a:cubicBezTo>
                  <a:lnTo>
                    <a:pt x="5435" y="333"/>
                  </a:lnTo>
                  <a:cubicBezTo>
                    <a:pt x="5526" y="333"/>
                    <a:pt x="5600" y="259"/>
                    <a:pt x="5600" y="167"/>
                  </a:cubicBezTo>
                  <a:cubicBezTo>
                    <a:pt x="5600" y="75"/>
                    <a:pt x="5526" y="1"/>
                    <a:pt x="5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93"/>
            <p:cNvSpPr/>
            <p:nvPr/>
          </p:nvSpPr>
          <p:spPr>
            <a:xfrm>
              <a:off x="5411275" y="2946538"/>
              <a:ext cx="140025" cy="8325"/>
            </a:xfrm>
            <a:custGeom>
              <a:rect b="b" l="l" r="r" t="t"/>
              <a:pathLst>
                <a:path extrusionOk="0" h="333" w="5601">
                  <a:moveTo>
                    <a:pt x="166" y="1"/>
                  </a:moveTo>
                  <a:cubicBezTo>
                    <a:pt x="75" y="1"/>
                    <a:pt x="0" y="75"/>
                    <a:pt x="0" y="167"/>
                  </a:cubicBezTo>
                  <a:cubicBezTo>
                    <a:pt x="0" y="259"/>
                    <a:pt x="75" y="333"/>
                    <a:pt x="166" y="333"/>
                  </a:cubicBezTo>
                  <a:lnTo>
                    <a:pt x="5435" y="333"/>
                  </a:lnTo>
                  <a:cubicBezTo>
                    <a:pt x="5526" y="333"/>
                    <a:pt x="5600" y="259"/>
                    <a:pt x="5600" y="167"/>
                  </a:cubicBezTo>
                  <a:cubicBezTo>
                    <a:pt x="5600" y="75"/>
                    <a:pt x="5526" y="1"/>
                    <a:pt x="5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93"/>
            <p:cNvSpPr/>
            <p:nvPr/>
          </p:nvSpPr>
          <p:spPr>
            <a:xfrm>
              <a:off x="5411275" y="2970463"/>
              <a:ext cx="140025" cy="8325"/>
            </a:xfrm>
            <a:custGeom>
              <a:rect b="b" l="l" r="r" t="t"/>
              <a:pathLst>
                <a:path extrusionOk="0" h="333" w="5601">
                  <a:moveTo>
                    <a:pt x="166" y="1"/>
                  </a:moveTo>
                  <a:cubicBezTo>
                    <a:pt x="75" y="1"/>
                    <a:pt x="0" y="75"/>
                    <a:pt x="0" y="167"/>
                  </a:cubicBezTo>
                  <a:cubicBezTo>
                    <a:pt x="0" y="259"/>
                    <a:pt x="75" y="333"/>
                    <a:pt x="166" y="333"/>
                  </a:cubicBezTo>
                  <a:lnTo>
                    <a:pt x="5435" y="333"/>
                  </a:lnTo>
                  <a:cubicBezTo>
                    <a:pt x="5526" y="333"/>
                    <a:pt x="5600" y="259"/>
                    <a:pt x="5600" y="167"/>
                  </a:cubicBezTo>
                  <a:cubicBezTo>
                    <a:pt x="5600" y="75"/>
                    <a:pt x="5526" y="1"/>
                    <a:pt x="5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93"/>
            <p:cNvSpPr/>
            <p:nvPr/>
          </p:nvSpPr>
          <p:spPr>
            <a:xfrm>
              <a:off x="5411275" y="2994388"/>
              <a:ext cx="140025" cy="8325"/>
            </a:xfrm>
            <a:custGeom>
              <a:rect b="b" l="l" r="r" t="t"/>
              <a:pathLst>
                <a:path extrusionOk="0" h="333" w="5601">
                  <a:moveTo>
                    <a:pt x="166" y="1"/>
                  </a:moveTo>
                  <a:cubicBezTo>
                    <a:pt x="75" y="1"/>
                    <a:pt x="0" y="75"/>
                    <a:pt x="0" y="167"/>
                  </a:cubicBezTo>
                  <a:cubicBezTo>
                    <a:pt x="0" y="257"/>
                    <a:pt x="75" y="333"/>
                    <a:pt x="166" y="333"/>
                  </a:cubicBezTo>
                  <a:lnTo>
                    <a:pt x="5435" y="333"/>
                  </a:lnTo>
                  <a:cubicBezTo>
                    <a:pt x="5526" y="333"/>
                    <a:pt x="5600" y="257"/>
                    <a:pt x="5600" y="167"/>
                  </a:cubicBezTo>
                  <a:cubicBezTo>
                    <a:pt x="5600" y="75"/>
                    <a:pt x="5526" y="1"/>
                    <a:pt x="5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93"/>
            <p:cNvSpPr/>
            <p:nvPr/>
          </p:nvSpPr>
          <p:spPr>
            <a:xfrm>
              <a:off x="5710825" y="2606763"/>
              <a:ext cx="138625" cy="173175"/>
            </a:xfrm>
            <a:custGeom>
              <a:rect b="b" l="l" r="r" t="t"/>
              <a:pathLst>
                <a:path extrusionOk="0" h="6927" w="5545">
                  <a:moveTo>
                    <a:pt x="1" y="1"/>
                  </a:moveTo>
                  <a:lnTo>
                    <a:pt x="1" y="6927"/>
                  </a:lnTo>
                  <a:lnTo>
                    <a:pt x="5544" y="6927"/>
                  </a:lnTo>
                  <a:lnTo>
                    <a:pt x="554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93"/>
            <p:cNvSpPr/>
            <p:nvPr/>
          </p:nvSpPr>
          <p:spPr>
            <a:xfrm>
              <a:off x="5729950" y="2628213"/>
              <a:ext cx="100125" cy="5650"/>
            </a:xfrm>
            <a:custGeom>
              <a:rect b="b" l="l" r="r" t="t"/>
              <a:pathLst>
                <a:path extrusionOk="0" h="226" w="4005">
                  <a:moveTo>
                    <a:pt x="113" y="1"/>
                  </a:moveTo>
                  <a:cubicBezTo>
                    <a:pt x="50" y="1"/>
                    <a:pt x="0" y="51"/>
                    <a:pt x="0" y="113"/>
                  </a:cubicBezTo>
                  <a:cubicBezTo>
                    <a:pt x="0" y="175"/>
                    <a:pt x="50" y="226"/>
                    <a:pt x="113" y="226"/>
                  </a:cubicBezTo>
                  <a:lnTo>
                    <a:pt x="3892" y="226"/>
                  </a:lnTo>
                  <a:cubicBezTo>
                    <a:pt x="3954" y="226"/>
                    <a:pt x="4004" y="175"/>
                    <a:pt x="4004" y="113"/>
                  </a:cubicBezTo>
                  <a:cubicBezTo>
                    <a:pt x="4004" y="51"/>
                    <a:pt x="3954" y="1"/>
                    <a:pt x="38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93"/>
            <p:cNvSpPr/>
            <p:nvPr/>
          </p:nvSpPr>
          <p:spPr>
            <a:xfrm>
              <a:off x="5729950" y="2645613"/>
              <a:ext cx="100125" cy="5675"/>
            </a:xfrm>
            <a:custGeom>
              <a:rect b="b" l="l" r="r" t="t"/>
              <a:pathLst>
                <a:path extrusionOk="0" h="227" w="4005">
                  <a:moveTo>
                    <a:pt x="113" y="1"/>
                  </a:moveTo>
                  <a:cubicBezTo>
                    <a:pt x="50" y="1"/>
                    <a:pt x="0" y="51"/>
                    <a:pt x="0" y="113"/>
                  </a:cubicBezTo>
                  <a:cubicBezTo>
                    <a:pt x="0" y="176"/>
                    <a:pt x="50" y="226"/>
                    <a:pt x="113" y="226"/>
                  </a:cubicBezTo>
                  <a:lnTo>
                    <a:pt x="3892" y="226"/>
                  </a:lnTo>
                  <a:cubicBezTo>
                    <a:pt x="3954" y="226"/>
                    <a:pt x="4004" y="176"/>
                    <a:pt x="4004" y="113"/>
                  </a:cubicBezTo>
                  <a:cubicBezTo>
                    <a:pt x="4004" y="51"/>
                    <a:pt x="3954" y="1"/>
                    <a:pt x="38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93"/>
            <p:cNvSpPr/>
            <p:nvPr/>
          </p:nvSpPr>
          <p:spPr>
            <a:xfrm>
              <a:off x="5729950" y="2662988"/>
              <a:ext cx="100125" cy="5700"/>
            </a:xfrm>
            <a:custGeom>
              <a:rect b="b" l="l" r="r" t="t"/>
              <a:pathLst>
                <a:path extrusionOk="0" h="228" w="4005">
                  <a:moveTo>
                    <a:pt x="113" y="1"/>
                  </a:moveTo>
                  <a:cubicBezTo>
                    <a:pt x="50" y="1"/>
                    <a:pt x="0" y="51"/>
                    <a:pt x="0" y="113"/>
                  </a:cubicBezTo>
                  <a:cubicBezTo>
                    <a:pt x="0" y="175"/>
                    <a:pt x="50" y="227"/>
                    <a:pt x="113" y="227"/>
                  </a:cubicBezTo>
                  <a:lnTo>
                    <a:pt x="3892" y="227"/>
                  </a:lnTo>
                  <a:cubicBezTo>
                    <a:pt x="3954" y="227"/>
                    <a:pt x="4004" y="175"/>
                    <a:pt x="4004" y="113"/>
                  </a:cubicBezTo>
                  <a:cubicBezTo>
                    <a:pt x="4004" y="53"/>
                    <a:pt x="3954" y="1"/>
                    <a:pt x="38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93"/>
            <p:cNvSpPr/>
            <p:nvPr/>
          </p:nvSpPr>
          <p:spPr>
            <a:xfrm>
              <a:off x="5729950" y="2680388"/>
              <a:ext cx="100125" cy="5675"/>
            </a:xfrm>
            <a:custGeom>
              <a:rect b="b" l="l" r="r" t="t"/>
              <a:pathLst>
                <a:path extrusionOk="0" h="227" w="4005">
                  <a:moveTo>
                    <a:pt x="113" y="1"/>
                  </a:moveTo>
                  <a:cubicBezTo>
                    <a:pt x="50" y="1"/>
                    <a:pt x="0" y="51"/>
                    <a:pt x="0" y="114"/>
                  </a:cubicBezTo>
                  <a:cubicBezTo>
                    <a:pt x="0" y="176"/>
                    <a:pt x="50" y="226"/>
                    <a:pt x="113" y="226"/>
                  </a:cubicBezTo>
                  <a:lnTo>
                    <a:pt x="3892" y="226"/>
                  </a:lnTo>
                  <a:cubicBezTo>
                    <a:pt x="3954" y="226"/>
                    <a:pt x="4004" y="176"/>
                    <a:pt x="4004" y="114"/>
                  </a:cubicBezTo>
                  <a:cubicBezTo>
                    <a:pt x="4004" y="51"/>
                    <a:pt x="3954" y="1"/>
                    <a:pt x="38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93"/>
            <p:cNvSpPr/>
            <p:nvPr/>
          </p:nvSpPr>
          <p:spPr>
            <a:xfrm>
              <a:off x="5729950" y="2697813"/>
              <a:ext cx="100125" cy="5650"/>
            </a:xfrm>
            <a:custGeom>
              <a:rect b="b" l="l" r="r" t="t"/>
              <a:pathLst>
                <a:path extrusionOk="0" h="226" w="4005">
                  <a:moveTo>
                    <a:pt x="113" y="0"/>
                  </a:moveTo>
                  <a:cubicBezTo>
                    <a:pt x="50" y="0"/>
                    <a:pt x="0" y="51"/>
                    <a:pt x="0" y="113"/>
                  </a:cubicBezTo>
                  <a:cubicBezTo>
                    <a:pt x="0" y="175"/>
                    <a:pt x="50" y="225"/>
                    <a:pt x="113" y="225"/>
                  </a:cubicBezTo>
                  <a:lnTo>
                    <a:pt x="3892" y="225"/>
                  </a:lnTo>
                  <a:cubicBezTo>
                    <a:pt x="3954" y="225"/>
                    <a:pt x="4004" y="175"/>
                    <a:pt x="4004" y="113"/>
                  </a:cubicBezTo>
                  <a:cubicBezTo>
                    <a:pt x="4004" y="51"/>
                    <a:pt x="3954" y="0"/>
                    <a:pt x="3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93"/>
            <p:cNvSpPr/>
            <p:nvPr/>
          </p:nvSpPr>
          <p:spPr>
            <a:xfrm>
              <a:off x="5729950" y="2715213"/>
              <a:ext cx="100125" cy="5650"/>
            </a:xfrm>
            <a:custGeom>
              <a:rect b="b" l="l" r="r" t="t"/>
              <a:pathLst>
                <a:path extrusionOk="0" h="226" w="4005">
                  <a:moveTo>
                    <a:pt x="113" y="1"/>
                  </a:moveTo>
                  <a:cubicBezTo>
                    <a:pt x="50" y="1"/>
                    <a:pt x="0" y="51"/>
                    <a:pt x="0" y="113"/>
                  </a:cubicBezTo>
                  <a:cubicBezTo>
                    <a:pt x="0" y="175"/>
                    <a:pt x="50" y="226"/>
                    <a:pt x="113" y="226"/>
                  </a:cubicBezTo>
                  <a:lnTo>
                    <a:pt x="3892" y="226"/>
                  </a:lnTo>
                  <a:cubicBezTo>
                    <a:pt x="3954" y="226"/>
                    <a:pt x="4004" y="175"/>
                    <a:pt x="4004" y="113"/>
                  </a:cubicBezTo>
                  <a:cubicBezTo>
                    <a:pt x="4004" y="51"/>
                    <a:pt x="3954" y="1"/>
                    <a:pt x="38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93"/>
            <p:cNvSpPr/>
            <p:nvPr/>
          </p:nvSpPr>
          <p:spPr>
            <a:xfrm>
              <a:off x="5729950" y="2747438"/>
              <a:ext cx="40050" cy="5650"/>
            </a:xfrm>
            <a:custGeom>
              <a:rect b="b" l="l" r="r" t="t"/>
              <a:pathLst>
                <a:path extrusionOk="0" h="226" w="1602">
                  <a:moveTo>
                    <a:pt x="113" y="0"/>
                  </a:moveTo>
                  <a:cubicBezTo>
                    <a:pt x="50" y="0"/>
                    <a:pt x="0" y="51"/>
                    <a:pt x="0" y="113"/>
                  </a:cubicBezTo>
                  <a:cubicBezTo>
                    <a:pt x="0" y="175"/>
                    <a:pt x="50" y="226"/>
                    <a:pt x="113" y="226"/>
                  </a:cubicBezTo>
                  <a:lnTo>
                    <a:pt x="1489" y="226"/>
                  </a:lnTo>
                  <a:cubicBezTo>
                    <a:pt x="1551" y="226"/>
                    <a:pt x="1602" y="175"/>
                    <a:pt x="1602" y="113"/>
                  </a:cubicBezTo>
                  <a:cubicBezTo>
                    <a:pt x="1602" y="51"/>
                    <a:pt x="1551" y="0"/>
                    <a:pt x="1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93"/>
            <p:cNvSpPr/>
            <p:nvPr/>
          </p:nvSpPr>
          <p:spPr>
            <a:xfrm>
              <a:off x="5790025" y="2747438"/>
              <a:ext cx="40050" cy="5650"/>
            </a:xfrm>
            <a:custGeom>
              <a:rect b="b" l="l" r="r" t="t"/>
              <a:pathLst>
                <a:path extrusionOk="0" h="226" w="1602">
                  <a:moveTo>
                    <a:pt x="113" y="0"/>
                  </a:moveTo>
                  <a:cubicBezTo>
                    <a:pt x="50" y="0"/>
                    <a:pt x="0" y="51"/>
                    <a:pt x="0" y="113"/>
                  </a:cubicBezTo>
                  <a:cubicBezTo>
                    <a:pt x="0" y="175"/>
                    <a:pt x="50" y="226"/>
                    <a:pt x="113" y="226"/>
                  </a:cubicBezTo>
                  <a:lnTo>
                    <a:pt x="1489" y="226"/>
                  </a:lnTo>
                  <a:cubicBezTo>
                    <a:pt x="1551" y="226"/>
                    <a:pt x="1601" y="175"/>
                    <a:pt x="1601" y="113"/>
                  </a:cubicBezTo>
                  <a:cubicBezTo>
                    <a:pt x="1601" y="51"/>
                    <a:pt x="1551" y="0"/>
                    <a:pt x="1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93"/>
            <p:cNvSpPr/>
            <p:nvPr/>
          </p:nvSpPr>
          <p:spPr>
            <a:xfrm>
              <a:off x="5710825" y="2606763"/>
              <a:ext cx="70500" cy="128550"/>
            </a:xfrm>
            <a:custGeom>
              <a:rect b="b" l="l" r="r" t="t"/>
              <a:pathLst>
                <a:path extrusionOk="0" h="5142" w="2820">
                  <a:moveTo>
                    <a:pt x="1" y="1"/>
                  </a:moveTo>
                  <a:lnTo>
                    <a:pt x="1" y="5142"/>
                  </a:lnTo>
                  <a:lnTo>
                    <a:pt x="2820" y="5142"/>
                  </a:lnTo>
                  <a:lnTo>
                    <a:pt x="28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93"/>
            <p:cNvSpPr/>
            <p:nvPr/>
          </p:nvSpPr>
          <p:spPr>
            <a:xfrm>
              <a:off x="5631500" y="2552688"/>
              <a:ext cx="138650" cy="173175"/>
            </a:xfrm>
            <a:custGeom>
              <a:rect b="b" l="l" r="r" t="t"/>
              <a:pathLst>
                <a:path extrusionOk="0" h="6927" w="5546">
                  <a:moveTo>
                    <a:pt x="0" y="1"/>
                  </a:moveTo>
                  <a:lnTo>
                    <a:pt x="0" y="6927"/>
                  </a:lnTo>
                  <a:lnTo>
                    <a:pt x="5545" y="6927"/>
                  </a:lnTo>
                  <a:lnTo>
                    <a:pt x="554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93"/>
            <p:cNvSpPr/>
            <p:nvPr/>
          </p:nvSpPr>
          <p:spPr>
            <a:xfrm>
              <a:off x="5650650" y="2574138"/>
              <a:ext cx="100125" cy="5650"/>
            </a:xfrm>
            <a:custGeom>
              <a:rect b="b" l="l" r="r" t="t"/>
              <a:pathLst>
                <a:path extrusionOk="0" h="226" w="4005">
                  <a:moveTo>
                    <a:pt x="113" y="1"/>
                  </a:moveTo>
                  <a:cubicBezTo>
                    <a:pt x="51" y="1"/>
                    <a:pt x="0" y="51"/>
                    <a:pt x="0" y="113"/>
                  </a:cubicBezTo>
                  <a:cubicBezTo>
                    <a:pt x="0" y="175"/>
                    <a:pt x="51" y="226"/>
                    <a:pt x="113" y="226"/>
                  </a:cubicBezTo>
                  <a:lnTo>
                    <a:pt x="3892" y="226"/>
                  </a:lnTo>
                  <a:cubicBezTo>
                    <a:pt x="3954" y="226"/>
                    <a:pt x="4005" y="175"/>
                    <a:pt x="4005" y="113"/>
                  </a:cubicBezTo>
                  <a:cubicBezTo>
                    <a:pt x="4005" y="51"/>
                    <a:pt x="3954" y="1"/>
                    <a:pt x="38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93"/>
            <p:cNvSpPr/>
            <p:nvPr/>
          </p:nvSpPr>
          <p:spPr>
            <a:xfrm>
              <a:off x="5650650" y="2591538"/>
              <a:ext cx="100125" cy="5675"/>
            </a:xfrm>
            <a:custGeom>
              <a:rect b="b" l="l" r="r" t="t"/>
              <a:pathLst>
                <a:path extrusionOk="0" h="227" w="4005">
                  <a:moveTo>
                    <a:pt x="113" y="1"/>
                  </a:moveTo>
                  <a:cubicBezTo>
                    <a:pt x="51" y="1"/>
                    <a:pt x="0" y="51"/>
                    <a:pt x="0" y="114"/>
                  </a:cubicBezTo>
                  <a:cubicBezTo>
                    <a:pt x="0" y="176"/>
                    <a:pt x="51" y="226"/>
                    <a:pt x="113" y="226"/>
                  </a:cubicBezTo>
                  <a:lnTo>
                    <a:pt x="3892" y="226"/>
                  </a:lnTo>
                  <a:cubicBezTo>
                    <a:pt x="3954" y="226"/>
                    <a:pt x="4005" y="176"/>
                    <a:pt x="4005" y="114"/>
                  </a:cubicBezTo>
                  <a:cubicBezTo>
                    <a:pt x="4005" y="51"/>
                    <a:pt x="3954" y="1"/>
                    <a:pt x="38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93"/>
            <p:cNvSpPr/>
            <p:nvPr/>
          </p:nvSpPr>
          <p:spPr>
            <a:xfrm>
              <a:off x="5650650" y="2608963"/>
              <a:ext cx="100125" cy="5650"/>
            </a:xfrm>
            <a:custGeom>
              <a:rect b="b" l="l" r="r" t="t"/>
              <a:pathLst>
                <a:path extrusionOk="0" h="226" w="4005">
                  <a:moveTo>
                    <a:pt x="113" y="0"/>
                  </a:moveTo>
                  <a:cubicBezTo>
                    <a:pt x="51" y="0"/>
                    <a:pt x="0" y="51"/>
                    <a:pt x="0" y="113"/>
                  </a:cubicBezTo>
                  <a:cubicBezTo>
                    <a:pt x="0" y="175"/>
                    <a:pt x="51" y="225"/>
                    <a:pt x="113" y="225"/>
                  </a:cubicBezTo>
                  <a:lnTo>
                    <a:pt x="3892" y="225"/>
                  </a:lnTo>
                  <a:cubicBezTo>
                    <a:pt x="3954" y="225"/>
                    <a:pt x="4005" y="175"/>
                    <a:pt x="4005" y="113"/>
                  </a:cubicBezTo>
                  <a:cubicBezTo>
                    <a:pt x="4005" y="51"/>
                    <a:pt x="3954" y="0"/>
                    <a:pt x="3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93"/>
            <p:cNvSpPr/>
            <p:nvPr/>
          </p:nvSpPr>
          <p:spPr>
            <a:xfrm>
              <a:off x="5650650" y="2626338"/>
              <a:ext cx="100125" cy="5650"/>
            </a:xfrm>
            <a:custGeom>
              <a:rect b="b" l="l" r="r" t="t"/>
              <a:pathLst>
                <a:path extrusionOk="0" h="226" w="4005">
                  <a:moveTo>
                    <a:pt x="113" y="0"/>
                  </a:moveTo>
                  <a:cubicBezTo>
                    <a:pt x="51" y="0"/>
                    <a:pt x="0" y="50"/>
                    <a:pt x="0" y="113"/>
                  </a:cubicBezTo>
                  <a:cubicBezTo>
                    <a:pt x="0" y="175"/>
                    <a:pt x="51" y="225"/>
                    <a:pt x="113" y="225"/>
                  </a:cubicBezTo>
                  <a:lnTo>
                    <a:pt x="3892" y="225"/>
                  </a:lnTo>
                  <a:cubicBezTo>
                    <a:pt x="3954" y="225"/>
                    <a:pt x="4005" y="175"/>
                    <a:pt x="4005" y="113"/>
                  </a:cubicBezTo>
                  <a:cubicBezTo>
                    <a:pt x="4005" y="50"/>
                    <a:pt x="3954" y="0"/>
                    <a:pt x="3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93"/>
            <p:cNvSpPr/>
            <p:nvPr/>
          </p:nvSpPr>
          <p:spPr>
            <a:xfrm>
              <a:off x="5650650" y="2643738"/>
              <a:ext cx="100125" cy="5650"/>
            </a:xfrm>
            <a:custGeom>
              <a:rect b="b" l="l" r="r" t="t"/>
              <a:pathLst>
                <a:path extrusionOk="0" h="226" w="4005">
                  <a:moveTo>
                    <a:pt x="113" y="0"/>
                  </a:moveTo>
                  <a:cubicBezTo>
                    <a:pt x="51" y="0"/>
                    <a:pt x="0" y="51"/>
                    <a:pt x="0" y="113"/>
                  </a:cubicBezTo>
                  <a:cubicBezTo>
                    <a:pt x="0" y="175"/>
                    <a:pt x="51" y="225"/>
                    <a:pt x="113" y="225"/>
                  </a:cubicBezTo>
                  <a:lnTo>
                    <a:pt x="3892" y="225"/>
                  </a:lnTo>
                  <a:cubicBezTo>
                    <a:pt x="3954" y="225"/>
                    <a:pt x="4005" y="175"/>
                    <a:pt x="4005" y="113"/>
                  </a:cubicBezTo>
                  <a:cubicBezTo>
                    <a:pt x="4005" y="51"/>
                    <a:pt x="3954" y="0"/>
                    <a:pt x="3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93"/>
            <p:cNvSpPr/>
            <p:nvPr/>
          </p:nvSpPr>
          <p:spPr>
            <a:xfrm>
              <a:off x="5650650" y="2661138"/>
              <a:ext cx="100125" cy="5650"/>
            </a:xfrm>
            <a:custGeom>
              <a:rect b="b" l="l" r="r" t="t"/>
              <a:pathLst>
                <a:path extrusionOk="0" h="226" w="4005">
                  <a:moveTo>
                    <a:pt x="113" y="1"/>
                  </a:moveTo>
                  <a:cubicBezTo>
                    <a:pt x="51" y="1"/>
                    <a:pt x="0" y="51"/>
                    <a:pt x="0" y="113"/>
                  </a:cubicBezTo>
                  <a:cubicBezTo>
                    <a:pt x="0" y="175"/>
                    <a:pt x="51" y="226"/>
                    <a:pt x="113" y="226"/>
                  </a:cubicBezTo>
                  <a:lnTo>
                    <a:pt x="3892" y="226"/>
                  </a:lnTo>
                  <a:cubicBezTo>
                    <a:pt x="3954" y="226"/>
                    <a:pt x="4005" y="175"/>
                    <a:pt x="4005" y="113"/>
                  </a:cubicBezTo>
                  <a:cubicBezTo>
                    <a:pt x="4005" y="51"/>
                    <a:pt x="3954" y="1"/>
                    <a:pt x="38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93"/>
            <p:cNvSpPr/>
            <p:nvPr/>
          </p:nvSpPr>
          <p:spPr>
            <a:xfrm>
              <a:off x="5650650" y="2693363"/>
              <a:ext cx="40050" cy="5650"/>
            </a:xfrm>
            <a:custGeom>
              <a:rect b="b" l="l" r="r" t="t"/>
              <a:pathLst>
                <a:path extrusionOk="0" h="226" w="1602">
                  <a:moveTo>
                    <a:pt x="113" y="0"/>
                  </a:moveTo>
                  <a:cubicBezTo>
                    <a:pt x="51" y="0"/>
                    <a:pt x="0" y="51"/>
                    <a:pt x="0" y="113"/>
                  </a:cubicBezTo>
                  <a:cubicBezTo>
                    <a:pt x="0" y="175"/>
                    <a:pt x="51" y="226"/>
                    <a:pt x="113" y="226"/>
                  </a:cubicBezTo>
                  <a:lnTo>
                    <a:pt x="1489" y="226"/>
                  </a:lnTo>
                  <a:cubicBezTo>
                    <a:pt x="1551" y="226"/>
                    <a:pt x="1602" y="175"/>
                    <a:pt x="1602" y="113"/>
                  </a:cubicBezTo>
                  <a:cubicBezTo>
                    <a:pt x="1602" y="51"/>
                    <a:pt x="1551" y="0"/>
                    <a:pt x="1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93"/>
            <p:cNvSpPr/>
            <p:nvPr/>
          </p:nvSpPr>
          <p:spPr>
            <a:xfrm>
              <a:off x="5710725" y="2693363"/>
              <a:ext cx="40050" cy="5650"/>
            </a:xfrm>
            <a:custGeom>
              <a:rect b="b" l="l" r="r" t="t"/>
              <a:pathLst>
                <a:path extrusionOk="0" h="226" w="1602">
                  <a:moveTo>
                    <a:pt x="113" y="0"/>
                  </a:moveTo>
                  <a:cubicBezTo>
                    <a:pt x="51" y="0"/>
                    <a:pt x="0" y="51"/>
                    <a:pt x="0" y="113"/>
                  </a:cubicBezTo>
                  <a:cubicBezTo>
                    <a:pt x="0" y="175"/>
                    <a:pt x="51" y="226"/>
                    <a:pt x="113" y="226"/>
                  </a:cubicBezTo>
                  <a:lnTo>
                    <a:pt x="1489" y="226"/>
                  </a:lnTo>
                  <a:cubicBezTo>
                    <a:pt x="1551" y="226"/>
                    <a:pt x="1602" y="175"/>
                    <a:pt x="1602" y="113"/>
                  </a:cubicBezTo>
                  <a:cubicBezTo>
                    <a:pt x="1602" y="51"/>
                    <a:pt x="1551" y="0"/>
                    <a:pt x="1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93"/>
            <p:cNvSpPr/>
            <p:nvPr/>
          </p:nvSpPr>
          <p:spPr>
            <a:xfrm>
              <a:off x="4902400" y="3341388"/>
              <a:ext cx="397975" cy="112475"/>
            </a:xfrm>
            <a:custGeom>
              <a:rect b="b" l="l" r="r" t="t"/>
              <a:pathLst>
                <a:path extrusionOk="0" h="4499" w="15919">
                  <a:moveTo>
                    <a:pt x="1988" y="1"/>
                  </a:moveTo>
                  <a:cubicBezTo>
                    <a:pt x="840" y="1"/>
                    <a:pt x="0" y="1082"/>
                    <a:pt x="283" y="2193"/>
                  </a:cubicBezTo>
                  <a:lnTo>
                    <a:pt x="870" y="4499"/>
                  </a:lnTo>
                  <a:lnTo>
                    <a:pt x="15918" y="4499"/>
                  </a:lnTo>
                  <a:lnTo>
                    <a:pt x="15618" y="3318"/>
                  </a:lnTo>
                  <a:cubicBezTo>
                    <a:pt x="15114" y="1337"/>
                    <a:pt x="13699" y="1"/>
                    <a:pt x="121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93"/>
            <p:cNvSpPr/>
            <p:nvPr/>
          </p:nvSpPr>
          <p:spPr>
            <a:xfrm>
              <a:off x="4842275" y="3152488"/>
              <a:ext cx="365800" cy="243750"/>
            </a:xfrm>
            <a:custGeom>
              <a:rect b="b" l="l" r="r" t="t"/>
              <a:pathLst>
                <a:path extrusionOk="0" h="9750" w="14632">
                  <a:moveTo>
                    <a:pt x="4737" y="0"/>
                  </a:moveTo>
                  <a:cubicBezTo>
                    <a:pt x="3016" y="0"/>
                    <a:pt x="1557" y="400"/>
                    <a:pt x="1014" y="1089"/>
                  </a:cubicBezTo>
                  <a:cubicBezTo>
                    <a:pt x="1" y="2373"/>
                    <a:pt x="2688" y="9749"/>
                    <a:pt x="2688" y="9749"/>
                  </a:cubicBezTo>
                  <a:lnTo>
                    <a:pt x="14632" y="9367"/>
                  </a:lnTo>
                  <a:cubicBezTo>
                    <a:pt x="14632" y="9367"/>
                    <a:pt x="12524" y="2422"/>
                    <a:pt x="9378" y="973"/>
                  </a:cubicBezTo>
                  <a:cubicBezTo>
                    <a:pt x="7918" y="300"/>
                    <a:pt x="6229" y="0"/>
                    <a:pt x="4737" y="0"/>
                  </a:cubicBezTo>
                  <a:close/>
                </a:path>
              </a:pathLst>
            </a:custGeom>
            <a:solidFill>
              <a:srgbClr val="4869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93"/>
            <p:cNvSpPr/>
            <p:nvPr/>
          </p:nvSpPr>
          <p:spPr>
            <a:xfrm>
              <a:off x="5268375" y="3453063"/>
              <a:ext cx="67850" cy="249800"/>
            </a:xfrm>
            <a:custGeom>
              <a:rect b="b" l="l" r="r" t="t"/>
              <a:pathLst>
                <a:path extrusionOk="0" h="9992" w="2714">
                  <a:moveTo>
                    <a:pt x="1" y="0"/>
                  </a:moveTo>
                  <a:lnTo>
                    <a:pt x="481" y="2279"/>
                  </a:lnTo>
                  <a:lnTo>
                    <a:pt x="654" y="3100"/>
                  </a:lnTo>
                  <a:lnTo>
                    <a:pt x="2106" y="9992"/>
                  </a:lnTo>
                  <a:lnTo>
                    <a:pt x="2714" y="9992"/>
                  </a:lnTo>
                  <a:lnTo>
                    <a:pt x="1703" y="3100"/>
                  </a:lnTo>
                  <a:lnTo>
                    <a:pt x="1583" y="2279"/>
                  </a:lnTo>
                  <a:lnTo>
                    <a:pt x="12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93"/>
            <p:cNvSpPr/>
            <p:nvPr/>
          </p:nvSpPr>
          <p:spPr>
            <a:xfrm>
              <a:off x="5209100" y="3453063"/>
              <a:ext cx="67875" cy="249800"/>
            </a:xfrm>
            <a:custGeom>
              <a:rect b="b" l="l" r="r" t="t"/>
              <a:pathLst>
                <a:path extrusionOk="0" h="9992" w="2715">
                  <a:moveTo>
                    <a:pt x="0" y="0"/>
                  </a:moveTo>
                  <a:lnTo>
                    <a:pt x="482" y="2279"/>
                  </a:lnTo>
                  <a:lnTo>
                    <a:pt x="653" y="3100"/>
                  </a:lnTo>
                  <a:lnTo>
                    <a:pt x="2105" y="9992"/>
                  </a:lnTo>
                  <a:lnTo>
                    <a:pt x="2714" y="9992"/>
                  </a:lnTo>
                  <a:lnTo>
                    <a:pt x="1702" y="3100"/>
                  </a:lnTo>
                  <a:lnTo>
                    <a:pt x="1582" y="2279"/>
                  </a:lnTo>
                  <a:lnTo>
                    <a:pt x="12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93"/>
            <p:cNvSpPr/>
            <p:nvPr/>
          </p:nvSpPr>
          <p:spPr>
            <a:xfrm>
              <a:off x="4881200" y="3409763"/>
              <a:ext cx="76950" cy="293100"/>
            </a:xfrm>
            <a:custGeom>
              <a:rect b="b" l="l" r="r" t="t"/>
              <a:pathLst>
                <a:path extrusionOk="0" h="11724" w="3078">
                  <a:moveTo>
                    <a:pt x="1727" y="1"/>
                  </a:moveTo>
                  <a:lnTo>
                    <a:pt x="1131" y="4011"/>
                  </a:lnTo>
                  <a:lnTo>
                    <a:pt x="1011" y="4832"/>
                  </a:lnTo>
                  <a:lnTo>
                    <a:pt x="1" y="11724"/>
                  </a:lnTo>
                  <a:lnTo>
                    <a:pt x="608" y="11724"/>
                  </a:lnTo>
                  <a:lnTo>
                    <a:pt x="2060" y="4832"/>
                  </a:lnTo>
                  <a:lnTo>
                    <a:pt x="2233" y="4011"/>
                  </a:lnTo>
                  <a:lnTo>
                    <a:pt x="30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93"/>
            <p:cNvSpPr/>
            <p:nvPr/>
          </p:nvSpPr>
          <p:spPr>
            <a:xfrm>
              <a:off x="4940475" y="3409763"/>
              <a:ext cx="76975" cy="293100"/>
            </a:xfrm>
            <a:custGeom>
              <a:rect b="b" l="l" r="r" t="t"/>
              <a:pathLst>
                <a:path extrusionOk="0" h="11724" w="3079">
                  <a:moveTo>
                    <a:pt x="1727" y="1"/>
                  </a:moveTo>
                  <a:lnTo>
                    <a:pt x="1132" y="4011"/>
                  </a:lnTo>
                  <a:lnTo>
                    <a:pt x="1010" y="4832"/>
                  </a:lnTo>
                  <a:lnTo>
                    <a:pt x="0" y="11724"/>
                  </a:lnTo>
                  <a:lnTo>
                    <a:pt x="609" y="11724"/>
                  </a:lnTo>
                  <a:lnTo>
                    <a:pt x="2061" y="4832"/>
                  </a:lnTo>
                  <a:lnTo>
                    <a:pt x="2233" y="4011"/>
                  </a:lnTo>
                  <a:lnTo>
                    <a:pt x="30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93"/>
            <p:cNvSpPr/>
            <p:nvPr/>
          </p:nvSpPr>
          <p:spPr>
            <a:xfrm>
              <a:off x="4873500" y="3190913"/>
              <a:ext cx="409275" cy="229775"/>
            </a:xfrm>
            <a:custGeom>
              <a:rect b="b" l="l" r="r" t="t"/>
              <a:pathLst>
                <a:path extrusionOk="0" h="9191" w="16371">
                  <a:moveTo>
                    <a:pt x="152" y="1"/>
                  </a:moveTo>
                  <a:lnTo>
                    <a:pt x="1" y="47"/>
                  </a:lnTo>
                  <a:lnTo>
                    <a:pt x="2609" y="8636"/>
                  </a:lnTo>
                  <a:cubicBezTo>
                    <a:pt x="2710" y="8968"/>
                    <a:pt x="3011" y="9190"/>
                    <a:pt x="3358" y="9190"/>
                  </a:cubicBezTo>
                  <a:lnTo>
                    <a:pt x="16371" y="9190"/>
                  </a:lnTo>
                  <a:lnTo>
                    <a:pt x="16371" y="9032"/>
                  </a:lnTo>
                  <a:lnTo>
                    <a:pt x="3358" y="9032"/>
                  </a:lnTo>
                  <a:cubicBezTo>
                    <a:pt x="3081" y="9032"/>
                    <a:pt x="2842" y="8854"/>
                    <a:pt x="2762" y="8590"/>
                  </a:cubicBezTo>
                  <a:lnTo>
                    <a:pt x="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93"/>
            <p:cNvSpPr/>
            <p:nvPr/>
          </p:nvSpPr>
          <p:spPr>
            <a:xfrm>
              <a:off x="4932475" y="2790663"/>
              <a:ext cx="149800" cy="151575"/>
            </a:xfrm>
            <a:custGeom>
              <a:rect b="b" l="l" r="r" t="t"/>
              <a:pathLst>
                <a:path extrusionOk="0" h="6063" w="5992">
                  <a:moveTo>
                    <a:pt x="4003" y="0"/>
                  </a:moveTo>
                  <a:cubicBezTo>
                    <a:pt x="3575" y="0"/>
                    <a:pt x="3239" y="103"/>
                    <a:pt x="3239" y="103"/>
                  </a:cubicBezTo>
                  <a:cubicBezTo>
                    <a:pt x="2957" y="43"/>
                    <a:pt x="2699" y="17"/>
                    <a:pt x="2464" y="17"/>
                  </a:cubicBezTo>
                  <a:cubicBezTo>
                    <a:pt x="1276" y="17"/>
                    <a:pt x="664" y="686"/>
                    <a:pt x="449" y="1111"/>
                  </a:cubicBezTo>
                  <a:cubicBezTo>
                    <a:pt x="22" y="1951"/>
                    <a:pt x="0" y="3286"/>
                    <a:pt x="130" y="4231"/>
                  </a:cubicBezTo>
                  <a:cubicBezTo>
                    <a:pt x="181" y="4609"/>
                    <a:pt x="261" y="5316"/>
                    <a:pt x="342" y="6063"/>
                  </a:cubicBezTo>
                  <a:lnTo>
                    <a:pt x="5729" y="6063"/>
                  </a:lnTo>
                  <a:cubicBezTo>
                    <a:pt x="5597" y="5445"/>
                    <a:pt x="5449" y="4753"/>
                    <a:pt x="5333" y="4196"/>
                  </a:cubicBezTo>
                  <a:cubicBezTo>
                    <a:pt x="5166" y="3399"/>
                    <a:pt x="5991" y="1725"/>
                    <a:pt x="5538" y="837"/>
                  </a:cubicBezTo>
                  <a:cubicBezTo>
                    <a:pt x="5190" y="154"/>
                    <a:pt x="4528" y="0"/>
                    <a:pt x="4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93"/>
            <p:cNvSpPr/>
            <p:nvPr/>
          </p:nvSpPr>
          <p:spPr>
            <a:xfrm>
              <a:off x="5056950" y="2999063"/>
              <a:ext cx="230100" cy="196425"/>
            </a:xfrm>
            <a:custGeom>
              <a:rect b="b" l="l" r="r" t="t"/>
              <a:pathLst>
                <a:path extrusionOk="0" h="7857" w="9204">
                  <a:moveTo>
                    <a:pt x="2153" y="1"/>
                  </a:moveTo>
                  <a:lnTo>
                    <a:pt x="0" y="2778"/>
                  </a:lnTo>
                  <a:cubicBezTo>
                    <a:pt x="0" y="2778"/>
                    <a:pt x="2445" y="7856"/>
                    <a:pt x="3989" y="7856"/>
                  </a:cubicBezTo>
                  <a:cubicBezTo>
                    <a:pt x="4047" y="7856"/>
                    <a:pt x="4104" y="7849"/>
                    <a:pt x="4159" y="7835"/>
                  </a:cubicBezTo>
                  <a:cubicBezTo>
                    <a:pt x="7251" y="7005"/>
                    <a:pt x="9203" y="4399"/>
                    <a:pt x="9203" y="4399"/>
                  </a:cubicBezTo>
                  <a:lnTo>
                    <a:pt x="8622" y="3741"/>
                  </a:lnTo>
                  <a:cubicBezTo>
                    <a:pt x="8622" y="3741"/>
                    <a:pt x="5702" y="5238"/>
                    <a:pt x="5367" y="5238"/>
                  </a:cubicBezTo>
                  <a:cubicBezTo>
                    <a:pt x="5364" y="5238"/>
                    <a:pt x="5361" y="5238"/>
                    <a:pt x="5359" y="5238"/>
                  </a:cubicBezTo>
                  <a:cubicBezTo>
                    <a:pt x="5067" y="5211"/>
                    <a:pt x="2153" y="1"/>
                    <a:pt x="21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93"/>
            <p:cNvSpPr/>
            <p:nvPr/>
          </p:nvSpPr>
          <p:spPr>
            <a:xfrm>
              <a:off x="5132100" y="3173463"/>
              <a:ext cx="51625" cy="14975"/>
            </a:xfrm>
            <a:custGeom>
              <a:rect b="b" l="l" r="r" t="t"/>
              <a:pathLst>
                <a:path extrusionOk="0" h="599" w="2065">
                  <a:moveTo>
                    <a:pt x="932" y="0"/>
                  </a:moveTo>
                  <a:cubicBezTo>
                    <a:pt x="624" y="0"/>
                    <a:pt x="315" y="98"/>
                    <a:pt x="49" y="299"/>
                  </a:cubicBezTo>
                  <a:cubicBezTo>
                    <a:pt x="0" y="335"/>
                    <a:pt x="32" y="412"/>
                    <a:pt x="79" y="412"/>
                  </a:cubicBezTo>
                  <a:cubicBezTo>
                    <a:pt x="89" y="412"/>
                    <a:pt x="99" y="409"/>
                    <a:pt x="110" y="401"/>
                  </a:cubicBezTo>
                  <a:cubicBezTo>
                    <a:pt x="360" y="212"/>
                    <a:pt x="649" y="120"/>
                    <a:pt x="935" y="120"/>
                  </a:cubicBezTo>
                  <a:cubicBezTo>
                    <a:pt x="1305" y="120"/>
                    <a:pt x="1671" y="276"/>
                    <a:pt x="1941" y="580"/>
                  </a:cubicBezTo>
                  <a:cubicBezTo>
                    <a:pt x="1953" y="593"/>
                    <a:pt x="1966" y="599"/>
                    <a:pt x="1979" y="599"/>
                  </a:cubicBezTo>
                  <a:cubicBezTo>
                    <a:pt x="2023" y="599"/>
                    <a:pt x="2064" y="539"/>
                    <a:pt x="2025" y="496"/>
                  </a:cubicBezTo>
                  <a:cubicBezTo>
                    <a:pt x="1735" y="169"/>
                    <a:pt x="1335" y="0"/>
                    <a:pt x="932"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93"/>
            <p:cNvSpPr/>
            <p:nvPr/>
          </p:nvSpPr>
          <p:spPr>
            <a:xfrm>
              <a:off x="4892425" y="2950363"/>
              <a:ext cx="234175" cy="313050"/>
            </a:xfrm>
            <a:custGeom>
              <a:rect b="b" l="l" r="r" t="t"/>
              <a:pathLst>
                <a:path extrusionOk="0" h="12522" w="9367">
                  <a:moveTo>
                    <a:pt x="3789" y="0"/>
                  </a:moveTo>
                  <a:cubicBezTo>
                    <a:pt x="3789" y="0"/>
                    <a:pt x="328" y="1466"/>
                    <a:pt x="125" y="2446"/>
                  </a:cubicBezTo>
                  <a:cubicBezTo>
                    <a:pt x="1" y="3049"/>
                    <a:pt x="387" y="4332"/>
                    <a:pt x="1192" y="6107"/>
                  </a:cubicBezTo>
                  <a:cubicBezTo>
                    <a:pt x="1792" y="7429"/>
                    <a:pt x="2712" y="9774"/>
                    <a:pt x="2601" y="11778"/>
                  </a:cubicBezTo>
                  <a:cubicBezTo>
                    <a:pt x="2578" y="12183"/>
                    <a:pt x="5531" y="12521"/>
                    <a:pt x="6697" y="12521"/>
                  </a:cubicBezTo>
                  <a:cubicBezTo>
                    <a:pt x="6731" y="12521"/>
                    <a:pt x="6764" y="12521"/>
                    <a:pt x="6795" y="12520"/>
                  </a:cubicBezTo>
                  <a:cubicBezTo>
                    <a:pt x="8756" y="12482"/>
                    <a:pt x="9366" y="10848"/>
                    <a:pt x="9366" y="10848"/>
                  </a:cubicBezTo>
                  <a:cubicBezTo>
                    <a:pt x="9174" y="10091"/>
                    <a:pt x="8704" y="7836"/>
                    <a:pt x="8648" y="7194"/>
                  </a:cubicBezTo>
                  <a:cubicBezTo>
                    <a:pt x="8417" y="4523"/>
                    <a:pt x="9119" y="2829"/>
                    <a:pt x="8682" y="1809"/>
                  </a:cubicBezTo>
                  <a:cubicBezTo>
                    <a:pt x="8478" y="1334"/>
                    <a:pt x="7626" y="872"/>
                    <a:pt x="6891" y="550"/>
                  </a:cubicBezTo>
                  <a:cubicBezTo>
                    <a:pt x="6273" y="279"/>
                    <a:pt x="5738" y="107"/>
                    <a:pt x="5738" y="107"/>
                  </a:cubicBezTo>
                  <a:lnTo>
                    <a:pt x="37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93"/>
            <p:cNvSpPr/>
            <p:nvPr/>
          </p:nvSpPr>
          <p:spPr>
            <a:xfrm>
              <a:off x="5010100" y="3138113"/>
              <a:ext cx="99275" cy="13075"/>
            </a:xfrm>
            <a:custGeom>
              <a:rect b="b" l="l" r="r" t="t"/>
              <a:pathLst>
                <a:path extrusionOk="0" h="523" w="3971">
                  <a:moveTo>
                    <a:pt x="3896" y="0"/>
                  </a:moveTo>
                  <a:cubicBezTo>
                    <a:pt x="3890" y="0"/>
                    <a:pt x="3883" y="2"/>
                    <a:pt x="3876" y="4"/>
                  </a:cubicBezTo>
                  <a:cubicBezTo>
                    <a:pt x="3159" y="270"/>
                    <a:pt x="2405" y="405"/>
                    <a:pt x="1649" y="405"/>
                  </a:cubicBezTo>
                  <a:cubicBezTo>
                    <a:pt x="1129" y="405"/>
                    <a:pt x="609" y="341"/>
                    <a:pt x="99" y="213"/>
                  </a:cubicBezTo>
                  <a:cubicBezTo>
                    <a:pt x="94" y="212"/>
                    <a:pt x="88" y="211"/>
                    <a:pt x="83" y="211"/>
                  </a:cubicBezTo>
                  <a:cubicBezTo>
                    <a:pt x="21" y="211"/>
                    <a:pt x="0" y="310"/>
                    <a:pt x="68" y="326"/>
                  </a:cubicBezTo>
                  <a:cubicBezTo>
                    <a:pt x="588" y="457"/>
                    <a:pt x="1120" y="522"/>
                    <a:pt x="1651" y="522"/>
                  </a:cubicBezTo>
                  <a:cubicBezTo>
                    <a:pt x="2418" y="522"/>
                    <a:pt x="3182" y="387"/>
                    <a:pt x="3907" y="117"/>
                  </a:cubicBezTo>
                  <a:cubicBezTo>
                    <a:pt x="3971" y="94"/>
                    <a:pt x="3952" y="0"/>
                    <a:pt x="3896"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93"/>
            <p:cNvSpPr/>
            <p:nvPr/>
          </p:nvSpPr>
          <p:spPr>
            <a:xfrm>
              <a:off x="5100475" y="3023663"/>
              <a:ext cx="51600" cy="110275"/>
            </a:xfrm>
            <a:custGeom>
              <a:rect b="b" l="l" r="r" t="t"/>
              <a:pathLst>
                <a:path extrusionOk="0" h="4411" w="2064">
                  <a:moveTo>
                    <a:pt x="360" y="0"/>
                  </a:moveTo>
                  <a:lnTo>
                    <a:pt x="360" y="0"/>
                  </a:lnTo>
                  <a:cubicBezTo>
                    <a:pt x="360" y="0"/>
                    <a:pt x="358" y="12"/>
                    <a:pt x="357" y="34"/>
                  </a:cubicBezTo>
                  <a:lnTo>
                    <a:pt x="357" y="34"/>
                  </a:lnTo>
                  <a:cubicBezTo>
                    <a:pt x="359" y="12"/>
                    <a:pt x="360" y="0"/>
                    <a:pt x="360" y="0"/>
                  </a:cubicBezTo>
                  <a:close/>
                  <a:moveTo>
                    <a:pt x="357" y="34"/>
                  </a:moveTo>
                  <a:lnTo>
                    <a:pt x="357" y="34"/>
                  </a:lnTo>
                  <a:cubicBezTo>
                    <a:pt x="323" y="445"/>
                    <a:pt x="1" y="4411"/>
                    <a:pt x="245" y="4411"/>
                  </a:cubicBezTo>
                  <a:cubicBezTo>
                    <a:pt x="255" y="4411"/>
                    <a:pt x="265" y="4405"/>
                    <a:pt x="277" y="4391"/>
                  </a:cubicBezTo>
                  <a:cubicBezTo>
                    <a:pt x="596" y="4031"/>
                    <a:pt x="2064" y="2785"/>
                    <a:pt x="1077" y="1645"/>
                  </a:cubicBezTo>
                  <a:cubicBezTo>
                    <a:pt x="365" y="822"/>
                    <a:pt x="349" y="186"/>
                    <a:pt x="357" y="3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93"/>
            <p:cNvSpPr/>
            <p:nvPr/>
          </p:nvSpPr>
          <p:spPr>
            <a:xfrm>
              <a:off x="5100250" y="3001463"/>
              <a:ext cx="40975" cy="141300"/>
            </a:xfrm>
            <a:custGeom>
              <a:rect b="b" l="l" r="r" t="t"/>
              <a:pathLst>
                <a:path extrusionOk="0" h="5652" w="1639">
                  <a:moveTo>
                    <a:pt x="107" y="1"/>
                  </a:moveTo>
                  <a:cubicBezTo>
                    <a:pt x="77" y="1"/>
                    <a:pt x="45" y="20"/>
                    <a:pt x="42" y="59"/>
                  </a:cubicBezTo>
                  <a:cubicBezTo>
                    <a:pt x="0" y="524"/>
                    <a:pt x="64" y="993"/>
                    <a:pt x="234" y="1430"/>
                  </a:cubicBezTo>
                  <a:cubicBezTo>
                    <a:pt x="412" y="1882"/>
                    <a:pt x="728" y="2205"/>
                    <a:pt x="984" y="2605"/>
                  </a:cubicBezTo>
                  <a:cubicBezTo>
                    <a:pt x="1639" y="3626"/>
                    <a:pt x="486" y="4598"/>
                    <a:pt x="305" y="5576"/>
                  </a:cubicBezTo>
                  <a:cubicBezTo>
                    <a:pt x="297" y="5621"/>
                    <a:pt x="336" y="5651"/>
                    <a:pt x="371" y="5651"/>
                  </a:cubicBezTo>
                  <a:cubicBezTo>
                    <a:pt x="393" y="5651"/>
                    <a:pt x="415" y="5638"/>
                    <a:pt x="421" y="5608"/>
                  </a:cubicBezTo>
                  <a:cubicBezTo>
                    <a:pt x="593" y="4673"/>
                    <a:pt x="1621" y="3799"/>
                    <a:pt x="1215" y="2789"/>
                  </a:cubicBezTo>
                  <a:cubicBezTo>
                    <a:pt x="1042" y="2356"/>
                    <a:pt x="659" y="2042"/>
                    <a:pt x="450" y="1625"/>
                  </a:cubicBezTo>
                  <a:cubicBezTo>
                    <a:pt x="208" y="1140"/>
                    <a:pt x="113" y="598"/>
                    <a:pt x="162" y="59"/>
                  </a:cubicBezTo>
                  <a:cubicBezTo>
                    <a:pt x="165" y="20"/>
                    <a:pt x="136" y="1"/>
                    <a:pt x="107"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93"/>
            <p:cNvSpPr/>
            <p:nvPr/>
          </p:nvSpPr>
          <p:spPr>
            <a:xfrm>
              <a:off x="4976250" y="2886113"/>
              <a:ext cx="69350" cy="99250"/>
            </a:xfrm>
            <a:custGeom>
              <a:rect b="b" l="l" r="r" t="t"/>
              <a:pathLst>
                <a:path extrusionOk="0" h="3970" w="2774">
                  <a:moveTo>
                    <a:pt x="239" y="0"/>
                  </a:moveTo>
                  <a:lnTo>
                    <a:pt x="0" y="3127"/>
                  </a:lnTo>
                  <a:cubicBezTo>
                    <a:pt x="377" y="3308"/>
                    <a:pt x="1515" y="3970"/>
                    <a:pt x="2168" y="3970"/>
                  </a:cubicBezTo>
                  <a:cubicBezTo>
                    <a:pt x="2557" y="3970"/>
                    <a:pt x="2774" y="3735"/>
                    <a:pt x="2556" y="3024"/>
                  </a:cubicBezTo>
                  <a:lnTo>
                    <a:pt x="2376" y="2279"/>
                  </a:lnTo>
                  <a:lnTo>
                    <a:pt x="2181" y="1468"/>
                  </a:lnTo>
                  <a:lnTo>
                    <a:pt x="2045" y="899"/>
                  </a:lnTo>
                  <a:lnTo>
                    <a:pt x="239" y="0"/>
                  </a:ln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93"/>
            <p:cNvSpPr/>
            <p:nvPr/>
          </p:nvSpPr>
          <p:spPr>
            <a:xfrm>
              <a:off x="4993125" y="2909063"/>
              <a:ext cx="45100" cy="44800"/>
            </a:xfrm>
            <a:custGeom>
              <a:rect b="b" l="l" r="r" t="t"/>
              <a:pathLst>
                <a:path extrusionOk="0" h="1792" w="1804">
                  <a:moveTo>
                    <a:pt x="1" y="1"/>
                  </a:moveTo>
                  <a:lnTo>
                    <a:pt x="1" y="1"/>
                  </a:lnTo>
                  <a:cubicBezTo>
                    <a:pt x="788" y="1314"/>
                    <a:pt x="1504" y="1792"/>
                    <a:pt x="1769" y="1792"/>
                  </a:cubicBezTo>
                  <a:cubicBezTo>
                    <a:pt x="1782" y="1792"/>
                    <a:pt x="1793" y="1791"/>
                    <a:pt x="1804" y="1789"/>
                  </a:cubicBezTo>
                  <a:lnTo>
                    <a:pt x="1506" y="550"/>
                  </a:lnTo>
                  <a:lnTo>
                    <a:pt x="1" y="1"/>
                  </a:ln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93"/>
            <p:cNvSpPr/>
            <p:nvPr/>
          </p:nvSpPr>
          <p:spPr>
            <a:xfrm>
              <a:off x="4944400" y="2953838"/>
              <a:ext cx="81650" cy="52875"/>
            </a:xfrm>
            <a:custGeom>
              <a:rect b="b" l="l" r="r" t="t"/>
              <a:pathLst>
                <a:path extrusionOk="0" h="2115" w="3266">
                  <a:moveTo>
                    <a:pt x="1274" y="1"/>
                  </a:moveTo>
                  <a:cubicBezTo>
                    <a:pt x="1274" y="1"/>
                    <a:pt x="215" y="241"/>
                    <a:pt x="0" y="820"/>
                  </a:cubicBezTo>
                  <a:cubicBezTo>
                    <a:pt x="0" y="820"/>
                    <a:pt x="1793" y="1876"/>
                    <a:pt x="2588" y="2115"/>
                  </a:cubicBezTo>
                  <a:cubicBezTo>
                    <a:pt x="2588" y="2115"/>
                    <a:pt x="2340" y="1239"/>
                    <a:pt x="3058" y="1239"/>
                  </a:cubicBezTo>
                  <a:cubicBezTo>
                    <a:pt x="3119" y="1239"/>
                    <a:pt x="3188" y="1246"/>
                    <a:pt x="3265" y="1260"/>
                  </a:cubicBezTo>
                  <a:lnTo>
                    <a:pt x="12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93"/>
            <p:cNvSpPr/>
            <p:nvPr/>
          </p:nvSpPr>
          <p:spPr>
            <a:xfrm>
              <a:off x="5036175" y="2950363"/>
              <a:ext cx="33200" cy="48725"/>
            </a:xfrm>
            <a:custGeom>
              <a:rect b="b" l="l" r="r" t="t"/>
              <a:pathLst>
                <a:path extrusionOk="0" h="1949" w="1328">
                  <a:moveTo>
                    <a:pt x="0" y="0"/>
                  </a:moveTo>
                  <a:lnTo>
                    <a:pt x="0" y="0"/>
                  </a:lnTo>
                  <a:cubicBezTo>
                    <a:pt x="176" y="417"/>
                    <a:pt x="304" y="866"/>
                    <a:pt x="163" y="1237"/>
                  </a:cubicBezTo>
                  <a:cubicBezTo>
                    <a:pt x="262" y="1218"/>
                    <a:pt x="352" y="1209"/>
                    <a:pt x="434" y="1209"/>
                  </a:cubicBezTo>
                  <a:cubicBezTo>
                    <a:pt x="1188" y="1209"/>
                    <a:pt x="1248" y="1949"/>
                    <a:pt x="1248" y="1949"/>
                  </a:cubicBezTo>
                  <a:cubicBezTo>
                    <a:pt x="1328" y="1273"/>
                    <a:pt x="1139" y="550"/>
                    <a:pt x="1139" y="550"/>
                  </a:cubicBezTo>
                  <a:cubicBezTo>
                    <a:pt x="979" y="58"/>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93"/>
            <p:cNvSpPr/>
            <p:nvPr/>
          </p:nvSpPr>
          <p:spPr>
            <a:xfrm>
              <a:off x="4941650" y="2809313"/>
              <a:ext cx="125075" cy="117075"/>
            </a:xfrm>
            <a:custGeom>
              <a:rect b="b" l="l" r="r" t="t"/>
              <a:pathLst>
                <a:path extrusionOk="0" h="4683" w="5003">
                  <a:moveTo>
                    <a:pt x="3032" y="0"/>
                  </a:moveTo>
                  <a:cubicBezTo>
                    <a:pt x="2996" y="0"/>
                    <a:pt x="2960" y="1"/>
                    <a:pt x="2923" y="2"/>
                  </a:cubicBezTo>
                  <a:cubicBezTo>
                    <a:pt x="0" y="136"/>
                    <a:pt x="762" y="1897"/>
                    <a:pt x="1046" y="2705"/>
                  </a:cubicBezTo>
                  <a:cubicBezTo>
                    <a:pt x="1245" y="3269"/>
                    <a:pt x="1417" y="3448"/>
                    <a:pt x="1872" y="3982"/>
                  </a:cubicBezTo>
                  <a:cubicBezTo>
                    <a:pt x="2276" y="4457"/>
                    <a:pt x="2937" y="4672"/>
                    <a:pt x="3270" y="4681"/>
                  </a:cubicBezTo>
                  <a:cubicBezTo>
                    <a:pt x="3302" y="4682"/>
                    <a:pt x="3334" y="4682"/>
                    <a:pt x="3365" y="4682"/>
                  </a:cubicBezTo>
                  <a:cubicBezTo>
                    <a:pt x="4505" y="4682"/>
                    <a:pt x="5003" y="4149"/>
                    <a:pt x="4771" y="2570"/>
                  </a:cubicBezTo>
                  <a:cubicBezTo>
                    <a:pt x="4621" y="1562"/>
                    <a:pt x="4870" y="982"/>
                    <a:pt x="4592" y="605"/>
                  </a:cubicBezTo>
                  <a:lnTo>
                    <a:pt x="4590" y="605"/>
                  </a:lnTo>
                  <a:cubicBezTo>
                    <a:pt x="4572" y="588"/>
                    <a:pt x="4555" y="571"/>
                    <a:pt x="4535" y="555"/>
                  </a:cubicBezTo>
                  <a:cubicBezTo>
                    <a:pt x="4121" y="191"/>
                    <a:pt x="3583" y="0"/>
                    <a:pt x="3032"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93"/>
            <p:cNvSpPr/>
            <p:nvPr/>
          </p:nvSpPr>
          <p:spPr>
            <a:xfrm>
              <a:off x="5024325" y="2884763"/>
              <a:ext cx="22525" cy="8150"/>
            </a:xfrm>
            <a:custGeom>
              <a:rect b="b" l="l" r="r" t="t"/>
              <a:pathLst>
                <a:path extrusionOk="0" h="326" w="901">
                  <a:moveTo>
                    <a:pt x="82" y="1"/>
                  </a:moveTo>
                  <a:cubicBezTo>
                    <a:pt x="33" y="1"/>
                    <a:pt x="0" y="78"/>
                    <a:pt x="53" y="115"/>
                  </a:cubicBezTo>
                  <a:cubicBezTo>
                    <a:pt x="203" y="220"/>
                    <a:pt x="389" y="325"/>
                    <a:pt x="568" y="325"/>
                  </a:cubicBezTo>
                  <a:cubicBezTo>
                    <a:pt x="669" y="325"/>
                    <a:pt x="769" y="291"/>
                    <a:pt x="858" y="204"/>
                  </a:cubicBezTo>
                  <a:cubicBezTo>
                    <a:pt x="900" y="162"/>
                    <a:pt x="859" y="102"/>
                    <a:pt x="813" y="102"/>
                  </a:cubicBezTo>
                  <a:cubicBezTo>
                    <a:pt x="800" y="102"/>
                    <a:pt x="786" y="107"/>
                    <a:pt x="773" y="119"/>
                  </a:cubicBezTo>
                  <a:cubicBezTo>
                    <a:pt x="708" y="184"/>
                    <a:pt x="635" y="208"/>
                    <a:pt x="561" y="208"/>
                  </a:cubicBezTo>
                  <a:cubicBezTo>
                    <a:pt x="404" y="208"/>
                    <a:pt x="238" y="99"/>
                    <a:pt x="113" y="11"/>
                  </a:cubicBezTo>
                  <a:cubicBezTo>
                    <a:pt x="102" y="4"/>
                    <a:pt x="91"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93"/>
            <p:cNvSpPr/>
            <p:nvPr/>
          </p:nvSpPr>
          <p:spPr>
            <a:xfrm>
              <a:off x="5031900" y="2900213"/>
              <a:ext cx="11100" cy="3825"/>
            </a:xfrm>
            <a:custGeom>
              <a:rect b="b" l="l" r="r" t="t"/>
              <a:pathLst>
                <a:path extrusionOk="0" h="153" w="444">
                  <a:moveTo>
                    <a:pt x="78" y="1"/>
                  </a:moveTo>
                  <a:cubicBezTo>
                    <a:pt x="35" y="1"/>
                    <a:pt x="1" y="58"/>
                    <a:pt x="42" y="92"/>
                  </a:cubicBezTo>
                  <a:cubicBezTo>
                    <a:pt x="97" y="135"/>
                    <a:pt x="157" y="152"/>
                    <a:pt x="220" y="152"/>
                  </a:cubicBezTo>
                  <a:cubicBezTo>
                    <a:pt x="276" y="152"/>
                    <a:pt x="335" y="138"/>
                    <a:pt x="390" y="115"/>
                  </a:cubicBezTo>
                  <a:lnTo>
                    <a:pt x="389" y="115"/>
                  </a:lnTo>
                  <a:cubicBezTo>
                    <a:pt x="444" y="91"/>
                    <a:pt x="423" y="12"/>
                    <a:pt x="374" y="12"/>
                  </a:cubicBezTo>
                  <a:cubicBezTo>
                    <a:pt x="368" y="12"/>
                    <a:pt x="361" y="14"/>
                    <a:pt x="353" y="17"/>
                  </a:cubicBezTo>
                  <a:cubicBezTo>
                    <a:pt x="310" y="35"/>
                    <a:pt x="264" y="50"/>
                    <a:pt x="219" y="50"/>
                  </a:cubicBezTo>
                  <a:cubicBezTo>
                    <a:pt x="181" y="50"/>
                    <a:pt x="144" y="39"/>
                    <a:pt x="110" y="12"/>
                  </a:cubicBezTo>
                  <a:cubicBezTo>
                    <a:pt x="100" y="4"/>
                    <a:pt x="89" y="1"/>
                    <a:pt x="78" y="1"/>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93"/>
            <p:cNvSpPr/>
            <p:nvPr/>
          </p:nvSpPr>
          <p:spPr>
            <a:xfrm>
              <a:off x="5005275" y="2874138"/>
              <a:ext cx="15475" cy="7975"/>
            </a:xfrm>
            <a:custGeom>
              <a:rect b="b" l="l" r="r" t="t"/>
              <a:pathLst>
                <a:path extrusionOk="0" h="319" w="619">
                  <a:moveTo>
                    <a:pt x="343" y="0"/>
                  </a:moveTo>
                  <a:cubicBezTo>
                    <a:pt x="328" y="0"/>
                    <a:pt x="313" y="1"/>
                    <a:pt x="297" y="2"/>
                  </a:cubicBezTo>
                  <a:cubicBezTo>
                    <a:pt x="130" y="17"/>
                    <a:pt x="1" y="98"/>
                    <a:pt x="8" y="184"/>
                  </a:cubicBezTo>
                  <a:cubicBezTo>
                    <a:pt x="15" y="263"/>
                    <a:pt x="129" y="318"/>
                    <a:pt x="272" y="318"/>
                  </a:cubicBezTo>
                  <a:cubicBezTo>
                    <a:pt x="288" y="318"/>
                    <a:pt x="305" y="318"/>
                    <a:pt x="322" y="316"/>
                  </a:cubicBezTo>
                  <a:cubicBezTo>
                    <a:pt x="490" y="303"/>
                    <a:pt x="618" y="221"/>
                    <a:pt x="611" y="134"/>
                  </a:cubicBezTo>
                  <a:cubicBezTo>
                    <a:pt x="604" y="56"/>
                    <a:pt x="488" y="0"/>
                    <a:pt x="343" y="0"/>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93"/>
            <p:cNvSpPr/>
            <p:nvPr/>
          </p:nvSpPr>
          <p:spPr>
            <a:xfrm>
              <a:off x="5048575" y="2872763"/>
              <a:ext cx="13050" cy="7975"/>
            </a:xfrm>
            <a:custGeom>
              <a:rect b="b" l="l" r="r" t="t"/>
              <a:pathLst>
                <a:path extrusionOk="0" h="319" w="522">
                  <a:moveTo>
                    <a:pt x="342" y="0"/>
                  </a:moveTo>
                  <a:cubicBezTo>
                    <a:pt x="327" y="0"/>
                    <a:pt x="312" y="1"/>
                    <a:pt x="297" y="2"/>
                  </a:cubicBezTo>
                  <a:cubicBezTo>
                    <a:pt x="131" y="17"/>
                    <a:pt x="0" y="99"/>
                    <a:pt x="8" y="184"/>
                  </a:cubicBezTo>
                  <a:cubicBezTo>
                    <a:pt x="15" y="263"/>
                    <a:pt x="128" y="319"/>
                    <a:pt x="271" y="319"/>
                  </a:cubicBezTo>
                  <a:cubicBezTo>
                    <a:pt x="288" y="319"/>
                    <a:pt x="305" y="318"/>
                    <a:pt x="322" y="316"/>
                  </a:cubicBezTo>
                  <a:cubicBezTo>
                    <a:pt x="400" y="310"/>
                    <a:pt x="472" y="288"/>
                    <a:pt x="522" y="259"/>
                  </a:cubicBezTo>
                  <a:cubicBezTo>
                    <a:pt x="515" y="186"/>
                    <a:pt x="504" y="110"/>
                    <a:pt x="494" y="32"/>
                  </a:cubicBezTo>
                  <a:cubicBezTo>
                    <a:pt x="492" y="29"/>
                    <a:pt x="492" y="26"/>
                    <a:pt x="492" y="23"/>
                  </a:cubicBezTo>
                  <a:cubicBezTo>
                    <a:pt x="449" y="9"/>
                    <a:pt x="397" y="0"/>
                    <a:pt x="342" y="0"/>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93"/>
            <p:cNvSpPr/>
            <p:nvPr/>
          </p:nvSpPr>
          <p:spPr>
            <a:xfrm>
              <a:off x="4952650" y="2799013"/>
              <a:ext cx="117525" cy="86675"/>
            </a:xfrm>
            <a:custGeom>
              <a:rect b="b" l="l" r="r" t="t"/>
              <a:pathLst>
                <a:path extrusionOk="0" h="3467" w="4701">
                  <a:moveTo>
                    <a:pt x="2565" y="1"/>
                  </a:moveTo>
                  <a:cubicBezTo>
                    <a:pt x="1740" y="1"/>
                    <a:pt x="945" y="391"/>
                    <a:pt x="423" y="829"/>
                  </a:cubicBezTo>
                  <a:cubicBezTo>
                    <a:pt x="0" y="1625"/>
                    <a:pt x="76" y="2671"/>
                    <a:pt x="488" y="3466"/>
                  </a:cubicBezTo>
                  <a:cubicBezTo>
                    <a:pt x="1023" y="3225"/>
                    <a:pt x="1175" y="2493"/>
                    <a:pt x="1175" y="2493"/>
                  </a:cubicBezTo>
                  <a:cubicBezTo>
                    <a:pt x="1185" y="2493"/>
                    <a:pt x="1194" y="2493"/>
                    <a:pt x="1203" y="2493"/>
                  </a:cubicBezTo>
                  <a:cubicBezTo>
                    <a:pt x="2172" y="2493"/>
                    <a:pt x="3599" y="773"/>
                    <a:pt x="3599" y="773"/>
                  </a:cubicBezTo>
                  <a:cubicBezTo>
                    <a:pt x="3630" y="728"/>
                    <a:pt x="3670" y="706"/>
                    <a:pt x="3713" y="706"/>
                  </a:cubicBezTo>
                  <a:cubicBezTo>
                    <a:pt x="3918" y="706"/>
                    <a:pt x="4223" y="1177"/>
                    <a:pt x="4285" y="1900"/>
                  </a:cubicBezTo>
                  <a:cubicBezTo>
                    <a:pt x="4289" y="1942"/>
                    <a:pt x="4297" y="1960"/>
                    <a:pt x="4309" y="1960"/>
                  </a:cubicBezTo>
                  <a:cubicBezTo>
                    <a:pt x="4404" y="1960"/>
                    <a:pt x="4700" y="784"/>
                    <a:pt x="4221" y="660"/>
                  </a:cubicBezTo>
                  <a:cubicBezTo>
                    <a:pt x="3708" y="184"/>
                    <a:pt x="3129" y="1"/>
                    <a:pt x="2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93"/>
            <p:cNvSpPr/>
            <p:nvPr/>
          </p:nvSpPr>
          <p:spPr>
            <a:xfrm>
              <a:off x="5020275" y="2862288"/>
              <a:ext cx="5925" cy="7400"/>
            </a:xfrm>
            <a:custGeom>
              <a:rect b="b" l="l" r="r" t="t"/>
              <a:pathLst>
                <a:path extrusionOk="0" h="296" w="237">
                  <a:moveTo>
                    <a:pt x="114" y="0"/>
                  </a:moveTo>
                  <a:cubicBezTo>
                    <a:pt x="111" y="0"/>
                    <a:pt x="109" y="0"/>
                    <a:pt x="106" y="0"/>
                  </a:cubicBezTo>
                  <a:cubicBezTo>
                    <a:pt x="45" y="5"/>
                    <a:pt x="1" y="76"/>
                    <a:pt x="8" y="158"/>
                  </a:cubicBezTo>
                  <a:cubicBezTo>
                    <a:pt x="14" y="235"/>
                    <a:pt x="65" y="296"/>
                    <a:pt x="123" y="296"/>
                  </a:cubicBezTo>
                  <a:cubicBezTo>
                    <a:pt x="126" y="296"/>
                    <a:pt x="128" y="296"/>
                    <a:pt x="131" y="295"/>
                  </a:cubicBezTo>
                  <a:cubicBezTo>
                    <a:pt x="192" y="291"/>
                    <a:pt x="236" y="220"/>
                    <a:pt x="230" y="138"/>
                  </a:cubicBezTo>
                  <a:cubicBezTo>
                    <a:pt x="223" y="60"/>
                    <a:pt x="173" y="0"/>
                    <a:pt x="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93"/>
            <p:cNvSpPr/>
            <p:nvPr/>
          </p:nvSpPr>
          <p:spPr>
            <a:xfrm>
              <a:off x="5045200" y="2861313"/>
              <a:ext cx="5925" cy="7450"/>
            </a:xfrm>
            <a:custGeom>
              <a:rect b="b" l="l" r="r" t="t"/>
              <a:pathLst>
                <a:path extrusionOk="0" h="298" w="237">
                  <a:moveTo>
                    <a:pt x="113" y="1"/>
                  </a:moveTo>
                  <a:cubicBezTo>
                    <a:pt x="111" y="1"/>
                    <a:pt x="109" y="1"/>
                    <a:pt x="107" y="1"/>
                  </a:cubicBezTo>
                  <a:cubicBezTo>
                    <a:pt x="45" y="7"/>
                    <a:pt x="1" y="77"/>
                    <a:pt x="8" y="158"/>
                  </a:cubicBezTo>
                  <a:cubicBezTo>
                    <a:pt x="15" y="238"/>
                    <a:pt x="67" y="297"/>
                    <a:pt x="125" y="297"/>
                  </a:cubicBezTo>
                  <a:cubicBezTo>
                    <a:pt x="127" y="297"/>
                    <a:pt x="129" y="297"/>
                    <a:pt x="131" y="297"/>
                  </a:cubicBezTo>
                  <a:cubicBezTo>
                    <a:pt x="192" y="293"/>
                    <a:pt x="236" y="222"/>
                    <a:pt x="230" y="140"/>
                  </a:cubicBezTo>
                  <a:cubicBezTo>
                    <a:pt x="223" y="61"/>
                    <a:pt x="172" y="1"/>
                    <a:pt x="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93"/>
            <p:cNvSpPr/>
            <p:nvPr/>
          </p:nvSpPr>
          <p:spPr>
            <a:xfrm>
              <a:off x="5009000" y="2849738"/>
              <a:ext cx="17525" cy="10950"/>
            </a:xfrm>
            <a:custGeom>
              <a:rect b="b" l="l" r="r" t="t"/>
              <a:pathLst>
                <a:path extrusionOk="0" h="438" w="701">
                  <a:moveTo>
                    <a:pt x="452" y="1"/>
                  </a:moveTo>
                  <a:cubicBezTo>
                    <a:pt x="258" y="1"/>
                    <a:pt x="80" y="124"/>
                    <a:pt x="22" y="320"/>
                  </a:cubicBezTo>
                  <a:cubicBezTo>
                    <a:pt x="1" y="394"/>
                    <a:pt x="59" y="438"/>
                    <a:pt x="119" y="438"/>
                  </a:cubicBezTo>
                  <a:cubicBezTo>
                    <a:pt x="165" y="438"/>
                    <a:pt x="211" y="413"/>
                    <a:pt x="228" y="359"/>
                  </a:cubicBezTo>
                  <a:cubicBezTo>
                    <a:pt x="258" y="255"/>
                    <a:pt x="355" y="211"/>
                    <a:pt x="453" y="211"/>
                  </a:cubicBezTo>
                  <a:cubicBezTo>
                    <a:pt x="484" y="211"/>
                    <a:pt x="516" y="215"/>
                    <a:pt x="545" y="224"/>
                  </a:cubicBezTo>
                  <a:cubicBezTo>
                    <a:pt x="556" y="227"/>
                    <a:pt x="566" y="228"/>
                    <a:pt x="575" y="228"/>
                  </a:cubicBezTo>
                  <a:cubicBezTo>
                    <a:pt x="679" y="228"/>
                    <a:pt x="700" y="54"/>
                    <a:pt x="583" y="20"/>
                  </a:cubicBezTo>
                  <a:cubicBezTo>
                    <a:pt x="540" y="7"/>
                    <a:pt x="496" y="1"/>
                    <a:pt x="4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93"/>
            <p:cNvSpPr/>
            <p:nvPr/>
          </p:nvSpPr>
          <p:spPr>
            <a:xfrm>
              <a:off x="5039625" y="2846788"/>
              <a:ext cx="18350" cy="10650"/>
            </a:xfrm>
            <a:custGeom>
              <a:rect b="b" l="l" r="r" t="t"/>
              <a:pathLst>
                <a:path extrusionOk="0" h="426" w="734">
                  <a:moveTo>
                    <a:pt x="242" y="0"/>
                  </a:moveTo>
                  <a:cubicBezTo>
                    <a:pt x="201" y="0"/>
                    <a:pt x="159" y="7"/>
                    <a:pt x="114" y="22"/>
                  </a:cubicBezTo>
                  <a:cubicBezTo>
                    <a:pt x="0" y="61"/>
                    <a:pt x="47" y="224"/>
                    <a:pt x="151" y="224"/>
                  </a:cubicBezTo>
                  <a:cubicBezTo>
                    <a:pt x="162" y="224"/>
                    <a:pt x="174" y="222"/>
                    <a:pt x="187" y="218"/>
                  </a:cubicBezTo>
                  <a:cubicBezTo>
                    <a:pt x="207" y="211"/>
                    <a:pt x="227" y="208"/>
                    <a:pt x="246" y="208"/>
                  </a:cubicBezTo>
                  <a:cubicBezTo>
                    <a:pt x="360" y="208"/>
                    <a:pt x="453" y="317"/>
                    <a:pt x="529" y="395"/>
                  </a:cubicBezTo>
                  <a:lnTo>
                    <a:pt x="527" y="395"/>
                  </a:lnTo>
                  <a:cubicBezTo>
                    <a:pt x="548" y="417"/>
                    <a:pt x="570" y="426"/>
                    <a:pt x="592" y="426"/>
                  </a:cubicBezTo>
                  <a:cubicBezTo>
                    <a:pt x="668" y="426"/>
                    <a:pt x="734" y="312"/>
                    <a:pt x="662" y="237"/>
                  </a:cubicBezTo>
                  <a:cubicBezTo>
                    <a:pt x="543" y="112"/>
                    <a:pt x="408"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93"/>
            <p:cNvSpPr/>
            <p:nvPr/>
          </p:nvSpPr>
          <p:spPr>
            <a:xfrm>
              <a:off x="4963725" y="2857588"/>
              <a:ext cx="34900" cy="39250"/>
            </a:xfrm>
            <a:custGeom>
              <a:rect b="b" l="l" r="r" t="t"/>
              <a:pathLst>
                <a:path extrusionOk="0" h="1570" w="1396">
                  <a:moveTo>
                    <a:pt x="492" y="1"/>
                  </a:moveTo>
                  <a:cubicBezTo>
                    <a:pt x="470" y="1"/>
                    <a:pt x="447" y="3"/>
                    <a:pt x="426" y="8"/>
                  </a:cubicBezTo>
                  <a:cubicBezTo>
                    <a:pt x="20" y="98"/>
                    <a:pt x="0" y="467"/>
                    <a:pt x="72" y="836"/>
                  </a:cubicBezTo>
                  <a:cubicBezTo>
                    <a:pt x="135" y="1163"/>
                    <a:pt x="366" y="1569"/>
                    <a:pt x="774" y="1569"/>
                  </a:cubicBezTo>
                  <a:cubicBezTo>
                    <a:pt x="824" y="1569"/>
                    <a:pt x="877" y="1563"/>
                    <a:pt x="932" y="1550"/>
                  </a:cubicBezTo>
                  <a:cubicBezTo>
                    <a:pt x="1184" y="1491"/>
                    <a:pt x="1298" y="1317"/>
                    <a:pt x="1343" y="1141"/>
                  </a:cubicBezTo>
                  <a:lnTo>
                    <a:pt x="1343" y="1140"/>
                  </a:lnTo>
                  <a:cubicBezTo>
                    <a:pt x="1396" y="925"/>
                    <a:pt x="1338" y="697"/>
                    <a:pt x="1200" y="520"/>
                  </a:cubicBezTo>
                  <a:cubicBezTo>
                    <a:pt x="1038" y="310"/>
                    <a:pt x="752" y="1"/>
                    <a:pt x="492" y="1"/>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93"/>
            <p:cNvSpPr/>
            <p:nvPr/>
          </p:nvSpPr>
          <p:spPr>
            <a:xfrm>
              <a:off x="4956825" y="2889313"/>
              <a:ext cx="40000" cy="38600"/>
            </a:xfrm>
            <a:custGeom>
              <a:rect b="b" l="l" r="r" t="t"/>
              <a:pathLst>
                <a:path extrusionOk="0" h="1544" w="1600">
                  <a:moveTo>
                    <a:pt x="866" y="1"/>
                  </a:moveTo>
                  <a:cubicBezTo>
                    <a:pt x="872" y="115"/>
                    <a:pt x="952" y="177"/>
                    <a:pt x="1048" y="216"/>
                  </a:cubicBezTo>
                  <a:cubicBezTo>
                    <a:pt x="1245" y="305"/>
                    <a:pt x="1388" y="496"/>
                    <a:pt x="1405" y="727"/>
                  </a:cubicBezTo>
                  <a:cubicBezTo>
                    <a:pt x="1429" y="1062"/>
                    <a:pt x="1176" y="1354"/>
                    <a:pt x="841" y="1377"/>
                  </a:cubicBezTo>
                  <a:cubicBezTo>
                    <a:pt x="826" y="1378"/>
                    <a:pt x="812" y="1379"/>
                    <a:pt x="797" y="1379"/>
                  </a:cubicBezTo>
                  <a:cubicBezTo>
                    <a:pt x="481" y="1379"/>
                    <a:pt x="213" y="1134"/>
                    <a:pt x="191" y="814"/>
                  </a:cubicBezTo>
                  <a:cubicBezTo>
                    <a:pt x="168" y="506"/>
                    <a:pt x="390" y="232"/>
                    <a:pt x="685" y="171"/>
                  </a:cubicBezTo>
                  <a:cubicBezTo>
                    <a:pt x="645" y="125"/>
                    <a:pt x="599" y="81"/>
                    <a:pt x="555" y="38"/>
                  </a:cubicBezTo>
                  <a:cubicBezTo>
                    <a:pt x="231" y="149"/>
                    <a:pt x="1" y="468"/>
                    <a:pt x="26" y="826"/>
                  </a:cubicBezTo>
                  <a:cubicBezTo>
                    <a:pt x="56" y="1232"/>
                    <a:pt x="395" y="1544"/>
                    <a:pt x="796" y="1544"/>
                  </a:cubicBezTo>
                  <a:cubicBezTo>
                    <a:pt x="815" y="1544"/>
                    <a:pt x="834" y="1543"/>
                    <a:pt x="853" y="1542"/>
                  </a:cubicBezTo>
                  <a:cubicBezTo>
                    <a:pt x="1278" y="1511"/>
                    <a:pt x="1599" y="1140"/>
                    <a:pt x="1570" y="715"/>
                  </a:cubicBezTo>
                  <a:cubicBezTo>
                    <a:pt x="1542" y="331"/>
                    <a:pt x="1236" y="34"/>
                    <a:pt x="8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93"/>
            <p:cNvSpPr/>
            <p:nvPr/>
          </p:nvSpPr>
          <p:spPr>
            <a:xfrm>
              <a:off x="4970475" y="2865338"/>
              <a:ext cx="15875" cy="21300"/>
            </a:xfrm>
            <a:custGeom>
              <a:rect b="b" l="l" r="r" t="t"/>
              <a:pathLst>
                <a:path extrusionOk="0" h="852" w="635">
                  <a:moveTo>
                    <a:pt x="157" y="0"/>
                  </a:moveTo>
                  <a:cubicBezTo>
                    <a:pt x="122" y="0"/>
                    <a:pt x="86" y="7"/>
                    <a:pt x="50" y="21"/>
                  </a:cubicBezTo>
                  <a:cubicBezTo>
                    <a:pt x="0" y="40"/>
                    <a:pt x="29" y="107"/>
                    <a:pt x="74" y="107"/>
                  </a:cubicBezTo>
                  <a:cubicBezTo>
                    <a:pt x="80" y="107"/>
                    <a:pt x="86" y="106"/>
                    <a:pt x="92" y="104"/>
                  </a:cubicBezTo>
                  <a:cubicBezTo>
                    <a:pt x="116" y="94"/>
                    <a:pt x="140" y="90"/>
                    <a:pt x="163" y="90"/>
                  </a:cubicBezTo>
                  <a:cubicBezTo>
                    <a:pt x="300" y="90"/>
                    <a:pt x="422" y="238"/>
                    <a:pt x="471" y="348"/>
                  </a:cubicBezTo>
                  <a:cubicBezTo>
                    <a:pt x="536" y="490"/>
                    <a:pt x="536" y="650"/>
                    <a:pt x="524" y="804"/>
                  </a:cubicBezTo>
                  <a:cubicBezTo>
                    <a:pt x="523" y="835"/>
                    <a:pt x="547" y="851"/>
                    <a:pt x="571" y="851"/>
                  </a:cubicBezTo>
                  <a:cubicBezTo>
                    <a:pt x="593" y="851"/>
                    <a:pt x="616" y="837"/>
                    <a:pt x="618" y="809"/>
                  </a:cubicBezTo>
                  <a:cubicBezTo>
                    <a:pt x="634" y="587"/>
                    <a:pt x="618" y="350"/>
                    <a:pt x="470" y="170"/>
                  </a:cubicBezTo>
                  <a:cubicBezTo>
                    <a:pt x="391" y="74"/>
                    <a:pt x="27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93"/>
            <p:cNvSpPr/>
            <p:nvPr/>
          </p:nvSpPr>
          <p:spPr>
            <a:xfrm>
              <a:off x="5035025" y="2864213"/>
              <a:ext cx="9125" cy="14925"/>
            </a:xfrm>
            <a:custGeom>
              <a:rect b="b" l="l" r="r" t="t"/>
              <a:pathLst>
                <a:path extrusionOk="0" h="597" w="365">
                  <a:moveTo>
                    <a:pt x="46" y="0"/>
                  </a:moveTo>
                  <a:cubicBezTo>
                    <a:pt x="40" y="0"/>
                    <a:pt x="35" y="1"/>
                    <a:pt x="30" y="3"/>
                  </a:cubicBezTo>
                  <a:cubicBezTo>
                    <a:pt x="9" y="12"/>
                    <a:pt x="0" y="35"/>
                    <a:pt x="9" y="55"/>
                  </a:cubicBezTo>
                  <a:lnTo>
                    <a:pt x="92" y="246"/>
                  </a:lnTo>
                  <a:cubicBezTo>
                    <a:pt x="98" y="260"/>
                    <a:pt x="111" y="269"/>
                    <a:pt x="126" y="270"/>
                  </a:cubicBezTo>
                  <a:cubicBezTo>
                    <a:pt x="132" y="270"/>
                    <a:pt x="273" y="279"/>
                    <a:pt x="279" y="390"/>
                  </a:cubicBezTo>
                  <a:cubicBezTo>
                    <a:pt x="283" y="495"/>
                    <a:pt x="154" y="516"/>
                    <a:pt x="150" y="518"/>
                  </a:cubicBezTo>
                  <a:cubicBezTo>
                    <a:pt x="128" y="521"/>
                    <a:pt x="113" y="541"/>
                    <a:pt x="117" y="563"/>
                  </a:cubicBezTo>
                  <a:cubicBezTo>
                    <a:pt x="120" y="582"/>
                    <a:pt x="136" y="596"/>
                    <a:pt x="156" y="596"/>
                  </a:cubicBezTo>
                  <a:cubicBezTo>
                    <a:pt x="158" y="596"/>
                    <a:pt x="160" y="596"/>
                    <a:pt x="162" y="596"/>
                  </a:cubicBezTo>
                  <a:lnTo>
                    <a:pt x="162" y="595"/>
                  </a:lnTo>
                  <a:cubicBezTo>
                    <a:pt x="233" y="584"/>
                    <a:pt x="365" y="525"/>
                    <a:pt x="357" y="387"/>
                  </a:cubicBezTo>
                  <a:cubicBezTo>
                    <a:pt x="351" y="255"/>
                    <a:pt x="233" y="205"/>
                    <a:pt x="154" y="193"/>
                  </a:cubicBezTo>
                  <a:lnTo>
                    <a:pt x="80" y="24"/>
                  </a:lnTo>
                  <a:cubicBezTo>
                    <a:pt x="75" y="9"/>
                    <a:pt x="60"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93"/>
            <p:cNvSpPr/>
            <p:nvPr/>
          </p:nvSpPr>
          <p:spPr>
            <a:xfrm>
              <a:off x="5332250" y="3550863"/>
              <a:ext cx="49225" cy="106400"/>
            </a:xfrm>
            <a:custGeom>
              <a:rect b="b" l="l" r="r" t="t"/>
              <a:pathLst>
                <a:path extrusionOk="0" h="4256" w="1969">
                  <a:moveTo>
                    <a:pt x="738" y="0"/>
                  </a:moveTo>
                  <a:cubicBezTo>
                    <a:pt x="502" y="0"/>
                    <a:pt x="278" y="240"/>
                    <a:pt x="70" y="780"/>
                  </a:cubicBezTo>
                  <a:lnTo>
                    <a:pt x="0" y="4004"/>
                  </a:lnTo>
                  <a:cubicBezTo>
                    <a:pt x="277" y="4195"/>
                    <a:pt x="572" y="4255"/>
                    <a:pt x="833" y="4255"/>
                  </a:cubicBezTo>
                  <a:cubicBezTo>
                    <a:pt x="1269" y="4255"/>
                    <a:pt x="1609" y="4088"/>
                    <a:pt x="1609" y="4088"/>
                  </a:cubicBezTo>
                  <a:lnTo>
                    <a:pt x="1969" y="1635"/>
                  </a:lnTo>
                  <a:cubicBezTo>
                    <a:pt x="1536" y="633"/>
                    <a:pt x="1121" y="0"/>
                    <a:pt x="738"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93"/>
            <p:cNvSpPr/>
            <p:nvPr/>
          </p:nvSpPr>
          <p:spPr>
            <a:xfrm>
              <a:off x="5062675" y="3254038"/>
              <a:ext cx="360000" cy="346875"/>
            </a:xfrm>
            <a:custGeom>
              <a:rect b="b" l="l" r="r" t="t"/>
              <a:pathLst>
                <a:path extrusionOk="0" h="13875" w="14400">
                  <a:moveTo>
                    <a:pt x="9656" y="1"/>
                  </a:moveTo>
                  <a:cubicBezTo>
                    <a:pt x="8221" y="1"/>
                    <a:pt x="6958" y="117"/>
                    <a:pt x="6958" y="117"/>
                  </a:cubicBezTo>
                  <a:cubicBezTo>
                    <a:pt x="6737" y="94"/>
                    <a:pt x="6520" y="83"/>
                    <a:pt x="6307" y="83"/>
                  </a:cubicBezTo>
                  <a:cubicBezTo>
                    <a:pt x="2473" y="83"/>
                    <a:pt x="0" y="3647"/>
                    <a:pt x="1407" y="4381"/>
                  </a:cubicBezTo>
                  <a:cubicBezTo>
                    <a:pt x="1869" y="4623"/>
                    <a:pt x="2884" y="4706"/>
                    <a:pt x="4063" y="4706"/>
                  </a:cubicBezTo>
                  <a:cubicBezTo>
                    <a:pt x="6668" y="4706"/>
                    <a:pt x="10070" y="4299"/>
                    <a:pt x="10070" y="4299"/>
                  </a:cubicBezTo>
                  <a:lnTo>
                    <a:pt x="10547" y="13874"/>
                  </a:lnTo>
                  <a:lnTo>
                    <a:pt x="11285" y="13874"/>
                  </a:lnTo>
                  <a:lnTo>
                    <a:pt x="11629" y="12314"/>
                  </a:lnTo>
                  <a:lnTo>
                    <a:pt x="11961" y="13874"/>
                  </a:lnTo>
                  <a:lnTo>
                    <a:pt x="13091" y="13874"/>
                  </a:lnTo>
                  <a:cubicBezTo>
                    <a:pt x="13091" y="13874"/>
                    <a:pt x="14399" y="2124"/>
                    <a:pt x="13647" y="847"/>
                  </a:cubicBezTo>
                  <a:cubicBezTo>
                    <a:pt x="13242" y="159"/>
                    <a:pt x="11332" y="1"/>
                    <a:pt x="96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93"/>
            <p:cNvSpPr/>
            <p:nvPr/>
          </p:nvSpPr>
          <p:spPr>
            <a:xfrm>
              <a:off x="5313800" y="3329288"/>
              <a:ext cx="4200" cy="33175"/>
            </a:xfrm>
            <a:custGeom>
              <a:rect b="b" l="l" r="r" t="t"/>
              <a:pathLst>
                <a:path extrusionOk="0" h="1327" w="168">
                  <a:moveTo>
                    <a:pt x="109" y="0"/>
                  </a:moveTo>
                  <a:cubicBezTo>
                    <a:pt x="80" y="0"/>
                    <a:pt x="49" y="19"/>
                    <a:pt x="48" y="57"/>
                  </a:cubicBezTo>
                  <a:cubicBezTo>
                    <a:pt x="31" y="461"/>
                    <a:pt x="17" y="866"/>
                    <a:pt x="2" y="1269"/>
                  </a:cubicBezTo>
                  <a:cubicBezTo>
                    <a:pt x="0" y="1307"/>
                    <a:pt x="29" y="1326"/>
                    <a:pt x="59" y="1326"/>
                  </a:cubicBezTo>
                  <a:cubicBezTo>
                    <a:pt x="88" y="1326"/>
                    <a:pt x="119" y="1307"/>
                    <a:pt x="120" y="1269"/>
                  </a:cubicBezTo>
                  <a:cubicBezTo>
                    <a:pt x="137" y="866"/>
                    <a:pt x="151" y="461"/>
                    <a:pt x="166" y="57"/>
                  </a:cubicBezTo>
                  <a:cubicBezTo>
                    <a:pt x="168" y="19"/>
                    <a:pt x="139" y="0"/>
                    <a:pt x="1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93"/>
            <p:cNvSpPr/>
            <p:nvPr/>
          </p:nvSpPr>
          <p:spPr>
            <a:xfrm>
              <a:off x="5325350" y="3620313"/>
              <a:ext cx="153525" cy="85300"/>
            </a:xfrm>
            <a:custGeom>
              <a:rect b="b" l="l" r="r" t="t"/>
              <a:pathLst>
                <a:path extrusionOk="0" h="3412" w="6141">
                  <a:moveTo>
                    <a:pt x="2245" y="1"/>
                  </a:moveTo>
                  <a:cubicBezTo>
                    <a:pt x="2130" y="1"/>
                    <a:pt x="1911" y="905"/>
                    <a:pt x="1703" y="905"/>
                  </a:cubicBezTo>
                  <a:cubicBezTo>
                    <a:pt x="1691" y="905"/>
                    <a:pt x="1679" y="902"/>
                    <a:pt x="1667" y="896"/>
                  </a:cubicBezTo>
                  <a:cubicBezTo>
                    <a:pt x="1448" y="776"/>
                    <a:pt x="439" y="189"/>
                    <a:pt x="300" y="130"/>
                  </a:cubicBezTo>
                  <a:cubicBezTo>
                    <a:pt x="291" y="126"/>
                    <a:pt x="282" y="124"/>
                    <a:pt x="274" y="124"/>
                  </a:cubicBezTo>
                  <a:cubicBezTo>
                    <a:pt x="160" y="124"/>
                    <a:pt x="160" y="499"/>
                    <a:pt x="160" y="499"/>
                  </a:cubicBezTo>
                  <a:lnTo>
                    <a:pt x="159" y="499"/>
                  </a:lnTo>
                  <a:lnTo>
                    <a:pt x="0" y="3302"/>
                  </a:lnTo>
                  <a:cubicBezTo>
                    <a:pt x="0" y="3302"/>
                    <a:pt x="159" y="3301"/>
                    <a:pt x="336" y="3301"/>
                  </a:cubicBezTo>
                  <a:cubicBezTo>
                    <a:pt x="425" y="3301"/>
                    <a:pt x="518" y="3301"/>
                    <a:pt x="598" y="3302"/>
                  </a:cubicBezTo>
                  <a:cubicBezTo>
                    <a:pt x="598" y="3302"/>
                    <a:pt x="598" y="3302"/>
                    <a:pt x="598" y="3302"/>
                  </a:cubicBezTo>
                  <a:cubicBezTo>
                    <a:pt x="836" y="3302"/>
                    <a:pt x="835" y="2088"/>
                    <a:pt x="974" y="2088"/>
                  </a:cubicBezTo>
                  <a:cubicBezTo>
                    <a:pt x="1113" y="2088"/>
                    <a:pt x="1531" y="3319"/>
                    <a:pt x="1531" y="3319"/>
                  </a:cubicBezTo>
                  <a:cubicBezTo>
                    <a:pt x="1531" y="3319"/>
                    <a:pt x="2565" y="3359"/>
                    <a:pt x="3374" y="3399"/>
                  </a:cubicBezTo>
                  <a:cubicBezTo>
                    <a:pt x="3524" y="3407"/>
                    <a:pt x="3719" y="3411"/>
                    <a:pt x="3931" y="3411"/>
                  </a:cubicBezTo>
                  <a:cubicBezTo>
                    <a:pt x="4864" y="3411"/>
                    <a:pt x="6140" y="3322"/>
                    <a:pt x="5525" y="2982"/>
                  </a:cubicBezTo>
                  <a:cubicBezTo>
                    <a:pt x="4769" y="2565"/>
                    <a:pt x="2624" y="1352"/>
                    <a:pt x="2504" y="896"/>
                  </a:cubicBezTo>
                  <a:cubicBezTo>
                    <a:pt x="2386" y="438"/>
                    <a:pt x="2366"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93"/>
            <p:cNvSpPr/>
            <p:nvPr/>
          </p:nvSpPr>
          <p:spPr>
            <a:xfrm>
              <a:off x="5519000" y="3412688"/>
              <a:ext cx="97525" cy="79700"/>
            </a:xfrm>
            <a:custGeom>
              <a:rect b="b" l="l" r="r" t="t"/>
              <a:pathLst>
                <a:path extrusionOk="0" h="3188" w="3901">
                  <a:moveTo>
                    <a:pt x="1030" y="1"/>
                  </a:moveTo>
                  <a:cubicBezTo>
                    <a:pt x="347" y="1"/>
                    <a:pt x="1" y="255"/>
                    <a:pt x="380" y="1053"/>
                  </a:cubicBezTo>
                  <a:lnTo>
                    <a:pt x="2797" y="3187"/>
                  </a:lnTo>
                  <a:cubicBezTo>
                    <a:pt x="3663" y="2952"/>
                    <a:pt x="3900" y="2013"/>
                    <a:pt x="3900" y="2013"/>
                  </a:cubicBezTo>
                  <a:lnTo>
                    <a:pt x="2259" y="153"/>
                  </a:lnTo>
                  <a:lnTo>
                    <a:pt x="2259" y="155"/>
                  </a:lnTo>
                  <a:cubicBezTo>
                    <a:pt x="1797" y="64"/>
                    <a:pt x="1372" y="1"/>
                    <a:pt x="1030" y="1"/>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93"/>
            <p:cNvSpPr/>
            <p:nvPr/>
          </p:nvSpPr>
          <p:spPr>
            <a:xfrm>
              <a:off x="5564975" y="3419538"/>
              <a:ext cx="156850" cy="111575"/>
            </a:xfrm>
            <a:custGeom>
              <a:rect b="b" l="l" r="r" t="t"/>
              <a:pathLst>
                <a:path extrusionOk="0" h="4463" w="6274">
                  <a:moveTo>
                    <a:pt x="5848" y="1"/>
                  </a:moveTo>
                  <a:cubicBezTo>
                    <a:pt x="5808" y="1"/>
                    <a:pt x="5755" y="13"/>
                    <a:pt x="5686" y="39"/>
                  </a:cubicBezTo>
                  <a:cubicBezTo>
                    <a:pt x="4965" y="314"/>
                    <a:pt x="3037" y="1029"/>
                    <a:pt x="2336" y="1029"/>
                  </a:cubicBezTo>
                  <a:cubicBezTo>
                    <a:pt x="2254" y="1029"/>
                    <a:pt x="2189" y="1019"/>
                    <a:pt x="2144" y="998"/>
                  </a:cubicBezTo>
                  <a:cubicBezTo>
                    <a:pt x="1777" y="822"/>
                    <a:pt x="1469" y="600"/>
                    <a:pt x="1341" y="600"/>
                  </a:cubicBezTo>
                  <a:cubicBezTo>
                    <a:pt x="1321" y="600"/>
                    <a:pt x="1305" y="606"/>
                    <a:pt x="1294" y="619"/>
                  </a:cubicBezTo>
                  <a:cubicBezTo>
                    <a:pt x="1215" y="710"/>
                    <a:pt x="1835" y="1547"/>
                    <a:pt x="1602" y="1636"/>
                  </a:cubicBezTo>
                  <a:cubicBezTo>
                    <a:pt x="1371" y="1727"/>
                    <a:pt x="270" y="2119"/>
                    <a:pt x="135" y="2186"/>
                  </a:cubicBezTo>
                  <a:cubicBezTo>
                    <a:pt x="1" y="2254"/>
                    <a:pt x="327" y="2531"/>
                    <a:pt x="327" y="2531"/>
                  </a:cubicBezTo>
                  <a:lnTo>
                    <a:pt x="2364" y="4463"/>
                  </a:lnTo>
                  <a:cubicBezTo>
                    <a:pt x="2364" y="4463"/>
                    <a:pt x="2593" y="4189"/>
                    <a:pt x="2749" y="4008"/>
                  </a:cubicBezTo>
                  <a:cubicBezTo>
                    <a:pt x="2904" y="3827"/>
                    <a:pt x="1977" y="3042"/>
                    <a:pt x="2066" y="2936"/>
                  </a:cubicBezTo>
                  <a:cubicBezTo>
                    <a:pt x="2075" y="2925"/>
                    <a:pt x="2095" y="2920"/>
                    <a:pt x="2125" y="2920"/>
                  </a:cubicBezTo>
                  <a:cubicBezTo>
                    <a:pt x="2387" y="2920"/>
                    <a:pt x="3366" y="3306"/>
                    <a:pt x="3366" y="3306"/>
                  </a:cubicBezTo>
                  <a:cubicBezTo>
                    <a:pt x="3366" y="3306"/>
                    <a:pt x="4064" y="2543"/>
                    <a:pt x="4617" y="1952"/>
                  </a:cubicBezTo>
                  <a:cubicBezTo>
                    <a:pt x="5122" y="1410"/>
                    <a:pt x="6274" y="1"/>
                    <a:pt x="5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93"/>
            <p:cNvSpPr/>
            <p:nvPr/>
          </p:nvSpPr>
          <p:spPr>
            <a:xfrm>
              <a:off x="4935575" y="3134413"/>
              <a:ext cx="647425" cy="324750"/>
            </a:xfrm>
            <a:custGeom>
              <a:rect b="b" l="l" r="r" t="t"/>
              <a:pathLst>
                <a:path extrusionOk="0" h="12990" w="25897">
                  <a:moveTo>
                    <a:pt x="17516" y="1"/>
                  </a:moveTo>
                  <a:cubicBezTo>
                    <a:pt x="14947" y="1"/>
                    <a:pt x="6928" y="3838"/>
                    <a:pt x="6928" y="3838"/>
                  </a:cubicBezTo>
                  <a:lnTo>
                    <a:pt x="875" y="4416"/>
                  </a:lnTo>
                  <a:cubicBezTo>
                    <a:pt x="875" y="4416"/>
                    <a:pt x="1" y="9084"/>
                    <a:pt x="3470" y="9958"/>
                  </a:cubicBezTo>
                  <a:cubicBezTo>
                    <a:pt x="3718" y="10021"/>
                    <a:pt x="3998" y="10050"/>
                    <a:pt x="4303" y="10050"/>
                  </a:cubicBezTo>
                  <a:cubicBezTo>
                    <a:pt x="8265" y="10050"/>
                    <a:pt x="16556" y="5158"/>
                    <a:pt x="16556" y="5158"/>
                  </a:cubicBezTo>
                  <a:cubicBezTo>
                    <a:pt x="16556" y="5158"/>
                    <a:pt x="23141" y="12512"/>
                    <a:pt x="24211" y="12989"/>
                  </a:cubicBezTo>
                  <a:lnTo>
                    <a:pt x="24683" y="12529"/>
                  </a:lnTo>
                  <a:lnTo>
                    <a:pt x="23908" y="11592"/>
                  </a:lnTo>
                  <a:lnTo>
                    <a:pt x="25065" y="12157"/>
                  </a:lnTo>
                  <a:lnTo>
                    <a:pt x="25897" y="11349"/>
                  </a:lnTo>
                  <a:cubicBezTo>
                    <a:pt x="25897" y="11349"/>
                    <a:pt x="19498" y="1179"/>
                    <a:pt x="18146" y="148"/>
                  </a:cubicBezTo>
                  <a:cubicBezTo>
                    <a:pt x="18013" y="47"/>
                    <a:pt x="17797" y="1"/>
                    <a:pt x="17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93"/>
            <p:cNvSpPr/>
            <p:nvPr/>
          </p:nvSpPr>
          <p:spPr>
            <a:xfrm>
              <a:off x="5050175" y="3230913"/>
              <a:ext cx="59775" cy="24675"/>
            </a:xfrm>
            <a:custGeom>
              <a:rect b="b" l="l" r="r" t="t"/>
              <a:pathLst>
                <a:path extrusionOk="0" h="987" w="2391">
                  <a:moveTo>
                    <a:pt x="2301" y="1"/>
                  </a:moveTo>
                  <a:cubicBezTo>
                    <a:pt x="2292" y="1"/>
                    <a:pt x="2283" y="3"/>
                    <a:pt x="2273" y="8"/>
                  </a:cubicBezTo>
                  <a:cubicBezTo>
                    <a:pt x="1565" y="371"/>
                    <a:pt x="808" y="595"/>
                    <a:pt x="64" y="869"/>
                  </a:cubicBezTo>
                  <a:cubicBezTo>
                    <a:pt x="0" y="891"/>
                    <a:pt x="19" y="987"/>
                    <a:pt x="74" y="987"/>
                  </a:cubicBezTo>
                  <a:cubicBezTo>
                    <a:pt x="81" y="987"/>
                    <a:pt x="88" y="986"/>
                    <a:pt x="95" y="983"/>
                  </a:cubicBezTo>
                  <a:cubicBezTo>
                    <a:pt x="849" y="707"/>
                    <a:pt x="1616" y="479"/>
                    <a:pt x="2332" y="110"/>
                  </a:cubicBezTo>
                  <a:cubicBezTo>
                    <a:pt x="2390" y="80"/>
                    <a:pt x="2355" y="1"/>
                    <a:pt x="2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193"/>
            <p:cNvSpPr/>
            <p:nvPr/>
          </p:nvSpPr>
          <p:spPr>
            <a:xfrm>
              <a:off x="4961125" y="3241563"/>
              <a:ext cx="57325" cy="66975"/>
            </a:xfrm>
            <a:custGeom>
              <a:rect b="b" l="l" r="r" t="t"/>
              <a:pathLst>
                <a:path extrusionOk="0" h="2679" w="2293">
                  <a:moveTo>
                    <a:pt x="2079" y="0"/>
                  </a:moveTo>
                  <a:cubicBezTo>
                    <a:pt x="2049" y="0"/>
                    <a:pt x="2021" y="19"/>
                    <a:pt x="2026" y="58"/>
                  </a:cubicBezTo>
                  <a:cubicBezTo>
                    <a:pt x="2165" y="1311"/>
                    <a:pt x="1334" y="2398"/>
                    <a:pt x="76" y="2558"/>
                  </a:cubicBezTo>
                  <a:cubicBezTo>
                    <a:pt x="5" y="2568"/>
                    <a:pt x="1" y="2679"/>
                    <a:pt x="68" y="2679"/>
                  </a:cubicBezTo>
                  <a:cubicBezTo>
                    <a:pt x="71" y="2679"/>
                    <a:pt x="74" y="2679"/>
                    <a:pt x="76" y="2678"/>
                  </a:cubicBezTo>
                  <a:cubicBezTo>
                    <a:pt x="1396" y="2509"/>
                    <a:pt x="2293" y="1385"/>
                    <a:pt x="2146" y="58"/>
                  </a:cubicBezTo>
                  <a:cubicBezTo>
                    <a:pt x="2141" y="20"/>
                    <a:pt x="2109" y="0"/>
                    <a:pt x="20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193"/>
            <p:cNvSpPr/>
            <p:nvPr/>
          </p:nvSpPr>
          <p:spPr>
            <a:xfrm>
              <a:off x="5121625" y="3249063"/>
              <a:ext cx="234225" cy="117425"/>
            </a:xfrm>
            <a:custGeom>
              <a:rect b="b" l="l" r="r" t="t"/>
              <a:pathLst>
                <a:path extrusionOk="0" h="4697" w="9369">
                  <a:moveTo>
                    <a:pt x="9282" y="0"/>
                  </a:moveTo>
                  <a:cubicBezTo>
                    <a:pt x="9273" y="0"/>
                    <a:pt x="9262" y="3"/>
                    <a:pt x="9252" y="9"/>
                  </a:cubicBezTo>
                  <a:cubicBezTo>
                    <a:pt x="6955" y="1350"/>
                    <a:pt x="4581" y="2552"/>
                    <a:pt x="2161" y="3657"/>
                  </a:cubicBezTo>
                  <a:cubicBezTo>
                    <a:pt x="1464" y="3974"/>
                    <a:pt x="764" y="4283"/>
                    <a:pt x="62" y="4589"/>
                  </a:cubicBezTo>
                  <a:cubicBezTo>
                    <a:pt x="0" y="4614"/>
                    <a:pt x="38" y="4697"/>
                    <a:pt x="95" y="4697"/>
                  </a:cubicBezTo>
                  <a:cubicBezTo>
                    <a:pt x="104" y="4697"/>
                    <a:pt x="112" y="4695"/>
                    <a:pt x="121" y="4691"/>
                  </a:cubicBezTo>
                  <a:cubicBezTo>
                    <a:pt x="2563" y="3635"/>
                    <a:pt x="4972" y="2503"/>
                    <a:pt x="7311" y="1238"/>
                  </a:cubicBezTo>
                  <a:cubicBezTo>
                    <a:pt x="7985" y="873"/>
                    <a:pt x="8652" y="498"/>
                    <a:pt x="9312" y="112"/>
                  </a:cubicBezTo>
                  <a:cubicBezTo>
                    <a:pt x="9369" y="79"/>
                    <a:pt x="9334" y="0"/>
                    <a:pt x="9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93"/>
            <p:cNvSpPr/>
            <p:nvPr/>
          </p:nvSpPr>
          <p:spPr>
            <a:xfrm>
              <a:off x="5351825" y="3220363"/>
              <a:ext cx="18775" cy="31725"/>
            </a:xfrm>
            <a:custGeom>
              <a:rect b="b" l="l" r="r" t="t"/>
              <a:pathLst>
                <a:path extrusionOk="0" h="1269" w="751">
                  <a:moveTo>
                    <a:pt x="671" y="1"/>
                  </a:moveTo>
                  <a:cubicBezTo>
                    <a:pt x="653" y="1"/>
                    <a:pt x="636" y="10"/>
                    <a:pt x="626" y="31"/>
                  </a:cubicBezTo>
                  <a:cubicBezTo>
                    <a:pt x="441" y="423"/>
                    <a:pt x="208" y="787"/>
                    <a:pt x="23" y="1178"/>
                  </a:cubicBezTo>
                  <a:cubicBezTo>
                    <a:pt x="0" y="1225"/>
                    <a:pt x="42" y="1269"/>
                    <a:pt x="81" y="1269"/>
                  </a:cubicBezTo>
                  <a:cubicBezTo>
                    <a:pt x="99" y="1269"/>
                    <a:pt x="116" y="1260"/>
                    <a:pt x="127" y="1239"/>
                  </a:cubicBezTo>
                  <a:cubicBezTo>
                    <a:pt x="312" y="848"/>
                    <a:pt x="543" y="482"/>
                    <a:pt x="728" y="92"/>
                  </a:cubicBezTo>
                  <a:cubicBezTo>
                    <a:pt x="751" y="44"/>
                    <a:pt x="709" y="1"/>
                    <a:pt x="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93"/>
            <p:cNvSpPr/>
            <p:nvPr/>
          </p:nvSpPr>
          <p:spPr>
            <a:xfrm>
              <a:off x="5351675" y="3249013"/>
              <a:ext cx="63400" cy="76125"/>
            </a:xfrm>
            <a:custGeom>
              <a:rect b="b" l="l" r="r" t="t"/>
              <a:pathLst>
                <a:path extrusionOk="0" h="3045" w="2536">
                  <a:moveTo>
                    <a:pt x="76" y="0"/>
                  </a:moveTo>
                  <a:cubicBezTo>
                    <a:pt x="19" y="0"/>
                    <a:pt x="0" y="96"/>
                    <a:pt x="65" y="120"/>
                  </a:cubicBezTo>
                  <a:cubicBezTo>
                    <a:pt x="356" y="226"/>
                    <a:pt x="651" y="327"/>
                    <a:pt x="946" y="428"/>
                  </a:cubicBezTo>
                  <a:cubicBezTo>
                    <a:pt x="1303" y="549"/>
                    <a:pt x="1626" y="663"/>
                    <a:pt x="1900" y="937"/>
                  </a:cubicBezTo>
                  <a:cubicBezTo>
                    <a:pt x="2429" y="1466"/>
                    <a:pt x="2198" y="2325"/>
                    <a:pt x="2272" y="2988"/>
                  </a:cubicBezTo>
                  <a:cubicBezTo>
                    <a:pt x="2276" y="3026"/>
                    <a:pt x="2308" y="3045"/>
                    <a:pt x="2338" y="3045"/>
                  </a:cubicBezTo>
                  <a:cubicBezTo>
                    <a:pt x="2367" y="3045"/>
                    <a:pt x="2395" y="3026"/>
                    <a:pt x="2390" y="2988"/>
                  </a:cubicBezTo>
                  <a:cubicBezTo>
                    <a:pt x="2315" y="2303"/>
                    <a:pt x="2536" y="1466"/>
                    <a:pt x="2026" y="897"/>
                  </a:cubicBezTo>
                  <a:cubicBezTo>
                    <a:pt x="1782" y="623"/>
                    <a:pt x="1473" y="481"/>
                    <a:pt x="1133" y="365"/>
                  </a:cubicBezTo>
                  <a:cubicBezTo>
                    <a:pt x="786" y="247"/>
                    <a:pt x="439" y="130"/>
                    <a:pt x="96" y="4"/>
                  </a:cubicBezTo>
                  <a:cubicBezTo>
                    <a:pt x="89" y="2"/>
                    <a:pt x="82" y="0"/>
                    <a:pt x="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193"/>
            <p:cNvSpPr/>
            <p:nvPr/>
          </p:nvSpPr>
          <p:spPr>
            <a:xfrm>
              <a:off x="5149475" y="2986988"/>
              <a:ext cx="156650" cy="154225"/>
            </a:xfrm>
            <a:custGeom>
              <a:rect b="b" l="l" r="r" t="t"/>
              <a:pathLst>
                <a:path extrusionOk="0" h="6169" w="6266">
                  <a:moveTo>
                    <a:pt x="5865" y="1"/>
                  </a:moveTo>
                  <a:cubicBezTo>
                    <a:pt x="5862" y="1"/>
                    <a:pt x="5859" y="1"/>
                    <a:pt x="5856" y="1"/>
                  </a:cubicBezTo>
                  <a:lnTo>
                    <a:pt x="1859" y="84"/>
                  </a:lnTo>
                  <a:cubicBezTo>
                    <a:pt x="1607" y="88"/>
                    <a:pt x="1359" y="282"/>
                    <a:pt x="1304" y="516"/>
                  </a:cubicBezTo>
                  <a:lnTo>
                    <a:pt x="56" y="5755"/>
                  </a:lnTo>
                  <a:cubicBezTo>
                    <a:pt x="1" y="5985"/>
                    <a:pt x="155" y="6168"/>
                    <a:pt x="400" y="6168"/>
                  </a:cubicBezTo>
                  <a:cubicBezTo>
                    <a:pt x="404" y="6168"/>
                    <a:pt x="408" y="6168"/>
                    <a:pt x="412" y="6168"/>
                  </a:cubicBezTo>
                  <a:lnTo>
                    <a:pt x="410" y="6168"/>
                  </a:lnTo>
                  <a:lnTo>
                    <a:pt x="4407" y="6087"/>
                  </a:lnTo>
                  <a:cubicBezTo>
                    <a:pt x="4659" y="6081"/>
                    <a:pt x="4908" y="5887"/>
                    <a:pt x="4964" y="5652"/>
                  </a:cubicBezTo>
                  <a:lnTo>
                    <a:pt x="6210" y="415"/>
                  </a:lnTo>
                  <a:cubicBezTo>
                    <a:pt x="6266" y="184"/>
                    <a:pt x="6112" y="1"/>
                    <a:pt x="5865" y="1"/>
                  </a:cubicBezTo>
                  <a:close/>
                </a:path>
              </a:pathLst>
            </a:custGeom>
            <a:solidFill>
              <a:srgbClr val="4C48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93"/>
            <p:cNvSpPr/>
            <p:nvPr/>
          </p:nvSpPr>
          <p:spPr>
            <a:xfrm>
              <a:off x="5159825" y="2986763"/>
              <a:ext cx="156600" cy="154250"/>
            </a:xfrm>
            <a:custGeom>
              <a:rect b="b" l="l" r="r" t="t"/>
              <a:pathLst>
                <a:path extrusionOk="0" h="6170" w="6264">
                  <a:moveTo>
                    <a:pt x="5863" y="1"/>
                  </a:moveTo>
                  <a:cubicBezTo>
                    <a:pt x="5860" y="1"/>
                    <a:pt x="5857" y="1"/>
                    <a:pt x="5854" y="1"/>
                  </a:cubicBezTo>
                  <a:lnTo>
                    <a:pt x="1857" y="84"/>
                  </a:lnTo>
                  <a:cubicBezTo>
                    <a:pt x="1607" y="90"/>
                    <a:pt x="1356" y="282"/>
                    <a:pt x="1302" y="516"/>
                  </a:cubicBezTo>
                  <a:lnTo>
                    <a:pt x="54" y="5755"/>
                  </a:lnTo>
                  <a:cubicBezTo>
                    <a:pt x="0" y="5985"/>
                    <a:pt x="153" y="6168"/>
                    <a:pt x="398" y="6168"/>
                  </a:cubicBezTo>
                  <a:cubicBezTo>
                    <a:pt x="402" y="6168"/>
                    <a:pt x="406" y="6168"/>
                    <a:pt x="410" y="6168"/>
                  </a:cubicBezTo>
                  <a:lnTo>
                    <a:pt x="410" y="6170"/>
                  </a:lnTo>
                  <a:lnTo>
                    <a:pt x="4405" y="6087"/>
                  </a:lnTo>
                  <a:cubicBezTo>
                    <a:pt x="4657" y="6081"/>
                    <a:pt x="4906" y="5887"/>
                    <a:pt x="4962" y="5653"/>
                  </a:cubicBezTo>
                  <a:lnTo>
                    <a:pt x="6208" y="416"/>
                  </a:lnTo>
                  <a:cubicBezTo>
                    <a:pt x="6264" y="184"/>
                    <a:pt x="6110" y="1"/>
                    <a:pt x="58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93"/>
            <p:cNvSpPr/>
            <p:nvPr/>
          </p:nvSpPr>
          <p:spPr>
            <a:xfrm>
              <a:off x="5226600" y="3054063"/>
              <a:ext cx="31675" cy="27225"/>
            </a:xfrm>
            <a:custGeom>
              <a:rect b="b" l="l" r="r" t="t"/>
              <a:pathLst>
                <a:path extrusionOk="0" h="1089" w="1267">
                  <a:moveTo>
                    <a:pt x="771" y="0"/>
                  </a:moveTo>
                  <a:cubicBezTo>
                    <a:pt x="767" y="0"/>
                    <a:pt x="763" y="0"/>
                    <a:pt x="759" y="1"/>
                  </a:cubicBezTo>
                  <a:cubicBezTo>
                    <a:pt x="447" y="8"/>
                    <a:pt x="137" y="255"/>
                    <a:pt x="68" y="556"/>
                  </a:cubicBezTo>
                  <a:cubicBezTo>
                    <a:pt x="0" y="852"/>
                    <a:pt x="190" y="1088"/>
                    <a:pt x="496" y="1088"/>
                  </a:cubicBezTo>
                  <a:cubicBezTo>
                    <a:pt x="500" y="1088"/>
                    <a:pt x="504" y="1088"/>
                    <a:pt x="508" y="1088"/>
                  </a:cubicBezTo>
                  <a:cubicBezTo>
                    <a:pt x="820" y="1081"/>
                    <a:pt x="1130" y="833"/>
                    <a:pt x="1198" y="532"/>
                  </a:cubicBezTo>
                  <a:cubicBezTo>
                    <a:pt x="1267" y="237"/>
                    <a:pt x="1075"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93"/>
            <p:cNvSpPr/>
            <p:nvPr/>
          </p:nvSpPr>
          <p:spPr>
            <a:xfrm>
              <a:off x="5255425" y="3051763"/>
              <a:ext cx="60400" cy="71275"/>
            </a:xfrm>
            <a:custGeom>
              <a:rect b="b" l="l" r="r" t="t"/>
              <a:pathLst>
                <a:path extrusionOk="0" h="2851" w="2416">
                  <a:moveTo>
                    <a:pt x="1710" y="0"/>
                  </a:moveTo>
                  <a:cubicBezTo>
                    <a:pt x="1470" y="0"/>
                    <a:pt x="1109" y="373"/>
                    <a:pt x="775" y="447"/>
                  </a:cubicBezTo>
                  <a:cubicBezTo>
                    <a:pt x="775" y="447"/>
                    <a:pt x="581" y="565"/>
                    <a:pt x="789" y="710"/>
                  </a:cubicBezTo>
                  <a:cubicBezTo>
                    <a:pt x="841" y="747"/>
                    <a:pt x="908" y="760"/>
                    <a:pt x="981" y="760"/>
                  </a:cubicBezTo>
                  <a:cubicBezTo>
                    <a:pt x="1194" y="760"/>
                    <a:pt x="1454" y="645"/>
                    <a:pt x="1533" y="645"/>
                  </a:cubicBezTo>
                  <a:cubicBezTo>
                    <a:pt x="1535" y="645"/>
                    <a:pt x="1537" y="645"/>
                    <a:pt x="1538" y="645"/>
                  </a:cubicBezTo>
                  <a:cubicBezTo>
                    <a:pt x="1636" y="654"/>
                    <a:pt x="1518" y="974"/>
                    <a:pt x="1518" y="974"/>
                  </a:cubicBezTo>
                  <a:cubicBezTo>
                    <a:pt x="1518" y="974"/>
                    <a:pt x="1372" y="966"/>
                    <a:pt x="1177" y="966"/>
                  </a:cubicBezTo>
                  <a:cubicBezTo>
                    <a:pt x="822" y="966"/>
                    <a:pt x="300" y="993"/>
                    <a:pt x="183" y="1146"/>
                  </a:cubicBezTo>
                  <a:cubicBezTo>
                    <a:pt x="0" y="1381"/>
                    <a:pt x="1155" y="1613"/>
                    <a:pt x="1155" y="1613"/>
                  </a:cubicBezTo>
                  <a:cubicBezTo>
                    <a:pt x="1155" y="1613"/>
                    <a:pt x="1126" y="1612"/>
                    <a:pt x="1079" y="1612"/>
                  </a:cubicBezTo>
                  <a:cubicBezTo>
                    <a:pt x="897" y="1612"/>
                    <a:pt x="438" y="1625"/>
                    <a:pt x="300" y="1753"/>
                  </a:cubicBezTo>
                  <a:cubicBezTo>
                    <a:pt x="128" y="1915"/>
                    <a:pt x="974" y="2176"/>
                    <a:pt x="974" y="2176"/>
                  </a:cubicBezTo>
                  <a:cubicBezTo>
                    <a:pt x="974" y="2176"/>
                    <a:pt x="518" y="2180"/>
                    <a:pt x="501" y="2430"/>
                  </a:cubicBezTo>
                  <a:cubicBezTo>
                    <a:pt x="483" y="2679"/>
                    <a:pt x="657" y="2770"/>
                    <a:pt x="910" y="2832"/>
                  </a:cubicBezTo>
                  <a:cubicBezTo>
                    <a:pt x="963" y="2845"/>
                    <a:pt x="1017" y="2850"/>
                    <a:pt x="1068" y="2850"/>
                  </a:cubicBezTo>
                  <a:cubicBezTo>
                    <a:pt x="1262" y="2850"/>
                    <a:pt x="1434" y="2771"/>
                    <a:pt x="1513" y="2693"/>
                  </a:cubicBezTo>
                  <a:cubicBezTo>
                    <a:pt x="1612" y="2593"/>
                    <a:pt x="1528" y="2337"/>
                    <a:pt x="1528" y="2337"/>
                  </a:cubicBezTo>
                  <a:cubicBezTo>
                    <a:pt x="1528" y="2337"/>
                    <a:pt x="1960" y="2122"/>
                    <a:pt x="1977" y="1958"/>
                  </a:cubicBezTo>
                  <a:cubicBezTo>
                    <a:pt x="1993" y="1792"/>
                    <a:pt x="1875" y="1681"/>
                    <a:pt x="1875" y="1681"/>
                  </a:cubicBezTo>
                  <a:cubicBezTo>
                    <a:pt x="1875" y="1681"/>
                    <a:pt x="2079" y="1648"/>
                    <a:pt x="2153" y="1450"/>
                  </a:cubicBezTo>
                  <a:cubicBezTo>
                    <a:pt x="2227" y="1251"/>
                    <a:pt x="2129" y="1130"/>
                    <a:pt x="2129" y="1130"/>
                  </a:cubicBezTo>
                  <a:cubicBezTo>
                    <a:pt x="2129" y="1130"/>
                    <a:pt x="2304" y="761"/>
                    <a:pt x="2359" y="544"/>
                  </a:cubicBezTo>
                  <a:cubicBezTo>
                    <a:pt x="2415" y="330"/>
                    <a:pt x="2033" y="159"/>
                    <a:pt x="1803" y="24"/>
                  </a:cubicBezTo>
                  <a:cubicBezTo>
                    <a:pt x="1775" y="8"/>
                    <a:pt x="1744" y="0"/>
                    <a:pt x="1710"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93"/>
            <p:cNvSpPr/>
            <p:nvPr/>
          </p:nvSpPr>
          <p:spPr>
            <a:xfrm>
              <a:off x="4857675" y="3008688"/>
              <a:ext cx="237150" cy="234900"/>
            </a:xfrm>
            <a:custGeom>
              <a:rect b="b" l="l" r="r" t="t"/>
              <a:pathLst>
                <a:path extrusionOk="0" h="9396" w="9486">
                  <a:moveTo>
                    <a:pt x="2260" y="0"/>
                  </a:moveTo>
                  <a:cubicBezTo>
                    <a:pt x="2014" y="0"/>
                    <a:pt x="1756" y="62"/>
                    <a:pt x="1491" y="208"/>
                  </a:cubicBezTo>
                  <a:cubicBezTo>
                    <a:pt x="1491" y="208"/>
                    <a:pt x="1" y="6601"/>
                    <a:pt x="613" y="8528"/>
                  </a:cubicBezTo>
                  <a:cubicBezTo>
                    <a:pt x="808" y="9145"/>
                    <a:pt x="1260" y="9396"/>
                    <a:pt x="1863" y="9396"/>
                  </a:cubicBezTo>
                  <a:cubicBezTo>
                    <a:pt x="4359" y="9396"/>
                    <a:pt x="9436" y="5079"/>
                    <a:pt x="9485" y="4568"/>
                  </a:cubicBezTo>
                  <a:lnTo>
                    <a:pt x="8545" y="3925"/>
                  </a:lnTo>
                  <a:cubicBezTo>
                    <a:pt x="8545" y="3925"/>
                    <a:pt x="4325" y="5758"/>
                    <a:pt x="3796" y="5758"/>
                  </a:cubicBezTo>
                  <a:cubicBezTo>
                    <a:pt x="3778" y="5758"/>
                    <a:pt x="3764" y="5756"/>
                    <a:pt x="3755" y="5752"/>
                  </a:cubicBezTo>
                  <a:cubicBezTo>
                    <a:pt x="3474" y="5621"/>
                    <a:pt x="4528" y="1722"/>
                    <a:pt x="4528" y="1722"/>
                  </a:cubicBezTo>
                  <a:cubicBezTo>
                    <a:pt x="4528" y="1722"/>
                    <a:pt x="3560" y="0"/>
                    <a:pt x="22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93"/>
            <p:cNvSpPr/>
            <p:nvPr/>
          </p:nvSpPr>
          <p:spPr>
            <a:xfrm>
              <a:off x="4869725" y="3203488"/>
              <a:ext cx="36275" cy="40250"/>
            </a:xfrm>
            <a:custGeom>
              <a:rect b="b" l="l" r="r" t="t"/>
              <a:pathLst>
                <a:path extrusionOk="0" h="1610" w="1451">
                  <a:moveTo>
                    <a:pt x="90" y="0"/>
                  </a:moveTo>
                  <a:cubicBezTo>
                    <a:pt x="25" y="0"/>
                    <a:pt x="1" y="103"/>
                    <a:pt x="72" y="117"/>
                  </a:cubicBezTo>
                  <a:cubicBezTo>
                    <a:pt x="781" y="249"/>
                    <a:pt x="1294" y="829"/>
                    <a:pt x="1329" y="1552"/>
                  </a:cubicBezTo>
                  <a:cubicBezTo>
                    <a:pt x="1332" y="1590"/>
                    <a:pt x="1363" y="1610"/>
                    <a:pt x="1393" y="1610"/>
                  </a:cubicBezTo>
                  <a:cubicBezTo>
                    <a:pt x="1422" y="1610"/>
                    <a:pt x="1451" y="1591"/>
                    <a:pt x="1449" y="1552"/>
                  </a:cubicBezTo>
                  <a:cubicBezTo>
                    <a:pt x="1411" y="779"/>
                    <a:pt x="866" y="144"/>
                    <a:pt x="103" y="1"/>
                  </a:cubicBezTo>
                  <a:cubicBezTo>
                    <a:pt x="98" y="0"/>
                    <a:pt x="94" y="0"/>
                    <a:pt x="90"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93"/>
            <p:cNvSpPr/>
            <p:nvPr/>
          </p:nvSpPr>
          <p:spPr>
            <a:xfrm>
              <a:off x="4926000" y="3151238"/>
              <a:ext cx="27825" cy="19500"/>
            </a:xfrm>
            <a:custGeom>
              <a:rect b="b" l="l" r="r" t="t"/>
              <a:pathLst>
                <a:path extrusionOk="0" h="780" w="1113">
                  <a:moveTo>
                    <a:pt x="1016" y="0"/>
                  </a:moveTo>
                  <a:cubicBezTo>
                    <a:pt x="1008" y="0"/>
                    <a:pt x="1000" y="2"/>
                    <a:pt x="991" y="5"/>
                  </a:cubicBezTo>
                  <a:cubicBezTo>
                    <a:pt x="626" y="159"/>
                    <a:pt x="306" y="385"/>
                    <a:pt x="40" y="677"/>
                  </a:cubicBezTo>
                  <a:cubicBezTo>
                    <a:pt x="0" y="720"/>
                    <a:pt x="41" y="780"/>
                    <a:pt x="85" y="780"/>
                  </a:cubicBezTo>
                  <a:cubicBezTo>
                    <a:pt x="98" y="780"/>
                    <a:pt x="112" y="774"/>
                    <a:pt x="124" y="761"/>
                  </a:cubicBezTo>
                  <a:cubicBezTo>
                    <a:pt x="385" y="477"/>
                    <a:pt x="695" y="259"/>
                    <a:pt x="1050" y="108"/>
                  </a:cubicBezTo>
                  <a:cubicBezTo>
                    <a:pt x="1112" y="82"/>
                    <a:pt x="1074" y="0"/>
                    <a:pt x="1016"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93"/>
            <p:cNvSpPr/>
            <p:nvPr/>
          </p:nvSpPr>
          <p:spPr>
            <a:xfrm>
              <a:off x="4922875" y="3146638"/>
              <a:ext cx="23700" cy="10625"/>
            </a:xfrm>
            <a:custGeom>
              <a:rect b="b" l="l" r="r" t="t"/>
              <a:pathLst>
                <a:path extrusionOk="0" h="425" w="948">
                  <a:moveTo>
                    <a:pt x="83" y="1"/>
                  </a:moveTo>
                  <a:cubicBezTo>
                    <a:pt x="21" y="1"/>
                    <a:pt x="0" y="100"/>
                    <a:pt x="69" y="118"/>
                  </a:cubicBezTo>
                  <a:cubicBezTo>
                    <a:pt x="334" y="189"/>
                    <a:pt x="586" y="289"/>
                    <a:pt x="829" y="418"/>
                  </a:cubicBezTo>
                  <a:cubicBezTo>
                    <a:pt x="838" y="423"/>
                    <a:pt x="848" y="425"/>
                    <a:pt x="857" y="425"/>
                  </a:cubicBezTo>
                  <a:cubicBezTo>
                    <a:pt x="912" y="425"/>
                    <a:pt x="948" y="346"/>
                    <a:pt x="889" y="315"/>
                  </a:cubicBezTo>
                  <a:cubicBezTo>
                    <a:pt x="637" y="182"/>
                    <a:pt x="375" y="78"/>
                    <a:pt x="100" y="3"/>
                  </a:cubicBezTo>
                  <a:cubicBezTo>
                    <a:pt x="94" y="1"/>
                    <a:pt x="89" y="1"/>
                    <a:pt x="83"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93"/>
            <p:cNvSpPr/>
            <p:nvPr/>
          </p:nvSpPr>
          <p:spPr>
            <a:xfrm>
              <a:off x="4948350" y="3050263"/>
              <a:ext cx="122950" cy="104500"/>
            </a:xfrm>
            <a:custGeom>
              <a:rect b="b" l="l" r="r" t="t"/>
              <a:pathLst>
                <a:path extrusionOk="0" h="4180" w="4918">
                  <a:moveTo>
                    <a:pt x="733" y="0"/>
                  </a:moveTo>
                  <a:cubicBezTo>
                    <a:pt x="705" y="0"/>
                    <a:pt x="680" y="20"/>
                    <a:pt x="675" y="49"/>
                  </a:cubicBezTo>
                  <a:cubicBezTo>
                    <a:pt x="605" y="433"/>
                    <a:pt x="1" y="3806"/>
                    <a:pt x="70" y="4104"/>
                  </a:cubicBezTo>
                  <a:cubicBezTo>
                    <a:pt x="76" y="4129"/>
                    <a:pt x="94" y="4150"/>
                    <a:pt x="119" y="4163"/>
                  </a:cubicBezTo>
                  <a:cubicBezTo>
                    <a:pt x="134" y="4169"/>
                    <a:pt x="152" y="4179"/>
                    <a:pt x="196" y="4179"/>
                  </a:cubicBezTo>
                  <a:cubicBezTo>
                    <a:pt x="356" y="4179"/>
                    <a:pt x="844" y="4061"/>
                    <a:pt x="2639" y="3314"/>
                  </a:cubicBezTo>
                  <a:cubicBezTo>
                    <a:pt x="3764" y="2844"/>
                    <a:pt x="4863" y="2351"/>
                    <a:pt x="4875" y="2347"/>
                  </a:cubicBezTo>
                  <a:cubicBezTo>
                    <a:pt x="4904" y="2333"/>
                    <a:pt x="4918" y="2298"/>
                    <a:pt x="4904" y="2267"/>
                  </a:cubicBezTo>
                  <a:cubicBezTo>
                    <a:pt x="4894" y="2245"/>
                    <a:pt x="4873" y="2232"/>
                    <a:pt x="4850" y="2232"/>
                  </a:cubicBezTo>
                  <a:cubicBezTo>
                    <a:pt x="4842" y="2232"/>
                    <a:pt x="4834" y="2233"/>
                    <a:pt x="4826" y="2237"/>
                  </a:cubicBezTo>
                  <a:cubicBezTo>
                    <a:pt x="3214" y="2961"/>
                    <a:pt x="615" y="4060"/>
                    <a:pt x="209" y="4060"/>
                  </a:cubicBezTo>
                  <a:cubicBezTo>
                    <a:pt x="199" y="4060"/>
                    <a:pt x="190" y="4059"/>
                    <a:pt x="183" y="4058"/>
                  </a:cubicBezTo>
                  <a:cubicBezTo>
                    <a:pt x="155" y="3766"/>
                    <a:pt x="528" y="1533"/>
                    <a:pt x="792" y="71"/>
                  </a:cubicBezTo>
                  <a:cubicBezTo>
                    <a:pt x="798" y="38"/>
                    <a:pt x="777" y="7"/>
                    <a:pt x="744" y="1"/>
                  </a:cubicBezTo>
                  <a:cubicBezTo>
                    <a:pt x="741" y="1"/>
                    <a:pt x="737" y="0"/>
                    <a:pt x="733"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93"/>
            <p:cNvSpPr/>
            <p:nvPr/>
          </p:nvSpPr>
          <p:spPr>
            <a:xfrm>
              <a:off x="4922125" y="2995188"/>
              <a:ext cx="44225" cy="37425"/>
            </a:xfrm>
            <a:custGeom>
              <a:rect b="b" l="l" r="r" t="t"/>
              <a:pathLst>
                <a:path extrusionOk="0" h="1497" w="1769">
                  <a:moveTo>
                    <a:pt x="76" y="0"/>
                  </a:moveTo>
                  <a:cubicBezTo>
                    <a:pt x="1" y="0"/>
                    <a:pt x="3" y="117"/>
                    <a:pt x="78" y="119"/>
                  </a:cubicBezTo>
                  <a:cubicBezTo>
                    <a:pt x="819" y="133"/>
                    <a:pt x="1537" y="710"/>
                    <a:pt x="1647" y="1453"/>
                  </a:cubicBezTo>
                  <a:cubicBezTo>
                    <a:pt x="1651" y="1483"/>
                    <a:pt x="1671" y="1496"/>
                    <a:pt x="1694" y="1496"/>
                  </a:cubicBezTo>
                  <a:cubicBezTo>
                    <a:pt x="1729" y="1496"/>
                    <a:pt x="1768" y="1466"/>
                    <a:pt x="1762" y="1421"/>
                  </a:cubicBezTo>
                  <a:cubicBezTo>
                    <a:pt x="1645" y="627"/>
                    <a:pt x="866" y="15"/>
                    <a:pt x="78" y="0"/>
                  </a:cubicBezTo>
                  <a:cubicBezTo>
                    <a:pt x="77" y="0"/>
                    <a:pt x="77" y="0"/>
                    <a:pt x="76" y="0"/>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93"/>
            <p:cNvSpPr/>
            <p:nvPr/>
          </p:nvSpPr>
          <p:spPr>
            <a:xfrm>
              <a:off x="5071275" y="3043388"/>
              <a:ext cx="74200" cy="79825"/>
            </a:xfrm>
            <a:custGeom>
              <a:rect b="b" l="l" r="r" t="t"/>
              <a:pathLst>
                <a:path extrusionOk="0" h="3193" w="2968">
                  <a:moveTo>
                    <a:pt x="2737" y="0"/>
                  </a:moveTo>
                  <a:cubicBezTo>
                    <a:pt x="2725" y="0"/>
                    <a:pt x="2710" y="3"/>
                    <a:pt x="2694" y="10"/>
                  </a:cubicBezTo>
                  <a:cubicBezTo>
                    <a:pt x="2516" y="81"/>
                    <a:pt x="729" y="305"/>
                    <a:pt x="589" y="478"/>
                  </a:cubicBezTo>
                  <a:cubicBezTo>
                    <a:pt x="448" y="650"/>
                    <a:pt x="1" y="2537"/>
                    <a:pt x="1" y="2537"/>
                  </a:cubicBezTo>
                  <a:cubicBezTo>
                    <a:pt x="1" y="2537"/>
                    <a:pt x="595" y="3192"/>
                    <a:pt x="881" y="3192"/>
                  </a:cubicBezTo>
                  <a:cubicBezTo>
                    <a:pt x="903" y="3192"/>
                    <a:pt x="923" y="3189"/>
                    <a:pt x="941" y="3180"/>
                  </a:cubicBezTo>
                  <a:cubicBezTo>
                    <a:pt x="1192" y="3063"/>
                    <a:pt x="1448" y="2503"/>
                    <a:pt x="1698" y="2442"/>
                  </a:cubicBezTo>
                  <a:cubicBezTo>
                    <a:pt x="1958" y="2379"/>
                    <a:pt x="2116" y="2276"/>
                    <a:pt x="2116" y="2276"/>
                  </a:cubicBezTo>
                  <a:lnTo>
                    <a:pt x="2116" y="2276"/>
                  </a:lnTo>
                  <a:cubicBezTo>
                    <a:pt x="2116" y="2277"/>
                    <a:pt x="2026" y="2689"/>
                    <a:pt x="2139" y="2689"/>
                  </a:cubicBezTo>
                  <a:cubicBezTo>
                    <a:pt x="2146" y="2689"/>
                    <a:pt x="2153" y="2687"/>
                    <a:pt x="2162" y="2684"/>
                  </a:cubicBezTo>
                  <a:cubicBezTo>
                    <a:pt x="2309" y="2626"/>
                    <a:pt x="2827" y="2542"/>
                    <a:pt x="2897" y="2094"/>
                  </a:cubicBezTo>
                  <a:cubicBezTo>
                    <a:pt x="2968" y="1647"/>
                    <a:pt x="2389" y="804"/>
                    <a:pt x="2267" y="691"/>
                  </a:cubicBezTo>
                  <a:cubicBezTo>
                    <a:pt x="2227" y="653"/>
                    <a:pt x="2137" y="640"/>
                    <a:pt x="2036" y="640"/>
                  </a:cubicBezTo>
                  <a:cubicBezTo>
                    <a:pt x="1839" y="640"/>
                    <a:pt x="1601" y="688"/>
                    <a:pt x="1601" y="688"/>
                  </a:cubicBezTo>
                  <a:cubicBezTo>
                    <a:pt x="1601" y="688"/>
                    <a:pt x="2174" y="460"/>
                    <a:pt x="2494" y="373"/>
                  </a:cubicBezTo>
                  <a:cubicBezTo>
                    <a:pt x="2786" y="292"/>
                    <a:pt x="2859" y="0"/>
                    <a:pt x="2737" y="0"/>
                  </a:cubicBezTo>
                  <a:close/>
                </a:path>
              </a:pathLst>
            </a:custGeom>
            <a:solidFill>
              <a:srgbClr val="8F3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93"/>
            <p:cNvSpPr/>
            <p:nvPr/>
          </p:nvSpPr>
          <p:spPr>
            <a:xfrm>
              <a:off x="5098625" y="3059538"/>
              <a:ext cx="13700" cy="4275"/>
            </a:xfrm>
            <a:custGeom>
              <a:rect b="b" l="l" r="r" t="t"/>
              <a:pathLst>
                <a:path extrusionOk="0" h="171" w="548">
                  <a:moveTo>
                    <a:pt x="495" y="1"/>
                  </a:moveTo>
                  <a:cubicBezTo>
                    <a:pt x="494" y="1"/>
                    <a:pt x="493" y="1"/>
                    <a:pt x="492" y="1"/>
                  </a:cubicBezTo>
                  <a:cubicBezTo>
                    <a:pt x="338" y="11"/>
                    <a:pt x="193" y="38"/>
                    <a:pt x="46" y="88"/>
                  </a:cubicBezTo>
                  <a:cubicBezTo>
                    <a:pt x="0" y="104"/>
                    <a:pt x="15" y="171"/>
                    <a:pt x="55" y="171"/>
                  </a:cubicBezTo>
                  <a:cubicBezTo>
                    <a:pt x="60" y="171"/>
                    <a:pt x="65" y="170"/>
                    <a:pt x="70" y="168"/>
                  </a:cubicBezTo>
                  <a:cubicBezTo>
                    <a:pt x="209" y="121"/>
                    <a:pt x="348" y="96"/>
                    <a:pt x="495" y="85"/>
                  </a:cubicBezTo>
                  <a:cubicBezTo>
                    <a:pt x="547" y="81"/>
                    <a:pt x="547" y="1"/>
                    <a:pt x="495" y="1"/>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93"/>
            <p:cNvSpPr/>
            <p:nvPr/>
          </p:nvSpPr>
          <p:spPr>
            <a:xfrm>
              <a:off x="5110300" y="3065313"/>
              <a:ext cx="23200" cy="6450"/>
            </a:xfrm>
            <a:custGeom>
              <a:rect b="b" l="l" r="r" t="t"/>
              <a:pathLst>
                <a:path extrusionOk="0" h="258" w="928">
                  <a:moveTo>
                    <a:pt x="642" y="0"/>
                  </a:moveTo>
                  <a:cubicBezTo>
                    <a:pt x="435" y="0"/>
                    <a:pt x="235" y="89"/>
                    <a:pt x="43" y="183"/>
                  </a:cubicBezTo>
                  <a:cubicBezTo>
                    <a:pt x="1" y="202"/>
                    <a:pt x="28" y="258"/>
                    <a:pt x="67" y="258"/>
                  </a:cubicBezTo>
                  <a:cubicBezTo>
                    <a:pt x="73" y="258"/>
                    <a:pt x="80" y="256"/>
                    <a:pt x="87" y="253"/>
                  </a:cubicBezTo>
                  <a:cubicBezTo>
                    <a:pt x="260" y="169"/>
                    <a:pt x="448" y="81"/>
                    <a:pt x="640" y="81"/>
                  </a:cubicBezTo>
                  <a:cubicBezTo>
                    <a:pt x="708" y="81"/>
                    <a:pt x="776" y="92"/>
                    <a:pt x="844" y="118"/>
                  </a:cubicBezTo>
                  <a:cubicBezTo>
                    <a:pt x="850" y="120"/>
                    <a:pt x="855" y="121"/>
                    <a:pt x="861" y="121"/>
                  </a:cubicBezTo>
                  <a:cubicBezTo>
                    <a:pt x="902" y="121"/>
                    <a:pt x="927" y="61"/>
                    <a:pt x="883" y="44"/>
                  </a:cubicBezTo>
                  <a:cubicBezTo>
                    <a:pt x="801" y="13"/>
                    <a:pt x="721" y="0"/>
                    <a:pt x="642" y="0"/>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93"/>
            <p:cNvSpPr/>
            <p:nvPr/>
          </p:nvSpPr>
          <p:spPr>
            <a:xfrm>
              <a:off x="5117400" y="3074888"/>
              <a:ext cx="21675" cy="5375"/>
            </a:xfrm>
            <a:custGeom>
              <a:rect b="b" l="l" r="r" t="t"/>
              <a:pathLst>
                <a:path extrusionOk="0" h="215" w="867">
                  <a:moveTo>
                    <a:pt x="490" y="0"/>
                  </a:moveTo>
                  <a:cubicBezTo>
                    <a:pt x="332" y="0"/>
                    <a:pt x="176" y="45"/>
                    <a:pt x="37" y="136"/>
                  </a:cubicBezTo>
                  <a:cubicBezTo>
                    <a:pt x="0" y="161"/>
                    <a:pt x="24" y="215"/>
                    <a:pt x="59" y="215"/>
                  </a:cubicBezTo>
                  <a:cubicBezTo>
                    <a:pt x="66" y="215"/>
                    <a:pt x="74" y="212"/>
                    <a:pt x="82" y="208"/>
                  </a:cubicBezTo>
                  <a:cubicBezTo>
                    <a:pt x="208" y="126"/>
                    <a:pt x="350" y="83"/>
                    <a:pt x="494" y="83"/>
                  </a:cubicBezTo>
                  <a:cubicBezTo>
                    <a:pt x="591" y="83"/>
                    <a:pt x="690" y="103"/>
                    <a:pt x="784" y="142"/>
                  </a:cubicBezTo>
                  <a:cubicBezTo>
                    <a:pt x="790" y="145"/>
                    <a:pt x="796" y="146"/>
                    <a:pt x="802" y="146"/>
                  </a:cubicBezTo>
                  <a:cubicBezTo>
                    <a:pt x="841" y="146"/>
                    <a:pt x="866" y="88"/>
                    <a:pt x="822" y="68"/>
                  </a:cubicBezTo>
                  <a:cubicBezTo>
                    <a:pt x="715" y="23"/>
                    <a:pt x="602" y="0"/>
                    <a:pt x="490" y="0"/>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93"/>
            <p:cNvSpPr/>
            <p:nvPr/>
          </p:nvSpPr>
          <p:spPr>
            <a:xfrm>
              <a:off x="5122275" y="3088563"/>
              <a:ext cx="8825" cy="13175"/>
            </a:xfrm>
            <a:custGeom>
              <a:rect b="b" l="l" r="r" t="t"/>
              <a:pathLst>
                <a:path extrusionOk="0" h="527" w="353">
                  <a:moveTo>
                    <a:pt x="302" y="1"/>
                  </a:moveTo>
                  <a:cubicBezTo>
                    <a:pt x="285" y="1"/>
                    <a:pt x="270" y="10"/>
                    <a:pt x="267" y="32"/>
                  </a:cubicBezTo>
                  <a:cubicBezTo>
                    <a:pt x="248" y="198"/>
                    <a:pt x="169" y="346"/>
                    <a:pt x="36" y="447"/>
                  </a:cubicBezTo>
                  <a:cubicBezTo>
                    <a:pt x="1" y="474"/>
                    <a:pt x="25" y="527"/>
                    <a:pt x="58" y="527"/>
                  </a:cubicBezTo>
                  <a:cubicBezTo>
                    <a:pt x="65" y="527"/>
                    <a:pt x="73" y="524"/>
                    <a:pt x="81" y="518"/>
                  </a:cubicBezTo>
                  <a:cubicBezTo>
                    <a:pt x="232" y="404"/>
                    <a:pt x="328" y="240"/>
                    <a:pt x="349" y="52"/>
                  </a:cubicBezTo>
                  <a:cubicBezTo>
                    <a:pt x="352" y="20"/>
                    <a:pt x="326" y="1"/>
                    <a:pt x="302" y="1"/>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93"/>
            <p:cNvSpPr/>
            <p:nvPr/>
          </p:nvSpPr>
          <p:spPr>
            <a:xfrm>
              <a:off x="5127350" y="3093138"/>
              <a:ext cx="10625" cy="3775"/>
            </a:xfrm>
            <a:custGeom>
              <a:rect b="b" l="l" r="r" t="t"/>
              <a:pathLst>
                <a:path extrusionOk="0" h="151" w="425">
                  <a:moveTo>
                    <a:pt x="188" y="1"/>
                  </a:moveTo>
                  <a:cubicBezTo>
                    <a:pt x="138" y="1"/>
                    <a:pt x="87" y="13"/>
                    <a:pt x="41" y="38"/>
                  </a:cubicBezTo>
                  <a:cubicBezTo>
                    <a:pt x="0" y="58"/>
                    <a:pt x="27" y="113"/>
                    <a:pt x="65" y="113"/>
                  </a:cubicBezTo>
                  <a:cubicBezTo>
                    <a:pt x="71" y="113"/>
                    <a:pt x="78" y="111"/>
                    <a:pt x="85" y="107"/>
                  </a:cubicBezTo>
                  <a:cubicBezTo>
                    <a:pt x="117" y="91"/>
                    <a:pt x="151" y="83"/>
                    <a:pt x="186" y="83"/>
                  </a:cubicBezTo>
                  <a:cubicBezTo>
                    <a:pt x="240" y="83"/>
                    <a:pt x="294" y="103"/>
                    <a:pt x="337" y="140"/>
                  </a:cubicBezTo>
                  <a:cubicBezTo>
                    <a:pt x="345" y="147"/>
                    <a:pt x="355" y="151"/>
                    <a:pt x="364" y="151"/>
                  </a:cubicBezTo>
                  <a:cubicBezTo>
                    <a:pt x="396" y="151"/>
                    <a:pt x="425" y="107"/>
                    <a:pt x="393" y="79"/>
                  </a:cubicBezTo>
                  <a:cubicBezTo>
                    <a:pt x="335" y="27"/>
                    <a:pt x="262" y="1"/>
                    <a:pt x="188" y="1"/>
                  </a:cubicBezTo>
                  <a:close/>
                </a:path>
              </a:pathLst>
            </a:custGeom>
            <a:solidFill>
              <a:srgbClr val="5E1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93"/>
            <p:cNvSpPr/>
            <p:nvPr/>
          </p:nvSpPr>
          <p:spPr>
            <a:xfrm>
              <a:off x="4955750" y="3124638"/>
              <a:ext cx="139175" cy="104700"/>
            </a:xfrm>
            <a:custGeom>
              <a:rect b="b" l="l" r="r" t="t"/>
              <a:pathLst>
                <a:path extrusionOk="0" h="4188" w="5567">
                  <a:moveTo>
                    <a:pt x="5500" y="1"/>
                  </a:moveTo>
                  <a:cubicBezTo>
                    <a:pt x="5484" y="1"/>
                    <a:pt x="5468" y="8"/>
                    <a:pt x="5456" y="21"/>
                  </a:cubicBezTo>
                  <a:cubicBezTo>
                    <a:pt x="5432" y="49"/>
                    <a:pt x="3045" y="2763"/>
                    <a:pt x="44" y="4074"/>
                  </a:cubicBezTo>
                  <a:cubicBezTo>
                    <a:pt x="14" y="4087"/>
                    <a:pt x="1" y="4123"/>
                    <a:pt x="14" y="4152"/>
                  </a:cubicBezTo>
                  <a:cubicBezTo>
                    <a:pt x="23" y="4175"/>
                    <a:pt x="45" y="4188"/>
                    <a:pt x="68" y="4188"/>
                  </a:cubicBezTo>
                  <a:cubicBezTo>
                    <a:pt x="76" y="4188"/>
                    <a:pt x="84" y="4186"/>
                    <a:pt x="91" y="4183"/>
                  </a:cubicBezTo>
                  <a:cubicBezTo>
                    <a:pt x="3118" y="2860"/>
                    <a:pt x="5522" y="127"/>
                    <a:pt x="5546" y="99"/>
                  </a:cubicBezTo>
                  <a:cubicBezTo>
                    <a:pt x="5567" y="75"/>
                    <a:pt x="5565" y="37"/>
                    <a:pt x="5540" y="16"/>
                  </a:cubicBezTo>
                  <a:cubicBezTo>
                    <a:pt x="5529" y="6"/>
                    <a:pt x="5514" y="1"/>
                    <a:pt x="5500"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93"/>
            <p:cNvSpPr/>
            <p:nvPr/>
          </p:nvSpPr>
          <p:spPr>
            <a:xfrm>
              <a:off x="5000500" y="3008963"/>
              <a:ext cx="80200" cy="47075"/>
            </a:xfrm>
            <a:custGeom>
              <a:rect b="b" l="l" r="r" t="t"/>
              <a:pathLst>
                <a:path extrusionOk="0" h="1883" w="3208">
                  <a:moveTo>
                    <a:pt x="3123" y="1"/>
                  </a:moveTo>
                  <a:cubicBezTo>
                    <a:pt x="3110" y="1"/>
                    <a:pt x="3097" y="6"/>
                    <a:pt x="3085" y="19"/>
                  </a:cubicBezTo>
                  <a:cubicBezTo>
                    <a:pt x="2294" y="911"/>
                    <a:pt x="1238" y="1523"/>
                    <a:pt x="72" y="1766"/>
                  </a:cubicBezTo>
                  <a:cubicBezTo>
                    <a:pt x="1" y="1781"/>
                    <a:pt x="24" y="1883"/>
                    <a:pt x="89" y="1883"/>
                  </a:cubicBezTo>
                  <a:cubicBezTo>
                    <a:pt x="94" y="1883"/>
                    <a:pt x="98" y="1882"/>
                    <a:pt x="103" y="1882"/>
                  </a:cubicBezTo>
                  <a:cubicBezTo>
                    <a:pt x="1286" y="1634"/>
                    <a:pt x="2366" y="1009"/>
                    <a:pt x="3168" y="104"/>
                  </a:cubicBezTo>
                  <a:cubicBezTo>
                    <a:pt x="3208" y="61"/>
                    <a:pt x="3167" y="1"/>
                    <a:pt x="3123" y="1"/>
                  </a:cubicBezTo>
                  <a:close/>
                </a:path>
              </a:pathLst>
            </a:custGeom>
            <a:solidFill>
              <a:srgbClr val="210A26">
                <a:alpha val="3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93"/>
            <p:cNvSpPr/>
            <p:nvPr/>
          </p:nvSpPr>
          <p:spPr>
            <a:xfrm>
              <a:off x="4698950" y="3077688"/>
              <a:ext cx="45050" cy="43175"/>
            </a:xfrm>
            <a:custGeom>
              <a:rect b="b" l="l" r="r" t="t"/>
              <a:pathLst>
                <a:path extrusionOk="0" h="1727" w="1802">
                  <a:moveTo>
                    <a:pt x="899" y="175"/>
                  </a:moveTo>
                  <a:cubicBezTo>
                    <a:pt x="923" y="175"/>
                    <a:pt x="947" y="176"/>
                    <a:pt x="971" y="179"/>
                  </a:cubicBezTo>
                  <a:cubicBezTo>
                    <a:pt x="1294" y="211"/>
                    <a:pt x="1554" y="470"/>
                    <a:pt x="1586" y="793"/>
                  </a:cubicBezTo>
                  <a:cubicBezTo>
                    <a:pt x="1628" y="1205"/>
                    <a:pt x="1305" y="1553"/>
                    <a:pt x="902" y="1553"/>
                  </a:cubicBezTo>
                  <a:cubicBezTo>
                    <a:pt x="878" y="1553"/>
                    <a:pt x="854" y="1551"/>
                    <a:pt x="830" y="1549"/>
                  </a:cubicBezTo>
                  <a:cubicBezTo>
                    <a:pt x="507" y="1516"/>
                    <a:pt x="248" y="1257"/>
                    <a:pt x="215" y="934"/>
                  </a:cubicBezTo>
                  <a:cubicBezTo>
                    <a:pt x="175" y="523"/>
                    <a:pt x="497" y="175"/>
                    <a:pt x="899" y="175"/>
                  </a:cubicBezTo>
                  <a:close/>
                  <a:moveTo>
                    <a:pt x="902" y="1"/>
                  </a:moveTo>
                  <a:cubicBezTo>
                    <a:pt x="878" y="1"/>
                    <a:pt x="854" y="2"/>
                    <a:pt x="830" y="4"/>
                  </a:cubicBezTo>
                  <a:cubicBezTo>
                    <a:pt x="412" y="36"/>
                    <a:pt x="74" y="376"/>
                    <a:pt x="40" y="793"/>
                  </a:cubicBezTo>
                  <a:cubicBezTo>
                    <a:pt x="1" y="1301"/>
                    <a:pt x="403" y="1726"/>
                    <a:pt x="902" y="1726"/>
                  </a:cubicBezTo>
                  <a:cubicBezTo>
                    <a:pt x="925" y="1726"/>
                    <a:pt x="948" y="1726"/>
                    <a:pt x="971" y="1724"/>
                  </a:cubicBezTo>
                  <a:cubicBezTo>
                    <a:pt x="1389" y="1690"/>
                    <a:pt x="1728" y="1352"/>
                    <a:pt x="1760" y="934"/>
                  </a:cubicBezTo>
                  <a:cubicBezTo>
                    <a:pt x="1801" y="426"/>
                    <a:pt x="1401" y="1"/>
                    <a:pt x="902" y="1"/>
                  </a:cubicBezTo>
                  <a:close/>
                </a:path>
              </a:pathLst>
            </a:custGeom>
            <a:solidFill>
              <a:srgbClr val="4869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93"/>
            <p:cNvSpPr/>
            <p:nvPr/>
          </p:nvSpPr>
          <p:spPr>
            <a:xfrm>
              <a:off x="5838050" y="2516588"/>
              <a:ext cx="45050" cy="43175"/>
            </a:xfrm>
            <a:custGeom>
              <a:rect b="b" l="l" r="r" t="t"/>
              <a:pathLst>
                <a:path extrusionOk="0" h="1727" w="1802">
                  <a:moveTo>
                    <a:pt x="901" y="173"/>
                  </a:moveTo>
                  <a:cubicBezTo>
                    <a:pt x="924" y="173"/>
                    <a:pt x="947" y="174"/>
                    <a:pt x="971" y="177"/>
                  </a:cubicBezTo>
                  <a:cubicBezTo>
                    <a:pt x="1294" y="209"/>
                    <a:pt x="1555" y="470"/>
                    <a:pt x="1586" y="793"/>
                  </a:cubicBezTo>
                  <a:cubicBezTo>
                    <a:pt x="1628" y="1204"/>
                    <a:pt x="1304" y="1552"/>
                    <a:pt x="900" y="1552"/>
                  </a:cubicBezTo>
                  <a:cubicBezTo>
                    <a:pt x="877" y="1552"/>
                    <a:pt x="854" y="1551"/>
                    <a:pt x="830" y="1549"/>
                  </a:cubicBezTo>
                  <a:cubicBezTo>
                    <a:pt x="509" y="1516"/>
                    <a:pt x="248" y="1255"/>
                    <a:pt x="215" y="934"/>
                  </a:cubicBezTo>
                  <a:cubicBezTo>
                    <a:pt x="175" y="522"/>
                    <a:pt x="499" y="173"/>
                    <a:pt x="901" y="173"/>
                  </a:cubicBezTo>
                  <a:close/>
                  <a:moveTo>
                    <a:pt x="902" y="0"/>
                  </a:moveTo>
                  <a:cubicBezTo>
                    <a:pt x="878" y="0"/>
                    <a:pt x="854" y="1"/>
                    <a:pt x="830" y="3"/>
                  </a:cubicBezTo>
                  <a:cubicBezTo>
                    <a:pt x="412" y="36"/>
                    <a:pt x="75" y="375"/>
                    <a:pt x="40" y="793"/>
                  </a:cubicBezTo>
                  <a:cubicBezTo>
                    <a:pt x="1" y="1300"/>
                    <a:pt x="403" y="1726"/>
                    <a:pt x="902" y="1726"/>
                  </a:cubicBezTo>
                  <a:cubicBezTo>
                    <a:pt x="925" y="1726"/>
                    <a:pt x="948" y="1725"/>
                    <a:pt x="971" y="1723"/>
                  </a:cubicBezTo>
                  <a:cubicBezTo>
                    <a:pt x="1389" y="1689"/>
                    <a:pt x="1728" y="1352"/>
                    <a:pt x="1760" y="934"/>
                  </a:cubicBezTo>
                  <a:cubicBezTo>
                    <a:pt x="1801" y="426"/>
                    <a:pt x="1401" y="0"/>
                    <a:pt x="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169"/>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Generative AI</a:t>
            </a:r>
            <a:endParaRPr/>
          </a:p>
        </p:txBody>
      </p:sp>
      <p:sp>
        <p:nvSpPr>
          <p:cNvPr id="1532" name="Google Shape;1532;p169"/>
          <p:cNvSpPr txBox="1"/>
          <p:nvPr>
            <p:ph idx="1" type="body"/>
          </p:nvPr>
        </p:nvSpPr>
        <p:spPr>
          <a:xfrm>
            <a:off x="715050" y="1245700"/>
            <a:ext cx="7713900" cy="336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Refers to a class of artificial intelligence that uses advanced algorithms and structures that generates new original content. This type of AI can create a wide range of content, such as text, images, audio, and videos.</a:t>
            </a:r>
            <a:endParaRPr sz="2800"/>
          </a:p>
        </p:txBody>
      </p:sp>
      <p:sp>
        <p:nvSpPr>
          <p:cNvPr id="1533" name="Google Shape;1533;p169"/>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69"/>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170"/>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Large Language Models (LLMs)</a:t>
            </a:r>
            <a:endParaRPr/>
          </a:p>
        </p:txBody>
      </p:sp>
      <p:sp>
        <p:nvSpPr>
          <p:cNvPr id="1540" name="Google Shape;1540;p170"/>
          <p:cNvSpPr txBox="1"/>
          <p:nvPr>
            <p:ph idx="1" type="body"/>
          </p:nvPr>
        </p:nvSpPr>
        <p:spPr>
          <a:xfrm>
            <a:off x="715050" y="1245700"/>
            <a:ext cx="7713900" cy="33627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SzPts val="3200"/>
              <a:buChar char="-"/>
            </a:pPr>
            <a:r>
              <a:rPr lang="en" sz="3200"/>
              <a:t>Large Language Models (LLMs) are a type of generative AI designed to process and generate human-like responses based on the input that they </a:t>
            </a:r>
            <a:r>
              <a:rPr lang="en" sz="3200"/>
              <a:t>receive</a:t>
            </a:r>
            <a:endParaRPr sz="3200"/>
          </a:p>
        </p:txBody>
      </p:sp>
      <p:sp>
        <p:nvSpPr>
          <p:cNvPr id="1541" name="Google Shape;1541;p170"/>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70"/>
          <p:cNvSpPr/>
          <p:nvPr/>
        </p:nvSpPr>
        <p:spPr>
          <a:xfrm>
            <a:off x="7043907" y="380227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171"/>
          <p:cNvSpPr txBox="1"/>
          <p:nvPr>
            <p:ph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Large Language Models (LLMs)</a:t>
            </a:r>
            <a:endParaRPr/>
          </a:p>
        </p:txBody>
      </p:sp>
      <p:sp>
        <p:nvSpPr>
          <p:cNvPr id="1548" name="Google Shape;1548;p171"/>
          <p:cNvSpPr txBox="1"/>
          <p:nvPr>
            <p:ph idx="1" type="body"/>
          </p:nvPr>
        </p:nvSpPr>
        <p:spPr>
          <a:xfrm>
            <a:off x="715050" y="1245700"/>
            <a:ext cx="7713900" cy="3362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These models leverage deep learning methodologies and are trained extensively on expansive datasets sourced from the internet. Utilizing advanced neural network architectures such as Transformers, LLMs excel in comprehending and generating natural human language.</a:t>
            </a:r>
            <a:endParaRPr sz="2100"/>
          </a:p>
        </p:txBody>
      </p:sp>
      <p:sp>
        <p:nvSpPr>
          <p:cNvPr id="1549" name="Google Shape;1549;p171"/>
          <p:cNvSpPr/>
          <p:nvPr/>
        </p:nvSpPr>
        <p:spPr>
          <a:xfrm>
            <a:off x="8073502" y="4033692"/>
            <a:ext cx="255530" cy="250132"/>
          </a:xfrm>
          <a:custGeom>
            <a:rect b="b" l="l" r="r" t="t"/>
            <a:pathLst>
              <a:path extrusionOk="0" h="8492" w="8676">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71"/>
          <p:cNvSpPr txBox="1"/>
          <p:nvPr/>
        </p:nvSpPr>
        <p:spPr>
          <a:xfrm>
            <a:off x="1117450" y="3671000"/>
            <a:ext cx="17472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Poppins"/>
                <a:ea typeface="Poppins"/>
                <a:cs typeface="Poppins"/>
                <a:sym typeface="Poppins"/>
              </a:rPr>
              <a:t>GPT4</a:t>
            </a:r>
            <a:endParaRPr sz="2300">
              <a:solidFill>
                <a:schemeClr val="dk1"/>
              </a:solidFill>
              <a:latin typeface="Poppins"/>
              <a:ea typeface="Poppins"/>
              <a:cs typeface="Poppins"/>
              <a:sym typeface="Poppins"/>
            </a:endParaRPr>
          </a:p>
        </p:txBody>
      </p:sp>
      <p:sp>
        <p:nvSpPr>
          <p:cNvPr id="1551" name="Google Shape;1551;p171"/>
          <p:cNvSpPr txBox="1"/>
          <p:nvPr/>
        </p:nvSpPr>
        <p:spPr>
          <a:xfrm>
            <a:off x="3698450" y="3671000"/>
            <a:ext cx="17472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Poppins"/>
                <a:ea typeface="Poppins"/>
                <a:cs typeface="Poppins"/>
                <a:sym typeface="Poppins"/>
              </a:rPr>
              <a:t>LLAMA</a:t>
            </a:r>
            <a:endParaRPr sz="2300">
              <a:solidFill>
                <a:schemeClr val="dk1"/>
              </a:solidFill>
              <a:latin typeface="Poppins"/>
              <a:ea typeface="Poppins"/>
              <a:cs typeface="Poppins"/>
              <a:sym typeface="Poppins"/>
            </a:endParaRPr>
          </a:p>
        </p:txBody>
      </p:sp>
      <p:sp>
        <p:nvSpPr>
          <p:cNvPr id="1552" name="Google Shape;1552;p171"/>
          <p:cNvSpPr txBox="1"/>
          <p:nvPr/>
        </p:nvSpPr>
        <p:spPr>
          <a:xfrm>
            <a:off x="6279450" y="3671000"/>
            <a:ext cx="17472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Poppins"/>
                <a:ea typeface="Poppins"/>
                <a:cs typeface="Poppins"/>
                <a:sym typeface="Poppins"/>
              </a:rPr>
              <a:t>META AI</a:t>
            </a:r>
            <a:endParaRPr sz="2300">
              <a:solidFill>
                <a:schemeClr val="dk1"/>
              </a:solidFill>
              <a:latin typeface="Poppins"/>
              <a:ea typeface="Poppins"/>
              <a:cs typeface="Poppins"/>
              <a:sym typeface="Poppins"/>
            </a:endParaRPr>
          </a:p>
        </p:txBody>
      </p:sp>
      <p:sp>
        <p:nvSpPr>
          <p:cNvPr id="1553" name="Google Shape;1553;p171"/>
          <p:cNvSpPr txBox="1"/>
          <p:nvPr/>
        </p:nvSpPr>
        <p:spPr>
          <a:xfrm>
            <a:off x="1998425" y="4071700"/>
            <a:ext cx="17472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chemeClr val="dk1"/>
                </a:solidFill>
                <a:latin typeface="Poppins"/>
                <a:ea typeface="Poppins"/>
                <a:cs typeface="Poppins"/>
                <a:sym typeface="Poppins"/>
              </a:rPr>
              <a:t>CLAUDE</a:t>
            </a:r>
            <a:endParaRPr sz="2300">
              <a:solidFill>
                <a:schemeClr val="dk1"/>
              </a:solidFill>
              <a:latin typeface="Poppins"/>
              <a:ea typeface="Poppins"/>
              <a:cs typeface="Poppins"/>
              <a:sym typeface="Poppins"/>
            </a:endParaRPr>
          </a:p>
        </p:txBody>
      </p:sp>
      <p:sp>
        <p:nvSpPr>
          <p:cNvPr id="1554" name="Google Shape;1554;p171"/>
          <p:cNvSpPr txBox="1"/>
          <p:nvPr/>
        </p:nvSpPr>
        <p:spPr>
          <a:xfrm>
            <a:off x="4728025" y="4071700"/>
            <a:ext cx="17472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chemeClr val="dk1"/>
                </a:solidFill>
                <a:latin typeface="Poppins"/>
                <a:ea typeface="Poppins"/>
                <a:cs typeface="Poppins"/>
                <a:sym typeface="Poppins"/>
              </a:rPr>
              <a:t>BARD</a:t>
            </a:r>
            <a:endParaRPr sz="2300">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172"/>
          <p:cNvSpPr/>
          <p:nvPr/>
        </p:nvSpPr>
        <p:spPr>
          <a:xfrm rot="10800000">
            <a:off x="356223" y="41240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72"/>
          <p:cNvSpPr/>
          <p:nvPr/>
        </p:nvSpPr>
        <p:spPr>
          <a:xfrm>
            <a:off x="7499773" y="338989"/>
            <a:ext cx="1287977"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72"/>
          <p:cNvSpPr txBox="1"/>
          <p:nvPr>
            <p:ph idx="4294967295" type="title"/>
          </p:nvPr>
        </p:nvSpPr>
        <p:spPr>
          <a:xfrm>
            <a:off x="715050" y="1930675"/>
            <a:ext cx="7713900" cy="11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BIGGEST LIMITATION </a:t>
            </a:r>
            <a:endParaRPr sz="4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173"/>
          <p:cNvSpPr txBox="1"/>
          <p:nvPr>
            <p:ph idx="2"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RAG?</a:t>
            </a:r>
            <a:endParaRPr/>
          </a:p>
        </p:txBody>
      </p:sp>
      <p:sp>
        <p:nvSpPr>
          <p:cNvPr id="1567" name="Google Shape;1567;p173"/>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73"/>
          <p:cNvSpPr/>
          <p:nvPr/>
        </p:nvSpPr>
        <p:spPr>
          <a:xfrm flipH="1">
            <a:off x="356250" y="3389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73"/>
          <p:cNvSpPr/>
          <p:nvPr/>
        </p:nvSpPr>
        <p:spPr>
          <a:xfrm>
            <a:off x="8117407" y="413222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0" name="Google Shape;1570;p173"/>
          <p:cNvPicPr preferRelativeResize="0"/>
          <p:nvPr/>
        </p:nvPicPr>
        <p:blipFill>
          <a:blip r:embed="rId3">
            <a:alphaModFix/>
          </a:blip>
          <a:stretch>
            <a:fillRect/>
          </a:stretch>
        </p:blipFill>
        <p:spPr>
          <a:xfrm rot="942665">
            <a:off x="4526475" y="1631724"/>
            <a:ext cx="3511725" cy="2336875"/>
          </a:xfrm>
          <a:prstGeom prst="rect">
            <a:avLst/>
          </a:prstGeom>
          <a:noFill/>
          <a:ln>
            <a:noFill/>
          </a:ln>
        </p:spPr>
      </p:pic>
      <p:pic>
        <p:nvPicPr>
          <p:cNvPr id="1571" name="Google Shape;1571;p173"/>
          <p:cNvPicPr preferRelativeResize="0"/>
          <p:nvPr/>
        </p:nvPicPr>
        <p:blipFill>
          <a:blip r:embed="rId4">
            <a:alphaModFix/>
          </a:blip>
          <a:stretch>
            <a:fillRect/>
          </a:stretch>
        </p:blipFill>
        <p:spPr>
          <a:xfrm rot="-1011663">
            <a:off x="859225" y="2195325"/>
            <a:ext cx="3771900"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174"/>
          <p:cNvSpPr/>
          <p:nvPr/>
        </p:nvSpPr>
        <p:spPr>
          <a:xfrm>
            <a:off x="4189813" y="1836700"/>
            <a:ext cx="764400" cy="76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74"/>
          <p:cNvSpPr/>
          <p:nvPr/>
        </p:nvSpPr>
        <p:spPr>
          <a:xfrm>
            <a:off x="6482788" y="1836700"/>
            <a:ext cx="764400" cy="76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74"/>
          <p:cNvSpPr/>
          <p:nvPr/>
        </p:nvSpPr>
        <p:spPr>
          <a:xfrm>
            <a:off x="1897000" y="1836700"/>
            <a:ext cx="764400" cy="76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74"/>
          <p:cNvSpPr txBox="1"/>
          <p:nvPr>
            <p:ph type="title"/>
          </p:nvPr>
        </p:nvSpPr>
        <p:spPr>
          <a:xfrm>
            <a:off x="1132738" y="1955275"/>
            <a:ext cx="22929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580" name="Google Shape;1580;p174"/>
          <p:cNvSpPr txBox="1"/>
          <p:nvPr>
            <p:ph idx="1" type="subTitle"/>
          </p:nvPr>
        </p:nvSpPr>
        <p:spPr>
          <a:xfrm>
            <a:off x="1132750" y="2755025"/>
            <a:ext cx="2292900" cy="89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Retrieval</a:t>
            </a:r>
            <a:endParaRPr/>
          </a:p>
        </p:txBody>
      </p:sp>
      <p:sp>
        <p:nvSpPr>
          <p:cNvPr id="1581" name="Google Shape;1581;p174"/>
          <p:cNvSpPr txBox="1"/>
          <p:nvPr>
            <p:ph idx="2"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RAG?</a:t>
            </a:r>
            <a:endParaRPr/>
          </a:p>
        </p:txBody>
      </p:sp>
      <p:sp>
        <p:nvSpPr>
          <p:cNvPr id="1582" name="Google Shape;1582;p174"/>
          <p:cNvSpPr txBox="1"/>
          <p:nvPr>
            <p:ph idx="3" type="title"/>
          </p:nvPr>
        </p:nvSpPr>
        <p:spPr>
          <a:xfrm>
            <a:off x="3425638" y="1955275"/>
            <a:ext cx="22929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583" name="Google Shape;1583;p174"/>
          <p:cNvSpPr txBox="1"/>
          <p:nvPr>
            <p:ph idx="4" type="subTitle"/>
          </p:nvPr>
        </p:nvSpPr>
        <p:spPr>
          <a:xfrm>
            <a:off x="3425563" y="2755025"/>
            <a:ext cx="2292900" cy="89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Augmented</a:t>
            </a:r>
            <a:endParaRPr/>
          </a:p>
        </p:txBody>
      </p:sp>
      <p:sp>
        <p:nvSpPr>
          <p:cNvPr id="1584" name="Google Shape;1584;p174"/>
          <p:cNvSpPr txBox="1"/>
          <p:nvPr>
            <p:ph idx="5" type="title"/>
          </p:nvPr>
        </p:nvSpPr>
        <p:spPr>
          <a:xfrm>
            <a:off x="5718363" y="1955275"/>
            <a:ext cx="22929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585" name="Google Shape;1585;p174"/>
          <p:cNvSpPr txBox="1"/>
          <p:nvPr>
            <p:ph idx="6" type="subTitle"/>
          </p:nvPr>
        </p:nvSpPr>
        <p:spPr>
          <a:xfrm>
            <a:off x="5718375" y="2755025"/>
            <a:ext cx="2292900" cy="89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Generation</a:t>
            </a:r>
            <a:endParaRPr/>
          </a:p>
        </p:txBody>
      </p:sp>
      <p:sp>
        <p:nvSpPr>
          <p:cNvPr id="1586" name="Google Shape;1586;p174"/>
          <p:cNvSpPr/>
          <p:nvPr/>
        </p:nvSpPr>
        <p:spPr>
          <a:xfrm flipH="1" rot="10800000">
            <a:off x="7498425" y="41240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74"/>
          <p:cNvSpPr/>
          <p:nvPr/>
        </p:nvSpPr>
        <p:spPr>
          <a:xfrm flipH="1">
            <a:off x="356250" y="338989"/>
            <a:ext cx="1289335" cy="685011"/>
          </a:xfrm>
          <a:custGeom>
            <a:rect b="b" l="l" r="r" t="t"/>
            <a:pathLst>
              <a:path extrusionOk="0" h="16049" w="30174">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74"/>
          <p:cNvSpPr/>
          <p:nvPr/>
        </p:nvSpPr>
        <p:spPr>
          <a:xfrm>
            <a:off x="8117407" y="4132225"/>
            <a:ext cx="123300" cy="123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175"/>
          <p:cNvSpPr txBox="1"/>
          <p:nvPr>
            <p:ph idx="2" type="title"/>
          </p:nvPr>
        </p:nvSpPr>
        <p:spPr>
          <a:xfrm>
            <a:off x="715100" y="535000"/>
            <a:ext cx="7713900" cy="7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RAG?</a:t>
            </a:r>
            <a:endParaRPr/>
          </a:p>
        </p:txBody>
      </p:sp>
      <p:grpSp>
        <p:nvGrpSpPr>
          <p:cNvPr id="1594" name="Google Shape;1594;p175"/>
          <p:cNvGrpSpPr/>
          <p:nvPr/>
        </p:nvGrpSpPr>
        <p:grpSpPr>
          <a:xfrm>
            <a:off x="986951" y="1422573"/>
            <a:ext cx="559084" cy="710715"/>
            <a:chOff x="7147436" y="1502999"/>
            <a:chExt cx="279054" cy="354754"/>
          </a:xfrm>
        </p:grpSpPr>
        <p:sp>
          <p:nvSpPr>
            <p:cNvPr id="1595" name="Google Shape;1595;p175"/>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75"/>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75"/>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75"/>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75"/>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75"/>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75"/>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75"/>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75"/>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75"/>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75"/>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75"/>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75"/>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75"/>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75"/>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75"/>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11" name="Google Shape;1611;p175"/>
          <p:cNvCxnSpPr/>
          <p:nvPr/>
        </p:nvCxnSpPr>
        <p:spPr>
          <a:xfrm>
            <a:off x="1687675" y="1711600"/>
            <a:ext cx="1141800" cy="0"/>
          </a:xfrm>
          <a:prstGeom prst="straightConnector1">
            <a:avLst/>
          </a:prstGeom>
          <a:noFill/>
          <a:ln cap="flat" cmpd="sng" w="9525">
            <a:solidFill>
              <a:schemeClr val="dk2"/>
            </a:solidFill>
            <a:prstDash val="solid"/>
            <a:round/>
            <a:headEnd len="med" w="med" type="none"/>
            <a:tailEnd len="med" w="med" type="triangle"/>
          </a:ln>
        </p:spPr>
      </p:cxnSp>
      <p:sp>
        <p:nvSpPr>
          <p:cNvPr id="1612" name="Google Shape;1612;p175"/>
          <p:cNvSpPr txBox="1"/>
          <p:nvPr/>
        </p:nvSpPr>
        <p:spPr>
          <a:xfrm>
            <a:off x="1763800" y="1331000"/>
            <a:ext cx="10656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Question</a:t>
            </a:r>
            <a:endParaRPr sz="1300">
              <a:solidFill>
                <a:schemeClr val="dk1"/>
              </a:solidFill>
              <a:latin typeface="Poppins"/>
              <a:ea typeface="Poppins"/>
              <a:cs typeface="Poppins"/>
              <a:sym typeface="Poppins"/>
            </a:endParaRPr>
          </a:p>
        </p:txBody>
      </p:sp>
      <p:grpSp>
        <p:nvGrpSpPr>
          <p:cNvPr id="1613" name="Google Shape;1613;p175"/>
          <p:cNvGrpSpPr/>
          <p:nvPr/>
        </p:nvGrpSpPr>
        <p:grpSpPr>
          <a:xfrm>
            <a:off x="3103246" y="1446802"/>
            <a:ext cx="882109" cy="529589"/>
            <a:chOff x="6988887" y="1538854"/>
            <a:chExt cx="499920" cy="300136"/>
          </a:xfrm>
        </p:grpSpPr>
        <p:sp>
          <p:nvSpPr>
            <p:cNvPr id="1614" name="Google Shape;1614;p175"/>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75"/>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75"/>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75"/>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75"/>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75"/>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75"/>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75"/>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75"/>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75"/>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75"/>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75"/>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75"/>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7" name="Google Shape;1627;p175"/>
          <p:cNvGrpSpPr/>
          <p:nvPr/>
        </p:nvGrpSpPr>
        <p:grpSpPr>
          <a:xfrm>
            <a:off x="3224133" y="3558534"/>
            <a:ext cx="640334" cy="602330"/>
            <a:chOff x="874658" y="2914408"/>
            <a:chExt cx="356891" cy="335709"/>
          </a:xfrm>
        </p:grpSpPr>
        <p:sp>
          <p:nvSpPr>
            <p:cNvPr id="1628" name="Google Shape;1628;p175"/>
            <p:cNvSpPr/>
            <p:nvPr/>
          </p:nvSpPr>
          <p:spPr>
            <a:xfrm>
              <a:off x="909472" y="2994285"/>
              <a:ext cx="287238" cy="177869"/>
            </a:xfrm>
            <a:custGeom>
              <a:rect b="b" l="l" r="r" t="t"/>
              <a:pathLst>
                <a:path extrusionOk="0" h="6785" w="10957">
                  <a:moveTo>
                    <a:pt x="0" y="0"/>
                  </a:moveTo>
                  <a:lnTo>
                    <a:pt x="0" y="6785"/>
                  </a:lnTo>
                  <a:lnTo>
                    <a:pt x="10957" y="6785"/>
                  </a:lnTo>
                  <a:lnTo>
                    <a:pt x="10957" y="0"/>
                  </a:ln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75"/>
            <p:cNvSpPr/>
            <p:nvPr/>
          </p:nvSpPr>
          <p:spPr>
            <a:xfrm>
              <a:off x="874658" y="2914408"/>
              <a:ext cx="356891" cy="93902"/>
            </a:xfrm>
            <a:custGeom>
              <a:rect b="b" l="l" r="r" t="t"/>
              <a:pathLst>
                <a:path extrusionOk="0" h="3582" w="13614">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75"/>
            <p:cNvSpPr/>
            <p:nvPr/>
          </p:nvSpPr>
          <p:spPr>
            <a:xfrm>
              <a:off x="1211442" y="2914434"/>
              <a:ext cx="20107" cy="93876"/>
            </a:xfrm>
            <a:custGeom>
              <a:rect b="b" l="l" r="r" t="t"/>
              <a:pathLst>
                <a:path extrusionOk="0" h="3581" w="767">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75"/>
            <p:cNvSpPr/>
            <p:nvPr/>
          </p:nvSpPr>
          <p:spPr>
            <a:xfrm>
              <a:off x="874658" y="2914408"/>
              <a:ext cx="20081" cy="93902"/>
            </a:xfrm>
            <a:custGeom>
              <a:rect b="b" l="l" r="r" t="t"/>
              <a:pathLst>
                <a:path extrusionOk="0" h="3582" w="766">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75"/>
            <p:cNvSpPr/>
            <p:nvPr/>
          </p:nvSpPr>
          <p:spPr>
            <a:xfrm>
              <a:off x="1171333" y="2945079"/>
              <a:ext cx="34080" cy="34079"/>
            </a:xfrm>
            <a:custGeom>
              <a:rect b="b" l="l" r="r" t="t"/>
              <a:pathLst>
                <a:path extrusionOk="0" h="1300" w="130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75"/>
            <p:cNvSpPr/>
            <p:nvPr/>
          </p:nvSpPr>
          <p:spPr>
            <a:xfrm>
              <a:off x="1113451" y="2945079"/>
              <a:ext cx="34080" cy="34079"/>
            </a:xfrm>
            <a:custGeom>
              <a:rect b="b" l="l" r="r" t="t"/>
              <a:pathLst>
                <a:path extrusionOk="0" h="1300" w="130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75"/>
            <p:cNvSpPr/>
            <p:nvPr/>
          </p:nvSpPr>
          <p:spPr>
            <a:xfrm>
              <a:off x="898488" y="2956824"/>
              <a:ext cx="197582" cy="10617"/>
            </a:xfrm>
            <a:custGeom>
              <a:rect b="b" l="l" r="r" t="t"/>
              <a:pathLst>
                <a:path extrusionOk="0" h="405" w="7537">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75"/>
            <p:cNvSpPr/>
            <p:nvPr/>
          </p:nvSpPr>
          <p:spPr>
            <a:xfrm>
              <a:off x="874658" y="303515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75"/>
            <p:cNvSpPr/>
            <p:nvPr/>
          </p:nvSpPr>
          <p:spPr>
            <a:xfrm>
              <a:off x="1211442" y="303515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75"/>
            <p:cNvSpPr/>
            <p:nvPr/>
          </p:nvSpPr>
          <p:spPr>
            <a:xfrm>
              <a:off x="874658" y="303515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75"/>
            <p:cNvSpPr/>
            <p:nvPr/>
          </p:nvSpPr>
          <p:spPr>
            <a:xfrm>
              <a:off x="1171333" y="3066167"/>
              <a:ext cx="34080" cy="34106"/>
            </a:xfrm>
            <a:custGeom>
              <a:rect b="b" l="l" r="r" t="t"/>
              <a:pathLst>
                <a:path extrusionOk="0" h="1301" w="130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75"/>
            <p:cNvSpPr/>
            <p:nvPr/>
          </p:nvSpPr>
          <p:spPr>
            <a:xfrm>
              <a:off x="1113451" y="3066167"/>
              <a:ext cx="34080" cy="34106"/>
            </a:xfrm>
            <a:custGeom>
              <a:rect b="b" l="l" r="r" t="t"/>
              <a:pathLst>
                <a:path extrusionOk="0" h="1301" w="130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75"/>
            <p:cNvSpPr/>
            <p:nvPr/>
          </p:nvSpPr>
          <p:spPr>
            <a:xfrm>
              <a:off x="898488" y="3077544"/>
              <a:ext cx="197582" cy="10984"/>
            </a:xfrm>
            <a:custGeom>
              <a:rect b="b" l="l" r="r" t="t"/>
              <a:pathLst>
                <a:path extrusionOk="0" h="419" w="7537">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75"/>
            <p:cNvSpPr/>
            <p:nvPr/>
          </p:nvSpPr>
          <p:spPr>
            <a:xfrm>
              <a:off x="874658" y="315587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75"/>
            <p:cNvSpPr/>
            <p:nvPr/>
          </p:nvSpPr>
          <p:spPr>
            <a:xfrm>
              <a:off x="1211442" y="315587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75"/>
            <p:cNvSpPr/>
            <p:nvPr/>
          </p:nvSpPr>
          <p:spPr>
            <a:xfrm>
              <a:off x="874658" y="315587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75"/>
            <p:cNvSpPr/>
            <p:nvPr/>
          </p:nvSpPr>
          <p:spPr>
            <a:xfrm>
              <a:off x="1171333" y="3186887"/>
              <a:ext cx="34080" cy="34106"/>
            </a:xfrm>
            <a:custGeom>
              <a:rect b="b" l="l" r="r" t="t"/>
              <a:pathLst>
                <a:path extrusionOk="0" h="1301" w="130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75"/>
            <p:cNvSpPr/>
            <p:nvPr/>
          </p:nvSpPr>
          <p:spPr>
            <a:xfrm>
              <a:off x="1113451" y="3186887"/>
              <a:ext cx="34080" cy="34106"/>
            </a:xfrm>
            <a:custGeom>
              <a:rect b="b" l="l" r="r" t="t"/>
              <a:pathLst>
                <a:path extrusionOk="0" h="1301" w="130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75"/>
            <p:cNvSpPr/>
            <p:nvPr/>
          </p:nvSpPr>
          <p:spPr>
            <a:xfrm>
              <a:off x="898488" y="3198631"/>
              <a:ext cx="197582" cy="10617"/>
            </a:xfrm>
            <a:custGeom>
              <a:rect b="b" l="l" r="r" t="t"/>
              <a:pathLst>
                <a:path extrusionOk="0" h="405" w="7537">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75"/>
            <p:cNvSpPr/>
            <p:nvPr/>
          </p:nvSpPr>
          <p:spPr>
            <a:xfrm>
              <a:off x="898488" y="3094924"/>
              <a:ext cx="30305" cy="10643"/>
            </a:xfrm>
            <a:custGeom>
              <a:rect b="b" l="l" r="r" t="t"/>
              <a:pathLst>
                <a:path extrusionOk="0" h="406" w="1156">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8" name="Google Shape;1648;p175"/>
          <p:cNvCxnSpPr/>
          <p:nvPr/>
        </p:nvCxnSpPr>
        <p:spPr>
          <a:xfrm>
            <a:off x="3340550" y="2092200"/>
            <a:ext cx="0" cy="1293900"/>
          </a:xfrm>
          <a:prstGeom prst="straightConnector1">
            <a:avLst/>
          </a:prstGeom>
          <a:noFill/>
          <a:ln cap="flat" cmpd="sng" w="9525">
            <a:solidFill>
              <a:schemeClr val="dk2"/>
            </a:solidFill>
            <a:prstDash val="solid"/>
            <a:round/>
            <a:headEnd len="med" w="med" type="none"/>
            <a:tailEnd len="med" w="med" type="triangle"/>
          </a:ln>
        </p:spPr>
      </p:cxnSp>
      <p:cxnSp>
        <p:nvCxnSpPr>
          <p:cNvPr id="1649" name="Google Shape;1649;p175"/>
          <p:cNvCxnSpPr/>
          <p:nvPr/>
        </p:nvCxnSpPr>
        <p:spPr>
          <a:xfrm rot="10800000">
            <a:off x="3721550" y="2092200"/>
            <a:ext cx="0" cy="1293900"/>
          </a:xfrm>
          <a:prstGeom prst="straightConnector1">
            <a:avLst/>
          </a:prstGeom>
          <a:noFill/>
          <a:ln cap="flat" cmpd="sng" w="9525">
            <a:solidFill>
              <a:schemeClr val="dk2"/>
            </a:solidFill>
            <a:prstDash val="solid"/>
            <a:round/>
            <a:headEnd len="med" w="med" type="none"/>
            <a:tailEnd len="med" w="med" type="triangle"/>
          </a:ln>
        </p:spPr>
      </p:cxnSp>
      <p:sp>
        <p:nvSpPr>
          <p:cNvPr id="1650" name="Google Shape;1650;p175"/>
          <p:cNvSpPr txBox="1"/>
          <p:nvPr/>
        </p:nvSpPr>
        <p:spPr>
          <a:xfrm>
            <a:off x="2383550" y="2412113"/>
            <a:ext cx="957000" cy="710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latin typeface="Poppins"/>
                <a:ea typeface="Poppins"/>
                <a:cs typeface="Poppins"/>
                <a:sym typeface="Poppins"/>
              </a:rPr>
              <a:t>Retrieval </a:t>
            </a:r>
            <a:endParaRPr sz="1300">
              <a:solidFill>
                <a:schemeClr val="dk1"/>
              </a:solidFill>
              <a:latin typeface="Poppins"/>
              <a:ea typeface="Poppins"/>
              <a:cs typeface="Poppins"/>
              <a:sym typeface="Poppins"/>
            </a:endParaRPr>
          </a:p>
          <a:p>
            <a:pPr indent="0" lvl="0" marL="0" rtl="0" algn="r">
              <a:spcBef>
                <a:spcPts val="0"/>
              </a:spcBef>
              <a:spcAft>
                <a:spcPts val="0"/>
              </a:spcAft>
              <a:buNone/>
            </a:pPr>
            <a:r>
              <a:rPr lang="en" sz="1300">
                <a:solidFill>
                  <a:schemeClr val="dk1"/>
                </a:solidFill>
                <a:latin typeface="Poppins"/>
                <a:ea typeface="Poppins"/>
                <a:cs typeface="Poppins"/>
                <a:sym typeface="Poppins"/>
              </a:rPr>
              <a:t>Query</a:t>
            </a:r>
            <a:endParaRPr sz="1300">
              <a:solidFill>
                <a:schemeClr val="dk1"/>
              </a:solidFill>
              <a:latin typeface="Poppins"/>
              <a:ea typeface="Poppins"/>
              <a:cs typeface="Poppins"/>
              <a:sym typeface="Poppins"/>
            </a:endParaRPr>
          </a:p>
        </p:txBody>
      </p:sp>
      <p:sp>
        <p:nvSpPr>
          <p:cNvPr id="1651" name="Google Shape;1651;p175"/>
          <p:cNvSpPr txBox="1"/>
          <p:nvPr/>
        </p:nvSpPr>
        <p:spPr>
          <a:xfrm>
            <a:off x="3721550" y="2412113"/>
            <a:ext cx="957000" cy="7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Received</a:t>
            </a:r>
            <a:r>
              <a:rPr lang="en" sz="1300">
                <a:solidFill>
                  <a:schemeClr val="dk1"/>
                </a:solidFill>
                <a:latin typeface="Poppins"/>
                <a:ea typeface="Poppins"/>
                <a:cs typeface="Poppins"/>
                <a:sym typeface="Poppins"/>
              </a:rPr>
              <a:t> </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 sz="1300">
                <a:solidFill>
                  <a:schemeClr val="dk1"/>
                </a:solidFill>
                <a:latin typeface="Poppins"/>
                <a:ea typeface="Poppins"/>
                <a:cs typeface="Poppins"/>
                <a:sym typeface="Poppins"/>
              </a:rPr>
              <a:t>Texts</a:t>
            </a:r>
            <a:endParaRPr sz="1300">
              <a:solidFill>
                <a:schemeClr val="dk1"/>
              </a:solidFill>
              <a:latin typeface="Poppins"/>
              <a:ea typeface="Poppins"/>
              <a:cs typeface="Poppins"/>
              <a:sym typeface="Poppins"/>
            </a:endParaRPr>
          </a:p>
        </p:txBody>
      </p:sp>
      <p:pic>
        <p:nvPicPr>
          <p:cNvPr id="1652" name="Google Shape;1652;p175"/>
          <p:cNvPicPr preferRelativeResize="0"/>
          <p:nvPr/>
        </p:nvPicPr>
        <p:blipFill>
          <a:blip r:embed="rId3">
            <a:alphaModFix/>
          </a:blip>
          <a:stretch>
            <a:fillRect/>
          </a:stretch>
        </p:blipFill>
        <p:spPr>
          <a:xfrm>
            <a:off x="5004775" y="1345500"/>
            <a:ext cx="1307539" cy="732225"/>
          </a:xfrm>
          <a:prstGeom prst="rect">
            <a:avLst/>
          </a:prstGeom>
          <a:noFill/>
          <a:ln>
            <a:noFill/>
          </a:ln>
        </p:spPr>
      </p:pic>
      <p:cxnSp>
        <p:nvCxnSpPr>
          <p:cNvPr id="1653" name="Google Shape;1653;p175"/>
          <p:cNvCxnSpPr/>
          <p:nvPr/>
        </p:nvCxnSpPr>
        <p:spPr>
          <a:xfrm>
            <a:off x="4101925" y="1711600"/>
            <a:ext cx="1141800" cy="0"/>
          </a:xfrm>
          <a:prstGeom prst="straightConnector1">
            <a:avLst/>
          </a:prstGeom>
          <a:noFill/>
          <a:ln cap="flat" cmpd="sng" w="9525">
            <a:solidFill>
              <a:schemeClr val="dk2"/>
            </a:solidFill>
            <a:prstDash val="solid"/>
            <a:round/>
            <a:headEnd len="med" w="med" type="none"/>
            <a:tailEnd len="med" w="med" type="triangle"/>
          </a:ln>
        </p:spPr>
      </p:cxnSp>
      <p:sp>
        <p:nvSpPr>
          <p:cNvPr id="1654" name="Google Shape;1654;p175"/>
          <p:cNvSpPr txBox="1"/>
          <p:nvPr/>
        </p:nvSpPr>
        <p:spPr>
          <a:xfrm>
            <a:off x="4101925" y="1320850"/>
            <a:ext cx="12624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Full Prompt</a:t>
            </a:r>
            <a:endParaRPr sz="1300">
              <a:solidFill>
                <a:schemeClr val="dk1"/>
              </a:solidFill>
              <a:latin typeface="Poppins"/>
              <a:ea typeface="Poppins"/>
              <a:cs typeface="Poppins"/>
              <a:sym typeface="Poppins"/>
            </a:endParaRPr>
          </a:p>
        </p:txBody>
      </p:sp>
      <p:cxnSp>
        <p:nvCxnSpPr>
          <p:cNvPr id="1655" name="Google Shape;1655;p175"/>
          <p:cNvCxnSpPr/>
          <p:nvPr/>
        </p:nvCxnSpPr>
        <p:spPr>
          <a:xfrm>
            <a:off x="6048550" y="1711613"/>
            <a:ext cx="1141800" cy="0"/>
          </a:xfrm>
          <a:prstGeom prst="straightConnector1">
            <a:avLst/>
          </a:prstGeom>
          <a:noFill/>
          <a:ln cap="flat" cmpd="sng" w="9525">
            <a:solidFill>
              <a:schemeClr val="dk2"/>
            </a:solidFill>
            <a:prstDash val="solid"/>
            <a:round/>
            <a:headEnd len="med" w="med" type="none"/>
            <a:tailEnd len="med" w="med" type="triangle"/>
          </a:ln>
        </p:spPr>
      </p:cxnSp>
      <p:sp>
        <p:nvSpPr>
          <p:cNvPr id="1656" name="Google Shape;1656;p175"/>
          <p:cNvSpPr txBox="1"/>
          <p:nvPr/>
        </p:nvSpPr>
        <p:spPr>
          <a:xfrm>
            <a:off x="6086650" y="1320863"/>
            <a:ext cx="10656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Response</a:t>
            </a:r>
            <a:endParaRPr sz="1300">
              <a:solidFill>
                <a:schemeClr val="dk1"/>
              </a:solidFill>
              <a:latin typeface="Poppins"/>
              <a:ea typeface="Poppins"/>
              <a:cs typeface="Poppins"/>
              <a:sym typeface="Poppins"/>
            </a:endParaRPr>
          </a:p>
        </p:txBody>
      </p:sp>
      <p:grpSp>
        <p:nvGrpSpPr>
          <p:cNvPr id="1657" name="Google Shape;1657;p175"/>
          <p:cNvGrpSpPr/>
          <p:nvPr/>
        </p:nvGrpSpPr>
        <p:grpSpPr>
          <a:xfrm>
            <a:off x="7402876" y="1356248"/>
            <a:ext cx="559084" cy="710715"/>
            <a:chOff x="7147436" y="1502999"/>
            <a:chExt cx="279054" cy="354754"/>
          </a:xfrm>
        </p:grpSpPr>
        <p:sp>
          <p:nvSpPr>
            <p:cNvPr id="1658" name="Google Shape;1658;p175"/>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75"/>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75"/>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75"/>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75"/>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75"/>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75"/>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75"/>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75"/>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75"/>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75"/>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75"/>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75"/>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75"/>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75"/>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75"/>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