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Inter Tight Light"/>
      <p:regular r:id="rId10"/>
      <p:bold r:id="rId11"/>
      <p:italic r:id="rId12"/>
      <p:boldItalic r:id="rId13"/>
    </p:embeddedFont>
    <p:embeddedFont>
      <p:font typeface="Inter Tight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2">
          <p15:clr>
            <a:srgbClr val="747775"/>
          </p15:clr>
        </p15:guide>
        <p15:guide id="2" pos="2880">
          <p15:clr>
            <a:srgbClr val="747775"/>
          </p15:clr>
        </p15:guide>
        <p15:guide id="3" pos="4327">
          <p15:clr>
            <a:srgbClr val="747775"/>
          </p15:clr>
        </p15:guide>
        <p15:guide id="4" orient="horz" pos="1080">
          <p15:clr>
            <a:srgbClr val="747775"/>
          </p15:clr>
        </p15:guide>
        <p15:guide id="5" orient="horz" pos="21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2"/>
        <p:guide pos="2880"/>
        <p:guide pos="4327"/>
        <p:guide pos="1080" orient="horz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nterTightLight-bold.fntdata"/><Relationship Id="rId10" Type="http://schemas.openxmlformats.org/officeDocument/2006/relationships/font" Target="fonts/InterTightLight-regular.fntdata"/><Relationship Id="rId13" Type="http://schemas.openxmlformats.org/officeDocument/2006/relationships/font" Target="fonts/InterTightLight-boldItalic.fntdata"/><Relationship Id="rId12" Type="http://schemas.openxmlformats.org/officeDocument/2006/relationships/font" Target="fonts/InterTigh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nterTightExtraBold-boldItalic.fntdata"/><Relationship Id="rId14" Type="http://schemas.openxmlformats.org/officeDocument/2006/relationships/font" Target="fonts/InterTight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5086ec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5086ec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5086ecf6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5086ecf6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086ecf66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086ecf66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76535" t="0"/>
          <a:stretch/>
        </p:blipFill>
        <p:spPr>
          <a:xfrm>
            <a:off x="8815751" y="4683775"/>
            <a:ext cx="258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 rot="-8293048">
            <a:off x="6851623" y="-2339201"/>
            <a:ext cx="3707761" cy="8529736"/>
          </a:xfrm>
          <a:prstGeom prst="triangle">
            <a:avLst>
              <a:gd fmla="val 50000" name="adj"/>
            </a:avLst>
          </a:prstGeom>
          <a:solidFill>
            <a:srgbClr val="0F76BA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TITLE_AND_BODY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8"/>
          <p:cNvPicPr preferRelativeResize="0"/>
          <p:nvPr/>
        </p:nvPicPr>
        <p:blipFill rotWithShape="1">
          <a:blip r:embed="rId2">
            <a:alphaModFix/>
          </a:blip>
          <a:srcRect b="0" l="0" r="76535" t="0"/>
          <a:stretch/>
        </p:blipFill>
        <p:spPr>
          <a:xfrm>
            <a:off x="8815751" y="4683775"/>
            <a:ext cx="258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8"/>
          <p:cNvSpPr/>
          <p:nvPr/>
        </p:nvSpPr>
        <p:spPr>
          <a:xfrm rot="-8293048">
            <a:off x="6851623" y="-2339201"/>
            <a:ext cx="3707761" cy="8529736"/>
          </a:xfrm>
          <a:prstGeom prst="triangle">
            <a:avLst>
              <a:gd fmla="val 50000" name="adj"/>
            </a:avLst>
          </a:prstGeom>
          <a:solidFill>
            <a:srgbClr val="0F76BA">
              <a:alpha val="3037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9"/>
          <p:cNvPicPr preferRelativeResize="0"/>
          <p:nvPr/>
        </p:nvPicPr>
        <p:blipFill rotWithShape="1">
          <a:blip r:embed="rId3">
            <a:alphaModFix/>
          </a:blip>
          <a:srcRect b="29" l="0" r="0" t="19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9"/>
          <p:cNvSpPr txBox="1"/>
          <p:nvPr>
            <p:ph type="ctrTitle"/>
          </p:nvPr>
        </p:nvSpPr>
        <p:spPr>
          <a:xfrm>
            <a:off x="480325" y="3429000"/>
            <a:ext cx="2556600" cy="277200"/>
          </a:xfrm>
          <a:prstGeom prst="rect">
            <a:avLst/>
          </a:prstGeom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Zeal IT Consultants</a:t>
            </a:r>
            <a:endParaRPr sz="1800">
              <a:solidFill>
                <a:srgbClr val="FFFFFF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14" name="Google Shape;114;p29"/>
          <p:cNvSpPr txBox="1"/>
          <p:nvPr>
            <p:ph type="ctrTitle"/>
          </p:nvPr>
        </p:nvSpPr>
        <p:spPr>
          <a:xfrm>
            <a:off x="480325" y="3749350"/>
            <a:ext cx="8663700" cy="985200"/>
          </a:xfrm>
          <a:prstGeom prst="rect">
            <a:avLst/>
          </a:prstGeom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The Premium Consultant.</a:t>
            </a:r>
            <a:endParaRPr sz="32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Acting the part and dressing for success</a:t>
            </a:r>
            <a:endParaRPr sz="32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pic>
        <p:nvPicPr>
          <p:cNvPr id="115" name="Google Shape;11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25" y="468084"/>
            <a:ext cx="1001023" cy="3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140" y="482376"/>
            <a:ext cx="609352" cy="31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6525" y="511393"/>
            <a:ext cx="425966" cy="2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142" y="434787"/>
            <a:ext cx="542033" cy="4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9"/>
          <p:cNvSpPr/>
          <p:nvPr/>
        </p:nvSpPr>
        <p:spPr>
          <a:xfrm>
            <a:off x="1827875" y="278425"/>
            <a:ext cx="9000" cy="7224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2826" y="390799"/>
            <a:ext cx="299700" cy="49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9"/>
          <p:cNvCxnSpPr/>
          <p:nvPr/>
        </p:nvCxnSpPr>
        <p:spPr>
          <a:xfrm>
            <a:off x="497200" y="4298925"/>
            <a:ext cx="0" cy="854400"/>
          </a:xfrm>
          <a:prstGeom prst="straightConnector1">
            <a:avLst/>
          </a:prstGeom>
          <a:noFill/>
          <a:ln cap="flat" cmpd="sng" w="28575">
            <a:solidFill>
              <a:srgbClr val="ED292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/>
          <p:nvPr/>
        </p:nvSpPr>
        <p:spPr>
          <a:xfrm rot="10800000">
            <a:off x="4200" y="4200"/>
            <a:ext cx="9144825" cy="1140475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0"/>
          <p:cNvSpPr txBox="1"/>
          <p:nvPr/>
        </p:nvSpPr>
        <p:spPr>
          <a:xfrm>
            <a:off x="480586" y="339250"/>
            <a:ext cx="534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2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Looking the part</a:t>
            </a:r>
            <a:endParaRPr sz="2600">
              <a:solidFill>
                <a:schemeClr val="accent2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cxnSp>
        <p:nvCxnSpPr>
          <p:cNvPr id="128" name="Google Shape;128;p30"/>
          <p:cNvCxnSpPr/>
          <p:nvPr/>
        </p:nvCxnSpPr>
        <p:spPr>
          <a:xfrm rot="10800000">
            <a:off x="480575" y="817050"/>
            <a:ext cx="6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30"/>
          <p:cNvPicPr preferRelativeResize="0"/>
          <p:nvPr/>
        </p:nvPicPr>
        <p:blipFill rotWithShape="1">
          <a:blip r:embed="rId3">
            <a:alphaModFix/>
          </a:blip>
          <a:srcRect b="29" l="0" r="0" t="19"/>
          <a:stretch/>
        </p:blipFill>
        <p:spPr>
          <a:xfrm>
            <a:off x="7988777" y="339250"/>
            <a:ext cx="923324" cy="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375" y="1297075"/>
            <a:ext cx="68484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31"/>
          <p:cNvPicPr preferRelativeResize="0"/>
          <p:nvPr/>
        </p:nvPicPr>
        <p:blipFill rotWithShape="1">
          <a:blip r:embed="rId3">
            <a:alphaModFix/>
          </a:blip>
          <a:srcRect b="29" l="0" r="0" t="19"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1"/>
          <p:cNvSpPr txBox="1"/>
          <p:nvPr>
            <p:ph type="ctrTitle"/>
          </p:nvPr>
        </p:nvSpPr>
        <p:spPr>
          <a:xfrm>
            <a:off x="480325" y="2815700"/>
            <a:ext cx="2556600" cy="277200"/>
          </a:xfrm>
          <a:prstGeom prst="rect">
            <a:avLst/>
          </a:prstGeom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Zeal IT Consultants</a:t>
            </a:r>
            <a:endParaRPr sz="1800">
              <a:solidFill>
                <a:srgbClr val="FFFFFF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sp>
        <p:nvSpPr>
          <p:cNvPr id="137" name="Google Shape;137;p31"/>
          <p:cNvSpPr txBox="1"/>
          <p:nvPr>
            <p:ph type="ctrTitle"/>
          </p:nvPr>
        </p:nvSpPr>
        <p:spPr>
          <a:xfrm>
            <a:off x="480325" y="3136050"/>
            <a:ext cx="5593800" cy="1262100"/>
          </a:xfrm>
          <a:prstGeom prst="rect">
            <a:avLst/>
          </a:prstGeom>
          <a:effectLst>
            <a:outerShdw blurRad="100013" rotWithShape="0" algn="bl" dir="5400000" dist="76200">
              <a:srgbClr val="000000">
                <a:alpha val="20000"/>
              </a:srgbClr>
            </a:outerShdw>
          </a:effectLst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Whatever you do,</a:t>
            </a:r>
            <a:endParaRPr sz="41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FFFF"/>
                </a:solidFill>
                <a:latin typeface="Inter Tight ExtraBold"/>
                <a:ea typeface="Inter Tight ExtraBold"/>
                <a:cs typeface="Inter Tight ExtraBold"/>
                <a:sym typeface="Inter Tight ExtraBold"/>
              </a:rPr>
              <a:t>do it with Zeal.</a:t>
            </a:r>
            <a:endParaRPr sz="4100">
              <a:solidFill>
                <a:srgbClr val="FFFFFF"/>
              </a:solidFill>
              <a:latin typeface="Inter Tight ExtraBold"/>
              <a:ea typeface="Inter Tight ExtraBold"/>
              <a:cs typeface="Inter Tight ExtraBold"/>
              <a:sym typeface="Inter Tight ExtraBold"/>
            </a:endParaRPr>
          </a:p>
        </p:txBody>
      </p:sp>
      <p:pic>
        <p:nvPicPr>
          <p:cNvPr id="138" name="Google Shape;1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325" y="468084"/>
            <a:ext cx="1001023" cy="3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2140" y="482376"/>
            <a:ext cx="609352" cy="31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66525" y="511393"/>
            <a:ext cx="425966" cy="256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61142" y="434787"/>
            <a:ext cx="542033" cy="4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/>
          <p:nvPr/>
        </p:nvSpPr>
        <p:spPr>
          <a:xfrm>
            <a:off x="1827875" y="278425"/>
            <a:ext cx="9000" cy="722400"/>
          </a:xfrm>
          <a:prstGeom prst="rect">
            <a:avLst/>
          </a:prstGeom>
          <a:solidFill>
            <a:srgbClr val="FFFFFF">
              <a:alpha val="2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2826" y="390799"/>
            <a:ext cx="299700" cy="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15B6D"/>
      </a:dk2>
      <a:lt2>
        <a:srgbClr val="434C5E"/>
      </a:lt2>
      <a:accent1>
        <a:srgbClr val="ED2926"/>
      </a:accent1>
      <a:accent2>
        <a:srgbClr val="0975B6"/>
      </a:accent2>
      <a:accent3>
        <a:srgbClr val="78879C"/>
      </a:accent3>
      <a:accent4>
        <a:srgbClr val="ECEDF0"/>
      </a:accent4>
      <a:accent5>
        <a:srgbClr val="F5F7F8"/>
      </a:accent5>
      <a:accent6>
        <a:srgbClr val="09619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