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nter Tight Light"/>
      <p:regular r:id="rId16"/>
      <p:bold r:id="rId17"/>
      <p:italic r:id="rId18"/>
      <p:boldItalic r:id="rId19"/>
    </p:embeddedFont>
    <p:embeddedFont>
      <p:font typeface="Inter Tigh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42">
          <p15:clr>
            <a:srgbClr val="747775"/>
          </p15:clr>
        </p15:guide>
        <p15:guide id="2" pos="2880">
          <p15:clr>
            <a:srgbClr val="747775"/>
          </p15:clr>
        </p15:guide>
        <p15:guide id="3" pos="4327">
          <p15:clr>
            <a:srgbClr val="747775"/>
          </p15:clr>
        </p15:guide>
        <p15:guide id="4" orient="horz" pos="1080">
          <p15:clr>
            <a:srgbClr val="747775"/>
          </p15:clr>
        </p15:guide>
        <p15:guide id="5" orient="horz" pos="216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c3HAuzTTWQ/BKBpi94nAkW41H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2"/>
        <p:guide pos="2880"/>
        <p:guide pos="4327"/>
        <p:guide pos="1080" orient="horz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ExtraBold-bold.fntdata"/><Relationship Id="rId22" Type="http://customschemas.google.com/relationships/presentationmetadata" Target="metadata"/><Relationship Id="rId21" Type="http://schemas.openxmlformats.org/officeDocument/2006/relationships/font" Target="fonts/InterTigh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terTightLight-bold.fntdata"/><Relationship Id="rId16" Type="http://schemas.openxmlformats.org/officeDocument/2006/relationships/font" Target="fonts/InterTightLight-regular.fntdata"/><Relationship Id="rId19" Type="http://schemas.openxmlformats.org/officeDocument/2006/relationships/font" Target="fonts/InterTightLight-boldItalic.fntdata"/><Relationship Id="rId18" Type="http://schemas.openxmlformats.org/officeDocument/2006/relationships/font" Target="fonts/InterTight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Everything we do revolves around the SDLC</a:t>
            </a:r>
            <a:br>
              <a:rPr lang="en-US"/>
            </a:br>
            <a:r>
              <a:rPr lang="en-US"/>
              <a:t>What is an SDLC and why is it important – its outcomes</a:t>
            </a:r>
            <a:br>
              <a:rPr lang="en-US"/>
            </a:br>
            <a:r>
              <a:rPr lang="en-US"/>
              <a:t>Show you an example of how it was used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Client needs can be:</a:t>
            </a:r>
            <a:br>
              <a:rPr lang="en-US"/>
            </a:br>
            <a:r>
              <a:rPr lang="en-US"/>
              <a:t>Contradicting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Vague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Need more research or study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 we have sufficient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Does it fit the political hierarchy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Maintainable and scalable: Software should be an asset and not a liability</a:t>
            </a:r>
            <a:br>
              <a:rPr lang="en-US"/>
            </a:br>
            <a:r>
              <a:rPr lang="en-US"/>
              <a:t>We shouldn’t spend more on the software than we get from it.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Operational Support -&gt; example: Ergonomics</a:t>
            </a:r>
            <a:br>
              <a:rPr lang="en-US"/>
            </a:br>
            <a:r>
              <a:rPr lang="en-US"/>
              <a:t>example: Save button at the bottom of them form</a:t>
            </a:r>
            <a:br>
              <a:rPr lang="en-US"/>
            </a:br>
            <a:r>
              <a:rPr lang="en-US"/>
              <a:t>Remember this slide - quiz/game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Everything is judged by its outcome</a:t>
            </a:r>
            <a:br>
              <a:rPr lang="en-US"/>
            </a:br>
            <a:r>
              <a:rPr lang="en-US"/>
              <a:t>templates =&gt; stylesheets/css, style guides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Iterations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Waterfall – construction of a house. For a foundation, we need plumbing, for the plumbing, we need the rooms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Agile – Product catalog, then login screen, now enhance the product catalog to show preferences of the logged in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Iterative – recall notice to customers, then capture customer acknowledgement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DevOps – ecommerce site on a browser, poor response on a mobile device, enhance mobile site.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4"/>
          <p:cNvPicPr preferRelativeResize="0"/>
          <p:nvPr/>
        </p:nvPicPr>
        <p:blipFill rotWithShape="1">
          <a:blip r:embed="rId2">
            <a:alphaModFix/>
          </a:blip>
          <a:srcRect b="0" l="0" r="76535" t="0"/>
          <a:stretch/>
        </p:blipFill>
        <p:spPr>
          <a:xfrm>
            <a:off x="8815751" y="4683775"/>
            <a:ext cx="258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4"/>
          <p:cNvSpPr/>
          <p:nvPr/>
        </p:nvSpPr>
        <p:spPr>
          <a:xfrm rot="-8293048">
            <a:off x="6851623" y="-2339201"/>
            <a:ext cx="3707761" cy="8529736"/>
          </a:xfrm>
          <a:prstGeom prst="triangle">
            <a:avLst>
              <a:gd fmla="val 50000" name="adj"/>
            </a:avLst>
          </a:prstGeom>
          <a:solidFill>
            <a:srgbClr val="0F76BA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TITLE_AND_BOD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76535" t="0"/>
          <a:stretch/>
        </p:blipFill>
        <p:spPr>
          <a:xfrm>
            <a:off x="8815751" y="4683775"/>
            <a:ext cx="258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/>
          <p:nvPr/>
        </p:nvSpPr>
        <p:spPr>
          <a:xfrm rot="-8293048">
            <a:off x="6851623" y="-2339201"/>
            <a:ext cx="3707761" cy="8529736"/>
          </a:xfrm>
          <a:prstGeom prst="triangle">
            <a:avLst>
              <a:gd fmla="val 50000" name="adj"/>
            </a:avLst>
          </a:prstGeom>
          <a:solidFill>
            <a:srgbClr val="0F76BA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BKorP55Aqvg" TargetMode="External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5.png"/><Relationship Id="rId7" Type="http://schemas.openxmlformats.org/officeDocument/2006/relationships/image" Target="../media/image15.jpg"/><Relationship Id="rId8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22" Type="http://schemas.openxmlformats.org/officeDocument/2006/relationships/image" Target="../media/image22.png"/><Relationship Id="rId21" Type="http://schemas.openxmlformats.org/officeDocument/2006/relationships/image" Target="../media/image35.png"/><Relationship Id="rId24" Type="http://schemas.openxmlformats.org/officeDocument/2006/relationships/image" Target="../media/image33.png"/><Relationship Id="rId23" Type="http://schemas.openxmlformats.org/officeDocument/2006/relationships/image" Target="../media/image4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25" Type="http://schemas.openxmlformats.org/officeDocument/2006/relationships/image" Target="../media/image29.png"/><Relationship Id="rId5" Type="http://schemas.openxmlformats.org/officeDocument/2006/relationships/image" Target="../media/image36.png"/><Relationship Id="rId6" Type="http://schemas.openxmlformats.org/officeDocument/2006/relationships/image" Target="../media/image14.png"/><Relationship Id="rId7" Type="http://schemas.openxmlformats.org/officeDocument/2006/relationships/image" Target="../media/image34.png"/><Relationship Id="rId8" Type="http://schemas.openxmlformats.org/officeDocument/2006/relationships/image" Target="../media/image23.png"/><Relationship Id="rId11" Type="http://schemas.openxmlformats.org/officeDocument/2006/relationships/image" Target="../media/image37.png"/><Relationship Id="rId10" Type="http://schemas.openxmlformats.org/officeDocument/2006/relationships/image" Target="../media/image31.png"/><Relationship Id="rId13" Type="http://schemas.openxmlformats.org/officeDocument/2006/relationships/image" Target="../media/image50.png"/><Relationship Id="rId12" Type="http://schemas.openxmlformats.org/officeDocument/2006/relationships/image" Target="../media/image12.png"/><Relationship Id="rId15" Type="http://schemas.openxmlformats.org/officeDocument/2006/relationships/image" Target="../media/image19.png"/><Relationship Id="rId14" Type="http://schemas.openxmlformats.org/officeDocument/2006/relationships/image" Target="../media/image28.png"/><Relationship Id="rId17" Type="http://schemas.openxmlformats.org/officeDocument/2006/relationships/image" Target="../media/image24.png"/><Relationship Id="rId16" Type="http://schemas.openxmlformats.org/officeDocument/2006/relationships/image" Target="../media/image26.png"/><Relationship Id="rId19" Type="http://schemas.openxmlformats.org/officeDocument/2006/relationships/image" Target="../media/image25.png"/><Relationship Id="rId1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healthnav.atlassian.net/wiki/spaces/NCP/pages/1067220999/Proposed+Phases" TargetMode="External"/><Relationship Id="rId9" Type="http://schemas.openxmlformats.org/officeDocument/2006/relationships/image" Target="../media/image27.png"/><Relationship Id="rId5" Type="http://schemas.openxmlformats.org/officeDocument/2006/relationships/image" Target="../media/image41.png"/><Relationship Id="rId6" Type="http://schemas.openxmlformats.org/officeDocument/2006/relationships/hyperlink" Target="https://www.figma.com/design/uau4lAhgmuU6rtVkRFC42k/Alight-Client-Portal-UI?node-id=2755-12490&amp;t=ziFjrIYqdhTzK5ab-0" TargetMode="External"/><Relationship Id="rId7" Type="http://schemas.openxmlformats.org/officeDocument/2006/relationships/image" Target="../media/image49.png"/><Relationship Id="rId8" Type="http://schemas.openxmlformats.org/officeDocument/2006/relationships/hyperlink" Target="https://github.com/CompassPHS/Client-Portal" TargetMode="External"/><Relationship Id="rId11" Type="http://schemas.openxmlformats.org/officeDocument/2006/relationships/image" Target="../media/image47.jpg"/><Relationship Id="rId10" Type="http://schemas.openxmlformats.org/officeDocument/2006/relationships/image" Target="../media/image45.png"/><Relationship Id="rId13" Type="http://schemas.openxmlformats.org/officeDocument/2006/relationships/image" Target="../media/image48.png"/><Relationship Id="rId12" Type="http://schemas.openxmlformats.org/officeDocument/2006/relationships/hyperlink" Target="https://navigation.alight.com/land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28" l="0" r="0" t="19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>
            <p:ph type="ctrTitle"/>
          </p:nvPr>
        </p:nvSpPr>
        <p:spPr>
          <a:xfrm>
            <a:off x="480325" y="3429000"/>
            <a:ext cx="2556600" cy="2772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76200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>
                <a:solidFill>
                  <a:srgbClr val="FFFFFF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Zeal IT Consultants</a:t>
            </a:r>
            <a:endParaRPr sz="1800">
              <a:solidFill>
                <a:srgbClr val="FFFFFF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4" name="Google Shape;114;p1"/>
          <p:cNvSpPr txBox="1"/>
          <p:nvPr>
            <p:ph type="ctrTitle"/>
          </p:nvPr>
        </p:nvSpPr>
        <p:spPr>
          <a:xfrm>
            <a:off x="480325" y="3749350"/>
            <a:ext cx="5593800" cy="492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76200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FFFFFF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SDLC – Development</a:t>
            </a:r>
            <a:endParaRPr sz="3200">
              <a:solidFill>
                <a:srgbClr val="FFFFFF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325" y="468084"/>
            <a:ext cx="1001023" cy="3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2140" y="482376"/>
            <a:ext cx="609352" cy="31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66525" y="511393"/>
            <a:ext cx="425966" cy="25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61142" y="434787"/>
            <a:ext cx="542033" cy="4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1827875" y="278425"/>
            <a:ext cx="9000" cy="722400"/>
          </a:xfrm>
          <a:prstGeom prst="rect">
            <a:avLst/>
          </a:prstGeom>
          <a:solidFill>
            <a:srgbClr val="FFFFFF">
              <a:alpha val="2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32826" y="390799"/>
            <a:ext cx="299700" cy="49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"/>
          <p:cNvCxnSpPr/>
          <p:nvPr/>
        </p:nvCxnSpPr>
        <p:spPr>
          <a:xfrm>
            <a:off x="497200" y="4298925"/>
            <a:ext cx="0" cy="854400"/>
          </a:xfrm>
          <a:prstGeom prst="straightConnector1">
            <a:avLst/>
          </a:prstGeom>
          <a:noFill/>
          <a:ln cap="flat" cmpd="sng" w="28575">
            <a:solidFill>
              <a:srgbClr val="ED29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 rot="10800000">
            <a:off x="4200" y="4200"/>
            <a:ext cx="9144825" cy="114047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480586" y="339250"/>
            <a:ext cx="53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Vijay Thomas Oommen</a:t>
            </a:r>
            <a:endParaRPr b="0" i="0" sz="2600" u="none" cap="none" strike="noStrike">
              <a:solidFill>
                <a:schemeClr val="accent2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cxnSp>
        <p:nvCxnSpPr>
          <p:cNvPr id="128" name="Google Shape;128;p2"/>
          <p:cNvCxnSpPr/>
          <p:nvPr/>
        </p:nvCxnSpPr>
        <p:spPr>
          <a:xfrm rot="10800000">
            <a:off x="480575" y="817050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 b="28" l="0" r="0" t="19"/>
          <a:stretch/>
        </p:blipFill>
        <p:spPr>
          <a:xfrm>
            <a:off x="7988777" y="339250"/>
            <a:ext cx="923324" cy="3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480575" y="1388925"/>
            <a:ext cx="5114700" cy="297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Zealer since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Worked at many consulting shops – Headspring, Slalom, LogicaCMG (now CGI)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Also worked in the Airline, Healthcare, Retail and Banking Industry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In my free time, I play the piano and the guitar, besides gardening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-196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 rot="10800000">
            <a:off x="4200" y="4200"/>
            <a:ext cx="9144825" cy="114047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480586" y="339250"/>
            <a:ext cx="53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Understanding Client Needs</a:t>
            </a:r>
            <a:endParaRPr b="0" i="0" sz="2600" u="none" cap="none" strike="noStrike">
              <a:solidFill>
                <a:schemeClr val="accent2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cxnSp>
        <p:nvCxnSpPr>
          <p:cNvPr id="137" name="Google Shape;137;p3"/>
          <p:cNvCxnSpPr/>
          <p:nvPr/>
        </p:nvCxnSpPr>
        <p:spPr>
          <a:xfrm rot="10800000">
            <a:off x="480575" y="817050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28" l="0" r="0" t="19"/>
          <a:stretch/>
        </p:blipFill>
        <p:spPr>
          <a:xfrm>
            <a:off x="7988777" y="339250"/>
            <a:ext cx="923324" cy="32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bscribe for more short comedy sketches &amp; films: http://bit.ly/laurisb Buy Expert shirts &amp; hoodies at https://laurisb.myshopify.com/ Funny business meeting illustrating how hard it is for an engineer to fit into the corporate world! Watch the next episodes: http://bit.ly/SquareProjectEp1, http://bit.ly/SquareProjectEp2 &amp; http://bit.ly/SquareProjectEp3&#10;&#10;Starring: Orion Lee, James Marlowe, Abdiel LeRoy, Ewa Wojcik, Tatjana Sendzimir.&#10;&#10;Subtitles available in many, many languages (enable them using the &quot;Subtitles/Closed Captions&quot; button). A big thank-you to everyone who translated! You can add new subtitles here: http://www.youtube.com/timedtext_video?v=BKorP55Aqvg&#10;&#10;Written &amp; Directed by Lauris Beinerts&#10;Based on a short story &quot;The Meeting&quot; by Alexey Berezin&#10;Produced by Connor Snedecor &amp; Lauris Beinerts&#10;Director of Photography: Matthew Riley&#10;Sound Recordist: Simon Oldham&#10;Production Designer: Karina Beinerte&#10;1st Assistant Director: James Hanline&#10;Make-up Artist: Emily Russell&#10;Editor: Connor Snedecor&#10;Sound Designer: James Bryant&#10;Colourist: Janis Stals&#10;Animator: Benjamin Charles&#10;&#10;The original short story about drawing seven red lines &quot;The Meeting&quot; (in Russian): http://alex-aka-jj.livejournal.com/66984.html&#10;&#10;The Expert shirt campaign is over, but let me know if you'd be interested, you can check it here: https://bonfire.com/the-expert&#10;&#10;We made this video using:&#10;- Canon 7D camera: http://amzn.to/1FuXXVv&#10;- Final Cut Pro 7: http://amzn.to/1Lt7UrZ&#10;- Web-based Cyrillic converter: http://2cyr.com/&#10;- The Hospital Club premises for a stage test (only partially recorded...): http://thehospitalclub.com/&#10;- Libre Office Calc to make sense of the shot list...&#10;- 7 different markers and an empty juice pack to get the right sound&#10;- 7 red lines&#10;- A bottle of single malt whiskey&#10;&#10;Funny short comedy films / sketches / skits &amp; any other videos / movies made by Lauris Beinerts.&#10;&#10;If you like to laugh, subscribe for new (albeit irregular) videos!&#10;&#10;Семь красных линий&#10;Гуманитарий и инженер&#10;Дизайнер и заказчик&#10;工程师心里的痛只有工程师能懂&#10;史上最悲催工程师 如何用透明笔画出红色线条&#10;&#10;#ShortComedySketch #expert" id="139" name="Google Shape;139;p3" title="The Expert (Short Comedy Sketch)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7375" y="1220800"/>
            <a:ext cx="6562100" cy="36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 rot="10800000">
            <a:off x="4200" y="4200"/>
            <a:ext cx="9144825" cy="114047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80586" y="339250"/>
            <a:ext cx="53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SDLC – What!</a:t>
            </a:r>
            <a:endParaRPr b="0" i="0" sz="2600" u="none" cap="none" strike="noStrike">
              <a:solidFill>
                <a:schemeClr val="accent2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 rot="10800000">
            <a:off x="480575" y="817050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28" l="0" r="0" t="19"/>
          <a:stretch/>
        </p:blipFill>
        <p:spPr>
          <a:xfrm>
            <a:off x="7988777" y="339250"/>
            <a:ext cx="923324" cy="32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process&#10;&#10;Description automatically generated"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5108" y="2705850"/>
            <a:ext cx="1906730" cy="1906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ircular puzzle with different colored pieces&#10;&#10;Description automatically generated"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5152" y="1479728"/>
            <a:ext cx="1429728" cy="1429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4"/>
          <p:cNvGrpSpPr/>
          <p:nvPr/>
        </p:nvGrpSpPr>
        <p:grpSpPr>
          <a:xfrm>
            <a:off x="429120" y="1310400"/>
            <a:ext cx="5335988" cy="3439060"/>
            <a:chOff x="0" y="0"/>
            <a:chExt cx="5335988" cy="3439060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5335988" cy="799781"/>
            </a:xfrm>
            <a:prstGeom prst="roundRect">
              <a:avLst>
                <a:gd fmla="val 10000" name="adj"/>
              </a:avLst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1147175" y="0"/>
              <a:ext cx="4188812" cy="799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Inter Tight ExtraBold"/>
                  <a:ea typeface="Inter Tight ExtraBold"/>
                  <a:cs typeface="Inter Tight ExtraBold"/>
                  <a:sym typeface="Inter Tight ExtraBold"/>
                </a:rPr>
                <a:t>Structured Process to understand client needs to develop software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9978" y="79978"/>
              <a:ext cx="1067197" cy="639825"/>
            </a:xfrm>
            <a:prstGeom prst="roundRect">
              <a:avLst>
                <a:gd fmla="val 10000" name="adj"/>
              </a:avLst>
            </a:prstGeom>
            <a:blipFill rotWithShape="1">
              <a:blip r:embed="rId6">
                <a:alphaModFix/>
              </a:blip>
              <a:stretch>
                <a:fillRect b="-12997" l="0" r="0" t="-12996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0" y="879759"/>
              <a:ext cx="5335988" cy="799781"/>
            </a:xfrm>
            <a:prstGeom prst="roundRect">
              <a:avLst>
                <a:gd fmla="val 10000" name="adj"/>
              </a:avLst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1147175" y="879759"/>
              <a:ext cx="4188812" cy="799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Inter Tight ExtraBold"/>
                  <a:ea typeface="Inter Tight ExtraBold"/>
                  <a:cs typeface="Inter Tight ExtraBold"/>
                  <a:sym typeface="Inter Tight ExtraBold"/>
                </a:rPr>
                <a:t>A sequence of Phases, like planning, analysis, creating and testing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9978" y="959737"/>
              <a:ext cx="1067197" cy="639825"/>
            </a:xfrm>
            <a:prstGeom prst="roundRect">
              <a:avLst>
                <a:gd fmla="val 10000" name="adj"/>
              </a:avLst>
            </a:prstGeom>
            <a:blipFill rotWithShape="1">
              <a:blip r:embed="rId7">
                <a:alphaModFix/>
              </a:blip>
              <a:stretch>
                <a:fillRect b="-5996" l="0" r="0" t="-5998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0" y="1759519"/>
              <a:ext cx="5335988" cy="799781"/>
            </a:xfrm>
            <a:prstGeom prst="roundRect">
              <a:avLst>
                <a:gd fmla="val 10000" name="adj"/>
              </a:avLst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1147175" y="1759519"/>
              <a:ext cx="4188812" cy="799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Inter Tight ExtraBold"/>
                  <a:ea typeface="Inter Tight ExtraBold"/>
                  <a:cs typeface="Inter Tight ExtraBold"/>
                  <a:sym typeface="Inter Tight ExtraBold"/>
                </a:rPr>
                <a:t>Goals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35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Inter Tight ExtraBold"/>
                  <a:ea typeface="Inter Tight ExtraBold"/>
                  <a:cs typeface="Inter Tight ExtraBold"/>
                  <a:sym typeface="Inter Tight ExtraBold"/>
                </a:rPr>
                <a:t>High Quality Software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Inter Tight ExtraBold"/>
                  <a:ea typeface="Inter Tight ExtraBold"/>
                  <a:cs typeface="Inter Tight ExtraBold"/>
                  <a:sym typeface="Inter Tight ExtraBold"/>
                </a:rPr>
                <a:t>Meet or exceed customer expectation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Inter Tight ExtraBold"/>
                  <a:ea typeface="Inter Tight ExtraBold"/>
                  <a:cs typeface="Inter Tight ExtraBold"/>
                  <a:sym typeface="Inter Tight ExtraBold"/>
                </a:rPr>
                <a:t>Achieves timelines and cost estimates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Inter Tight ExtraBold"/>
                  <a:ea typeface="Inter Tight ExtraBold"/>
                  <a:cs typeface="Inter Tight ExtraBold"/>
                  <a:sym typeface="Inter Tight ExtraBold"/>
                </a:rPr>
                <a:t>Maintainable and scalable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79978" y="1839497"/>
              <a:ext cx="1067197" cy="639825"/>
            </a:xfrm>
            <a:prstGeom prst="roundRect">
              <a:avLst>
                <a:gd fmla="val 10000" name="adj"/>
              </a:avLst>
            </a:prstGeom>
            <a:blipFill rotWithShape="1">
              <a:blip r:embed="rId8">
                <a:alphaModFix/>
              </a:blip>
              <a:stretch>
                <a:fillRect b="-32995" l="0" r="0" t="-32995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0" y="2639279"/>
              <a:ext cx="5335988" cy="799781"/>
            </a:xfrm>
            <a:prstGeom prst="roundRect">
              <a:avLst>
                <a:gd fmla="val 10000" name="adj"/>
              </a:avLst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1147175" y="2639279"/>
              <a:ext cx="4188812" cy="799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Inter Tight ExtraBold"/>
                  <a:ea typeface="Inter Tight ExtraBold"/>
                  <a:cs typeface="Inter Tight ExtraBold"/>
                  <a:sym typeface="Inter Tight ExtraBold"/>
                </a:rPr>
                <a:t>Generate Business Value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79978" y="2719257"/>
              <a:ext cx="1067197" cy="639825"/>
            </a:xfrm>
            <a:prstGeom prst="roundRect">
              <a:avLst>
                <a:gd fmla="val 10000" name="adj"/>
              </a:avLst>
            </a:prstGeom>
            <a:blipFill rotWithShape="1">
              <a:blip r:embed="rId9">
                <a:alphaModFix/>
              </a:blip>
              <a:stretch>
                <a:fillRect b="0" l="-998" r="-997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/>
          <p:nvPr/>
        </p:nvSpPr>
        <p:spPr>
          <a:xfrm rot="10800000">
            <a:off x="4200" y="4200"/>
            <a:ext cx="9144825" cy="114047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80586" y="339250"/>
            <a:ext cx="53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SDLC – Tell me more…</a:t>
            </a:r>
            <a:endParaRPr b="0" i="0" sz="2600" u="none" cap="none" strike="noStrike">
              <a:solidFill>
                <a:schemeClr val="accent2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cxnSp>
        <p:nvCxnSpPr>
          <p:cNvPr id="169" name="Google Shape;169;p5"/>
          <p:cNvCxnSpPr/>
          <p:nvPr/>
        </p:nvCxnSpPr>
        <p:spPr>
          <a:xfrm rot="10800000">
            <a:off x="480575" y="817050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 b="28" l="0" r="0" t="19"/>
          <a:stretch/>
        </p:blipFill>
        <p:spPr>
          <a:xfrm>
            <a:off x="7988777" y="339250"/>
            <a:ext cx="923324" cy="323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5"/>
          <p:cNvGrpSpPr/>
          <p:nvPr/>
        </p:nvGrpSpPr>
        <p:grpSpPr>
          <a:xfrm>
            <a:off x="2486932" y="1389771"/>
            <a:ext cx="3276517" cy="3213131"/>
            <a:chOff x="865950" y="846"/>
            <a:chExt cx="3276517" cy="3213131"/>
          </a:xfrm>
        </p:grpSpPr>
        <p:sp>
          <p:nvSpPr>
            <p:cNvPr id="172" name="Google Shape;172;p5"/>
            <p:cNvSpPr/>
            <p:nvPr/>
          </p:nvSpPr>
          <p:spPr>
            <a:xfrm>
              <a:off x="2130044" y="846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2239634" y="110436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1542857">
              <a:off x="2906121" y="490370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 txBox="1"/>
            <p:nvPr/>
          </p:nvSpPr>
          <p:spPr>
            <a:xfrm rot="1542857">
              <a:off x="2909088" y="527884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143770" y="489031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3253360" y="598621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4628571">
              <a:off x="3542003" y="1279874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 rot="4628571">
              <a:off x="3565294" y="1301180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394139" y="1585971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3503729" y="1695561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 rot="7714286">
              <a:off x="3321210" y="2269274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 rot="-3085714">
              <a:off x="3369845" y="2296365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692620" y="2465649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2802210" y="2575239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 rot="10800000">
              <a:off x="2410003" y="2713532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2469917" y="2764044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567469" y="2465649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1677059" y="2575239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 rot="-7714286">
              <a:off x="1494540" y="2278113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 txBox="1"/>
            <p:nvPr/>
          </p:nvSpPr>
          <p:spPr>
            <a:xfrm rot="3085714">
              <a:off x="1543175" y="2352046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65950" y="1585971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975540" y="1695561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 rot="-4628571">
              <a:off x="1264183" y="1290895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 txBox="1"/>
            <p:nvPr/>
          </p:nvSpPr>
          <p:spPr>
            <a:xfrm rot="-4628571">
              <a:off x="1287474" y="1370613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116319" y="489031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1225909" y="598621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 rot="-1542857">
              <a:off x="1892395" y="495274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 txBox="1"/>
            <p:nvPr/>
          </p:nvSpPr>
          <p:spPr>
            <a:xfrm rot="-1542857">
              <a:off x="1895362" y="558784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5"/>
          <p:cNvSpPr/>
          <p:nvPr/>
        </p:nvSpPr>
        <p:spPr>
          <a:xfrm>
            <a:off x="4875168" y="1162812"/>
            <a:ext cx="2647850" cy="664012"/>
          </a:xfrm>
          <a:prstGeom prst="wedgeRoundRectCallout">
            <a:avLst>
              <a:gd fmla="val -57542" name="adj1"/>
              <a:gd fmla="val 26718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Determine Goals/Business value, allocate resources, work out a schedule, costs and 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5825686" y="2118317"/>
            <a:ext cx="2647850" cy="664012"/>
          </a:xfrm>
          <a:prstGeom prst="wedgeRoundRectCallout">
            <a:avLst>
              <a:gd fmla="val -60533" name="adj1"/>
              <a:gd fmla="val -19908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Dive into details – talk to people, analyze existing data, review existing systems – Requirements or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5915892" y="3198630"/>
            <a:ext cx="2647850" cy="289441"/>
          </a:xfrm>
          <a:prstGeom prst="wedgeRoundRectCallout">
            <a:avLst>
              <a:gd fmla="val -54843" name="adj1"/>
              <a:gd fmla="val 14633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UI Design, System design (architecture)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5626937" y="3904788"/>
            <a:ext cx="2647850" cy="476726"/>
          </a:xfrm>
          <a:prstGeom prst="wedgeRoundRectCallout">
            <a:avLst>
              <a:gd fmla="val -58138" name="adj1"/>
              <a:gd fmla="val 28289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Coding according to design and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286025" y="3856350"/>
            <a:ext cx="2456533" cy="664012"/>
          </a:xfrm>
          <a:prstGeom prst="wedgeRoundRectCallout">
            <a:avLst>
              <a:gd fmla="val 62919" name="adj1"/>
              <a:gd fmla="val -7398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Thorough testing to find defects, in order to ensure that delivery of business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244661" y="2588752"/>
            <a:ext cx="2070825" cy="851297"/>
          </a:xfrm>
          <a:prstGeom prst="wedgeRoundRectCallout">
            <a:avLst>
              <a:gd fmla="val 56862" name="adj1"/>
              <a:gd fmla="val 27474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Deploy to production (pilot), setup monitoring tools and telemetry – delivering the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229378" y="1769100"/>
            <a:ext cx="2259414" cy="476726"/>
          </a:xfrm>
          <a:prstGeom prst="wedgeRoundRectCallout">
            <a:avLst>
              <a:gd fmla="val 60721" name="adj1"/>
              <a:gd fmla="val 39250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Operational Support/Enhancements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5"/>
          <p:cNvCxnSpPr/>
          <p:nvPr/>
        </p:nvCxnSpPr>
        <p:spPr>
          <a:xfrm>
            <a:off x="2887200" y="1162812"/>
            <a:ext cx="3028692" cy="3641438"/>
          </a:xfrm>
          <a:prstGeom prst="straightConnector1">
            <a:avLst/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5"/>
          <p:cNvSpPr/>
          <p:nvPr/>
        </p:nvSpPr>
        <p:spPr>
          <a:xfrm>
            <a:off x="6076800" y="4603749"/>
            <a:ext cx="2486942" cy="416301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25400">
            <a:solidFill>
              <a:srgbClr val="67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Understanding Clients Needs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229378" y="1169889"/>
            <a:ext cx="2486942" cy="416301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25400">
            <a:solidFill>
              <a:srgbClr val="67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Delivery Business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6"/>
          <p:cNvGrpSpPr/>
          <p:nvPr/>
        </p:nvGrpSpPr>
        <p:grpSpPr>
          <a:xfrm>
            <a:off x="2486932" y="1389771"/>
            <a:ext cx="3276517" cy="3213131"/>
            <a:chOff x="865950" y="846"/>
            <a:chExt cx="3276517" cy="3213131"/>
          </a:xfrm>
        </p:grpSpPr>
        <p:sp>
          <p:nvSpPr>
            <p:cNvPr id="215" name="Google Shape;215;p6"/>
            <p:cNvSpPr/>
            <p:nvPr/>
          </p:nvSpPr>
          <p:spPr>
            <a:xfrm>
              <a:off x="2130044" y="846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2239634" y="110436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 rot="1542857">
              <a:off x="2906121" y="490370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 txBox="1"/>
            <p:nvPr/>
          </p:nvSpPr>
          <p:spPr>
            <a:xfrm rot="1542857">
              <a:off x="2909088" y="527884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143770" y="489031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3253360" y="598621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 rot="4628571">
              <a:off x="3542003" y="1279874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 txBox="1"/>
            <p:nvPr/>
          </p:nvSpPr>
          <p:spPr>
            <a:xfrm rot="4628571">
              <a:off x="3565294" y="1301180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394139" y="1585971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3503729" y="1695561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 rot="7714286">
              <a:off x="3321210" y="2269274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 rot="-3085714">
              <a:off x="3369845" y="2296365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692620" y="2465649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2802210" y="2575239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 rot="10800000">
              <a:off x="2410003" y="2713532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2469917" y="2764044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567469" y="2465649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1677059" y="2575239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 rot="-7714286">
              <a:off x="1494540" y="2278113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 rot="3085714">
              <a:off x="1543175" y="2352046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865950" y="1585971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975540" y="1695561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Deploy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 rot="-4628571">
              <a:off x="1264183" y="1290895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 txBox="1"/>
            <p:nvPr/>
          </p:nvSpPr>
          <p:spPr>
            <a:xfrm rot="-4628571">
              <a:off x="1287474" y="1370613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116319" y="489031"/>
              <a:ext cx="748328" cy="748328"/>
            </a:xfrm>
            <a:prstGeom prst="ellipse">
              <a:avLst/>
            </a:prstGeom>
            <a:solidFill>
              <a:srgbClr val="0674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1225909" y="598621"/>
              <a:ext cx="529148" cy="52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 rot="-1542857">
              <a:off x="1892395" y="495274"/>
              <a:ext cx="199715" cy="25256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 txBox="1"/>
            <p:nvPr/>
          </p:nvSpPr>
          <p:spPr>
            <a:xfrm rot="-1542857">
              <a:off x="1895362" y="558784"/>
              <a:ext cx="139801" cy="1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6"/>
          <p:cNvSpPr/>
          <p:nvPr/>
        </p:nvSpPr>
        <p:spPr>
          <a:xfrm rot="10800000">
            <a:off x="4200" y="4200"/>
            <a:ext cx="9144825" cy="114047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480586" y="339250"/>
            <a:ext cx="53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The Proof of the Pudding…</a:t>
            </a:r>
            <a:endParaRPr b="0" i="0" sz="2600" u="none" cap="none" strike="noStrike">
              <a:solidFill>
                <a:schemeClr val="accent2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cxnSp>
        <p:nvCxnSpPr>
          <p:cNvPr id="245" name="Google Shape;245;p6"/>
          <p:cNvCxnSpPr/>
          <p:nvPr/>
        </p:nvCxnSpPr>
        <p:spPr>
          <a:xfrm rot="10800000">
            <a:off x="480575" y="817050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6" name="Google Shape;246;p6"/>
          <p:cNvPicPr preferRelativeResize="0"/>
          <p:nvPr/>
        </p:nvPicPr>
        <p:blipFill rotWithShape="1">
          <a:blip r:embed="rId3">
            <a:alphaModFix/>
          </a:blip>
          <a:srcRect b="28" l="0" r="0" t="19"/>
          <a:stretch/>
        </p:blipFill>
        <p:spPr>
          <a:xfrm>
            <a:off x="7988777" y="339250"/>
            <a:ext cx="923324" cy="3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6"/>
          <p:cNvSpPr/>
          <p:nvPr/>
        </p:nvSpPr>
        <p:spPr>
          <a:xfrm>
            <a:off x="7073561" y="1185740"/>
            <a:ext cx="1672272" cy="369332"/>
          </a:xfrm>
          <a:custGeom>
            <a:rect b="b" l="l" r="r" t="t"/>
            <a:pathLst>
              <a:path extrusionOk="0" fill="none" h="369332" w="1672272">
                <a:moveTo>
                  <a:pt x="0" y="184666"/>
                </a:moveTo>
                <a:cubicBezTo>
                  <a:pt x="29055" y="162784"/>
                  <a:pt x="60279" y="121278"/>
                  <a:pt x="92333" y="92333"/>
                </a:cubicBezTo>
                <a:cubicBezTo>
                  <a:pt x="92488" y="111168"/>
                  <a:pt x="90339" y="123655"/>
                  <a:pt x="92333" y="138500"/>
                </a:cubicBezTo>
                <a:cubicBezTo>
                  <a:pt x="162192" y="129954"/>
                  <a:pt x="217897" y="146662"/>
                  <a:pt x="270607" y="138500"/>
                </a:cubicBezTo>
                <a:cubicBezTo>
                  <a:pt x="268621" y="105353"/>
                  <a:pt x="271680" y="56542"/>
                  <a:pt x="270607" y="0"/>
                </a:cubicBezTo>
                <a:cubicBezTo>
                  <a:pt x="374265" y="-4887"/>
                  <a:pt x="525501" y="-2061"/>
                  <a:pt x="709795" y="0"/>
                </a:cubicBezTo>
                <a:cubicBezTo>
                  <a:pt x="894089" y="2061"/>
                  <a:pt x="977281" y="-7442"/>
                  <a:pt x="1205050" y="0"/>
                </a:cubicBezTo>
                <a:cubicBezTo>
                  <a:pt x="1432820" y="7442"/>
                  <a:pt x="1513491" y="17503"/>
                  <a:pt x="1672272" y="0"/>
                </a:cubicBezTo>
                <a:cubicBezTo>
                  <a:pt x="1658935" y="148280"/>
                  <a:pt x="1678170" y="277954"/>
                  <a:pt x="1672272" y="369332"/>
                </a:cubicBezTo>
                <a:cubicBezTo>
                  <a:pt x="1564127" y="390362"/>
                  <a:pt x="1348148" y="384943"/>
                  <a:pt x="1191034" y="369332"/>
                </a:cubicBezTo>
                <a:cubicBezTo>
                  <a:pt x="1033920" y="353721"/>
                  <a:pt x="965387" y="363348"/>
                  <a:pt x="765862" y="369332"/>
                </a:cubicBezTo>
                <a:cubicBezTo>
                  <a:pt x="566337" y="375316"/>
                  <a:pt x="397758" y="376240"/>
                  <a:pt x="270607" y="369332"/>
                </a:cubicBezTo>
                <a:cubicBezTo>
                  <a:pt x="276116" y="309251"/>
                  <a:pt x="274438" y="294277"/>
                  <a:pt x="270607" y="230833"/>
                </a:cubicBezTo>
                <a:cubicBezTo>
                  <a:pt x="234909" y="238243"/>
                  <a:pt x="154554" y="234078"/>
                  <a:pt x="92333" y="230833"/>
                </a:cubicBezTo>
                <a:cubicBezTo>
                  <a:pt x="94248" y="247956"/>
                  <a:pt x="93014" y="260039"/>
                  <a:pt x="92333" y="276999"/>
                </a:cubicBezTo>
                <a:cubicBezTo>
                  <a:pt x="54466" y="246523"/>
                  <a:pt x="26042" y="207585"/>
                  <a:pt x="0" y="184666"/>
                </a:cubicBezTo>
                <a:close/>
              </a:path>
              <a:path extrusionOk="0" h="369332" w="1672272">
                <a:moveTo>
                  <a:pt x="0" y="184666"/>
                </a:moveTo>
                <a:cubicBezTo>
                  <a:pt x="42081" y="135430"/>
                  <a:pt x="46525" y="131540"/>
                  <a:pt x="92333" y="92333"/>
                </a:cubicBezTo>
                <a:cubicBezTo>
                  <a:pt x="94508" y="114410"/>
                  <a:pt x="92293" y="120021"/>
                  <a:pt x="92333" y="138500"/>
                </a:cubicBezTo>
                <a:cubicBezTo>
                  <a:pt x="171488" y="136410"/>
                  <a:pt x="228126" y="139639"/>
                  <a:pt x="270607" y="138500"/>
                </a:cubicBezTo>
                <a:cubicBezTo>
                  <a:pt x="268849" y="99689"/>
                  <a:pt x="275123" y="54393"/>
                  <a:pt x="270607" y="0"/>
                </a:cubicBezTo>
                <a:cubicBezTo>
                  <a:pt x="474804" y="4088"/>
                  <a:pt x="575487" y="9933"/>
                  <a:pt x="709795" y="0"/>
                </a:cubicBezTo>
                <a:cubicBezTo>
                  <a:pt x="844103" y="-9933"/>
                  <a:pt x="1065667" y="11921"/>
                  <a:pt x="1177017" y="0"/>
                </a:cubicBezTo>
                <a:cubicBezTo>
                  <a:pt x="1288367" y="-11921"/>
                  <a:pt x="1452456" y="9406"/>
                  <a:pt x="1672272" y="0"/>
                </a:cubicBezTo>
                <a:cubicBezTo>
                  <a:pt x="1657664" y="146257"/>
                  <a:pt x="1660885" y="248867"/>
                  <a:pt x="1672272" y="369332"/>
                </a:cubicBezTo>
                <a:cubicBezTo>
                  <a:pt x="1511793" y="368901"/>
                  <a:pt x="1328658" y="355527"/>
                  <a:pt x="1205050" y="369332"/>
                </a:cubicBezTo>
                <a:cubicBezTo>
                  <a:pt x="1081442" y="383137"/>
                  <a:pt x="860646" y="389442"/>
                  <a:pt x="723812" y="369332"/>
                </a:cubicBezTo>
                <a:cubicBezTo>
                  <a:pt x="586978" y="349222"/>
                  <a:pt x="376058" y="364412"/>
                  <a:pt x="270607" y="369332"/>
                </a:cubicBezTo>
                <a:cubicBezTo>
                  <a:pt x="274217" y="306747"/>
                  <a:pt x="270874" y="277347"/>
                  <a:pt x="270607" y="230833"/>
                </a:cubicBezTo>
                <a:cubicBezTo>
                  <a:pt x="201156" y="225974"/>
                  <a:pt x="168037" y="237064"/>
                  <a:pt x="92333" y="230833"/>
                </a:cubicBezTo>
                <a:cubicBezTo>
                  <a:pt x="94173" y="252145"/>
                  <a:pt x="93197" y="259399"/>
                  <a:pt x="92333" y="276999"/>
                </a:cubicBezTo>
                <a:cubicBezTo>
                  <a:pt x="57723" y="242000"/>
                  <a:pt x="20455" y="202361"/>
                  <a:pt x="0" y="18466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Cost estimates Project       </a:t>
            </a:r>
            <a:endParaRPr b="0" i="0" sz="900" u="none" cap="none" strike="noStrike">
              <a:solidFill>
                <a:schemeClr val="dk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Plan and project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/>
          <p:nvPr/>
        </p:nvSpPr>
        <p:spPr>
          <a:xfrm rot="-1311985">
            <a:off x="4500082" y="1506460"/>
            <a:ext cx="732641" cy="90122"/>
          </a:xfrm>
          <a:custGeom>
            <a:rect b="b" l="l" r="r" t="t"/>
            <a:pathLst>
              <a:path extrusionOk="0" fill="none" h="90122" w="732641">
                <a:moveTo>
                  <a:pt x="0" y="22531"/>
                </a:moveTo>
                <a:cubicBezTo>
                  <a:pt x="332072" y="-8978"/>
                  <a:pt x="441149" y="56468"/>
                  <a:pt x="687580" y="22531"/>
                </a:cubicBezTo>
                <a:cubicBezTo>
                  <a:pt x="688409" y="15712"/>
                  <a:pt x="687028" y="7278"/>
                  <a:pt x="687580" y="0"/>
                </a:cubicBezTo>
                <a:cubicBezTo>
                  <a:pt x="702347" y="18872"/>
                  <a:pt x="712423" y="29245"/>
                  <a:pt x="732641" y="45061"/>
                </a:cubicBezTo>
                <a:cubicBezTo>
                  <a:pt x="713479" y="64285"/>
                  <a:pt x="706412" y="75624"/>
                  <a:pt x="687580" y="90122"/>
                </a:cubicBezTo>
                <a:cubicBezTo>
                  <a:pt x="687546" y="81776"/>
                  <a:pt x="688344" y="74465"/>
                  <a:pt x="687580" y="67592"/>
                </a:cubicBezTo>
                <a:cubicBezTo>
                  <a:pt x="545183" y="93882"/>
                  <a:pt x="335322" y="52756"/>
                  <a:pt x="0" y="67592"/>
                </a:cubicBezTo>
                <a:cubicBezTo>
                  <a:pt x="617" y="58247"/>
                  <a:pt x="1631" y="41392"/>
                  <a:pt x="0" y="22531"/>
                </a:cubicBezTo>
                <a:close/>
              </a:path>
              <a:path extrusionOk="0" h="90122" w="732641">
                <a:moveTo>
                  <a:pt x="0" y="22531"/>
                </a:moveTo>
                <a:cubicBezTo>
                  <a:pt x="334961" y="10275"/>
                  <a:pt x="462427" y="13871"/>
                  <a:pt x="687580" y="22531"/>
                </a:cubicBezTo>
                <a:cubicBezTo>
                  <a:pt x="687351" y="14566"/>
                  <a:pt x="688522" y="8166"/>
                  <a:pt x="687580" y="0"/>
                </a:cubicBezTo>
                <a:cubicBezTo>
                  <a:pt x="703115" y="14862"/>
                  <a:pt x="713231" y="22838"/>
                  <a:pt x="732641" y="45061"/>
                </a:cubicBezTo>
                <a:cubicBezTo>
                  <a:pt x="717145" y="64950"/>
                  <a:pt x="707585" y="73023"/>
                  <a:pt x="687580" y="90122"/>
                </a:cubicBezTo>
                <a:cubicBezTo>
                  <a:pt x="688365" y="85455"/>
                  <a:pt x="686638" y="78738"/>
                  <a:pt x="687580" y="67592"/>
                </a:cubicBezTo>
                <a:cubicBezTo>
                  <a:pt x="484894" y="34482"/>
                  <a:pt x="269102" y="61598"/>
                  <a:pt x="0" y="67592"/>
                </a:cubicBezTo>
                <a:cubicBezTo>
                  <a:pt x="1423" y="50051"/>
                  <a:pt x="1269" y="33315"/>
                  <a:pt x="0" y="22531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6"/>
          <p:cNvGrpSpPr/>
          <p:nvPr/>
        </p:nvGrpSpPr>
        <p:grpSpPr>
          <a:xfrm>
            <a:off x="5917378" y="2021914"/>
            <a:ext cx="1661056" cy="365760"/>
            <a:chOff x="5917378" y="2021914"/>
            <a:chExt cx="1661056" cy="365760"/>
          </a:xfrm>
        </p:grpSpPr>
        <p:pic>
          <p:nvPicPr>
            <p:cNvPr descr="Storytelling with solid fill" id="250" name="Google Shape;25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12674" y="202191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older Search outline" id="251" name="Google Shape;251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49143" y="202191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ipboard outline" id="252" name="Google Shape;25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80908" y="202191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adio microphone outline" id="253" name="Google Shape;253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17378" y="202191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6"/>
          <p:cNvSpPr/>
          <p:nvPr/>
        </p:nvSpPr>
        <p:spPr>
          <a:xfrm>
            <a:off x="5568173" y="2106628"/>
            <a:ext cx="275830" cy="121004"/>
          </a:xfrm>
          <a:custGeom>
            <a:rect b="b" l="l" r="r" t="t"/>
            <a:pathLst>
              <a:path extrusionOk="0" fill="none" h="121004" w="275830">
                <a:moveTo>
                  <a:pt x="0" y="30251"/>
                </a:moveTo>
                <a:cubicBezTo>
                  <a:pt x="77885" y="25567"/>
                  <a:pt x="167521" y="32405"/>
                  <a:pt x="215328" y="30251"/>
                </a:cubicBezTo>
                <a:cubicBezTo>
                  <a:pt x="213635" y="23654"/>
                  <a:pt x="216944" y="9405"/>
                  <a:pt x="215328" y="0"/>
                </a:cubicBezTo>
                <a:cubicBezTo>
                  <a:pt x="243725" y="24499"/>
                  <a:pt x="252380" y="40687"/>
                  <a:pt x="275830" y="60502"/>
                </a:cubicBezTo>
                <a:cubicBezTo>
                  <a:pt x="266644" y="79860"/>
                  <a:pt x="226583" y="97615"/>
                  <a:pt x="215328" y="121004"/>
                </a:cubicBezTo>
                <a:cubicBezTo>
                  <a:pt x="212626" y="113558"/>
                  <a:pt x="215869" y="99385"/>
                  <a:pt x="215328" y="90753"/>
                </a:cubicBezTo>
                <a:cubicBezTo>
                  <a:pt x="154791" y="115393"/>
                  <a:pt x="61974" y="89980"/>
                  <a:pt x="0" y="90753"/>
                </a:cubicBezTo>
                <a:cubicBezTo>
                  <a:pt x="-5297" y="76165"/>
                  <a:pt x="1714" y="56516"/>
                  <a:pt x="0" y="30251"/>
                </a:cubicBezTo>
                <a:close/>
              </a:path>
              <a:path extrusionOk="0" h="121004" w="275830">
                <a:moveTo>
                  <a:pt x="0" y="30251"/>
                </a:moveTo>
                <a:cubicBezTo>
                  <a:pt x="54300" y="9508"/>
                  <a:pt x="109507" y="49252"/>
                  <a:pt x="215328" y="30251"/>
                </a:cubicBezTo>
                <a:cubicBezTo>
                  <a:pt x="213222" y="17692"/>
                  <a:pt x="218028" y="11842"/>
                  <a:pt x="215328" y="0"/>
                </a:cubicBezTo>
                <a:cubicBezTo>
                  <a:pt x="231742" y="9108"/>
                  <a:pt x="252810" y="38811"/>
                  <a:pt x="275830" y="60502"/>
                </a:cubicBezTo>
                <a:cubicBezTo>
                  <a:pt x="256735" y="83926"/>
                  <a:pt x="225561" y="103417"/>
                  <a:pt x="215328" y="121004"/>
                </a:cubicBezTo>
                <a:cubicBezTo>
                  <a:pt x="213173" y="114570"/>
                  <a:pt x="218612" y="101500"/>
                  <a:pt x="215328" y="90753"/>
                </a:cubicBezTo>
                <a:cubicBezTo>
                  <a:pt x="108974" y="104544"/>
                  <a:pt x="44205" y="86210"/>
                  <a:pt x="0" y="90753"/>
                </a:cubicBezTo>
                <a:cubicBezTo>
                  <a:pt x="-247" y="66640"/>
                  <a:pt x="4800" y="53341"/>
                  <a:pt x="0" y="30251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7692610" y="1984329"/>
            <a:ext cx="1259948" cy="507831"/>
          </a:xfrm>
          <a:custGeom>
            <a:rect b="b" l="l" r="r" t="t"/>
            <a:pathLst>
              <a:path extrusionOk="0" fill="none" h="507831" w="1259948">
                <a:moveTo>
                  <a:pt x="0" y="253916"/>
                </a:moveTo>
                <a:cubicBezTo>
                  <a:pt x="48398" y="204074"/>
                  <a:pt x="75206" y="181495"/>
                  <a:pt x="126958" y="126958"/>
                </a:cubicBezTo>
                <a:cubicBezTo>
                  <a:pt x="124251" y="145752"/>
                  <a:pt x="128177" y="165565"/>
                  <a:pt x="126958" y="190437"/>
                </a:cubicBezTo>
                <a:cubicBezTo>
                  <a:pt x="164554" y="187695"/>
                  <a:pt x="174568" y="189201"/>
                  <a:pt x="203885" y="190437"/>
                </a:cubicBezTo>
                <a:cubicBezTo>
                  <a:pt x="212057" y="134954"/>
                  <a:pt x="212268" y="73399"/>
                  <a:pt x="203885" y="0"/>
                </a:cubicBezTo>
                <a:cubicBezTo>
                  <a:pt x="436856" y="-24713"/>
                  <a:pt x="556365" y="-13131"/>
                  <a:pt x="700235" y="0"/>
                </a:cubicBezTo>
                <a:cubicBezTo>
                  <a:pt x="844105" y="13131"/>
                  <a:pt x="998542" y="17162"/>
                  <a:pt x="1259948" y="0"/>
                </a:cubicBezTo>
                <a:cubicBezTo>
                  <a:pt x="1240793" y="141450"/>
                  <a:pt x="1274484" y="330888"/>
                  <a:pt x="1259948" y="507831"/>
                </a:cubicBezTo>
                <a:cubicBezTo>
                  <a:pt x="1056271" y="493445"/>
                  <a:pt x="901174" y="494154"/>
                  <a:pt x="742477" y="507831"/>
                </a:cubicBezTo>
                <a:cubicBezTo>
                  <a:pt x="583780" y="521508"/>
                  <a:pt x="405361" y="521885"/>
                  <a:pt x="203885" y="507831"/>
                </a:cubicBezTo>
                <a:cubicBezTo>
                  <a:pt x="213013" y="434345"/>
                  <a:pt x="202278" y="406719"/>
                  <a:pt x="203885" y="317394"/>
                </a:cubicBezTo>
                <a:cubicBezTo>
                  <a:pt x="184452" y="319052"/>
                  <a:pt x="144072" y="318554"/>
                  <a:pt x="126958" y="317394"/>
                </a:cubicBezTo>
                <a:cubicBezTo>
                  <a:pt x="124602" y="335901"/>
                  <a:pt x="129308" y="357656"/>
                  <a:pt x="126958" y="380873"/>
                </a:cubicBezTo>
                <a:cubicBezTo>
                  <a:pt x="91840" y="342850"/>
                  <a:pt x="29816" y="291520"/>
                  <a:pt x="0" y="253916"/>
                </a:cubicBezTo>
                <a:close/>
              </a:path>
              <a:path extrusionOk="0" h="507831" w="1259948">
                <a:moveTo>
                  <a:pt x="0" y="253916"/>
                </a:moveTo>
                <a:cubicBezTo>
                  <a:pt x="41131" y="207033"/>
                  <a:pt x="87865" y="166124"/>
                  <a:pt x="126958" y="126958"/>
                </a:cubicBezTo>
                <a:cubicBezTo>
                  <a:pt x="127355" y="141423"/>
                  <a:pt x="128294" y="163489"/>
                  <a:pt x="126958" y="190437"/>
                </a:cubicBezTo>
                <a:cubicBezTo>
                  <a:pt x="143748" y="188683"/>
                  <a:pt x="169611" y="187704"/>
                  <a:pt x="203885" y="190437"/>
                </a:cubicBezTo>
                <a:cubicBezTo>
                  <a:pt x="202409" y="122079"/>
                  <a:pt x="199641" y="60325"/>
                  <a:pt x="203885" y="0"/>
                </a:cubicBezTo>
                <a:cubicBezTo>
                  <a:pt x="374328" y="-17525"/>
                  <a:pt x="546717" y="13650"/>
                  <a:pt x="710795" y="0"/>
                </a:cubicBezTo>
                <a:cubicBezTo>
                  <a:pt x="874873" y="-13650"/>
                  <a:pt x="1035647" y="22076"/>
                  <a:pt x="1259948" y="0"/>
                </a:cubicBezTo>
                <a:cubicBezTo>
                  <a:pt x="1270856" y="202696"/>
                  <a:pt x="1258522" y="331420"/>
                  <a:pt x="1259948" y="507831"/>
                </a:cubicBezTo>
                <a:cubicBezTo>
                  <a:pt x="1015203" y="502119"/>
                  <a:pt x="911426" y="526371"/>
                  <a:pt x="731917" y="507831"/>
                </a:cubicBezTo>
                <a:cubicBezTo>
                  <a:pt x="552408" y="489291"/>
                  <a:pt x="362222" y="508123"/>
                  <a:pt x="203885" y="507831"/>
                </a:cubicBezTo>
                <a:cubicBezTo>
                  <a:pt x="200525" y="414003"/>
                  <a:pt x="203808" y="364013"/>
                  <a:pt x="203885" y="317394"/>
                </a:cubicBezTo>
                <a:cubicBezTo>
                  <a:pt x="174450" y="314802"/>
                  <a:pt x="147633" y="318059"/>
                  <a:pt x="126958" y="317394"/>
                </a:cubicBezTo>
                <a:cubicBezTo>
                  <a:pt x="127725" y="336222"/>
                  <a:pt x="127126" y="354378"/>
                  <a:pt x="126958" y="380873"/>
                </a:cubicBezTo>
                <a:cubicBezTo>
                  <a:pt x="77779" y="319846"/>
                  <a:pt x="30300" y="288861"/>
                  <a:pt x="0" y="25391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Interviews, </a:t>
            </a:r>
            <a:endParaRPr b="0" i="0" sz="900" u="none" cap="none" strike="noStrike">
              <a:solidFill>
                <a:schemeClr val="dk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data/doc - </a:t>
            </a:r>
            <a:endParaRPr b="0" i="0" sz="900" u="none" cap="none" strike="noStrike">
              <a:solidFill>
                <a:schemeClr val="dk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produce stories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6"/>
          <p:cNvGrpSpPr/>
          <p:nvPr/>
        </p:nvGrpSpPr>
        <p:grpSpPr>
          <a:xfrm>
            <a:off x="6443029" y="3146123"/>
            <a:ext cx="1097952" cy="365760"/>
            <a:chOff x="6443029" y="3146123"/>
            <a:chExt cx="1097952" cy="365760"/>
          </a:xfrm>
        </p:grpSpPr>
        <p:pic>
          <p:nvPicPr>
            <p:cNvPr descr="Network diagram outline" id="257" name="Google Shape;257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75221" y="3146123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print outline" id="258" name="Google Shape;258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09125" y="3146123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uzzle pieces outline" id="259" name="Google Shape;259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443029" y="3146123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6"/>
          <p:cNvSpPr/>
          <p:nvPr/>
        </p:nvSpPr>
        <p:spPr>
          <a:xfrm>
            <a:off x="5825691" y="3263031"/>
            <a:ext cx="617337" cy="90937"/>
          </a:xfrm>
          <a:custGeom>
            <a:rect b="b" l="l" r="r" t="t"/>
            <a:pathLst>
              <a:path extrusionOk="0" fill="none" h="90937" w="617337">
                <a:moveTo>
                  <a:pt x="0" y="22734"/>
                </a:moveTo>
                <a:cubicBezTo>
                  <a:pt x="109188" y="26989"/>
                  <a:pt x="327076" y="15047"/>
                  <a:pt x="571869" y="22734"/>
                </a:cubicBezTo>
                <a:cubicBezTo>
                  <a:pt x="571706" y="16824"/>
                  <a:pt x="573386" y="8928"/>
                  <a:pt x="571869" y="0"/>
                </a:cubicBezTo>
                <a:cubicBezTo>
                  <a:pt x="578699" y="10154"/>
                  <a:pt x="598110" y="27292"/>
                  <a:pt x="617337" y="45469"/>
                </a:cubicBezTo>
                <a:cubicBezTo>
                  <a:pt x="598766" y="60165"/>
                  <a:pt x="580671" y="82427"/>
                  <a:pt x="571869" y="90937"/>
                </a:cubicBezTo>
                <a:cubicBezTo>
                  <a:pt x="573795" y="80840"/>
                  <a:pt x="570106" y="77112"/>
                  <a:pt x="571869" y="68203"/>
                </a:cubicBezTo>
                <a:cubicBezTo>
                  <a:pt x="383795" y="63762"/>
                  <a:pt x="86168" y="21700"/>
                  <a:pt x="0" y="68203"/>
                </a:cubicBezTo>
                <a:cubicBezTo>
                  <a:pt x="3389" y="63127"/>
                  <a:pt x="297" y="33713"/>
                  <a:pt x="0" y="22734"/>
                </a:cubicBezTo>
                <a:close/>
              </a:path>
              <a:path extrusionOk="0" h="90937" w="617337">
                <a:moveTo>
                  <a:pt x="0" y="22734"/>
                </a:moveTo>
                <a:cubicBezTo>
                  <a:pt x="72618" y="27564"/>
                  <a:pt x="295422" y="53819"/>
                  <a:pt x="571869" y="22734"/>
                </a:cubicBezTo>
                <a:cubicBezTo>
                  <a:pt x="569945" y="20174"/>
                  <a:pt x="570841" y="10483"/>
                  <a:pt x="571869" y="0"/>
                </a:cubicBezTo>
                <a:cubicBezTo>
                  <a:pt x="583135" y="6276"/>
                  <a:pt x="599686" y="29337"/>
                  <a:pt x="617337" y="45469"/>
                </a:cubicBezTo>
                <a:cubicBezTo>
                  <a:pt x="607134" y="54285"/>
                  <a:pt x="582006" y="79561"/>
                  <a:pt x="571869" y="90937"/>
                </a:cubicBezTo>
                <a:cubicBezTo>
                  <a:pt x="571696" y="83584"/>
                  <a:pt x="573261" y="74044"/>
                  <a:pt x="571869" y="68203"/>
                </a:cubicBezTo>
                <a:cubicBezTo>
                  <a:pt x="366103" y="112699"/>
                  <a:pt x="255828" y="57564"/>
                  <a:pt x="0" y="68203"/>
                </a:cubicBezTo>
                <a:cubicBezTo>
                  <a:pt x="2290" y="54002"/>
                  <a:pt x="2335" y="27454"/>
                  <a:pt x="0" y="22734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7692610" y="3069617"/>
            <a:ext cx="1259948" cy="507831"/>
          </a:xfrm>
          <a:custGeom>
            <a:rect b="b" l="l" r="r" t="t"/>
            <a:pathLst>
              <a:path extrusionOk="0" fill="none" h="507831" w="1259948">
                <a:moveTo>
                  <a:pt x="0" y="253916"/>
                </a:moveTo>
                <a:cubicBezTo>
                  <a:pt x="48398" y="204074"/>
                  <a:pt x="75206" y="181495"/>
                  <a:pt x="126958" y="126958"/>
                </a:cubicBezTo>
                <a:cubicBezTo>
                  <a:pt x="124251" y="145752"/>
                  <a:pt x="128177" y="165565"/>
                  <a:pt x="126958" y="190437"/>
                </a:cubicBezTo>
                <a:cubicBezTo>
                  <a:pt x="164554" y="187695"/>
                  <a:pt x="174568" y="189201"/>
                  <a:pt x="203885" y="190437"/>
                </a:cubicBezTo>
                <a:cubicBezTo>
                  <a:pt x="212057" y="134954"/>
                  <a:pt x="212268" y="73399"/>
                  <a:pt x="203885" y="0"/>
                </a:cubicBezTo>
                <a:cubicBezTo>
                  <a:pt x="436856" y="-24713"/>
                  <a:pt x="556365" y="-13131"/>
                  <a:pt x="700235" y="0"/>
                </a:cubicBezTo>
                <a:cubicBezTo>
                  <a:pt x="844105" y="13131"/>
                  <a:pt x="998542" y="17162"/>
                  <a:pt x="1259948" y="0"/>
                </a:cubicBezTo>
                <a:cubicBezTo>
                  <a:pt x="1240793" y="141450"/>
                  <a:pt x="1274484" y="330888"/>
                  <a:pt x="1259948" y="507831"/>
                </a:cubicBezTo>
                <a:cubicBezTo>
                  <a:pt x="1056271" y="493445"/>
                  <a:pt x="901174" y="494154"/>
                  <a:pt x="742477" y="507831"/>
                </a:cubicBezTo>
                <a:cubicBezTo>
                  <a:pt x="583780" y="521508"/>
                  <a:pt x="405361" y="521885"/>
                  <a:pt x="203885" y="507831"/>
                </a:cubicBezTo>
                <a:cubicBezTo>
                  <a:pt x="213013" y="434345"/>
                  <a:pt x="202278" y="406719"/>
                  <a:pt x="203885" y="317394"/>
                </a:cubicBezTo>
                <a:cubicBezTo>
                  <a:pt x="184452" y="319052"/>
                  <a:pt x="144072" y="318554"/>
                  <a:pt x="126958" y="317394"/>
                </a:cubicBezTo>
                <a:cubicBezTo>
                  <a:pt x="124602" y="335901"/>
                  <a:pt x="129308" y="357656"/>
                  <a:pt x="126958" y="380873"/>
                </a:cubicBezTo>
                <a:cubicBezTo>
                  <a:pt x="91840" y="342850"/>
                  <a:pt x="29816" y="291520"/>
                  <a:pt x="0" y="253916"/>
                </a:cubicBezTo>
                <a:close/>
              </a:path>
              <a:path extrusionOk="0" h="507831" w="1259948">
                <a:moveTo>
                  <a:pt x="0" y="253916"/>
                </a:moveTo>
                <a:cubicBezTo>
                  <a:pt x="41131" y="207033"/>
                  <a:pt x="87865" y="166124"/>
                  <a:pt x="126958" y="126958"/>
                </a:cubicBezTo>
                <a:cubicBezTo>
                  <a:pt x="127355" y="141423"/>
                  <a:pt x="128294" y="163489"/>
                  <a:pt x="126958" y="190437"/>
                </a:cubicBezTo>
                <a:cubicBezTo>
                  <a:pt x="143748" y="188683"/>
                  <a:pt x="169611" y="187704"/>
                  <a:pt x="203885" y="190437"/>
                </a:cubicBezTo>
                <a:cubicBezTo>
                  <a:pt x="202409" y="122079"/>
                  <a:pt x="199641" y="60325"/>
                  <a:pt x="203885" y="0"/>
                </a:cubicBezTo>
                <a:cubicBezTo>
                  <a:pt x="374328" y="-17525"/>
                  <a:pt x="546717" y="13650"/>
                  <a:pt x="710795" y="0"/>
                </a:cubicBezTo>
                <a:cubicBezTo>
                  <a:pt x="874873" y="-13650"/>
                  <a:pt x="1035647" y="22076"/>
                  <a:pt x="1259948" y="0"/>
                </a:cubicBezTo>
                <a:cubicBezTo>
                  <a:pt x="1270856" y="202696"/>
                  <a:pt x="1258522" y="331420"/>
                  <a:pt x="1259948" y="507831"/>
                </a:cubicBezTo>
                <a:cubicBezTo>
                  <a:pt x="1015203" y="502119"/>
                  <a:pt x="911426" y="526371"/>
                  <a:pt x="731917" y="507831"/>
                </a:cubicBezTo>
                <a:cubicBezTo>
                  <a:pt x="552408" y="489291"/>
                  <a:pt x="362222" y="508123"/>
                  <a:pt x="203885" y="507831"/>
                </a:cubicBezTo>
                <a:cubicBezTo>
                  <a:pt x="200525" y="414003"/>
                  <a:pt x="203808" y="364013"/>
                  <a:pt x="203885" y="317394"/>
                </a:cubicBezTo>
                <a:cubicBezTo>
                  <a:pt x="174450" y="314802"/>
                  <a:pt x="147633" y="318059"/>
                  <a:pt x="126958" y="317394"/>
                </a:cubicBezTo>
                <a:cubicBezTo>
                  <a:pt x="127725" y="336222"/>
                  <a:pt x="127126" y="354378"/>
                  <a:pt x="126958" y="380873"/>
                </a:cubicBezTo>
                <a:cubicBezTo>
                  <a:pt x="77779" y="319846"/>
                  <a:pt x="30300" y="288861"/>
                  <a:pt x="0" y="25391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Prototype, </a:t>
            </a:r>
            <a:endParaRPr b="0" i="0" sz="900" u="none" cap="none" strike="noStrike">
              <a:solidFill>
                <a:schemeClr val="dk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architecture, </a:t>
            </a:r>
            <a:endParaRPr b="0" i="0" sz="900" u="none" cap="none" strike="noStrike">
              <a:solidFill>
                <a:schemeClr val="dk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templates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b design outline" id="262" name="Google Shape;262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07503" y="4078899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/>
          <p:nvPr/>
        </p:nvSpPr>
        <p:spPr>
          <a:xfrm>
            <a:off x="5223151" y="4216311"/>
            <a:ext cx="918523" cy="90937"/>
          </a:xfrm>
          <a:custGeom>
            <a:rect b="b" l="l" r="r" t="t"/>
            <a:pathLst>
              <a:path extrusionOk="0" fill="none" h="90937" w="918523">
                <a:moveTo>
                  <a:pt x="0" y="22734"/>
                </a:moveTo>
                <a:cubicBezTo>
                  <a:pt x="193071" y="-8322"/>
                  <a:pt x="301807" y="67048"/>
                  <a:pt x="445258" y="22734"/>
                </a:cubicBezTo>
                <a:cubicBezTo>
                  <a:pt x="588709" y="-21580"/>
                  <a:pt x="731046" y="53832"/>
                  <a:pt x="873055" y="22734"/>
                </a:cubicBezTo>
                <a:cubicBezTo>
                  <a:pt x="871542" y="12433"/>
                  <a:pt x="873445" y="7378"/>
                  <a:pt x="873055" y="0"/>
                </a:cubicBezTo>
                <a:cubicBezTo>
                  <a:pt x="895646" y="12140"/>
                  <a:pt x="895358" y="31164"/>
                  <a:pt x="918523" y="45469"/>
                </a:cubicBezTo>
                <a:cubicBezTo>
                  <a:pt x="906803" y="67066"/>
                  <a:pt x="881934" y="74110"/>
                  <a:pt x="873055" y="90937"/>
                </a:cubicBezTo>
                <a:cubicBezTo>
                  <a:pt x="872447" y="82655"/>
                  <a:pt x="873255" y="76975"/>
                  <a:pt x="873055" y="68203"/>
                </a:cubicBezTo>
                <a:cubicBezTo>
                  <a:pt x="671339" y="103281"/>
                  <a:pt x="582698" y="65037"/>
                  <a:pt x="436528" y="68203"/>
                </a:cubicBezTo>
                <a:cubicBezTo>
                  <a:pt x="290358" y="71369"/>
                  <a:pt x="203188" y="66417"/>
                  <a:pt x="0" y="68203"/>
                </a:cubicBezTo>
                <a:cubicBezTo>
                  <a:pt x="-1088" y="52003"/>
                  <a:pt x="4487" y="32696"/>
                  <a:pt x="0" y="22734"/>
                </a:cubicBezTo>
                <a:close/>
              </a:path>
              <a:path extrusionOk="0" h="90937" w="918523">
                <a:moveTo>
                  <a:pt x="0" y="22734"/>
                </a:moveTo>
                <a:cubicBezTo>
                  <a:pt x="111752" y="14804"/>
                  <a:pt x="319590" y="61079"/>
                  <a:pt x="427797" y="22734"/>
                </a:cubicBezTo>
                <a:cubicBezTo>
                  <a:pt x="536004" y="-15611"/>
                  <a:pt x="708348" y="31300"/>
                  <a:pt x="873055" y="22734"/>
                </a:cubicBezTo>
                <a:cubicBezTo>
                  <a:pt x="871592" y="14173"/>
                  <a:pt x="873947" y="10425"/>
                  <a:pt x="873055" y="0"/>
                </a:cubicBezTo>
                <a:cubicBezTo>
                  <a:pt x="886134" y="12075"/>
                  <a:pt x="900165" y="28500"/>
                  <a:pt x="918523" y="45469"/>
                </a:cubicBezTo>
                <a:cubicBezTo>
                  <a:pt x="911446" y="59699"/>
                  <a:pt x="882654" y="74362"/>
                  <a:pt x="873055" y="90937"/>
                </a:cubicBezTo>
                <a:cubicBezTo>
                  <a:pt x="872073" y="83130"/>
                  <a:pt x="875678" y="75147"/>
                  <a:pt x="873055" y="68203"/>
                </a:cubicBezTo>
                <a:cubicBezTo>
                  <a:pt x="716738" y="101851"/>
                  <a:pt x="568989" y="23270"/>
                  <a:pt x="453989" y="68203"/>
                </a:cubicBezTo>
                <a:cubicBezTo>
                  <a:pt x="338989" y="113136"/>
                  <a:pt x="127638" y="14348"/>
                  <a:pt x="0" y="68203"/>
                </a:cubicBezTo>
                <a:cubicBezTo>
                  <a:pt x="-3659" y="53199"/>
                  <a:pt x="610" y="43008"/>
                  <a:pt x="0" y="22734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auge outline" id="264" name="Google Shape;264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06839" y="4180327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hesive Bandage outline" id="265" name="Google Shape;265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07619" y="4180327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etle outline" id="266" name="Google Shape;266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08399" y="4180327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"/>
          <p:cNvSpPr/>
          <p:nvPr/>
        </p:nvSpPr>
        <p:spPr>
          <a:xfrm rot="10800000">
            <a:off x="2447861" y="4353721"/>
            <a:ext cx="705848" cy="90937"/>
          </a:xfrm>
          <a:custGeom>
            <a:rect b="b" l="l" r="r" t="t"/>
            <a:pathLst>
              <a:path extrusionOk="0" fill="none" h="90937" w="705848">
                <a:moveTo>
                  <a:pt x="0" y="22734"/>
                </a:moveTo>
                <a:cubicBezTo>
                  <a:pt x="163452" y="12516"/>
                  <a:pt x="184448" y="53353"/>
                  <a:pt x="336794" y="22734"/>
                </a:cubicBezTo>
                <a:cubicBezTo>
                  <a:pt x="489140" y="-7885"/>
                  <a:pt x="540058" y="28814"/>
                  <a:pt x="660380" y="22734"/>
                </a:cubicBezTo>
                <a:cubicBezTo>
                  <a:pt x="658867" y="12433"/>
                  <a:pt x="660770" y="7378"/>
                  <a:pt x="660380" y="0"/>
                </a:cubicBezTo>
                <a:cubicBezTo>
                  <a:pt x="682971" y="12140"/>
                  <a:pt x="682683" y="31164"/>
                  <a:pt x="705848" y="45469"/>
                </a:cubicBezTo>
                <a:cubicBezTo>
                  <a:pt x="694128" y="67066"/>
                  <a:pt x="669259" y="74110"/>
                  <a:pt x="660380" y="90937"/>
                </a:cubicBezTo>
                <a:cubicBezTo>
                  <a:pt x="659772" y="82655"/>
                  <a:pt x="660580" y="76975"/>
                  <a:pt x="660380" y="68203"/>
                </a:cubicBezTo>
                <a:cubicBezTo>
                  <a:pt x="575394" y="102915"/>
                  <a:pt x="400988" y="51390"/>
                  <a:pt x="330190" y="68203"/>
                </a:cubicBezTo>
                <a:cubicBezTo>
                  <a:pt x="259392" y="85016"/>
                  <a:pt x="125190" y="46259"/>
                  <a:pt x="0" y="68203"/>
                </a:cubicBezTo>
                <a:cubicBezTo>
                  <a:pt x="-1088" y="52003"/>
                  <a:pt x="4487" y="32696"/>
                  <a:pt x="0" y="22734"/>
                </a:cubicBezTo>
                <a:close/>
              </a:path>
              <a:path extrusionOk="0" h="90937" w="705848">
                <a:moveTo>
                  <a:pt x="0" y="22734"/>
                </a:moveTo>
                <a:cubicBezTo>
                  <a:pt x="85252" y="353"/>
                  <a:pt x="237549" y="29863"/>
                  <a:pt x="323586" y="22734"/>
                </a:cubicBezTo>
                <a:cubicBezTo>
                  <a:pt x="409623" y="15605"/>
                  <a:pt x="534709" y="27075"/>
                  <a:pt x="660380" y="22734"/>
                </a:cubicBezTo>
                <a:cubicBezTo>
                  <a:pt x="658917" y="14173"/>
                  <a:pt x="661272" y="10425"/>
                  <a:pt x="660380" y="0"/>
                </a:cubicBezTo>
                <a:cubicBezTo>
                  <a:pt x="673459" y="12075"/>
                  <a:pt x="687490" y="28500"/>
                  <a:pt x="705848" y="45469"/>
                </a:cubicBezTo>
                <a:cubicBezTo>
                  <a:pt x="698771" y="59699"/>
                  <a:pt x="669979" y="74362"/>
                  <a:pt x="660380" y="90937"/>
                </a:cubicBezTo>
                <a:cubicBezTo>
                  <a:pt x="659398" y="83130"/>
                  <a:pt x="663003" y="75147"/>
                  <a:pt x="660380" y="68203"/>
                </a:cubicBezTo>
                <a:cubicBezTo>
                  <a:pt x="563654" y="93559"/>
                  <a:pt x="457328" y="59146"/>
                  <a:pt x="343398" y="68203"/>
                </a:cubicBezTo>
                <a:cubicBezTo>
                  <a:pt x="229468" y="77260"/>
                  <a:pt x="141195" y="38403"/>
                  <a:pt x="0" y="68203"/>
                </a:cubicBezTo>
                <a:cubicBezTo>
                  <a:pt x="-3659" y="53199"/>
                  <a:pt x="610" y="43008"/>
                  <a:pt x="0" y="22734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7182491" y="4154916"/>
            <a:ext cx="1259948" cy="230832"/>
          </a:xfrm>
          <a:custGeom>
            <a:rect b="b" l="l" r="r" t="t"/>
            <a:pathLst>
              <a:path extrusionOk="0" fill="none" h="230832" w="1259948">
                <a:moveTo>
                  <a:pt x="0" y="115416"/>
                </a:moveTo>
                <a:cubicBezTo>
                  <a:pt x="9750" y="100707"/>
                  <a:pt x="37261" y="76595"/>
                  <a:pt x="57708" y="57708"/>
                </a:cubicBezTo>
                <a:cubicBezTo>
                  <a:pt x="56982" y="69191"/>
                  <a:pt x="58762" y="74924"/>
                  <a:pt x="57708" y="86562"/>
                </a:cubicBezTo>
                <a:cubicBezTo>
                  <a:pt x="91816" y="90084"/>
                  <a:pt x="155153" y="86783"/>
                  <a:pt x="203885" y="86562"/>
                </a:cubicBezTo>
                <a:cubicBezTo>
                  <a:pt x="205037" y="65694"/>
                  <a:pt x="206005" y="37168"/>
                  <a:pt x="203885" y="0"/>
                </a:cubicBezTo>
                <a:cubicBezTo>
                  <a:pt x="436856" y="-24713"/>
                  <a:pt x="556365" y="-13131"/>
                  <a:pt x="700235" y="0"/>
                </a:cubicBezTo>
                <a:cubicBezTo>
                  <a:pt x="844105" y="13131"/>
                  <a:pt x="998542" y="17162"/>
                  <a:pt x="1259948" y="0"/>
                </a:cubicBezTo>
                <a:cubicBezTo>
                  <a:pt x="1267911" y="107322"/>
                  <a:pt x="1260381" y="116245"/>
                  <a:pt x="1259948" y="230832"/>
                </a:cubicBezTo>
                <a:cubicBezTo>
                  <a:pt x="1056271" y="216446"/>
                  <a:pt x="901174" y="217155"/>
                  <a:pt x="742477" y="230832"/>
                </a:cubicBezTo>
                <a:cubicBezTo>
                  <a:pt x="583780" y="244509"/>
                  <a:pt x="405361" y="244886"/>
                  <a:pt x="203885" y="230832"/>
                </a:cubicBezTo>
                <a:cubicBezTo>
                  <a:pt x="205750" y="191152"/>
                  <a:pt x="202697" y="163864"/>
                  <a:pt x="203885" y="144270"/>
                </a:cubicBezTo>
                <a:cubicBezTo>
                  <a:pt x="174617" y="141527"/>
                  <a:pt x="91802" y="150451"/>
                  <a:pt x="57708" y="144270"/>
                </a:cubicBezTo>
                <a:cubicBezTo>
                  <a:pt x="58629" y="155942"/>
                  <a:pt x="58478" y="160880"/>
                  <a:pt x="57708" y="173124"/>
                </a:cubicBezTo>
                <a:cubicBezTo>
                  <a:pt x="33575" y="151686"/>
                  <a:pt x="15445" y="128533"/>
                  <a:pt x="0" y="115416"/>
                </a:cubicBezTo>
                <a:close/>
              </a:path>
              <a:path extrusionOk="0" h="230832" w="1259948">
                <a:moveTo>
                  <a:pt x="0" y="115416"/>
                </a:moveTo>
                <a:cubicBezTo>
                  <a:pt x="27550" y="88703"/>
                  <a:pt x="47681" y="72765"/>
                  <a:pt x="57708" y="57708"/>
                </a:cubicBezTo>
                <a:cubicBezTo>
                  <a:pt x="56451" y="65837"/>
                  <a:pt x="57107" y="80084"/>
                  <a:pt x="57708" y="86562"/>
                </a:cubicBezTo>
                <a:cubicBezTo>
                  <a:pt x="115334" y="84849"/>
                  <a:pt x="164063" y="90456"/>
                  <a:pt x="203885" y="86562"/>
                </a:cubicBezTo>
                <a:cubicBezTo>
                  <a:pt x="200671" y="49937"/>
                  <a:pt x="201939" y="41527"/>
                  <a:pt x="203885" y="0"/>
                </a:cubicBezTo>
                <a:cubicBezTo>
                  <a:pt x="374328" y="-17525"/>
                  <a:pt x="546717" y="13650"/>
                  <a:pt x="710795" y="0"/>
                </a:cubicBezTo>
                <a:cubicBezTo>
                  <a:pt x="874873" y="-13650"/>
                  <a:pt x="1035647" y="22076"/>
                  <a:pt x="1259948" y="0"/>
                </a:cubicBezTo>
                <a:cubicBezTo>
                  <a:pt x="1254044" y="111984"/>
                  <a:pt x="1257362" y="156335"/>
                  <a:pt x="1259948" y="230832"/>
                </a:cubicBezTo>
                <a:cubicBezTo>
                  <a:pt x="1015203" y="225120"/>
                  <a:pt x="911426" y="249372"/>
                  <a:pt x="731917" y="230832"/>
                </a:cubicBezTo>
                <a:cubicBezTo>
                  <a:pt x="552408" y="212292"/>
                  <a:pt x="362222" y="231124"/>
                  <a:pt x="203885" y="230832"/>
                </a:cubicBezTo>
                <a:cubicBezTo>
                  <a:pt x="207225" y="192639"/>
                  <a:pt x="201242" y="181480"/>
                  <a:pt x="203885" y="144270"/>
                </a:cubicBezTo>
                <a:cubicBezTo>
                  <a:pt x="141731" y="149864"/>
                  <a:pt x="107476" y="151338"/>
                  <a:pt x="57708" y="144270"/>
                </a:cubicBezTo>
                <a:cubicBezTo>
                  <a:pt x="57745" y="154288"/>
                  <a:pt x="57628" y="161444"/>
                  <a:pt x="57708" y="173124"/>
                </a:cubicBezTo>
                <a:cubicBezTo>
                  <a:pt x="38649" y="152075"/>
                  <a:pt x="25754" y="142044"/>
                  <a:pt x="0" y="115416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Code /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237780" y="4216312"/>
            <a:ext cx="1045251" cy="384956"/>
          </a:xfrm>
          <a:prstGeom prst="rightArrowCallout">
            <a:avLst>
              <a:gd fmla="val 25000" name="adj1"/>
              <a:gd fmla="val 25000" name="adj2"/>
              <a:gd fmla="val 25000" name="adj3"/>
              <a:gd fmla="val 83106" name="adj4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Defects, fixes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6"/>
          <p:cNvGrpSpPr/>
          <p:nvPr/>
        </p:nvGrpSpPr>
        <p:grpSpPr>
          <a:xfrm>
            <a:off x="614096" y="3209072"/>
            <a:ext cx="1187107" cy="365760"/>
            <a:chOff x="614096" y="3209072"/>
            <a:chExt cx="1187107" cy="365760"/>
          </a:xfrm>
        </p:grpSpPr>
        <p:pic>
          <p:nvPicPr>
            <p:cNvPr descr="Periodic Graph outline" id="271" name="Google Shape;271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435443" y="320907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ecurity camera outline" id="272" name="Google Shape;272;p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24769" y="320907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ailbox outline" id="273" name="Google Shape;273;p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14096" y="320907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6"/>
          <p:cNvSpPr/>
          <p:nvPr/>
        </p:nvSpPr>
        <p:spPr>
          <a:xfrm rot="10800000">
            <a:off x="1772507" y="3322687"/>
            <a:ext cx="617338" cy="90936"/>
          </a:xfrm>
          <a:custGeom>
            <a:rect b="b" l="l" r="r" t="t"/>
            <a:pathLst>
              <a:path extrusionOk="0" fill="none" h="90936" w="617338">
                <a:moveTo>
                  <a:pt x="0" y="22734"/>
                </a:moveTo>
                <a:cubicBezTo>
                  <a:pt x="228573" y="-45758"/>
                  <a:pt x="299033" y="23539"/>
                  <a:pt x="571870" y="22734"/>
                </a:cubicBezTo>
                <a:cubicBezTo>
                  <a:pt x="570439" y="14068"/>
                  <a:pt x="574536" y="8374"/>
                  <a:pt x="571870" y="0"/>
                </a:cubicBezTo>
                <a:cubicBezTo>
                  <a:pt x="591633" y="17518"/>
                  <a:pt x="601740" y="34991"/>
                  <a:pt x="617338" y="45468"/>
                </a:cubicBezTo>
                <a:cubicBezTo>
                  <a:pt x="612530" y="59285"/>
                  <a:pt x="581930" y="79396"/>
                  <a:pt x="571870" y="90936"/>
                </a:cubicBezTo>
                <a:cubicBezTo>
                  <a:pt x="571714" y="83767"/>
                  <a:pt x="572570" y="75265"/>
                  <a:pt x="571870" y="68202"/>
                </a:cubicBezTo>
                <a:cubicBezTo>
                  <a:pt x="428884" y="78457"/>
                  <a:pt x="174584" y="8932"/>
                  <a:pt x="0" y="68202"/>
                </a:cubicBezTo>
                <a:cubicBezTo>
                  <a:pt x="-422" y="46892"/>
                  <a:pt x="5166" y="39247"/>
                  <a:pt x="0" y="22734"/>
                </a:cubicBezTo>
                <a:close/>
              </a:path>
              <a:path extrusionOk="0" h="90936" w="617338">
                <a:moveTo>
                  <a:pt x="0" y="22734"/>
                </a:moveTo>
                <a:cubicBezTo>
                  <a:pt x="264155" y="-32523"/>
                  <a:pt x="287601" y="83433"/>
                  <a:pt x="571870" y="22734"/>
                </a:cubicBezTo>
                <a:cubicBezTo>
                  <a:pt x="571524" y="16387"/>
                  <a:pt x="572494" y="10620"/>
                  <a:pt x="571870" y="0"/>
                </a:cubicBezTo>
                <a:cubicBezTo>
                  <a:pt x="590060" y="12478"/>
                  <a:pt x="591704" y="28966"/>
                  <a:pt x="617338" y="45468"/>
                </a:cubicBezTo>
                <a:cubicBezTo>
                  <a:pt x="597899" y="68289"/>
                  <a:pt x="586011" y="66397"/>
                  <a:pt x="571870" y="90936"/>
                </a:cubicBezTo>
                <a:cubicBezTo>
                  <a:pt x="569975" y="81310"/>
                  <a:pt x="573258" y="75232"/>
                  <a:pt x="571870" y="68202"/>
                </a:cubicBezTo>
                <a:cubicBezTo>
                  <a:pt x="383991" y="121029"/>
                  <a:pt x="122198" y="14467"/>
                  <a:pt x="0" y="68202"/>
                </a:cubicBezTo>
                <a:cubicBezTo>
                  <a:pt x="-4811" y="54035"/>
                  <a:pt x="4289" y="39533"/>
                  <a:pt x="0" y="22734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373744" y="2734346"/>
            <a:ext cx="1130046" cy="476726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Deploy, monitor, telemetry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6"/>
          <p:cNvGrpSpPr/>
          <p:nvPr/>
        </p:nvGrpSpPr>
        <p:grpSpPr>
          <a:xfrm>
            <a:off x="476589" y="2003082"/>
            <a:ext cx="1491858" cy="365760"/>
            <a:chOff x="476589" y="2003082"/>
            <a:chExt cx="1491858" cy="365760"/>
          </a:xfrm>
        </p:grpSpPr>
        <p:pic>
          <p:nvPicPr>
            <p:cNvPr descr="Building Brick Wall outline" id="277" name="Google Shape;277;p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602687" y="200308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ug under magnifying glass outline" id="278" name="Google Shape;278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227321" y="200308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ew outline" id="279" name="Google Shape;279;p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51955" y="200308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all center outline" id="280" name="Google Shape;280;p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76589" y="2003082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6"/>
          <p:cNvSpPr/>
          <p:nvPr/>
        </p:nvSpPr>
        <p:spPr>
          <a:xfrm rot="10800000">
            <a:off x="2049228" y="2169811"/>
            <a:ext cx="617338" cy="90936"/>
          </a:xfrm>
          <a:custGeom>
            <a:rect b="b" l="l" r="r" t="t"/>
            <a:pathLst>
              <a:path extrusionOk="0" fill="none" h="90936" w="617338">
                <a:moveTo>
                  <a:pt x="0" y="22734"/>
                </a:moveTo>
                <a:cubicBezTo>
                  <a:pt x="228573" y="-45758"/>
                  <a:pt x="299033" y="23539"/>
                  <a:pt x="571870" y="22734"/>
                </a:cubicBezTo>
                <a:cubicBezTo>
                  <a:pt x="570439" y="14068"/>
                  <a:pt x="574536" y="8374"/>
                  <a:pt x="571870" y="0"/>
                </a:cubicBezTo>
                <a:cubicBezTo>
                  <a:pt x="591633" y="17518"/>
                  <a:pt x="601740" y="34991"/>
                  <a:pt x="617338" y="45468"/>
                </a:cubicBezTo>
                <a:cubicBezTo>
                  <a:pt x="612530" y="59285"/>
                  <a:pt x="581930" y="79396"/>
                  <a:pt x="571870" y="90936"/>
                </a:cubicBezTo>
                <a:cubicBezTo>
                  <a:pt x="571714" y="83767"/>
                  <a:pt x="572570" y="75265"/>
                  <a:pt x="571870" y="68202"/>
                </a:cubicBezTo>
                <a:cubicBezTo>
                  <a:pt x="428884" y="78457"/>
                  <a:pt x="174584" y="8932"/>
                  <a:pt x="0" y="68202"/>
                </a:cubicBezTo>
                <a:cubicBezTo>
                  <a:pt x="-422" y="46892"/>
                  <a:pt x="5166" y="39247"/>
                  <a:pt x="0" y="22734"/>
                </a:cubicBezTo>
                <a:close/>
              </a:path>
              <a:path extrusionOk="0" h="90936" w="617338">
                <a:moveTo>
                  <a:pt x="0" y="22734"/>
                </a:moveTo>
                <a:cubicBezTo>
                  <a:pt x="264155" y="-32523"/>
                  <a:pt x="287601" y="83433"/>
                  <a:pt x="571870" y="22734"/>
                </a:cubicBezTo>
                <a:cubicBezTo>
                  <a:pt x="571524" y="16387"/>
                  <a:pt x="572494" y="10620"/>
                  <a:pt x="571870" y="0"/>
                </a:cubicBezTo>
                <a:cubicBezTo>
                  <a:pt x="590060" y="12478"/>
                  <a:pt x="591704" y="28966"/>
                  <a:pt x="617338" y="45468"/>
                </a:cubicBezTo>
                <a:cubicBezTo>
                  <a:pt x="597899" y="68289"/>
                  <a:pt x="586011" y="66397"/>
                  <a:pt x="571870" y="90936"/>
                </a:cubicBezTo>
                <a:cubicBezTo>
                  <a:pt x="569975" y="81310"/>
                  <a:pt x="573258" y="75232"/>
                  <a:pt x="571870" y="68202"/>
                </a:cubicBezTo>
                <a:cubicBezTo>
                  <a:pt x="383991" y="121029"/>
                  <a:pt x="122198" y="14467"/>
                  <a:pt x="0" y="68202"/>
                </a:cubicBezTo>
                <a:cubicBezTo>
                  <a:pt x="-4811" y="54035"/>
                  <a:pt x="4289" y="39533"/>
                  <a:pt x="0" y="22734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398167" y="1341620"/>
            <a:ext cx="1130046" cy="680293"/>
          </a:xfrm>
          <a:prstGeom prst="downArrowCallout">
            <a:avLst>
              <a:gd fmla="val 25000" name="adj1"/>
              <a:gd fmla="val 1979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Support, update, bugfix, enhance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6"/>
          <p:cNvGrpSpPr/>
          <p:nvPr/>
        </p:nvGrpSpPr>
        <p:grpSpPr>
          <a:xfrm>
            <a:off x="5250873" y="1201415"/>
            <a:ext cx="1621758" cy="365760"/>
            <a:chOff x="5250873" y="1201415"/>
            <a:chExt cx="1621758" cy="365760"/>
          </a:xfrm>
        </p:grpSpPr>
        <p:pic>
          <p:nvPicPr>
            <p:cNvPr descr="Gantt Chart outline" id="284" name="Google Shape;284;p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088205" y="120141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topwatch with solid fill" id="285" name="Google Shape;285;p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669539" y="120141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ins outline" id="286" name="Google Shape;286;p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250873" y="120141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sers outline" id="287" name="Google Shape;287;p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506871" y="1201415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8" name="Google Shape;288;p6"/>
          <p:cNvCxnSpPr/>
          <p:nvPr/>
        </p:nvCxnSpPr>
        <p:spPr>
          <a:xfrm rot="-5400000">
            <a:off x="4041204" y="3040350"/>
            <a:ext cx="1323300" cy="386400"/>
          </a:xfrm>
          <a:prstGeom prst="curvedConnector3">
            <a:avLst>
              <a:gd fmla="val 95710" name="adj1"/>
            </a:avLst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6"/>
          <p:cNvCxnSpPr/>
          <p:nvPr/>
        </p:nvCxnSpPr>
        <p:spPr>
          <a:xfrm rot="-5400000">
            <a:off x="4443390" y="3349951"/>
            <a:ext cx="632100" cy="458400"/>
          </a:xfrm>
          <a:prstGeom prst="curvedConnector3">
            <a:avLst>
              <a:gd fmla="val 118349" name="adj1"/>
            </a:avLst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6"/>
          <p:cNvCxnSpPr/>
          <p:nvPr/>
        </p:nvCxnSpPr>
        <p:spPr>
          <a:xfrm>
            <a:off x="3693318" y="3895200"/>
            <a:ext cx="678000" cy="1080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6"/>
          <p:cNvCxnSpPr/>
          <p:nvPr/>
        </p:nvCxnSpPr>
        <p:spPr>
          <a:xfrm rot="-5400000">
            <a:off x="3427932" y="2613600"/>
            <a:ext cx="1526400" cy="1036800"/>
          </a:xfrm>
          <a:prstGeom prst="curvedConnector3">
            <a:avLst>
              <a:gd fmla="val 100942" name="adj1"/>
            </a:avLst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6"/>
          <p:cNvCxnSpPr/>
          <p:nvPr/>
        </p:nvCxnSpPr>
        <p:spPr>
          <a:xfrm flipH="1" rot="10800000">
            <a:off x="3693318" y="3263099"/>
            <a:ext cx="1230600" cy="632100"/>
          </a:xfrm>
          <a:prstGeom prst="curvedConnector3">
            <a:avLst>
              <a:gd fmla="val 3778" name="adj1"/>
            </a:avLst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6"/>
          <p:cNvCxnSpPr/>
          <p:nvPr/>
        </p:nvCxnSpPr>
        <p:spPr>
          <a:xfrm>
            <a:off x="3464609" y="2458710"/>
            <a:ext cx="1308000" cy="1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6"/>
          <p:cNvCxnSpPr/>
          <p:nvPr/>
        </p:nvCxnSpPr>
        <p:spPr>
          <a:xfrm>
            <a:off x="3464609" y="2476842"/>
            <a:ext cx="1524300" cy="93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6"/>
          <p:cNvCxnSpPr/>
          <p:nvPr/>
        </p:nvCxnSpPr>
        <p:spPr>
          <a:xfrm flipH="1" rot="-5400000">
            <a:off x="3171623" y="2785149"/>
            <a:ext cx="1492500" cy="90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6"/>
          <p:cNvCxnSpPr/>
          <p:nvPr/>
        </p:nvCxnSpPr>
        <p:spPr>
          <a:xfrm rot="5400000">
            <a:off x="2793844" y="3163330"/>
            <a:ext cx="1305300" cy="12600"/>
          </a:xfrm>
          <a:prstGeom prst="curvedConnector3">
            <a:avLst>
              <a:gd fmla="val 53311" name="adj1"/>
            </a:avLst>
          </a:prstGeom>
          <a:noFill/>
          <a:ln cap="flat" cmpd="sng" w="9525">
            <a:solidFill>
              <a:srgbClr val="EB232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"/>
          <p:cNvSpPr/>
          <p:nvPr/>
        </p:nvSpPr>
        <p:spPr>
          <a:xfrm rot="10800000">
            <a:off x="4200" y="4200"/>
            <a:ext cx="9144825" cy="114047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480586" y="339250"/>
            <a:ext cx="53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Flavors</a:t>
            </a:r>
            <a:endParaRPr b="0" i="0" sz="2600" u="none" cap="none" strike="noStrike">
              <a:solidFill>
                <a:schemeClr val="accent2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cxnSp>
        <p:nvCxnSpPr>
          <p:cNvPr id="303" name="Google Shape;303;p7"/>
          <p:cNvCxnSpPr/>
          <p:nvPr/>
        </p:nvCxnSpPr>
        <p:spPr>
          <a:xfrm rot="10800000">
            <a:off x="480575" y="817050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4" name="Google Shape;304;p7"/>
          <p:cNvPicPr preferRelativeResize="0"/>
          <p:nvPr/>
        </p:nvPicPr>
        <p:blipFill rotWithShape="1">
          <a:blip r:embed="rId3">
            <a:alphaModFix/>
          </a:blip>
          <a:srcRect b="28" l="0" r="0" t="19"/>
          <a:stretch/>
        </p:blipFill>
        <p:spPr>
          <a:xfrm>
            <a:off x="7988777" y="339250"/>
            <a:ext cx="923324" cy="3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7"/>
          <p:cNvSpPr/>
          <p:nvPr/>
        </p:nvSpPr>
        <p:spPr>
          <a:xfrm>
            <a:off x="1213500" y="2318419"/>
            <a:ext cx="1939636" cy="34051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Agile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595745" y="1458328"/>
            <a:ext cx="1939636" cy="34051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Waterfall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"/>
          <p:cNvSpPr/>
          <p:nvPr/>
        </p:nvSpPr>
        <p:spPr>
          <a:xfrm>
            <a:off x="595745" y="3174394"/>
            <a:ext cx="1939636" cy="34051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Iterative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/>
          <p:nvPr/>
        </p:nvSpPr>
        <p:spPr>
          <a:xfrm>
            <a:off x="1156775" y="4107873"/>
            <a:ext cx="1939636" cy="34051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DevOps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3504897" y="1259021"/>
            <a:ext cx="4655127" cy="616527"/>
          </a:xfrm>
          <a:custGeom>
            <a:rect b="b" l="l" r="r" t="t"/>
            <a:pathLst>
              <a:path extrusionOk="0" fill="none" h="616527" w="4655127">
                <a:moveTo>
                  <a:pt x="0" y="308264"/>
                </a:moveTo>
                <a:cubicBezTo>
                  <a:pt x="54102" y="283611"/>
                  <a:pt x="100730" y="263384"/>
                  <a:pt x="154132" y="237258"/>
                </a:cubicBezTo>
                <a:cubicBezTo>
                  <a:pt x="155468" y="246542"/>
                  <a:pt x="154611" y="261902"/>
                  <a:pt x="154132" y="265834"/>
                </a:cubicBezTo>
                <a:cubicBezTo>
                  <a:pt x="334348" y="292114"/>
                  <a:pt x="662899" y="323093"/>
                  <a:pt x="880750" y="265834"/>
                </a:cubicBezTo>
                <a:cubicBezTo>
                  <a:pt x="859013" y="198910"/>
                  <a:pt x="871907" y="80377"/>
                  <a:pt x="880750" y="0"/>
                </a:cubicBezTo>
                <a:cubicBezTo>
                  <a:pt x="2067358" y="64656"/>
                  <a:pt x="3559171" y="-17807"/>
                  <a:pt x="4655127" y="0"/>
                </a:cubicBezTo>
                <a:cubicBezTo>
                  <a:pt x="4667526" y="132737"/>
                  <a:pt x="4695698" y="392801"/>
                  <a:pt x="4655127" y="616527"/>
                </a:cubicBezTo>
                <a:cubicBezTo>
                  <a:pt x="3000764" y="602580"/>
                  <a:pt x="2710347" y="668260"/>
                  <a:pt x="880750" y="616527"/>
                </a:cubicBezTo>
                <a:cubicBezTo>
                  <a:pt x="867040" y="548756"/>
                  <a:pt x="893937" y="413097"/>
                  <a:pt x="880750" y="350693"/>
                </a:cubicBezTo>
                <a:cubicBezTo>
                  <a:pt x="647510" y="335972"/>
                  <a:pt x="271867" y="358911"/>
                  <a:pt x="154132" y="350693"/>
                </a:cubicBezTo>
                <a:cubicBezTo>
                  <a:pt x="156554" y="355246"/>
                  <a:pt x="154462" y="372427"/>
                  <a:pt x="154132" y="379269"/>
                </a:cubicBezTo>
                <a:cubicBezTo>
                  <a:pt x="105995" y="351979"/>
                  <a:pt x="36658" y="325041"/>
                  <a:pt x="0" y="308264"/>
                </a:cubicBezTo>
                <a:close/>
              </a:path>
              <a:path extrusionOk="0" h="616527" w="4655127">
                <a:moveTo>
                  <a:pt x="0" y="308264"/>
                </a:moveTo>
                <a:cubicBezTo>
                  <a:pt x="56754" y="294754"/>
                  <a:pt x="75785" y="263908"/>
                  <a:pt x="154132" y="237258"/>
                </a:cubicBezTo>
                <a:cubicBezTo>
                  <a:pt x="154918" y="248022"/>
                  <a:pt x="152550" y="254501"/>
                  <a:pt x="154132" y="265834"/>
                </a:cubicBezTo>
                <a:cubicBezTo>
                  <a:pt x="359350" y="265957"/>
                  <a:pt x="706886" y="282409"/>
                  <a:pt x="880750" y="265834"/>
                </a:cubicBezTo>
                <a:cubicBezTo>
                  <a:pt x="876061" y="179684"/>
                  <a:pt x="873534" y="57302"/>
                  <a:pt x="880750" y="0"/>
                </a:cubicBezTo>
                <a:cubicBezTo>
                  <a:pt x="1860772" y="-49533"/>
                  <a:pt x="4232081" y="-14809"/>
                  <a:pt x="4655127" y="0"/>
                </a:cubicBezTo>
                <a:cubicBezTo>
                  <a:pt x="4628249" y="109832"/>
                  <a:pt x="4705784" y="422379"/>
                  <a:pt x="4655127" y="616527"/>
                </a:cubicBezTo>
                <a:cubicBezTo>
                  <a:pt x="3706249" y="568296"/>
                  <a:pt x="1360398" y="700982"/>
                  <a:pt x="880750" y="616527"/>
                </a:cubicBezTo>
                <a:cubicBezTo>
                  <a:pt x="885842" y="514204"/>
                  <a:pt x="890700" y="440836"/>
                  <a:pt x="880750" y="350693"/>
                </a:cubicBezTo>
                <a:cubicBezTo>
                  <a:pt x="561353" y="395865"/>
                  <a:pt x="462911" y="319264"/>
                  <a:pt x="154132" y="350693"/>
                </a:cubicBezTo>
                <a:cubicBezTo>
                  <a:pt x="156210" y="357878"/>
                  <a:pt x="151664" y="367241"/>
                  <a:pt x="154132" y="379269"/>
                </a:cubicBezTo>
                <a:cubicBezTo>
                  <a:pt x="93304" y="360189"/>
                  <a:pt x="60507" y="336042"/>
                  <a:pt x="0" y="308264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67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                    Liner &amp; Sequential – complete each phase before starting the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3504897" y="2180414"/>
            <a:ext cx="4655127" cy="616527"/>
          </a:xfrm>
          <a:custGeom>
            <a:rect b="b" l="l" r="r" t="t"/>
            <a:pathLst>
              <a:path extrusionOk="0" fill="none" h="616527" w="4655127">
                <a:moveTo>
                  <a:pt x="0" y="308264"/>
                </a:moveTo>
                <a:cubicBezTo>
                  <a:pt x="42532" y="296927"/>
                  <a:pt x="81856" y="267042"/>
                  <a:pt x="154132" y="237258"/>
                </a:cubicBezTo>
                <a:cubicBezTo>
                  <a:pt x="155316" y="250184"/>
                  <a:pt x="155169" y="253118"/>
                  <a:pt x="154132" y="265834"/>
                </a:cubicBezTo>
                <a:cubicBezTo>
                  <a:pt x="230397" y="260761"/>
                  <a:pt x="374317" y="263874"/>
                  <a:pt x="524707" y="265834"/>
                </a:cubicBezTo>
                <a:cubicBezTo>
                  <a:pt x="675097" y="267794"/>
                  <a:pt x="807261" y="276049"/>
                  <a:pt x="880750" y="265834"/>
                </a:cubicBezTo>
                <a:cubicBezTo>
                  <a:pt x="891933" y="166421"/>
                  <a:pt x="887711" y="111768"/>
                  <a:pt x="880750" y="0"/>
                </a:cubicBezTo>
                <a:cubicBezTo>
                  <a:pt x="1101701" y="-22628"/>
                  <a:pt x="1219868" y="32831"/>
                  <a:pt x="1547557" y="0"/>
                </a:cubicBezTo>
                <a:cubicBezTo>
                  <a:pt x="1875246" y="-32831"/>
                  <a:pt x="1894582" y="20958"/>
                  <a:pt x="2101132" y="0"/>
                </a:cubicBezTo>
                <a:cubicBezTo>
                  <a:pt x="2307682" y="-20958"/>
                  <a:pt x="2445168" y="4283"/>
                  <a:pt x="2616963" y="0"/>
                </a:cubicBezTo>
                <a:cubicBezTo>
                  <a:pt x="2788758" y="-4283"/>
                  <a:pt x="2984401" y="-15835"/>
                  <a:pt x="3132795" y="0"/>
                </a:cubicBezTo>
                <a:cubicBezTo>
                  <a:pt x="3281189" y="15835"/>
                  <a:pt x="3509691" y="19197"/>
                  <a:pt x="3799602" y="0"/>
                </a:cubicBezTo>
                <a:cubicBezTo>
                  <a:pt x="4089513" y="-19197"/>
                  <a:pt x="4291645" y="4109"/>
                  <a:pt x="4655127" y="0"/>
                </a:cubicBezTo>
                <a:cubicBezTo>
                  <a:pt x="4629136" y="232552"/>
                  <a:pt x="4640494" y="479887"/>
                  <a:pt x="4655127" y="616527"/>
                </a:cubicBezTo>
                <a:cubicBezTo>
                  <a:pt x="4421948" y="623178"/>
                  <a:pt x="4241992" y="586565"/>
                  <a:pt x="4026064" y="616527"/>
                </a:cubicBezTo>
                <a:cubicBezTo>
                  <a:pt x="3810136" y="646489"/>
                  <a:pt x="3526292" y="632712"/>
                  <a:pt x="3359258" y="616527"/>
                </a:cubicBezTo>
                <a:cubicBezTo>
                  <a:pt x="3192224" y="600342"/>
                  <a:pt x="3009671" y="602495"/>
                  <a:pt x="2767939" y="616527"/>
                </a:cubicBezTo>
                <a:cubicBezTo>
                  <a:pt x="2526207" y="630559"/>
                  <a:pt x="2426377" y="616581"/>
                  <a:pt x="2101132" y="616527"/>
                </a:cubicBezTo>
                <a:cubicBezTo>
                  <a:pt x="1775887" y="616473"/>
                  <a:pt x="1820030" y="626289"/>
                  <a:pt x="1547557" y="616527"/>
                </a:cubicBezTo>
                <a:cubicBezTo>
                  <a:pt x="1275084" y="606765"/>
                  <a:pt x="1204071" y="619493"/>
                  <a:pt x="880750" y="616527"/>
                </a:cubicBezTo>
                <a:cubicBezTo>
                  <a:pt x="879893" y="551116"/>
                  <a:pt x="876298" y="469602"/>
                  <a:pt x="880750" y="350693"/>
                </a:cubicBezTo>
                <a:cubicBezTo>
                  <a:pt x="781456" y="334047"/>
                  <a:pt x="672608" y="334139"/>
                  <a:pt x="502909" y="350693"/>
                </a:cubicBezTo>
                <a:cubicBezTo>
                  <a:pt x="333210" y="367247"/>
                  <a:pt x="294894" y="356692"/>
                  <a:pt x="154132" y="350693"/>
                </a:cubicBezTo>
                <a:cubicBezTo>
                  <a:pt x="153865" y="363481"/>
                  <a:pt x="155350" y="369434"/>
                  <a:pt x="154132" y="379269"/>
                </a:cubicBezTo>
                <a:cubicBezTo>
                  <a:pt x="108441" y="362527"/>
                  <a:pt x="60221" y="338718"/>
                  <a:pt x="0" y="308264"/>
                </a:cubicBezTo>
                <a:close/>
              </a:path>
              <a:path extrusionOk="0" h="616527" w="4655127">
                <a:moveTo>
                  <a:pt x="0" y="308264"/>
                </a:moveTo>
                <a:cubicBezTo>
                  <a:pt x="41638" y="287839"/>
                  <a:pt x="97333" y="255045"/>
                  <a:pt x="154132" y="237258"/>
                </a:cubicBezTo>
                <a:cubicBezTo>
                  <a:pt x="155408" y="249762"/>
                  <a:pt x="153607" y="253141"/>
                  <a:pt x="154132" y="265834"/>
                </a:cubicBezTo>
                <a:cubicBezTo>
                  <a:pt x="268994" y="247495"/>
                  <a:pt x="377655" y="246976"/>
                  <a:pt x="531973" y="265834"/>
                </a:cubicBezTo>
                <a:cubicBezTo>
                  <a:pt x="686291" y="284692"/>
                  <a:pt x="750870" y="279096"/>
                  <a:pt x="880750" y="265834"/>
                </a:cubicBezTo>
                <a:cubicBezTo>
                  <a:pt x="884072" y="164526"/>
                  <a:pt x="889469" y="92718"/>
                  <a:pt x="880750" y="0"/>
                </a:cubicBezTo>
                <a:cubicBezTo>
                  <a:pt x="1190535" y="-27692"/>
                  <a:pt x="1278210" y="-25443"/>
                  <a:pt x="1585300" y="0"/>
                </a:cubicBezTo>
                <a:cubicBezTo>
                  <a:pt x="1892390" y="25443"/>
                  <a:pt x="2012272" y="-6864"/>
                  <a:pt x="2138876" y="0"/>
                </a:cubicBezTo>
                <a:cubicBezTo>
                  <a:pt x="2265480" y="6864"/>
                  <a:pt x="2520912" y="-26446"/>
                  <a:pt x="2692451" y="0"/>
                </a:cubicBezTo>
                <a:cubicBezTo>
                  <a:pt x="2863990" y="26446"/>
                  <a:pt x="3185508" y="20731"/>
                  <a:pt x="3321514" y="0"/>
                </a:cubicBezTo>
                <a:cubicBezTo>
                  <a:pt x="3457520" y="-20731"/>
                  <a:pt x="3808513" y="1869"/>
                  <a:pt x="3988320" y="0"/>
                </a:cubicBezTo>
                <a:cubicBezTo>
                  <a:pt x="4168127" y="-1869"/>
                  <a:pt x="4363159" y="-30647"/>
                  <a:pt x="4655127" y="0"/>
                </a:cubicBezTo>
                <a:cubicBezTo>
                  <a:pt x="4656438" y="245478"/>
                  <a:pt x="4683823" y="445671"/>
                  <a:pt x="4655127" y="616527"/>
                </a:cubicBezTo>
                <a:cubicBezTo>
                  <a:pt x="4440803" y="612500"/>
                  <a:pt x="4346658" y="610806"/>
                  <a:pt x="4101552" y="616527"/>
                </a:cubicBezTo>
                <a:cubicBezTo>
                  <a:pt x="3856446" y="622248"/>
                  <a:pt x="3631868" y="612749"/>
                  <a:pt x="3472489" y="616527"/>
                </a:cubicBezTo>
                <a:cubicBezTo>
                  <a:pt x="3313110" y="620305"/>
                  <a:pt x="3020843" y="620049"/>
                  <a:pt x="2881170" y="616527"/>
                </a:cubicBezTo>
                <a:cubicBezTo>
                  <a:pt x="2741497" y="613005"/>
                  <a:pt x="2618183" y="596625"/>
                  <a:pt x="2365338" y="616527"/>
                </a:cubicBezTo>
                <a:cubicBezTo>
                  <a:pt x="2112493" y="636429"/>
                  <a:pt x="2039799" y="627162"/>
                  <a:pt x="1811763" y="616527"/>
                </a:cubicBezTo>
                <a:cubicBezTo>
                  <a:pt x="1583727" y="605892"/>
                  <a:pt x="1324135" y="638178"/>
                  <a:pt x="880750" y="616527"/>
                </a:cubicBezTo>
                <a:cubicBezTo>
                  <a:pt x="890823" y="494629"/>
                  <a:pt x="884438" y="452081"/>
                  <a:pt x="880750" y="350693"/>
                </a:cubicBezTo>
                <a:cubicBezTo>
                  <a:pt x="806871" y="349524"/>
                  <a:pt x="656009" y="350151"/>
                  <a:pt x="531973" y="350693"/>
                </a:cubicBezTo>
                <a:cubicBezTo>
                  <a:pt x="407937" y="351235"/>
                  <a:pt x="306534" y="345963"/>
                  <a:pt x="154132" y="350693"/>
                </a:cubicBezTo>
                <a:cubicBezTo>
                  <a:pt x="153890" y="363632"/>
                  <a:pt x="154661" y="373171"/>
                  <a:pt x="154132" y="379269"/>
                </a:cubicBezTo>
                <a:cubicBezTo>
                  <a:pt x="98384" y="355809"/>
                  <a:pt x="43156" y="336439"/>
                  <a:pt x="0" y="308264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67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             Iterative, incremental approach. Emphasizes flexibility,</a:t>
            </a:r>
            <a:endParaRPr b="0" i="0" sz="1200" u="none" cap="none" strike="noStrike">
              <a:solidFill>
                <a:schemeClr val="accent2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             customer feedback, rapid delivery and functional pieces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3504897" y="3036389"/>
            <a:ext cx="4655127" cy="616527"/>
          </a:xfrm>
          <a:custGeom>
            <a:rect b="b" l="l" r="r" t="t"/>
            <a:pathLst>
              <a:path extrusionOk="0" fill="none" h="616527" w="4655127">
                <a:moveTo>
                  <a:pt x="0" y="308264"/>
                </a:moveTo>
                <a:cubicBezTo>
                  <a:pt x="42532" y="296927"/>
                  <a:pt x="81856" y="267042"/>
                  <a:pt x="154132" y="237258"/>
                </a:cubicBezTo>
                <a:cubicBezTo>
                  <a:pt x="155316" y="250184"/>
                  <a:pt x="155169" y="253118"/>
                  <a:pt x="154132" y="265834"/>
                </a:cubicBezTo>
                <a:cubicBezTo>
                  <a:pt x="230397" y="260761"/>
                  <a:pt x="374317" y="263874"/>
                  <a:pt x="524707" y="265834"/>
                </a:cubicBezTo>
                <a:cubicBezTo>
                  <a:pt x="675097" y="267794"/>
                  <a:pt x="807261" y="276049"/>
                  <a:pt x="880750" y="265834"/>
                </a:cubicBezTo>
                <a:cubicBezTo>
                  <a:pt x="891933" y="166421"/>
                  <a:pt x="887711" y="111768"/>
                  <a:pt x="880750" y="0"/>
                </a:cubicBezTo>
                <a:cubicBezTo>
                  <a:pt x="1101701" y="-22628"/>
                  <a:pt x="1219868" y="32831"/>
                  <a:pt x="1547557" y="0"/>
                </a:cubicBezTo>
                <a:cubicBezTo>
                  <a:pt x="1875246" y="-32831"/>
                  <a:pt x="1894582" y="20958"/>
                  <a:pt x="2101132" y="0"/>
                </a:cubicBezTo>
                <a:cubicBezTo>
                  <a:pt x="2307682" y="-20958"/>
                  <a:pt x="2445168" y="4283"/>
                  <a:pt x="2616963" y="0"/>
                </a:cubicBezTo>
                <a:cubicBezTo>
                  <a:pt x="2788758" y="-4283"/>
                  <a:pt x="2984401" y="-15835"/>
                  <a:pt x="3132795" y="0"/>
                </a:cubicBezTo>
                <a:cubicBezTo>
                  <a:pt x="3281189" y="15835"/>
                  <a:pt x="3509691" y="19197"/>
                  <a:pt x="3799602" y="0"/>
                </a:cubicBezTo>
                <a:cubicBezTo>
                  <a:pt x="4089513" y="-19197"/>
                  <a:pt x="4291645" y="4109"/>
                  <a:pt x="4655127" y="0"/>
                </a:cubicBezTo>
                <a:cubicBezTo>
                  <a:pt x="4629136" y="232552"/>
                  <a:pt x="4640494" y="479887"/>
                  <a:pt x="4655127" y="616527"/>
                </a:cubicBezTo>
                <a:cubicBezTo>
                  <a:pt x="4421948" y="623178"/>
                  <a:pt x="4241992" y="586565"/>
                  <a:pt x="4026064" y="616527"/>
                </a:cubicBezTo>
                <a:cubicBezTo>
                  <a:pt x="3810136" y="646489"/>
                  <a:pt x="3526292" y="632712"/>
                  <a:pt x="3359258" y="616527"/>
                </a:cubicBezTo>
                <a:cubicBezTo>
                  <a:pt x="3192224" y="600342"/>
                  <a:pt x="3009671" y="602495"/>
                  <a:pt x="2767939" y="616527"/>
                </a:cubicBezTo>
                <a:cubicBezTo>
                  <a:pt x="2526207" y="630559"/>
                  <a:pt x="2426377" y="616581"/>
                  <a:pt x="2101132" y="616527"/>
                </a:cubicBezTo>
                <a:cubicBezTo>
                  <a:pt x="1775887" y="616473"/>
                  <a:pt x="1820030" y="626289"/>
                  <a:pt x="1547557" y="616527"/>
                </a:cubicBezTo>
                <a:cubicBezTo>
                  <a:pt x="1275084" y="606765"/>
                  <a:pt x="1204071" y="619493"/>
                  <a:pt x="880750" y="616527"/>
                </a:cubicBezTo>
                <a:cubicBezTo>
                  <a:pt x="879893" y="551116"/>
                  <a:pt x="876298" y="469602"/>
                  <a:pt x="880750" y="350693"/>
                </a:cubicBezTo>
                <a:cubicBezTo>
                  <a:pt x="781456" y="334047"/>
                  <a:pt x="672608" y="334139"/>
                  <a:pt x="502909" y="350693"/>
                </a:cubicBezTo>
                <a:cubicBezTo>
                  <a:pt x="333210" y="367247"/>
                  <a:pt x="294894" y="356692"/>
                  <a:pt x="154132" y="350693"/>
                </a:cubicBezTo>
                <a:cubicBezTo>
                  <a:pt x="153865" y="363481"/>
                  <a:pt x="155350" y="369434"/>
                  <a:pt x="154132" y="379269"/>
                </a:cubicBezTo>
                <a:cubicBezTo>
                  <a:pt x="108441" y="362527"/>
                  <a:pt x="60221" y="338718"/>
                  <a:pt x="0" y="308264"/>
                </a:cubicBezTo>
                <a:close/>
              </a:path>
              <a:path extrusionOk="0" h="616527" w="4655127">
                <a:moveTo>
                  <a:pt x="0" y="308264"/>
                </a:moveTo>
                <a:cubicBezTo>
                  <a:pt x="41638" y="287839"/>
                  <a:pt x="97333" y="255045"/>
                  <a:pt x="154132" y="237258"/>
                </a:cubicBezTo>
                <a:cubicBezTo>
                  <a:pt x="155408" y="249762"/>
                  <a:pt x="153607" y="253141"/>
                  <a:pt x="154132" y="265834"/>
                </a:cubicBezTo>
                <a:cubicBezTo>
                  <a:pt x="268994" y="247495"/>
                  <a:pt x="377655" y="246976"/>
                  <a:pt x="531973" y="265834"/>
                </a:cubicBezTo>
                <a:cubicBezTo>
                  <a:pt x="686291" y="284692"/>
                  <a:pt x="750870" y="279096"/>
                  <a:pt x="880750" y="265834"/>
                </a:cubicBezTo>
                <a:cubicBezTo>
                  <a:pt x="884072" y="164526"/>
                  <a:pt x="889469" y="92718"/>
                  <a:pt x="880750" y="0"/>
                </a:cubicBezTo>
                <a:cubicBezTo>
                  <a:pt x="1190535" y="-27692"/>
                  <a:pt x="1278210" y="-25443"/>
                  <a:pt x="1585300" y="0"/>
                </a:cubicBezTo>
                <a:cubicBezTo>
                  <a:pt x="1892390" y="25443"/>
                  <a:pt x="2012272" y="-6864"/>
                  <a:pt x="2138876" y="0"/>
                </a:cubicBezTo>
                <a:cubicBezTo>
                  <a:pt x="2265480" y="6864"/>
                  <a:pt x="2520912" y="-26446"/>
                  <a:pt x="2692451" y="0"/>
                </a:cubicBezTo>
                <a:cubicBezTo>
                  <a:pt x="2863990" y="26446"/>
                  <a:pt x="3185508" y="20731"/>
                  <a:pt x="3321514" y="0"/>
                </a:cubicBezTo>
                <a:cubicBezTo>
                  <a:pt x="3457520" y="-20731"/>
                  <a:pt x="3808513" y="1869"/>
                  <a:pt x="3988320" y="0"/>
                </a:cubicBezTo>
                <a:cubicBezTo>
                  <a:pt x="4168127" y="-1869"/>
                  <a:pt x="4363159" y="-30647"/>
                  <a:pt x="4655127" y="0"/>
                </a:cubicBezTo>
                <a:cubicBezTo>
                  <a:pt x="4656438" y="245478"/>
                  <a:pt x="4683823" y="445671"/>
                  <a:pt x="4655127" y="616527"/>
                </a:cubicBezTo>
                <a:cubicBezTo>
                  <a:pt x="4440803" y="612500"/>
                  <a:pt x="4346658" y="610806"/>
                  <a:pt x="4101552" y="616527"/>
                </a:cubicBezTo>
                <a:cubicBezTo>
                  <a:pt x="3856446" y="622248"/>
                  <a:pt x="3631868" y="612749"/>
                  <a:pt x="3472489" y="616527"/>
                </a:cubicBezTo>
                <a:cubicBezTo>
                  <a:pt x="3313110" y="620305"/>
                  <a:pt x="3020843" y="620049"/>
                  <a:pt x="2881170" y="616527"/>
                </a:cubicBezTo>
                <a:cubicBezTo>
                  <a:pt x="2741497" y="613005"/>
                  <a:pt x="2618183" y="596625"/>
                  <a:pt x="2365338" y="616527"/>
                </a:cubicBezTo>
                <a:cubicBezTo>
                  <a:pt x="2112493" y="636429"/>
                  <a:pt x="2039799" y="627162"/>
                  <a:pt x="1811763" y="616527"/>
                </a:cubicBezTo>
                <a:cubicBezTo>
                  <a:pt x="1583727" y="605892"/>
                  <a:pt x="1324135" y="638178"/>
                  <a:pt x="880750" y="616527"/>
                </a:cubicBezTo>
                <a:cubicBezTo>
                  <a:pt x="890823" y="494629"/>
                  <a:pt x="884438" y="452081"/>
                  <a:pt x="880750" y="350693"/>
                </a:cubicBezTo>
                <a:cubicBezTo>
                  <a:pt x="806871" y="349524"/>
                  <a:pt x="656009" y="350151"/>
                  <a:pt x="531973" y="350693"/>
                </a:cubicBezTo>
                <a:cubicBezTo>
                  <a:pt x="407937" y="351235"/>
                  <a:pt x="306534" y="345963"/>
                  <a:pt x="154132" y="350693"/>
                </a:cubicBezTo>
                <a:cubicBezTo>
                  <a:pt x="153890" y="363632"/>
                  <a:pt x="154661" y="373171"/>
                  <a:pt x="154132" y="379269"/>
                </a:cubicBezTo>
                <a:cubicBezTo>
                  <a:pt x="98384" y="355809"/>
                  <a:pt x="43156" y="336439"/>
                  <a:pt x="0" y="308264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67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               Start with some requirements, then test and evaluate and further define and repeat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3504897" y="3952815"/>
            <a:ext cx="4655127" cy="616527"/>
          </a:xfrm>
          <a:custGeom>
            <a:rect b="b" l="l" r="r" t="t"/>
            <a:pathLst>
              <a:path extrusionOk="0" fill="none" h="616527" w="4655127">
                <a:moveTo>
                  <a:pt x="0" y="308264"/>
                </a:moveTo>
                <a:cubicBezTo>
                  <a:pt x="75640" y="270106"/>
                  <a:pt x="106597" y="259521"/>
                  <a:pt x="154132" y="237258"/>
                </a:cubicBezTo>
                <a:cubicBezTo>
                  <a:pt x="156291" y="248660"/>
                  <a:pt x="153177" y="255935"/>
                  <a:pt x="154132" y="265834"/>
                </a:cubicBezTo>
                <a:cubicBezTo>
                  <a:pt x="275129" y="247871"/>
                  <a:pt x="370831" y="305241"/>
                  <a:pt x="531973" y="265834"/>
                </a:cubicBezTo>
                <a:cubicBezTo>
                  <a:pt x="693115" y="226427"/>
                  <a:pt x="757304" y="270884"/>
                  <a:pt x="880750" y="265834"/>
                </a:cubicBezTo>
                <a:cubicBezTo>
                  <a:pt x="874212" y="134792"/>
                  <a:pt x="897939" y="74594"/>
                  <a:pt x="880750" y="0"/>
                </a:cubicBezTo>
                <a:cubicBezTo>
                  <a:pt x="1017691" y="-2450"/>
                  <a:pt x="1134580" y="52020"/>
                  <a:pt x="1344459" y="0"/>
                </a:cubicBezTo>
                <a:cubicBezTo>
                  <a:pt x="1554338" y="-52020"/>
                  <a:pt x="1702068" y="19061"/>
                  <a:pt x="1921400" y="0"/>
                </a:cubicBezTo>
                <a:cubicBezTo>
                  <a:pt x="2140732" y="-19061"/>
                  <a:pt x="2153086" y="25508"/>
                  <a:pt x="2347365" y="0"/>
                </a:cubicBezTo>
                <a:cubicBezTo>
                  <a:pt x="2541644" y="-25508"/>
                  <a:pt x="2719121" y="17868"/>
                  <a:pt x="2886562" y="0"/>
                </a:cubicBezTo>
                <a:cubicBezTo>
                  <a:pt x="3054003" y="-17868"/>
                  <a:pt x="3168869" y="44051"/>
                  <a:pt x="3350271" y="0"/>
                </a:cubicBezTo>
                <a:cubicBezTo>
                  <a:pt x="3531673" y="-44051"/>
                  <a:pt x="3736408" y="57892"/>
                  <a:pt x="3889468" y="0"/>
                </a:cubicBezTo>
                <a:cubicBezTo>
                  <a:pt x="4042528" y="-57892"/>
                  <a:pt x="4390995" y="73365"/>
                  <a:pt x="4655127" y="0"/>
                </a:cubicBezTo>
                <a:cubicBezTo>
                  <a:pt x="4679555" y="93767"/>
                  <a:pt x="4653758" y="223430"/>
                  <a:pt x="4655127" y="308264"/>
                </a:cubicBezTo>
                <a:cubicBezTo>
                  <a:pt x="4656496" y="393098"/>
                  <a:pt x="4620660" y="523149"/>
                  <a:pt x="4655127" y="616527"/>
                </a:cubicBezTo>
                <a:cubicBezTo>
                  <a:pt x="4490098" y="630559"/>
                  <a:pt x="4354972" y="572759"/>
                  <a:pt x="4153674" y="616527"/>
                </a:cubicBezTo>
                <a:cubicBezTo>
                  <a:pt x="3952376" y="660295"/>
                  <a:pt x="3846677" y="615440"/>
                  <a:pt x="3727709" y="616527"/>
                </a:cubicBezTo>
                <a:cubicBezTo>
                  <a:pt x="3608741" y="617614"/>
                  <a:pt x="3275015" y="557337"/>
                  <a:pt x="3113024" y="616527"/>
                </a:cubicBezTo>
                <a:cubicBezTo>
                  <a:pt x="2951034" y="675717"/>
                  <a:pt x="2802427" y="573509"/>
                  <a:pt x="2573828" y="616527"/>
                </a:cubicBezTo>
                <a:cubicBezTo>
                  <a:pt x="2345229" y="659545"/>
                  <a:pt x="2204970" y="583384"/>
                  <a:pt x="1959143" y="616527"/>
                </a:cubicBezTo>
                <a:cubicBezTo>
                  <a:pt x="1713316" y="649670"/>
                  <a:pt x="1558152" y="587320"/>
                  <a:pt x="1457690" y="616527"/>
                </a:cubicBezTo>
                <a:cubicBezTo>
                  <a:pt x="1357228" y="645734"/>
                  <a:pt x="1056288" y="600530"/>
                  <a:pt x="880750" y="616527"/>
                </a:cubicBezTo>
                <a:cubicBezTo>
                  <a:pt x="871908" y="538216"/>
                  <a:pt x="884358" y="483434"/>
                  <a:pt x="880750" y="350693"/>
                </a:cubicBezTo>
                <a:cubicBezTo>
                  <a:pt x="717398" y="369796"/>
                  <a:pt x="665271" y="344997"/>
                  <a:pt x="517441" y="350693"/>
                </a:cubicBezTo>
                <a:cubicBezTo>
                  <a:pt x="369611" y="356389"/>
                  <a:pt x="330926" y="335901"/>
                  <a:pt x="154132" y="350693"/>
                </a:cubicBezTo>
                <a:cubicBezTo>
                  <a:pt x="154364" y="363910"/>
                  <a:pt x="151078" y="366849"/>
                  <a:pt x="154132" y="379269"/>
                </a:cubicBezTo>
                <a:cubicBezTo>
                  <a:pt x="81028" y="365608"/>
                  <a:pt x="65656" y="330518"/>
                  <a:pt x="0" y="308264"/>
                </a:cubicBezTo>
                <a:close/>
              </a:path>
              <a:path extrusionOk="0" h="616527" w="4655127">
                <a:moveTo>
                  <a:pt x="0" y="308264"/>
                </a:moveTo>
                <a:cubicBezTo>
                  <a:pt x="35247" y="273967"/>
                  <a:pt x="102303" y="265834"/>
                  <a:pt x="154132" y="237258"/>
                </a:cubicBezTo>
                <a:cubicBezTo>
                  <a:pt x="155122" y="249762"/>
                  <a:pt x="153321" y="253141"/>
                  <a:pt x="154132" y="265834"/>
                </a:cubicBezTo>
                <a:cubicBezTo>
                  <a:pt x="268994" y="228603"/>
                  <a:pt x="377655" y="288539"/>
                  <a:pt x="531973" y="265834"/>
                </a:cubicBezTo>
                <a:cubicBezTo>
                  <a:pt x="686291" y="243129"/>
                  <a:pt x="750870" y="289560"/>
                  <a:pt x="880750" y="265834"/>
                </a:cubicBezTo>
                <a:cubicBezTo>
                  <a:pt x="860147" y="164526"/>
                  <a:pt x="881494" y="92718"/>
                  <a:pt x="880750" y="0"/>
                </a:cubicBezTo>
                <a:cubicBezTo>
                  <a:pt x="1055962" y="-45381"/>
                  <a:pt x="1335986" y="72610"/>
                  <a:pt x="1495434" y="0"/>
                </a:cubicBezTo>
                <a:cubicBezTo>
                  <a:pt x="1654882" y="-72610"/>
                  <a:pt x="1842437" y="24381"/>
                  <a:pt x="1959143" y="0"/>
                </a:cubicBezTo>
                <a:cubicBezTo>
                  <a:pt x="2075849" y="-24381"/>
                  <a:pt x="2229207" y="7952"/>
                  <a:pt x="2422853" y="0"/>
                </a:cubicBezTo>
                <a:cubicBezTo>
                  <a:pt x="2616499" y="-7952"/>
                  <a:pt x="2738268" y="7523"/>
                  <a:pt x="2962049" y="0"/>
                </a:cubicBezTo>
                <a:cubicBezTo>
                  <a:pt x="3185830" y="-7523"/>
                  <a:pt x="3286715" y="19865"/>
                  <a:pt x="3538990" y="0"/>
                </a:cubicBezTo>
                <a:cubicBezTo>
                  <a:pt x="3791265" y="-19865"/>
                  <a:pt x="3803930" y="13311"/>
                  <a:pt x="3964955" y="0"/>
                </a:cubicBezTo>
                <a:cubicBezTo>
                  <a:pt x="4125980" y="-13311"/>
                  <a:pt x="4460307" y="28934"/>
                  <a:pt x="4655127" y="0"/>
                </a:cubicBezTo>
                <a:cubicBezTo>
                  <a:pt x="4677530" y="87400"/>
                  <a:pt x="4637633" y="197378"/>
                  <a:pt x="4655127" y="308264"/>
                </a:cubicBezTo>
                <a:cubicBezTo>
                  <a:pt x="4672621" y="419150"/>
                  <a:pt x="4626634" y="532802"/>
                  <a:pt x="4655127" y="616527"/>
                </a:cubicBezTo>
                <a:cubicBezTo>
                  <a:pt x="4383203" y="663228"/>
                  <a:pt x="4163803" y="606930"/>
                  <a:pt x="4040443" y="616527"/>
                </a:cubicBezTo>
                <a:cubicBezTo>
                  <a:pt x="3917083" y="626124"/>
                  <a:pt x="3798473" y="593842"/>
                  <a:pt x="3614477" y="616527"/>
                </a:cubicBezTo>
                <a:cubicBezTo>
                  <a:pt x="3430481" y="639212"/>
                  <a:pt x="3255474" y="578334"/>
                  <a:pt x="3150768" y="616527"/>
                </a:cubicBezTo>
                <a:cubicBezTo>
                  <a:pt x="3046062" y="654720"/>
                  <a:pt x="2813792" y="600057"/>
                  <a:pt x="2687059" y="616527"/>
                </a:cubicBezTo>
                <a:cubicBezTo>
                  <a:pt x="2560326" y="632997"/>
                  <a:pt x="2374799" y="560100"/>
                  <a:pt x="2185606" y="616527"/>
                </a:cubicBezTo>
                <a:cubicBezTo>
                  <a:pt x="1996413" y="672954"/>
                  <a:pt x="1822561" y="576446"/>
                  <a:pt x="1570922" y="616527"/>
                </a:cubicBezTo>
                <a:cubicBezTo>
                  <a:pt x="1319283" y="656608"/>
                  <a:pt x="1164468" y="562588"/>
                  <a:pt x="880750" y="616527"/>
                </a:cubicBezTo>
                <a:cubicBezTo>
                  <a:pt x="866913" y="490153"/>
                  <a:pt x="902800" y="478597"/>
                  <a:pt x="880750" y="350693"/>
                </a:cubicBezTo>
                <a:cubicBezTo>
                  <a:pt x="806454" y="372887"/>
                  <a:pt x="697615" y="313860"/>
                  <a:pt x="517441" y="350693"/>
                </a:cubicBezTo>
                <a:cubicBezTo>
                  <a:pt x="337267" y="387526"/>
                  <a:pt x="253309" y="319598"/>
                  <a:pt x="154132" y="350693"/>
                </a:cubicBezTo>
                <a:cubicBezTo>
                  <a:pt x="156532" y="357689"/>
                  <a:pt x="153845" y="373350"/>
                  <a:pt x="154132" y="379269"/>
                </a:cubicBezTo>
                <a:cubicBezTo>
                  <a:pt x="78114" y="365017"/>
                  <a:pt x="69567" y="326154"/>
                  <a:pt x="0" y="308264"/>
                </a:cubicBezTo>
                <a:close/>
              </a:path>
            </a:pathLst>
          </a:custGeom>
          <a:solidFill>
            <a:schemeClr val="accent5"/>
          </a:solidFill>
          <a:ln cap="flat" cmpd="sng" w="25400">
            <a:solidFill>
              <a:srgbClr val="67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             Dev and Ops teams work together. </a:t>
            </a:r>
            <a:endParaRPr b="0" i="0" sz="1200" u="none" cap="none" strike="noStrike">
              <a:solidFill>
                <a:schemeClr val="accent2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                Relies on continuous feedback and process improvement.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/>
          <p:nvPr/>
        </p:nvSpPr>
        <p:spPr>
          <a:xfrm rot="10800000">
            <a:off x="4200" y="4200"/>
            <a:ext cx="9144825" cy="114047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"/>
          <p:cNvSpPr txBox="1"/>
          <p:nvPr/>
        </p:nvSpPr>
        <p:spPr>
          <a:xfrm>
            <a:off x="480586" y="339250"/>
            <a:ext cx="53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Learn by example – Client Portal</a:t>
            </a:r>
            <a:endParaRPr b="0" i="0" sz="2600" u="none" cap="none" strike="noStrike">
              <a:solidFill>
                <a:schemeClr val="accent2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cxnSp>
        <p:nvCxnSpPr>
          <p:cNvPr id="319" name="Google Shape;319;p8"/>
          <p:cNvCxnSpPr/>
          <p:nvPr/>
        </p:nvCxnSpPr>
        <p:spPr>
          <a:xfrm rot="10800000">
            <a:off x="480575" y="817050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p8"/>
          <p:cNvPicPr preferRelativeResize="0"/>
          <p:nvPr/>
        </p:nvPicPr>
        <p:blipFill rotWithShape="1">
          <a:blip r:embed="rId3">
            <a:alphaModFix/>
          </a:blip>
          <a:srcRect b="28" l="0" r="0" t="19"/>
          <a:stretch/>
        </p:blipFill>
        <p:spPr>
          <a:xfrm>
            <a:off x="7988777" y="339250"/>
            <a:ext cx="923324" cy="3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8"/>
          <p:cNvSpPr/>
          <p:nvPr/>
        </p:nvSpPr>
        <p:spPr>
          <a:xfrm>
            <a:off x="2047171" y="1468582"/>
            <a:ext cx="1828800" cy="430887"/>
          </a:xfrm>
          <a:custGeom>
            <a:rect b="b" l="l" r="r" t="t"/>
            <a:pathLst>
              <a:path extrusionOk="0" fill="none" h="430887" w="1828800">
                <a:moveTo>
                  <a:pt x="0" y="215444"/>
                </a:moveTo>
                <a:cubicBezTo>
                  <a:pt x="28678" y="186721"/>
                  <a:pt x="71717" y="147405"/>
                  <a:pt x="107722" y="107722"/>
                </a:cubicBezTo>
                <a:cubicBezTo>
                  <a:pt x="105490" y="129853"/>
                  <a:pt x="108853" y="144143"/>
                  <a:pt x="107722" y="161583"/>
                </a:cubicBezTo>
                <a:cubicBezTo>
                  <a:pt x="136371" y="159595"/>
                  <a:pt x="203938" y="163469"/>
                  <a:pt x="228563" y="161583"/>
                </a:cubicBezTo>
                <a:cubicBezTo>
                  <a:pt x="228068" y="115149"/>
                  <a:pt x="231906" y="69242"/>
                  <a:pt x="228563" y="0"/>
                </a:cubicBezTo>
                <a:cubicBezTo>
                  <a:pt x="355792" y="-6184"/>
                  <a:pt x="628602" y="-20383"/>
                  <a:pt x="729971" y="0"/>
                </a:cubicBezTo>
                <a:cubicBezTo>
                  <a:pt x="831340" y="20383"/>
                  <a:pt x="1039507" y="1371"/>
                  <a:pt x="1295388" y="0"/>
                </a:cubicBezTo>
                <a:cubicBezTo>
                  <a:pt x="1551269" y="-1371"/>
                  <a:pt x="1698538" y="-18258"/>
                  <a:pt x="1828800" y="0"/>
                </a:cubicBezTo>
                <a:cubicBezTo>
                  <a:pt x="1828098" y="146410"/>
                  <a:pt x="1849668" y="278842"/>
                  <a:pt x="1828800" y="430887"/>
                </a:cubicBezTo>
                <a:cubicBezTo>
                  <a:pt x="1599427" y="453365"/>
                  <a:pt x="1489764" y="449375"/>
                  <a:pt x="1279385" y="430887"/>
                </a:cubicBezTo>
                <a:cubicBezTo>
                  <a:pt x="1069007" y="412399"/>
                  <a:pt x="1013894" y="426807"/>
                  <a:pt x="793980" y="430887"/>
                </a:cubicBezTo>
                <a:cubicBezTo>
                  <a:pt x="574067" y="434967"/>
                  <a:pt x="372588" y="431386"/>
                  <a:pt x="228563" y="430887"/>
                </a:cubicBezTo>
                <a:cubicBezTo>
                  <a:pt x="221830" y="380471"/>
                  <a:pt x="234161" y="303540"/>
                  <a:pt x="228563" y="269304"/>
                </a:cubicBezTo>
                <a:cubicBezTo>
                  <a:pt x="189938" y="264425"/>
                  <a:pt x="150631" y="267845"/>
                  <a:pt x="107722" y="269304"/>
                </a:cubicBezTo>
                <a:cubicBezTo>
                  <a:pt x="108386" y="291728"/>
                  <a:pt x="109331" y="306848"/>
                  <a:pt x="107722" y="323165"/>
                </a:cubicBezTo>
                <a:cubicBezTo>
                  <a:pt x="54577" y="272619"/>
                  <a:pt x="42708" y="260959"/>
                  <a:pt x="0" y="215444"/>
                </a:cubicBezTo>
                <a:close/>
              </a:path>
              <a:path extrusionOk="0" h="430887" w="1828800">
                <a:moveTo>
                  <a:pt x="0" y="215444"/>
                </a:moveTo>
                <a:cubicBezTo>
                  <a:pt x="52318" y="166585"/>
                  <a:pt x="72941" y="140839"/>
                  <a:pt x="107722" y="107722"/>
                </a:cubicBezTo>
                <a:cubicBezTo>
                  <a:pt x="110235" y="131734"/>
                  <a:pt x="108477" y="141491"/>
                  <a:pt x="107722" y="161583"/>
                </a:cubicBezTo>
                <a:cubicBezTo>
                  <a:pt x="162624" y="162873"/>
                  <a:pt x="199485" y="165815"/>
                  <a:pt x="228563" y="161583"/>
                </a:cubicBezTo>
                <a:cubicBezTo>
                  <a:pt x="225605" y="89726"/>
                  <a:pt x="231039" y="47722"/>
                  <a:pt x="228563" y="0"/>
                </a:cubicBezTo>
                <a:cubicBezTo>
                  <a:pt x="347985" y="7558"/>
                  <a:pt x="588064" y="-8644"/>
                  <a:pt x="729971" y="0"/>
                </a:cubicBezTo>
                <a:cubicBezTo>
                  <a:pt x="871878" y="8644"/>
                  <a:pt x="1072700" y="18200"/>
                  <a:pt x="1263383" y="0"/>
                </a:cubicBezTo>
                <a:cubicBezTo>
                  <a:pt x="1454066" y="-18200"/>
                  <a:pt x="1633762" y="-23157"/>
                  <a:pt x="1828800" y="0"/>
                </a:cubicBezTo>
                <a:cubicBezTo>
                  <a:pt x="1827594" y="197527"/>
                  <a:pt x="1848979" y="336853"/>
                  <a:pt x="1828800" y="430887"/>
                </a:cubicBezTo>
                <a:cubicBezTo>
                  <a:pt x="1647805" y="423131"/>
                  <a:pt x="1402660" y="434698"/>
                  <a:pt x="1295388" y="430887"/>
                </a:cubicBezTo>
                <a:cubicBezTo>
                  <a:pt x="1188116" y="427076"/>
                  <a:pt x="940809" y="416136"/>
                  <a:pt x="745973" y="430887"/>
                </a:cubicBezTo>
                <a:cubicBezTo>
                  <a:pt x="551137" y="445638"/>
                  <a:pt x="479485" y="421619"/>
                  <a:pt x="228563" y="430887"/>
                </a:cubicBezTo>
                <a:cubicBezTo>
                  <a:pt x="226100" y="395192"/>
                  <a:pt x="224944" y="307272"/>
                  <a:pt x="228563" y="269304"/>
                </a:cubicBezTo>
                <a:cubicBezTo>
                  <a:pt x="204144" y="270309"/>
                  <a:pt x="162120" y="271457"/>
                  <a:pt x="107722" y="269304"/>
                </a:cubicBezTo>
                <a:cubicBezTo>
                  <a:pt x="108840" y="282108"/>
                  <a:pt x="109268" y="305114"/>
                  <a:pt x="107722" y="323165"/>
                </a:cubicBezTo>
                <a:cubicBezTo>
                  <a:pt x="60718" y="282813"/>
                  <a:pt x="43486" y="259273"/>
                  <a:pt x="0" y="215444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Planning &amp; Analysis: </a:t>
            </a:r>
            <a:endParaRPr b="0" i="0" sz="1100" u="none" cap="none" strike="noStrike">
              <a:solidFill>
                <a:schemeClr val="dk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2078345" y="2698067"/>
            <a:ext cx="1766453" cy="276999"/>
          </a:xfrm>
          <a:custGeom>
            <a:rect b="b" l="l" r="r" t="t"/>
            <a:pathLst>
              <a:path extrusionOk="0" fill="none" h="276999" w="1766453">
                <a:moveTo>
                  <a:pt x="0" y="138500"/>
                </a:moveTo>
                <a:cubicBezTo>
                  <a:pt x="28336" y="113063"/>
                  <a:pt x="53740" y="81842"/>
                  <a:pt x="69250" y="69250"/>
                </a:cubicBezTo>
                <a:cubicBezTo>
                  <a:pt x="68638" y="85626"/>
                  <a:pt x="69110" y="95670"/>
                  <a:pt x="69250" y="103875"/>
                </a:cubicBezTo>
                <a:cubicBezTo>
                  <a:pt x="132299" y="96944"/>
                  <a:pt x="167185" y="99767"/>
                  <a:pt x="220771" y="103875"/>
                </a:cubicBezTo>
                <a:cubicBezTo>
                  <a:pt x="223979" y="79910"/>
                  <a:pt x="220113" y="26864"/>
                  <a:pt x="220771" y="0"/>
                </a:cubicBezTo>
                <a:cubicBezTo>
                  <a:pt x="337979" y="3139"/>
                  <a:pt x="503720" y="11224"/>
                  <a:pt x="705085" y="0"/>
                </a:cubicBezTo>
                <a:cubicBezTo>
                  <a:pt x="906450" y="-11224"/>
                  <a:pt x="1090184" y="15573"/>
                  <a:pt x="1251226" y="0"/>
                </a:cubicBezTo>
                <a:cubicBezTo>
                  <a:pt x="1412268" y="-15573"/>
                  <a:pt x="1568458" y="-21874"/>
                  <a:pt x="1766453" y="0"/>
                </a:cubicBezTo>
                <a:cubicBezTo>
                  <a:pt x="1757732" y="123565"/>
                  <a:pt x="1758501" y="221516"/>
                  <a:pt x="1766453" y="276999"/>
                </a:cubicBezTo>
                <a:cubicBezTo>
                  <a:pt x="1641588" y="252920"/>
                  <a:pt x="1356500" y="262631"/>
                  <a:pt x="1235769" y="276999"/>
                </a:cubicBezTo>
                <a:cubicBezTo>
                  <a:pt x="1115038" y="291367"/>
                  <a:pt x="932301" y="293296"/>
                  <a:pt x="766912" y="276999"/>
                </a:cubicBezTo>
                <a:cubicBezTo>
                  <a:pt x="601523" y="260702"/>
                  <a:pt x="339424" y="265492"/>
                  <a:pt x="220771" y="276999"/>
                </a:cubicBezTo>
                <a:cubicBezTo>
                  <a:pt x="219413" y="238050"/>
                  <a:pt x="221421" y="195191"/>
                  <a:pt x="220771" y="173124"/>
                </a:cubicBezTo>
                <a:cubicBezTo>
                  <a:pt x="171789" y="171448"/>
                  <a:pt x="144670" y="178341"/>
                  <a:pt x="69250" y="173124"/>
                </a:cubicBezTo>
                <a:cubicBezTo>
                  <a:pt x="69449" y="181213"/>
                  <a:pt x="69218" y="191119"/>
                  <a:pt x="69250" y="207749"/>
                </a:cubicBezTo>
                <a:cubicBezTo>
                  <a:pt x="54727" y="191947"/>
                  <a:pt x="31217" y="169922"/>
                  <a:pt x="0" y="138500"/>
                </a:cubicBezTo>
                <a:close/>
              </a:path>
              <a:path extrusionOk="0" h="276999" w="1766453">
                <a:moveTo>
                  <a:pt x="0" y="138500"/>
                </a:moveTo>
                <a:cubicBezTo>
                  <a:pt x="21843" y="113494"/>
                  <a:pt x="52396" y="86662"/>
                  <a:pt x="69250" y="69250"/>
                </a:cubicBezTo>
                <a:cubicBezTo>
                  <a:pt x="68332" y="76652"/>
                  <a:pt x="67969" y="93602"/>
                  <a:pt x="69250" y="103875"/>
                </a:cubicBezTo>
                <a:cubicBezTo>
                  <a:pt x="126696" y="102673"/>
                  <a:pt x="152358" y="108216"/>
                  <a:pt x="220771" y="103875"/>
                </a:cubicBezTo>
                <a:cubicBezTo>
                  <a:pt x="217282" y="72474"/>
                  <a:pt x="220093" y="22090"/>
                  <a:pt x="220771" y="0"/>
                </a:cubicBezTo>
                <a:cubicBezTo>
                  <a:pt x="321097" y="23427"/>
                  <a:pt x="579486" y="531"/>
                  <a:pt x="705085" y="0"/>
                </a:cubicBezTo>
                <a:cubicBezTo>
                  <a:pt x="830684" y="-531"/>
                  <a:pt x="1048572" y="-9315"/>
                  <a:pt x="1220312" y="0"/>
                </a:cubicBezTo>
                <a:cubicBezTo>
                  <a:pt x="1392052" y="9315"/>
                  <a:pt x="1512300" y="17645"/>
                  <a:pt x="1766453" y="0"/>
                </a:cubicBezTo>
                <a:cubicBezTo>
                  <a:pt x="1774928" y="69437"/>
                  <a:pt x="1759682" y="200062"/>
                  <a:pt x="1766453" y="276999"/>
                </a:cubicBezTo>
                <a:cubicBezTo>
                  <a:pt x="1541392" y="255247"/>
                  <a:pt x="1508838" y="266156"/>
                  <a:pt x="1251226" y="276999"/>
                </a:cubicBezTo>
                <a:cubicBezTo>
                  <a:pt x="993614" y="287842"/>
                  <a:pt x="935256" y="297841"/>
                  <a:pt x="720542" y="276999"/>
                </a:cubicBezTo>
                <a:cubicBezTo>
                  <a:pt x="505828" y="256157"/>
                  <a:pt x="389241" y="278423"/>
                  <a:pt x="220771" y="276999"/>
                </a:cubicBezTo>
                <a:cubicBezTo>
                  <a:pt x="219687" y="234312"/>
                  <a:pt x="216636" y="198032"/>
                  <a:pt x="220771" y="173124"/>
                </a:cubicBezTo>
                <a:cubicBezTo>
                  <a:pt x="189872" y="179231"/>
                  <a:pt x="131216" y="178757"/>
                  <a:pt x="69250" y="173124"/>
                </a:cubicBezTo>
                <a:cubicBezTo>
                  <a:pt x="67811" y="187719"/>
                  <a:pt x="67575" y="197757"/>
                  <a:pt x="69250" y="207749"/>
                </a:cubicBezTo>
                <a:cubicBezTo>
                  <a:pt x="50370" y="195667"/>
                  <a:pt x="13977" y="154876"/>
                  <a:pt x="0" y="138500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Design: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ribbon on a black background&#10;&#10;Description automatically generated" id="323" name="Google Shape;323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305" y="1134179"/>
            <a:ext cx="1588940" cy="1059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lorful logo with black background&#10;&#10;Description automatically generated" id="324" name="Google Shape;324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35" y="2558912"/>
            <a:ext cx="1192281" cy="5961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cat logo&#10;&#10;Description automatically generated" id="325" name="Google Shape;325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1642" y="3520492"/>
            <a:ext cx="950267" cy="9502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8"/>
          <p:cNvSpPr/>
          <p:nvPr/>
        </p:nvSpPr>
        <p:spPr>
          <a:xfrm>
            <a:off x="2078345" y="3857125"/>
            <a:ext cx="1766453" cy="276999"/>
          </a:xfrm>
          <a:custGeom>
            <a:rect b="b" l="l" r="r" t="t"/>
            <a:pathLst>
              <a:path extrusionOk="0" fill="none" h="276999" w="1766453">
                <a:moveTo>
                  <a:pt x="0" y="138500"/>
                </a:moveTo>
                <a:cubicBezTo>
                  <a:pt x="28336" y="113063"/>
                  <a:pt x="53740" y="81842"/>
                  <a:pt x="69250" y="69250"/>
                </a:cubicBezTo>
                <a:cubicBezTo>
                  <a:pt x="68638" y="85626"/>
                  <a:pt x="69110" y="95670"/>
                  <a:pt x="69250" y="103875"/>
                </a:cubicBezTo>
                <a:cubicBezTo>
                  <a:pt x="132299" y="96944"/>
                  <a:pt x="167185" y="99767"/>
                  <a:pt x="220771" y="103875"/>
                </a:cubicBezTo>
                <a:cubicBezTo>
                  <a:pt x="223979" y="79910"/>
                  <a:pt x="220113" y="26864"/>
                  <a:pt x="220771" y="0"/>
                </a:cubicBezTo>
                <a:cubicBezTo>
                  <a:pt x="337979" y="3139"/>
                  <a:pt x="503720" y="11224"/>
                  <a:pt x="705085" y="0"/>
                </a:cubicBezTo>
                <a:cubicBezTo>
                  <a:pt x="906450" y="-11224"/>
                  <a:pt x="1090184" y="15573"/>
                  <a:pt x="1251226" y="0"/>
                </a:cubicBezTo>
                <a:cubicBezTo>
                  <a:pt x="1412268" y="-15573"/>
                  <a:pt x="1568458" y="-21874"/>
                  <a:pt x="1766453" y="0"/>
                </a:cubicBezTo>
                <a:cubicBezTo>
                  <a:pt x="1757732" y="123565"/>
                  <a:pt x="1758501" y="221516"/>
                  <a:pt x="1766453" y="276999"/>
                </a:cubicBezTo>
                <a:cubicBezTo>
                  <a:pt x="1641588" y="252920"/>
                  <a:pt x="1356500" y="262631"/>
                  <a:pt x="1235769" y="276999"/>
                </a:cubicBezTo>
                <a:cubicBezTo>
                  <a:pt x="1115038" y="291367"/>
                  <a:pt x="932301" y="293296"/>
                  <a:pt x="766912" y="276999"/>
                </a:cubicBezTo>
                <a:cubicBezTo>
                  <a:pt x="601523" y="260702"/>
                  <a:pt x="339424" y="265492"/>
                  <a:pt x="220771" y="276999"/>
                </a:cubicBezTo>
                <a:cubicBezTo>
                  <a:pt x="219413" y="238050"/>
                  <a:pt x="221421" y="195191"/>
                  <a:pt x="220771" y="173124"/>
                </a:cubicBezTo>
                <a:cubicBezTo>
                  <a:pt x="171789" y="171448"/>
                  <a:pt x="144670" y="178341"/>
                  <a:pt x="69250" y="173124"/>
                </a:cubicBezTo>
                <a:cubicBezTo>
                  <a:pt x="69449" y="181213"/>
                  <a:pt x="69218" y="191119"/>
                  <a:pt x="69250" y="207749"/>
                </a:cubicBezTo>
                <a:cubicBezTo>
                  <a:pt x="54727" y="191947"/>
                  <a:pt x="31217" y="169922"/>
                  <a:pt x="0" y="138500"/>
                </a:cubicBezTo>
                <a:close/>
              </a:path>
              <a:path extrusionOk="0" h="276999" w="1766453">
                <a:moveTo>
                  <a:pt x="0" y="138500"/>
                </a:moveTo>
                <a:cubicBezTo>
                  <a:pt x="21843" y="113494"/>
                  <a:pt x="52396" y="86662"/>
                  <a:pt x="69250" y="69250"/>
                </a:cubicBezTo>
                <a:cubicBezTo>
                  <a:pt x="68332" y="76652"/>
                  <a:pt x="67969" y="93602"/>
                  <a:pt x="69250" y="103875"/>
                </a:cubicBezTo>
                <a:cubicBezTo>
                  <a:pt x="126696" y="102673"/>
                  <a:pt x="152358" y="108216"/>
                  <a:pt x="220771" y="103875"/>
                </a:cubicBezTo>
                <a:cubicBezTo>
                  <a:pt x="217282" y="72474"/>
                  <a:pt x="220093" y="22090"/>
                  <a:pt x="220771" y="0"/>
                </a:cubicBezTo>
                <a:cubicBezTo>
                  <a:pt x="321097" y="23427"/>
                  <a:pt x="579486" y="531"/>
                  <a:pt x="705085" y="0"/>
                </a:cubicBezTo>
                <a:cubicBezTo>
                  <a:pt x="830684" y="-531"/>
                  <a:pt x="1048572" y="-9315"/>
                  <a:pt x="1220312" y="0"/>
                </a:cubicBezTo>
                <a:cubicBezTo>
                  <a:pt x="1392052" y="9315"/>
                  <a:pt x="1512300" y="17645"/>
                  <a:pt x="1766453" y="0"/>
                </a:cubicBezTo>
                <a:cubicBezTo>
                  <a:pt x="1774928" y="69437"/>
                  <a:pt x="1759682" y="200062"/>
                  <a:pt x="1766453" y="276999"/>
                </a:cubicBezTo>
                <a:cubicBezTo>
                  <a:pt x="1541392" y="255247"/>
                  <a:pt x="1508838" y="266156"/>
                  <a:pt x="1251226" y="276999"/>
                </a:cubicBezTo>
                <a:cubicBezTo>
                  <a:pt x="993614" y="287842"/>
                  <a:pt x="935256" y="297841"/>
                  <a:pt x="720542" y="276999"/>
                </a:cubicBezTo>
                <a:cubicBezTo>
                  <a:pt x="505828" y="256157"/>
                  <a:pt x="389241" y="278423"/>
                  <a:pt x="220771" y="276999"/>
                </a:cubicBezTo>
                <a:cubicBezTo>
                  <a:pt x="219687" y="234312"/>
                  <a:pt x="216636" y="198032"/>
                  <a:pt x="220771" y="173124"/>
                </a:cubicBezTo>
                <a:cubicBezTo>
                  <a:pt x="189872" y="179231"/>
                  <a:pt x="131216" y="178757"/>
                  <a:pt x="69250" y="173124"/>
                </a:cubicBezTo>
                <a:cubicBezTo>
                  <a:pt x="67811" y="187719"/>
                  <a:pt x="67575" y="197757"/>
                  <a:pt x="69250" y="207749"/>
                </a:cubicBezTo>
                <a:cubicBezTo>
                  <a:pt x="50370" y="195667"/>
                  <a:pt x="13977" y="154876"/>
                  <a:pt x="0" y="138500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een and white logo&#10;&#10;Description automatically generated" id="327" name="Google Shape;327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88656" y="1357010"/>
            <a:ext cx="1296508" cy="52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8"/>
          <p:cNvSpPr/>
          <p:nvPr/>
        </p:nvSpPr>
        <p:spPr>
          <a:xfrm>
            <a:off x="6186921" y="1405822"/>
            <a:ext cx="1828800" cy="261610"/>
          </a:xfrm>
          <a:custGeom>
            <a:rect b="b" l="l" r="r" t="t"/>
            <a:pathLst>
              <a:path extrusionOk="0" fill="none" h="261610" w="1828800">
                <a:moveTo>
                  <a:pt x="0" y="130805"/>
                </a:moveTo>
                <a:cubicBezTo>
                  <a:pt x="25324" y="101256"/>
                  <a:pt x="46318" y="85984"/>
                  <a:pt x="65403" y="65403"/>
                </a:cubicBezTo>
                <a:cubicBezTo>
                  <a:pt x="65309" y="72700"/>
                  <a:pt x="65097" y="85850"/>
                  <a:pt x="65403" y="98104"/>
                </a:cubicBezTo>
                <a:cubicBezTo>
                  <a:pt x="111998" y="95545"/>
                  <a:pt x="192815" y="94970"/>
                  <a:pt x="228563" y="98104"/>
                </a:cubicBezTo>
                <a:cubicBezTo>
                  <a:pt x="227652" y="72128"/>
                  <a:pt x="229859" y="32832"/>
                  <a:pt x="228563" y="0"/>
                </a:cubicBezTo>
                <a:cubicBezTo>
                  <a:pt x="355792" y="-6184"/>
                  <a:pt x="628602" y="-20383"/>
                  <a:pt x="729971" y="0"/>
                </a:cubicBezTo>
                <a:cubicBezTo>
                  <a:pt x="831340" y="20383"/>
                  <a:pt x="1039507" y="1371"/>
                  <a:pt x="1295388" y="0"/>
                </a:cubicBezTo>
                <a:cubicBezTo>
                  <a:pt x="1551269" y="-1371"/>
                  <a:pt x="1698538" y="-18258"/>
                  <a:pt x="1828800" y="0"/>
                </a:cubicBezTo>
                <a:cubicBezTo>
                  <a:pt x="1829354" y="69556"/>
                  <a:pt x="1839740" y="208963"/>
                  <a:pt x="1828800" y="261610"/>
                </a:cubicBezTo>
                <a:cubicBezTo>
                  <a:pt x="1599427" y="284088"/>
                  <a:pt x="1489764" y="280098"/>
                  <a:pt x="1279385" y="261610"/>
                </a:cubicBezTo>
                <a:cubicBezTo>
                  <a:pt x="1069007" y="243122"/>
                  <a:pt x="1013894" y="257530"/>
                  <a:pt x="793980" y="261610"/>
                </a:cubicBezTo>
                <a:cubicBezTo>
                  <a:pt x="574067" y="265690"/>
                  <a:pt x="372588" y="262109"/>
                  <a:pt x="228563" y="261610"/>
                </a:cubicBezTo>
                <a:cubicBezTo>
                  <a:pt x="225952" y="227325"/>
                  <a:pt x="232524" y="212208"/>
                  <a:pt x="228563" y="163506"/>
                </a:cubicBezTo>
                <a:cubicBezTo>
                  <a:pt x="148273" y="170903"/>
                  <a:pt x="118906" y="157649"/>
                  <a:pt x="65403" y="163506"/>
                </a:cubicBezTo>
                <a:cubicBezTo>
                  <a:pt x="66622" y="176333"/>
                  <a:pt x="64532" y="187457"/>
                  <a:pt x="65403" y="196208"/>
                </a:cubicBezTo>
                <a:cubicBezTo>
                  <a:pt x="45942" y="178133"/>
                  <a:pt x="18968" y="146548"/>
                  <a:pt x="0" y="130805"/>
                </a:cubicBezTo>
                <a:close/>
              </a:path>
              <a:path extrusionOk="0" h="261610" w="1828800">
                <a:moveTo>
                  <a:pt x="0" y="130805"/>
                </a:moveTo>
                <a:cubicBezTo>
                  <a:pt x="26918" y="106144"/>
                  <a:pt x="30849" y="95373"/>
                  <a:pt x="65403" y="65403"/>
                </a:cubicBezTo>
                <a:cubicBezTo>
                  <a:pt x="64647" y="77352"/>
                  <a:pt x="65827" y="83508"/>
                  <a:pt x="65403" y="98104"/>
                </a:cubicBezTo>
                <a:cubicBezTo>
                  <a:pt x="114828" y="95475"/>
                  <a:pt x="165914" y="93502"/>
                  <a:pt x="228563" y="98104"/>
                </a:cubicBezTo>
                <a:cubicBezTo>
                  <a:pt x="227802" y="54507"/>
                  <a:pt x="227954" y="37142"/>
                  <a:pt x="228563" y="0"/>
                </a:cubicBezTo>
                <a:cubicBezTo>
                  <a:pt x="347985" y="7558"/>
                  <a:pt x="588064" y="-8644"/>
                  <a:pt x="729971" y="0"/>
                </a:cubicBezTo>
                <a:cubicBezTo>
                  <a:pt x="871878" y="8644"/>
                  <a:pt x="1072700" y="18200"/>
                  <a:pt x="1263383" y="0"/>
                </a:cubicBezTo>
                <a:cubicBezTo>
                  <a:pt x="1454066" y="-18200"/>
                  <a:pt x="1633762" y="-23157"/>
                  <a:pt x="1828800" y="0"/>
                </a:cubicBezTo>
                <a:cubicBezTo>
                  <a:pt x="1830253" y="61673"/>
                  <a:pt x="1820914" y="169222"/>
                  <a:pt x="1828800" y="261610"/>
                </a:cubicBezTo>
                <a:cubicBezTo>
                  <a:pt x="1647805" y="253854"/>
                  <a:pt x="1402660" y="265421"/>
                  <a:pt x="1295388" y="261610"/>
                </a:cubicBezTo>
                <a:cubicBezTo>
                  <a:pt x="1188116" y="257799"/>
                  <a:pt x="940809" y="246859"/>
                  <a:pt x="745973" y="261610"/>
                </a:cubicBezTo>
                <a:cubicBezTo>
                  <a:pt x="551137" y="276361"/>
                  <a:pt x="479485" y="252342"/>
                  <a:pt x="228563" y="261610"/>
                </a:cubicBezTo>
                <a:cubicBezTo>
                  <a:pt x="228024" y="237808"/>
                  <a:pt x="228842" y="195992"/>
                  <a:pt x="228563" y="163506"/>
                </a:cubicBezTo>
                <a:cubicBezTo>
                  <a:pt x="159905" y="157151"/>
                  <a:pt x="141892" y="170816"/>
                  <a:pt x="65403" y="163506"/>
                </a:cubicBezTo>
                <a:cubicBezTo>
                  <a:pt x="65226" y="178259"/>
                  <a:pt x="66525" y="186374"/>
                  <a:pt x="65403" y="196208"/>
                </a:cubicBezTo>
                <a:cubicBezTo>
                  <a:pt x="50598" y="179079"/>
                  <a:pt x="16012" y="144794"/>
                  <a:pt x="0" y="13080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and white logo&#10;&#10;Description automatically generated" id="329" name="Google Shape;329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24740" y="2492507"/>
            <a:ext cx="624340" cy="62434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8"/>
          <p:cNvSpPr/>
          <p:nvPr/>
        </p:nvSpPr>
        <p:spPr>
          <a:xfrm>
            <a:off x="6186921" y="2567262"/>
            <a:ext cx="1828800" cy="261610"/>
          </a:xfrm>
          <a:custGeom>
            <a:rect b="b" l="l" r="r" t="t"/>
            <a:pathLst>
              <a:path extrusionOk="0" fill="none" h="261610" w="1828800">
                <a:moveTo>
                  <a:pt x="0" y="130805"/>
                </a:moveTo>
                <a:cubicBezTo>
                  <a:pt x="25324" y="101256"/>
                  <a:pt x="46318" y="85984"/>
                  <a:pt x="65403" y="65403"/>
                </a:cubicBezTo>
                <a:cubicBezTo>
                  <a:pt x="65309" y="72700"/>
                  <a:pt x="65097" y="85850"/>
                  <a:pt x="65403" y="98104"/>
                </a:cubicBezTo>
                <a:cubicBezTo>
                  <a:pt x="111998" y="95545"/>
                  <a:pt x="192815" y="94970"/>
                  <a:pt x="228563" y="98104"/>
                </a:cubicBezTo>
                <a:cubicBezTo>
                  <a:pt x="227652" y="72128"/>
                  <a:pt x="229859" y="32832"/>
                  <a:pt x="228563" y="0"/>
                </a:cubicBezTo>
                <a:cubicBezTo>
                  <a:pt x="355792" y="-6184"/>
                  <a:pt x="628602" y="-20383"/>
                  <a:pt x="729971" y="0"/>
                </a:cubicBezTo>
                <a:cubicBezTo>
                  <a:pt x="831340" y="20383"/>
                  <a:pt x="1039507" y="1371"/>
                  <a:pt x="1295388" y="0"/>
                </a:cubicBezTo>
                <a:cubicBezTo>
                  <a:pt x="1551269" y="-1371"/>
                  <a:pt x="1698538" y="-18258"/>
                  <a:pt x="1828800" y="0"/>
                </a:cubicBezTo>
                <a:cubicBezTo>
                  <a:pt x="1829354" y="69556"/>
                  <a:pt x="1839740" y="208963"/>
                  <a:pt x="1828800" y="261610"/>
                </a:cubicBezTo>
                <a:cubicBezTo>
                  <a:pt x="1599427" y="284088"/>
                  <a:pt x="1489764" y="280098"/>
                  <a:pt x="1279385" y="261610"/>
                </a:cubicBezTo>
                <a:cubicBezTo>
                  <a:pt x="1069007" y="243122"/>
                  <a:pt x="1013894" y="257530"/>
                  <a:pt x="793980" y="261610"/>
                </a:cubicBezTo>
                <a:cubicBezTo>
                  <a:pt x="574067" y="265690"/>
                  <a:pt x="372588" y="262109"/>
                  <a:pt x="228563" y="261610"/>
                </a:cubicBezTo>
                <a:cubicBezTo>
                  <a:pt x="225952" y="227325"/>
                  <a:pt x="232524" y="212208"/>
                  <a:pt x="228563" y="163506"/>
                </a:cubicBezTo>
                <a:cubicBezTo>
                  <a:pt x="148273" y="170903"/>
                  <a:pt x="118906" y="157649"/>
                  <a:pt x="65403" y="163506"/>
                </a:cubicBezTo>
                <a:cubicBezTo>
                  <a:pt x="66622" y="176333"/>
                  <a:pt x="64532" y="187457"/>
                  <a:pt x="65403" y="196208"/>
                </a:cubicBezTo>
                <a:cubicBezTo>
                  <a:pt x="45942" y="178133"/>
                  <a:pt x="18968" y="146548"/>
                  <a:pt x="0" y="130805"/>
                </a:cubicBezTo>
                <a:close/>
              </a:path>
              <a:path extrusionOk="0" h="261610" w="1828800">
                <a:moveTo>
                  <a:pt x="0" y="130805"/>
                </a:moveTo>
                <a:cubicBezTo>
                  <a:pt x="26918" y="106144"/>
                  <a:pt x="30849" y="95373"/>
                  <a:pt x="65403" y="65403"/>
                </a:cubicBezTo>
                <a:cubicBezTo>
                  <a:pt x="64647" y="77352"/>
                  <a:pt x="65827" y="83508"/>
                  <a:pt x="65403" y="98104"/>
                </a:cubicBezTo>
                <a:cubicBezTo>
                  <a:pt x="114828" y="95475"/>
                  <a:pt x="165914" y="93502"/>
                  <a:pt x="228563" y="98104"/>
                </a:cubicBezTo>
                <a:cubicBezTo>
                  <a:pt x="227802" y="54507"/>
                  <a:pt x="227954" y="37142"/>
                  <a:pt x="228563" y="0"/>
                </a:cubicBezTo>
                <a:cubicBezTo>
                  <a:pt x="347985" y="7558"/>
                  <a:pt x="588064" y="-8644"/>
                  <a:pt x="729971" y="0"/>
                </a:cubicBezTo>
                <a:cubicBezTo>
                  <a:pt x="871878" y="8644"/>
                  <a:pt x="1072700" y="18200"/>
                  <a:pt x="1263383" y="0"/>
                </a:cubicBezTo>
                <a:cubicBezTo>
                  <a:pt x="1454066" y="-18200"/>
                  <a:pt x="1633762" y="-23157"/>
                  <a:pt x="1828800" y="0"/>
                </a:cubicBezTo>
                <a:cubicBezTo>
                  <a:pt x="1830253" y="61673"/>
                  <a:pt x="1820914" y="169222"/>
                  <a:pt x="1828800" y="261610"/>
                </a:cubicBezTo>
                <a:cubicBezTo>
                  <a:pt x="1647805" y="253854"/>
                  <a:pt x="1402660" y="265421"/>
                  <a:pt x="1295388" y="261610"/>
                </a:cubicBezTo>
                <a:cubicBezTo>
                  <a:pt x="1188116" y="257799"/>
                  <a:pt x="940809" y="246859"/>
                  <a:pt x="745973" y="261610"/>
                </a:cubicBezTo>
                <a:cubicBezTo>
                  <a:pt x="551137" y="276361"/>
                  <a:pt x="479485" y="252342"/>
                  <a:pt x="228563" y="261610"/>
                </a:cubicBezTo>
                <a:cubicBezTo>
                  <a:pt x="228024" y="237808"/>
                  <a:pt x="228842" y="195992"/>
                  <a:pt x="228563" y="163506"/>
                </a:cubicBezTo>
                <a:cubicBezTo>
                  <a:pt x="159905" y="157151"/>
                  <a:pt x="141892" y="170816"/>
                  <a:pt x="65403" y="163506"/>
                </a:cubicBezTo>
                <a:cubicBezTo>
                  <a:pt x="65226" y="178259"/>
                  <a:pt x="66525" y="186374"/>
                  <a:pt x="65403" y="196208"/>
                </a:cubicBezTo>
                <a:cubicBezTo>
                  <a:pt x="50598" y="179079"/>
                  <a:pt x="16012" y="144794"/>
                  <a:pt x="0" y="13080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yellow background with black text&#10;&#10;Description automatically generated" id="331" name="Google Shape;331;p8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68851" y="3489066"/>
            <a:ext cx="736118" cy="73611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8"/>
          <p:cNvSpPr/>
          <p:nvPr/>
        </p:nvSpPr>
        <p:spPr>
          <a:xfrm>
            <a:off x="6186921" y="3734014"/>
            <a:ext cx="1828800" cy="261610"/>
          </a:xfrm>
          <a:custGeom>
            <a:rect b="b" l="l" r="r" t="t"/>
            <a:pathLst>
              <a:path extrusionOk="0" fill="none" h="261610" w="1828800">
                <a:moveTo>
                  <a:pt x="0" y="130805"/>
                </a:moveTo>
                <a:cubicBezTo>
                  <a:pt x="25324" y="101256"/>
                  <a:pt x="46318" y="85984"/>
                  <a:pt x="65403" y="65403"/>
                </a:cubicBezTo>
                <a:cubicBezTo>
                  <a:pt x="65309" y="72700"/>
                  <a:pt x="65097" y="85850"/>
                  <a:pt x="65403" y="98104"/>
                </a:cubicBezTo>
                <a:cubicBezTo>
                  <a:pt x="111998" y="95545"/>
                  <a:pt x="192815" y="94970"/>
                  <a:pt x="228563" y="98104"/>
                </a:cubicBezTo>
                <a:cubicBezTo>
                  <a:pt x="227652" y="72128"/>
                  <a:pt x="229859" y="32832"/>
                  <a:pt x="228563" y="0"/>
                </a:cubicBezTo>
                <a:cubicBezTo>
                  <a:pt x="355792" y="-6184"/>
                  <a:pt x="628602" y="-20383"/>
                  <a:pt x="729971" y="0"/>
                </a:cubicBezTo>
                <a:cubicBezTo>
                  <a:pt x="831340" y="20383"/>
                  <a:pt x="1039507" y="1371"/>
                  <a:pt x="1295388" y="0"/>
                </a:cubicBezTo>
                <a:cubicBezTo>
                  <a:pt x="1551269" y="-1371"/>
                  <a:pt x="1698538" y="-18258"/>
                  <a:pt x="1828800" y="0"/>
                </a:cubicBezTo>
                <a:cubicBezTo>
                  <a:pt x="1829354" y="69556"/>
                  <a:pt x="1839740" y="208963"/>
                  <a:pt x="1828800" y="261610"/>
                </a:cubicBezTo>
                <a:cubicBezTo>
                  <a:pt x="1599427" y="284088"/>
                  <a:pt x="1489764" y="280098"/>
                  <a:pt x="1279385" y="261610"/>
                </a:cubicBezTo>
                <a:cubicBezTo>
                  <a:pt x="1069007" y="243122"/>
                  <a:pt x="1013894" y="257530"/>
                  <a:pt x="793980" y="261610"/>
                </a:cubicBezTo>
                <a:cubicBezTo>
                  <a:pt x="574067" y="265690"/>
                  <a:pt x="372588" y="262109"/>
                  <a:pt x="228563" y="261610"/>
                </a:cubicBezTo>
                <a:cubicBezTo>
                  <a:pt x="225952" y="227325"/>
                  <a:pt x="232524" y="212208"/>
                  <a:pt x="228563" y="163506"/>
                </a:cubicBezTo>
                <a:cubicBezTo>
                  <a:pt x="148273" y="170903"/>
                  <a:pt x="118906" y="157649"/>
                  <a:pt x="65403" y="163506"/>
                </a:cubicBezTo>
                <a:cubicBezTo>
                  <a:pt x="66622" y="176333"/>
                  <a:pt x="64532" y="187457"/>
                  <a:pt x="65403" y="196208"/>
                </a:cubicBezTo>
                <a:cubicBezTo>
                  <a:pt x="45942" y="178133"/>
                  <a:pt x="18968" y="146548"/>
                  <a:pt x="0" y="130805"/>
                </a:cubicBezTo>
                <a:close/>
              </a:path>
              <a:path extrusionOk="0" h="261610" w="1828800">
                <a:moveTo>
                  <a:pt x="0" y="130805"/>
                </a:moveTo>
                <a:cubicBezTo>
                  <a:pt x="26918" y="106144"/>
                  <a:pt x="30849" y="95373"/>
                  <a:pt x="65403" y="65403"/>
                </a:cubicBezTo>
                <a:cubicBezTo>
                  <a:pt x="64647" y="77352"/>
                  <a:pt x="65827" y="83508"/>
                  <a:pt x="65403" y="98104"/>
                </a:cubicBezTo>
                <a:cubicBezTo>
                  <a:pt x="114828" y="95475"/>
                  <a:pt x="165914" y="93502"/>
                  <a:pt x="228563" y="98104"/>
                </a:cubicBezTo>
                <a:cubicBezTo>
                  <a:pt x="227802" y="54507"/>
                  <a:pt x="227954" y="37142"/>
                  <a:pt x="228563" y="0"/>
                </a:cubicBezTo>
                <a:cubicBezTo>
                  <a:pt x="347985" y="7558"/>
                  <a:pt x="588064" y="-8644"/>
                  <a:pt x="729971" y="0"/>
                </a:cubicBezTo>
                <a:cubicBezTo>
                  <a:pt x="871878" y="8644"/>
                  <a:pt x="1072700" y="18200"/>
                  <a:pt x="1263383" y="0"/>
                </a:cubicBezTo>
                <a:cubicBezTo>
                  <a:pt x="1454066" y="-18200"/>
                  <a:pt x="1633762" y="-23157"/>
                  <a:pt x="1828800" y="0"/>
                </a:cubicBezTo>
                <a:cubicBezTo>
                  <a:pt x="1830253" y="61673"/>
                  <a:pt x="1820914" y="169222"/>
                  <a:pt x="1828800" y="261610"/>
                </a:cubicBezTo>
                <a:cubicBezTo>
                  <a:pt x="1647805" y="253854"/>
                  <a:pt x="1402660" y="265421"/>
                  <a:pt x="1295388" y="261610"/>
                </a:cubicBezTo>
                <a:cubicBezTo>
                  <a:pt x="1188116" y="257799"/>
                  <a:pt x="940809" y="246859"/>
                  <a:pt x="745973" y="261610"/>
                </a:cubicBezTo>
                <a:cubicBezTo>
                  <a:pt x="551137" y="276361"/>
                  <a:pt x="479485" y="252342"/>
                  <a:pt x="228563" y="261610"/>
                </a:cubicBezTo>
                <a:cubicBezTo>
                  <a:pt x="228024" y="237808"/>
                  <a:pt x="228842" y="195992"/>
                  <a:pt x="228563" y="163506"/>
                </a:cubicBezTo>
                <a:cubicBezTo>
                  <a:pt x="159905" y="157151"/>
                  <a:pt x="141892" y="170816"/>
                  <a:pt x="65403" y="163506"/>
                </a:cubicBezTo>
                <a:cubicBezTo>
                  <a:pt x="65226" y="178259"/>
                  <a:pt x="66525" y="186374"/>
                  <a:pt x="65403" y="196208"/>
                </a:cubicBezTo>
                <a:cubicBezTo>
                  <a:pt x="50598" y="179079"/>
                  <a:pt x="16012" y="144794"/>
                  <a:pt x="0" y="130805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      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9"/>
          <p:cNvPicPr preferRelativeResize="0"/>
          <p:nvPr/>
        </p:nvPicPr>
        <p:blipFill rotWithShape="1">
          <a:blip r:embed="rId3">
            <a:alphaModFix/>
          </a:blip>
          <a:srcRect b="28" l="0" r="0" t="19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9"/>
          <p:cNvSpPr txBox="1"/>
          <p:nvPr>
            <p:ph type="ctrTitle"/>
          </p:nvPr>
        </p:nvSpPr>
        <p:spPr>
          <a:xfrm>
            <a:off x="480325" y="2815700"/>
            <a:ext cx="2556600" cy="2772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76200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>
                <a:solidFill>
                  <a:srgbClr val="FFFFFF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Zeal IT Consultants</a:t>
            </a:r>
            <a:endParaRPr sz="1800">
              <a:solidFill>
                <a:srgbClr val="FFFFFF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339" name="Google Shape;339;p9"/>
          <p:cNvSpPr txBox="1"/>
          <p:nvPr>
            <p:ph type="ctrTitle"/>
          </p:nvPr>
        </p:nvSpPr>
        <p:spPr>
          <a:xfrm>
            <a:off x="480325" y="3136050"/>
            <a:ext cx="5593800" cy="12621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76200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100">
                <a:solidFill>
                  <a:srgbClr val="FFFFFF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Whatever you do,</a:t>
            </a:r>
            <a:endParaRPr sz="4100">
              <a:solidFill>
                <a:srgbClr val="FFFFFF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100">
                <a:solidFill>
                  <a:srgbClr val="FFFFFF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do it with Zeal.</a:t>
            </a:r>
            <a:endParaRPr sz="4100">
              <a:solidFill>
                <a:srgbClr val="FFFFFF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pic>
        <p:nvPicPr>
          <p:cNvPr id="340" name="Google Shape;3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325" y="468084"/>
            <a:ext cx="1001023" cy="3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2140" y="482376"/>
            <a:ext cx="609352" cy="31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66525" y="511393"/>
            <a:ext cx="425966" cy="25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61142" y="434787"/>
            <a:ext cx="542033" cy="4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9"/>
          <p:cNvSpPr/>
          <p:nvPr/>
        </p:nvSpPr>
        <p:spPr>
          <a:xfrm>
            <a:off x="1827875" y="278425"/>
            <a:ext cx="9000" cy="722400"/>
          </a:xfrm>
          <a:prstGeom prst="rect">
            <a:avLst/>
          </a:prstGeom>
          <a:solidFill>
            <a:srgbClr val="FFFFFF">
              <a:alpha val="2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32826" y="390799"/>
            <a:ext cx="299700" cy="4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15B6D"/>
      </a:dk2>
      <a:lt2>
        <a:srgbClr val="434C5E"/>
      </a:lt2>
      <a:accent1>
        <a:srgbClr val="ED2926"/>
      </a:accent1>
      <a:accent2>
        <a:srgbClr val="0975B6"/>
      </a:accent2>
      <a:accent3>
        <a:srgbClr val="78879C"/>
      </a:accent3>
      <a:accent4>
        <a:srgbClr val="ECEDF0"/>
      </a:accent4>
      <a:accent5>
        <a:srgbClr val="F5F7F8"/>
      </a:accent5>
      <a:accent6>
        <a:srgbClr val="09619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Oommen</dc:creator>
</cp:coreProperties>
</file>