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59" r:id="rId5"/>
    <p:sldId id="262" r:id="rId6"/>
    <p:sldId id="260" r:id="rId7"/>
    <p:sldId id="256" r:id="rId8"/>
    <p:sldId id="258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68720-4A47-4FE7-9E46-BEC9CCA30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FF873-C46A-41C5-B375-EA09B0C8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5C060-E777-487D-8103-9234BFDE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8E42D-7A50-4097-9826-BA8F46C3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8EEB9-2E0E-4F45-9616-4A9A74F6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37EC1-0B80-45A4-803B-5F1B6B03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4D2B2-F275-4F49-B2D0-31A3659B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3DEBA-BAF9-46E5-8C0E-F4E203F5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3F39D-F4F8-40A3-BE0B-0926785A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4F05A-EC8D-4861-AA3D-17EAEA9A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D4187-7C83-4102-8D85-70A5CC947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02E5C-29B6-463A-92BC-D89A8A91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0D7D6-3DA7-4A5C-A05F-11DB74B8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60759-3DBD-4354-A990-10D78C79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1EFEC-B2D5-41A5-B337-157913C1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2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F5F1E-CF40-4B0D-9A77-F53CB0CE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51A62-08C8-4562-9FDA-75A0FEEF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65964-8CD1-45DB-9BDB-43362AD0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09C21-8E58-4614-B267-2812B5ED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B7D80-B3D2-4276-A94C-3A28C213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6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4C9CE-B850-47DA-8FFE-47D3975A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7AA91-4425-4921-A521-FDBE599A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14B2B-E61D-4F97-8DF0-A996CA76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6AA32-3412-4BB4-9535-9654091D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485F4-2FDA-4D53-A012-3EED39C9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4FDF8-D1D7-4F4F-8D07-53A677B7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9C056-B715-4442-8DD2-501834D1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6BD0-1533-4A1A-8949-3A1CA4D6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F34E9-BEBB-4C1F-B734-12FCA94F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9EE76-97EA-44F7-A8C0-832C2FB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D90D8-36EA-4108-9AD7-4D649635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1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8922-44FF-43E2-85DF-5257D4C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43438-FE37-4B92-ACD3-45231751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EF702-BF65-406A-A4FA-30AEFAF3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8ED20-F4A8-42A5-B314-200D17E5C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DD6757-8C06-4DE5-ADFB-EB0B1AAF2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F3B62-F48F-4160-A494-88038FB8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5FFFE7-272E-4A1C-A0A2-15D240AB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5380D5-EAAA-4B7B-92F9-423F168F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6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A9911-6AA1-456D-A990-DEEE5A3D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92E950-F4B6-41E7-A3E8-EF7EA68B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C6CD2-757E-4780-AEBA-B52FEE99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DC07B-6D5B-4D05-97C2-1FA48F8F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5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9741C2-56AA-4621-8AB1-CAD91A9E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00CF4-2FD6-4A14-9904-B1F8DA7C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32219-D91C-40F1-A056-76F9B3BF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B13A-D38D-475E-84AF-769787C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7F53B-FFE9-46E6-B07E-1AA099ED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C93195-9DAF-48C6-A2B5-8582DAF8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2B3E-B705-4B27-80D4-0053978F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D9142-2765-442F-9661-48FE6FBF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9876D-F8ED-4C4D-AA26-E82BB06F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6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FF90-B271-48D5-8888-A7F80AAB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7DA0AF-8E64-46B2-BDB7-558B4FCC7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BE50E-FEFE-47D4-9250-D5888C16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A7578-53CA-4BC8-A351-B1CF6709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5D65B-0EC4-4B2B-A6BD-BA16235A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1259C-A467-4AC6-BE13-5A10745E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4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EFBE60-94FE-476E-B555-1351C149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2BEF7-A9D3-4A76-B522-5F79498F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088D2-CD41-4B12-991F-CBE73546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F0C5-94D6-429B-83DE-F0F7B3E17A3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3763D-3D5C-4AE0-A7BE-84B199E1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C84B1-10D1-4431-8A1B-B51E8E147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1667-4235-40E6-A5F4-E3A733EEE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4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deradicka.eu/accessing-imapsmtp-via-https-proxy/" TargetMode="External"/><Relationship Id="rId2" Type="http://schemas.openxmlformats.org/officeDocument/2006/relationships/hyperlink" Target="https://github.com/izderadicka/ptunnel/tree/master/sr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tn/gntp-sen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my-Xu/image-hyper-devops#use-external-http-proxy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my-Xu/image-hyper-devops#use-external-socks5-proxy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my-Xu/image-hyper-devops#use-external-shadowsocks-server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BBC11-C4BB-4C97-8D47-FE489316A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6" y="1122363"/>
            <a:ext cx="11011988" cy="2387600"/>
          </a:xfrm>
        </p:spPr>
        <p:txBody>
          <a:bodyPr>
            <a:normAutofit/>
          </a:bodyPr>
          <a:lstStyle/>
          <a:p>
            <a:r>
              <a:rPr lang="en-US" altLang="zh-CN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+ </a:t>
            </a:r>
            <a:r>
              <a:rPr lang="en-US" altLang="zh-CN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hubot</a:t>
            </a:r>
            <a:r>
              <a:rPr lang="en-US" altLang="zh-CN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hubot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gmail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-growl</a:t>
            </a:r>
            <a:r>
              <a:rPr lang="en-US" altLang="zh-CN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94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07684-1E60-4ACF-9544-FEA4C515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093F9-DE82-4406-835F-75BD59FE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>
                <a:hlinkClick r:id="rId2"/>
              </a:rPr>
              <a:t>ptunnel.py</a:t>
            </a:r>
            <a:endParaRPr lang="en-US" altLang="zh-CN" b="1" dirty="0"/>
          </a:p>
          <a:p>
            <a:pPr lvl="1"/>
            <a:r>
              <a:rPr lang="en-US" altLang="zh-CN" dirty="0"/>
              <a:t>ACCESSING IMAP/SMTP VIA HTTPS PROXY(</a:t>
            </a:r>
            <a:r>
              <a:rPr lang="en-US" altLang="zh-CN" i="1" dirty="0">
                <a:hlinkClick r:id="rId3"/>
              </a:rPr>
              <a:t>blog</a:t>
            </a:r>
            <a:r>
              <a:rPr lang="en-US" altLang="zh-CN" dirty="0"/>
              <a:t>)</a:t>
            </a:r>
          </a:p>
          <a:p>
            <a:r>
              <a:rPr lang="en-US" altLang="zh-CN" b="1" dirty="0" err="1"/>
              <a:t>Shadowsocks</a:t>
            </a:r>
            <a:endParaRPr lang="en-US" altLang="zh-CN" b="1" dirty="0"/>
          </a:p>
          <a:p>
            <a:pPr lvl="1"/>
            <a:r>
              <a:rPr lang="en-US" altLang="zh-CN" dirty="0" err="1"/>
              <a:t>sslocal</a:t>
            </a:r>
            <a:r>
              <a:rPr lang="en-US" altLang="zh-CN" dirty="0"/>
              <a:t> (socks5</a:t>
            </a:r>
            <a:r>
              <a:rPr lang="zh-CN" altLang="en-US" dirty="0"/>
              <a:t>代理客户端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ssserver</a:t>
            </a:r>
            <a:r>
              <a:rPr lang="en-US" altLang="zh-CN" dirty="0"/>
              <a:t> (socks5</a:t>
            </a:r>
            <a:r>
              <a:rPr lang="zh-CN" altLang="en-US" dirty="0"/>
              <a:t>代理服务端</a:t>
            </a:r>
            <a:r>
              <a:rPr lang="en-US" altLang="zh-CN" dirty="0"/>
              <a:t>)</a:t>
            </a:r>
          </a:p>
          <a:p>
            <a:r>
              <a:rPr lang="en-US" altLang="zh-CN" b="1" dirty="0" err="1"/>
              <a:t>Privoxy</a:t>
            </a:r>
            <a:endParaRPr lang="en-US" altLang="zh-CN" b="1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socks5</a:t>
            </a:r>
            <a:r>
              <a:rPr lang="zh-CN" altLang="en-US" dirty="0"/>
              <a:t>代理转成</a:t>
            </a:r>
            <a:r>
              <a:rPr lang="en-US" altLang="zh-CN" dirty="0"/>
              <a:t>http</a:t>
            </a:r>
            <a:r>
              <a:rPr lang="zh-CN" altLang="en-US" dirty="0"/>
              <a:t>代理</a:t>
            </a:r>
            <a:endParaRPr lang="en-US" altLang="zh-CN" dirty="0"/>
          </a:p>
          <a:p>
            <a:r>
              <a:rPr lang="en-US" altLang="zh-CN" b="1" dirty="0" err="1"/>
              <a:t>proxychains</a:t>
            </a:r>
            <a:r>
              <a:rPr lang="en-US" altLang="zh-CN" b="1" dirty="0"/>
              <a:t>-ng</a:t>
            </a:r>
          </a:p>
          <a:p>
            <a:pPr lvl="1"/>
            <a:r>
              <a:rPr lang="zh-CN" altLang="en-US" dirty="0"/>
              <a:t>让任意终端程序走代理</a:t>
            </a:r>
            <a:endParaRPr lang="en-US" altLang="zh-CN" dirty="0"/>
          </a:p>
          <a:p>
            <a:r>
              <a:rPr lang="en-US" altLang="zh-CN" b="1" dirty="0"/>
              <a:t>Growl</a:t>
            </a:r>
          </a:p>
          <a:p>
            <a:pPr lvl="1"/>
            <a:r>
              <a:rPr lang="zh-CN" altLang="en-US" dirty="0"/>
              <a:t>跨平台桌面通知，支持</a:t>
            </a:r>
            <a:r>
              <a:rPr lang="en-US" altLang="zh-CN" dirty="0" err="1"/>
              <a:t>MacOSX</a:t>
            </a:r>
            <a:r>
              <a:rPr lang="en-US" altLang="zh-CN" dirty="0"/>
              <a:t> ,Windows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</a:p>
          <a:p>
            <a:r>
              <a:rPr lang="en-US" altLang="zh-CN" b="1" dirty="0" err="1">
                <a:hlinkClick r:id="rId4"/>
              </a:rPr>
              <a:t>gntp</a:t>
            </a:r>
            <a:r>
              <a:rPr lang="en-US" altLang="zh-CN" b="1" dirty="0">
                <a:hlinkClick r:id="rId4"/>
              </a:rPr>
              <a:t>-send</a:t>
            </a:r>
            <a:endParaRPr lang="en-US" altLang="zh-CN" b="1" dirty="0"/>
          </a:p>
          <a:p>
            <a:pPr lvl="1"/>
            <a:r>
              <a:rPr lang="en-US" altLang="zh-CN" dirty="0"/>
              <a:t>command line program that send to growl using GNTP protocol.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29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62">
            <a:extLst>
              <a:ext uri="{FF2B5EF4-FFF2-40B4-BE49-F238E27FC236}">
                <a16:creationId xmlns:a16="http://schemas.microsoft.com/office/drawing/2014/main" id="{47A16600-9606-41A8-BF2A-E68B5552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方案一 </a:t>
            </a:r>
            <a:r>
              <a:rPr lang="en-US" altLang="zh-CN" dirty="0"/>
              <a:t>docker+</a:t>
            </a:r>
            <a:r>
              <a:rPr lang="zh-CN" altLang="en-US" dirty="0"/>
              <a:t>外部</a:t>
            </a:r>
            <a:r>
              <a:rPr lang="en-US" altLang="zh-CN" dirty="0"/>
              <a:t>http</a:t>
            </a:r>
            <a:r>
              <a:rPr lang="zh-CN" altLang="en-US" dirty="0"/>
              <a:t>代理</a:t>
            </a:r>
            <a:r>
              <a:rPr lang="en-US" altLang="zh-CN" dirty="0"/>
              <a:t>(</a:t>
            </a:r>
            <a:r>
              <a:rPr lang="en-US" altLang="zh-CN" dirty="0" err="1"/>
              <a:t>privoxy</a:t>
            </a:r>
            <a:r>
              <a:rPr lang="en-US" altLang="zh-CN" dirty="0"/>
              <a:t>)</a:t>
            </a:r>
            <a:endParaRPr lang="zh-CN" altLang="en-US" sz="1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A84596-4343-4026-9030-29927673B311}"/>
              </a:ext>
            </a:extLst>
          </p:cNvPr>
          <p:cNvSpPr txBox="1"/>
          <p:nvPr/>
        </p:nvSpPr>
        <p:spPr>
          <a:xfrm>
            <a:off x="398703" y="1336984"/>
            <a:ext cx="68018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hubot</a:t>
            </a:r>
            <a:r>
              <a:rPr lang="zh-CN" altLang="en-US" sz="1600" b="1" dirty="0"/>
              <a:t>运行环境：</a:t>
            </a:r>
            <a:r>
              <a:rPr lang="zh-CN" altLang="en-US" sz="1600" dirty="0"/>
              <a:t>本地</a:t>
            </a:r>
            <a:r>
              <a:rPr lang="en-US" altLang="zh-CN" sz="1600" dirty="0"/>
              <a:t>Linux</a:t>
            </a:r>
            <a:r>
              <a:rPr lang="zh-CN" altLang="en-US" sz="1600" dirty="0"/>
              <a:t>的</a:t>
            </a:r>
            <a:r>
              <a:rPr lang="en-US" altLang="zh-CN" sz="1600" dirty="0"/>
              <a:t>docker</a:t>
            </a:r>
            <a:r>
              <a:rPr lang="zh-CN" altLang="en-US" sz="1600" dirty="0"/>
              <a:t>容器</a:t>
            </a:r>
            <a:endParaRPr lang="en-US" altLang="zh-CN" sz="1600" b="1" dirty="0"/>
          </a:p>
          <a:p>
            <a:r>
              <a:rPr lang="zh-CN" altLang="en-US" sz="1600" b="1" dirty="0"/>
              <a:t>桌面提醒</a:t>
            </a:r>
            <a:r>
              <a:rPr lang="en-US" altLang="zh-CN" sz="1600" dirty="0"/>
              <a:t>: Growl for windows</a:t>
            </a:r>
          </a:p>
          <a:p>
            <a:r>
              <a:rPr lang="zh-CN" altLang="en-US" sz="1600" b="1" dirty="0"/>
              <a:t>代理收</a:t>
            </a:r>
            <a:r>
              <a:rPr lang="en-US" altLang="zh-CN" sz="1600" b="1" dirty="0" err="1"/>
              <a:t>gmail</a:t>
            </a:r>
            <a:r>
              <a:rPr lang="zh-CN" altLang="en-US" sz="1600" dirty="0"/>
              <a:t>：</a:t>
            </a:r>
            <a:r>
              <a:rPr lang="en-US" altLang="zh-CN" sz="1600" dirty="0"/>
              <a:t>ptunnel.py + </a:t>
            </a:r>
            <a:r>
              <a:rPr lang="en-US" altLang="zh-CN" sz="1600" dirty="0" err="1"/>
              <a:t>http_proxy</a:t>
            </a:r>
            <a:r>
              <a:rPr lang="en-US" altLang="zh-CN" sz="1600" dirty="0"/>
              <a:t>+ socks5_proxy</a:t>
            </a:r>
          </a:p>
          <a:p>
            <a:r>
              <a:rPr lang="zh-CN" altLang="en-US" sz="1600" b="1" dirty="0"/>
              <a:t>内部</a:t>
            </a:r>
            <a:r>
              <a:rPr lang="zh-CN" altLang="en-US" sz="1600" dirty="0"/>
              <a:t>：</a:t>
            </a:r>
            <a:r>
              <a:rPr lang="en-US" altLang="zh-CN" sz="1600" dirty="0"/>
              <a:t>ptunnel.py(</a:t>
            </a:r>
            <a:r>
              <a:rPr lang="en-US" altLang="zh-CN" sz="1600" dirty="0" err="1"/>
              <a:t>imap</a:t>
            </a:r>
            <a:r>
              <a:rPr lang="en-US" altLang="zh-CN" sz="1600" dirty="0"/>
              <a:t> proxy)</a:t>
            </a:r>
          </a:p>
          <a:p>
            <a:r>
              <a:rPr lang="zh-CN" altLang="en-US" sz="1600" b="1" dirty="0"/>
              <a:t>外部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http_proxy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privoxy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Steps</a:t>
            </a:r>
            <a:r>
              <a:rPr lang="en-US" altLang="zh-CN" sz="1600" dirty="0"/>
              <a:t>: </a:t>
            </a:r>
            <a:r>
              <a:rPr lang="en-US" altLang="zh-CN" sz="1400" dirty="0">
                <a:hlinkClick r:id="rId2"/>
              </a:rPr>
              <a:t>https://github.com/Jimmy-Xu/image-hyper-devops#use-external-http-proxy</a:t>
            </a:r>
            <a:r>
              <a:rPr lang="en-US" altLang="zh-CN" sz="1400" dirty="0"/>
              <a:t>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E2D071-4FD2-4D29-B668-E99575413F82}"/>
              </a:ext>
            </a:extLst>
          </p:cNvPr>
          <p:cNvSpPr/>
          <p:nvPr/>
        </p:nvSpPr>
        <p:spPr>
          <a:xfrm>
            <a:off x="7922648" y="2888451"/>
            <a:ext cx="3644900" cy="36113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CentOS7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(192.168.1.137)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D9A6CD-DC31-4303-8C35-9BBF66A7EB3F}"/>
              </a:ext>
            </a:extLst>
          </p:cNvPr>
          <p:cNvSpPr/>
          <p:nvPr/>
        </p:nvSpPr>
        <p:spPr>
          <a:xfrm>
            <a:off x="8222002" y="4286176"/>
            <a:ext cx="3053445" cy="18358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9EFA66E-88F5-4938-8344-31111812DB3D}"/>
              </a:ext>
            </a:extLst>
          </p:cNvPr>
          <p:cNvSpPr/>
          <p:nvPr/>
        </p:nvSpPr>
        <p:spPr>
          <a:xfrm>
            <a:off x="8323245" y="4394363"/>
            <a:ext cx="2795452" cy="1420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hyperhq</a:t>
            </a:r>
            <a:r>
              <a:rPr lang="en-US" altLang="zh-CN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zh-CN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hyper-devops:latest</a:t>
            </a:r>
            <a:endParaRPr lang="zh-CN" altLang="en-US" sz="12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9C4E1D-F00C-4019-92DA-16C61324AC21}"/>
              </a:ext>
            </a:extLst>
          </p:cNvPr>
          <p:cNvSpPr/>
          <p:nvPr/>
        </p:nvSpPr>
        <p:spPr>
          <a:xfrm>
            <a:off x="3916293" y="4859982"/>
            <a:ext cx="3029489" cy="11625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10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(192.168.1.23)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1CBEAB-00F9-46D4-9CE8-F1B54323D7E8}"/>
              </a:ext>
            </a:extLst>
          </p:cNvPr>
          <p:cNvSpPr/>
          <p:nvPr/>
        </p:nvSpPr>
        <p:spPr>
          <a:xfrm>
            <a:off x="4176458" y="4994958"/>
            <a:ext cx="2481943" cy="594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Growl for Windows</a:t>
            </a:r>
          </a:p>
          <a:p>
            <a:pPr algn="ctr"/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(port: 23053)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1A5110-B54F-4049-8A39-AF7275C74B69}"/>
              </a:ext>
            </a:extLst>
          </p:cNvPr>
          <p:cNvSpPr/>
          <p:nvPr/>
        </p:nvSpPr>
        <p:spPr>
          <a:xfrm>
            <a:off x="8429920" y="3730668"/>
            <a:ext cx="2442753" cy="37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privoxy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http proxy</a:t>
            </a:r>
          </a:p>
          <a:p>
            <a:pPr algn="ctr"/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(port: 8118)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32A889-F74C-40F8-BDBF-D91C4D983A84}"/>
              </a:ext>
            </a:extLst>
          </p:cNvPr>
          <p:cNvSpPr/>
          <p:nvPr/>
        </p:nvSpPr>
        <p:spPr>
          <a:xfrm>
            <a:off x="8677654" y="4504602"/>
            <a:ext cx="1947283" cy="355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ptunnel.py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E4AEA1A-8236-4481-9595-A1A6EEB949BF}"/>
              </a:ext>
            </a:extLst>
          </p:cNvPr>
          <p:cNvSpPr/>
          <p:nvPr/>
        </p:nvSpPr>
        <p:spPr>
          <a:xfrm>
            <a:off x="8677654" y="5085696"/>
            <a:ext cx="1947284" cy="37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hubot</a:t>
            </a:r>
            <a:endParaRPr lang="en-US" altLang="zh-CN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hubot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gmail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-growl)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10B66B-2407-4F5C-9E6F-B6E83346A83B}"/>
              </a:ext>
            </a:extLst>
          </p:cNvPr>
          <p:cNvSpPr/>
          <p:nvPr/>
        </p:nvSpPr>
        <p:spPr>
          <a:xfrm>
            <a:off x="8816361" y="1734594"/>
            <a:ext cx="1669870" cy="601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Gmail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B572B84-882D-4088-9A49-9B0B2E0B04A7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9651296" y="4859982"/>
            <a:ext cx="0" cy="225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E08E2D5-28E8-423D-8D65-FCD3FAF786BD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9651296" y="4104164"/>
            <a:ext cx="1" cy="40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DFC757D-4A0E-4F20-BA0F-791061E73007}"/>
              </a:ext>
            </a:extLst>
          </p:cNvPr>
          <p:cNvCxnSpPr>
            <a:cxnSpLocks/>
            <a:stCxn id="31" idx="0"/>
            <a:endCxn id="42" idx="2"/>
          </p:cNvCxnSpPr>
          <p:nvPr/>
        </p:nvCxnSpPr>
        <p:spPr>
          <a:xfrm flipV="1">
            <a:off x="9651297" y="3487346"/>
            <a:ext cx="0" cy="24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F8FF366-724B-4D61-B967-453618916858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6658401" y="5272925"/>
            <a:ext cx="2019253" cy="19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3">
            <a:extLst>
              <a:ext uri="{FF2B5EF4-FFF2-40B4-BE49-F238E27FC236}">
                <a16:creationId xmlns:a16="http://schemas.microsoft.com/office/drawing/2014/main" id="{DA693498-3C59-4AAB-A20A-3E42947D7850}"/>
              </a:ext>
            </a:extLst>
          </p:cNvPr>
          <p:cNvSpPr txBox="1"/>
          <p:nvPr/>
        </p:nvSpPr>
        <p:spPr>
          <a:xfrm>
            <a:off x="9093494" y="2521936"/>
            <a:ext cx="1537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(via proxy)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文本框 34">
            <a:extLst>
              <a:ext uri="{FF2B5EF4-FFF2-40B4-BE49-F238E27FC236}">
                <a16:creationId xmlns:a16="http://schemas.microsoft.com/office/drawing/2014/main" id="{CAA1CA2E-6D58-40C4-917D-3EBBF4657C40}"/>
              </a:ext>
            </a:extLst>
          </p:cNvPr>
          <p:cNvSpPr txBox="1"/>
          <p:nvPr/>
        </p:nvSpPr>
        <p:spPr>
          <a:xfrm>
            <a:off x="7093319" y="506130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</a:t>
            </a:r>
          </a:p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zh-CN" altLang="en-US" sz="1200" dirty="0">
                <a:latin typeface="Verdana" panose="020B0604030504040204" pitchFamily="34" charset="0"/>
                <a:cs typeface="Verdana" panose="020B0604030504040204" pitchFamily="34" charset="0"/>
              </a:rPr>
              <a:t>内网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D79547-25FD-462B-985C-03F4BE9F0CE0}"/>
              </a:ext>
            </a:extLst>
          </p:cNvPr>
          <p:cNvSpPr/>
          <p:nvPr/>
        </p:nvSpPr>
        <p:spPr>
          <a:xfrm>
            <a:off x="8429920" y="3113850"/>
            <a:ext cx="2442753" cy="3734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shadowsocks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socks5 proxy</a:t>
            </a:r>
          </a:p>
          <a:p>
            <a:pPr algn="ctr"/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sslocal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(port: 1080)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060FF68-1CC5-4BAA-88D7-8BA08A92B247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H="1" flipV="1">
            <a:off x="9651296" y="2336338"/>
            <a:ext cx="1" cy="777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2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64D7B49-1F19-47AF-9419-2E6FA44FCB6B}"/>
              </a:ext>
            </a:extLst>
          </p:cNvPr>
          <p:cNvSpPr/>
          <p:nvPr/>
        </p:nvSpPr>
        <p:spPr>
          <a:xfrm>
            <a:off x="7069174" y="3122023"/>
            <a:ext cx="3655433" cy="3611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CentOS7</a:t>
            </a:r>
            <a:r>
              <a:rPr lang="en-US" altLang="zh-CN" sz="1600" dirty="0"/>
              <a:t> (192.168.1.137)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449BDE-2B3E-4307-8F92-459FEB9DD9E3}"/>
              </a:ext>
            </a:extLst>
          </p:cNvPr>
          <p:cNvSpPr/>
          <p:nvPr/>
        </p:nvSpPr>
        <p:spPr>
          <a:xfrm>
            <a:off x="7462155" y="3849191"/>
            <a:ext cx="2896694" cy="250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docker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747CF-6019-4240-B603-3C5A55652CE8}"/>
              </a:ext>
            </a:extLst>
          </p:cNvPr>
          <p:cNvSpPr/>
          <p:nvPr/>
        </p:nvSpPr>
        <p:spPr>
          <a:xfrm>
            <a:off x="7563397" y="4001245"/>
            <a:ext cx="2680059" cy="20468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b="1" dirty="0" err="1"/>
              <a:t>hyperhq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hyper-devops:latest</a:t>
            </a:r>
            <a:endParaRPr lang="zh-CN" altLang="en-US" sz="1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E04A11-AD57-450C-90AA-82ABB5EF8F2B}"/>
              </a:ext>
            </a:extLst>
          </p:cNvPr>
          <p:cNvSpPr/>
          <p:nvPr/>
        </p:nvSpPr>
        <p:spPr>
          <a:xfrm>
            <a:off x="2564675" y="5145806"/>
            <a:ext cx="3029489" cy="1162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Windows 10 </a:t>
            </a:r>
            <a:r>
              <a:rPr lang="en-US" altLang="zh-CN" sz="1600" dirty="0"/>
              <a:t>(192.168.1.23)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E2CFB1-2E20-4F29-AC67-5F483EA57446}"/>
              </a:ext>
            </a:extLst>
          </p:cNvPr>
          <p:cNvSpPr/>
          <p:nvPr/>
        </p:nvSpPr>
        <p:spPr>
          <a:xfrm>
            <a:off x="2824840" y="5280782"/>
            <a:ext cx="2481943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Growl for Windows</a:t>
            </a:r>
          </a:p>
          <a:p>
            <a:pPr algn="ctr"/>
            <a:r>
              <a:rPr lang="en-US" altLang="zh-CN" sz="1600" dirty="0"/>
              <a:t>(Port: 23053)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9799D7-DDB0-4001-B396-28648680A133}"/>
              </a:ext>
            </a:extLst>
          </p:cNvPr>
          <p:cNvSpPr/>
          <p:nvPr/>
        </p:nvSpPr>
        <p:spPr>
          <a:xfrm>
            <a:off x="7670072" y="4238563"/>
            <a:ext cx="2442753" cy="37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Privoxy</a:t>
            </a:r>
            <a:r>
              <a:rPr lang="en-US" altLang="zh-CN" sz="1400" dirty="0"/>
              <a:t> – http proxy</a:t>
            </a:r>
          </a:p>
          <a:p>
            <a:pPr algn="ctr"/>
            <a:r>
              <a:rPr lang="en-US" altLang="zh-CN" sz="1400" dirty="0"/>
              <a:t>(Port: 8118)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EEF91D-5361-4323-93F1-1B7AC0E0F637}"/>
              </a:ext>
            </a:extLst>
          </p:cNvPr>
          <p:cNvSpPr/>
          <p:nvPr/>
        </p:nvSpPr>
        <p:spPr>
          <a:xfrm>
            <a:off x="8107679" y="4790426"/>
            <a:ext cx="1567542" cy="355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ptunnel.py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175462-5D98-444D-9DEA-582C11AE10F7}"/>
              </a:ext>
            </a:extLst>
          </p:cNvPr>
          <p:cNvSpPr/>
          <p:nvPr/>
        </p:nvSpPr>
        <p:spPr>
          <a:xfrm>
            <a:off x="8107678" y="5358457"/>
            <a:ext cx="1567543" cy="37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hubot</a:t>
            </a:r>
            <a:endParaRPr lang="en-US" altLang="zh-CN" sz="1200" b="1" dirty="0"/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hubot</a:t>
            </a:r>
            <a:r>
              <a:rPr lang="en-US" altLang="zh-CN" sz="1200" dirty="0"/>
              <a:t>-</a:t>
            </a:r>
            <a:r>
              <a:rPr lang="en-US" altLang="zh-CN" sz="1200" dirty="0" err="1"/>
              <a:t>gmail</a:t>
            </a:r>
            <a:r>
              <a:rPr lang="en-US" altLang="zh-CN" sz="1200" dirty="0"/>
              <a:t>-growl)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7A73F3-81EB-49C0-A831-5F25AB6FCBA3}"/>
              </a:ext>
            </a:extLst>
          </p:cNvPr>
          <p:cNvSpPr/>
          <p:nvPr/>
        </p:nvSpPr>
        <p:spPr>
          <a:xfrm>
            <a:off x="8056513" y="1968166"/>
            <a:ext cx="1669870" cy="601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Gmail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BCE970-07F5-4C15-A17E-562488F14A56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8891450" y="5145806"/>
            <a:ext cx="0" cy="21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DB3F94-AAC1-44BF-A991-F95A09B1941E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8891449" y="4612059"/>
            <a:ext cx="1" cy="178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B9B3242-389F-4DB1-87FC-A879C6B3220C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8891449" y="3720918"/>
            <a:ext cx="0" cy="51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095BE28-6069-464D-99D5-0CFA007ACFCB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>
            <a:off x="5306783" y="5545686"/>
            <a:ext cx="2800895" cy="3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标题 62">
            <a:extLst>
              <a:ext uri="{FF2B5EF4-FFF2-40B4-BE49-F238E27FC236}">
                <a16:creationId xmlns:a16="http://schemas.microsoft.com/office/drawing/2014/main" id="{47A16600-9606-41A8-BF2A-E68B5552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91" y="365125"/>
            <a:ext cx="10752909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方案二 </a:t>
            </a:r>
            <a:r>
              <a:rPr lang="en-US" altLang="zh-CN" dirty="0"/>
              <a:t>docker+</a:t>
            </a:r>
            <a:r>
              <a:rPr lang="zh-CN" altLang="en-US" dirty="0"/>
              <a:t>外部</a:t>
            </a:r>
            <a:r>
              <a:rPr lang="en-US" altLang="zh-CN" dirty="0"/>
              <a:t>socks5</a:t>
            </a:r>
            <a:r>
              <a:rPr lang="zh-CN" altLang="en-US" dirty="0"/>
              <a:t>代理</a:t>
            </a:r>
            <a:r>
              <a:rPr lang="en-US" altLang="zh-CN" dirty="0"/>
              <a:t>(</a:t>
            </a:r>
            <a:r>
              <a:rPr lang="en-US" altLang="zh-CN" dirty="0" err="1"/>
              <a:t>sslocal</a:t>
            </a:r>
            <a:r>
              <a:rPr lang="en-US" altLang="zh-CN" dirty="0"/>
              <a:t>)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73A186-1770-45CD-A5EA-BDE779AC0198}"/>
              </a:ext>
            </a:extLst>
          </p:cNvPr>
          <p:cNvSpPr txBox="1"/>
          <p:nvPr/>
        </p:nvSpPr>
        <p:spPr>
          <a:xfrm>
            <a:off x="8852260" y="26244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check(proxy)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F3DD0-B20A-4863-ABB4-36848A23B2D4}"/>
              </a:ext>
            </a:extLst>
          </p:cNvPr>
          <p:cNvSpPr txBox="1"/>
          <p:nvPr/>
        </p:nvSpPr>
        <p:spPr>
          <a:xfrm>
            <a:off x="5885521" y="5244674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notify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内网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A84596-4343-4026-9030-29927673B311}"/>
              </a:ext>
            </a:extLst>
          </p:cNvPr>
          <p:cNvSpPr txBox="1"/>
          <p:nvPr/>
        </p:nvSpPr>
        <p:spPr>
          <a:xfrm>
            <a:off x="465169" y="1359915"/>
            <a:ext cx="69846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hubot</a:t>
            </a:r>
            <a:r>
              <a:rPr lang="zh-CN" altLang="en-US" sz="1600" b="1" dirty="0"/>
              <a:t>运行环境：</a:t>
            </a:r>
            <a:r>
              <a:rPr lang="zh-CN" altLang="en-US" sz="1600" dirty="0"/>
              <a:t>本地</a:t>
            </a:r>
            <a:r>
              <a:rPr lang="en-US" altLang="zh-CN" sz="1600" dirty="0"/>
              <a:t>Linux</a:t>
            </a:r>
            <a:r>
              <a:rPr lang="zh-CN" altLang="en-US" sz="1600" dirty="0"/>
              <a:t>的</a:t>
            </a:r>
            <a:r>
              <a:rPr lang="en-US" altLang="zh-CN" sz="1600" dirty="0"/>
              <a:t>docker</a:t>
            </a:r>
            <a:r>
              <a:rPr lang="zh-CN" altLang="en-US" sz="1600" dirty="0"/>
              <a:t>容器</a:t>
            </a:r>
            <a:endParaRPr lang="en-US" altLang="zh-CN" sz="1600" b="1" dirty="0"/>
          </a:p>
          <a:p>
            <a:r>
              <a:rPr lang="zh-CN" altLang="en-US" sz="1600" b="1" dirty="0"/>
              <a:t>桌面提醒</a:t>
            </a:r>
            <a:r>
              <a:rPr lang="en-US" altLang="zh-CN" sz="1600" dirty="0"/>
              <a:t>: Growl for windows</a:t>
            </a:r>
          </a:p>
          <a:p>
            <a:r>
              <a:rPr lang="zh-CN" altLang="en-US" sz="1600" b="1" dirty="0"/>
              <a:t>代理收</a:t>
            </a:r>
            <a:r>
              <a:rPr lang="en-US" altLang="zh-CN" sz="1600" b="1" dirty="0" err="1"/>
              <a:t>gmail</a:t>
            </a:r>
            <a:r>
              <a:rPr lang="zh-CN" altLang="en-US" sz="1600" dirty="0"/>
              <a:t>：</a:t>
            </a:r>
            <a:r>
              <a:rPr lang="en-US" altLang="zh-CN" sz="1600" dirty="0"/>
              <a:t>ptunnel.py + </a:t>
            </a:r>
            <a:r>
              <a:rPr lang="en-US" altLang="zh-CN" sz="1600" dirty="0" err="1"/>
              <a:t>http_proxy</a:t>
            </a:r>
            <a:r>
              <a:rPr lang="en-US" altLang="zh-CN" sz="1600" dirty="0"/>
              <a:t>+ socks5_proxy</a:t>
            </a:r>
          </a:p>
          <a:p>
            <a:r>
              <a:rPr lang="zh-CN" altLang="en-US" sz="1600" b="1" dirty="0"/>
              <a:t>内部</a:t>
            </a:r>
            <a:r>
              <a:rPr lang="zh-CN" altLang="en-US" sz="1600" dirty="0"/>
              <a:t>：</a:t>
            </a:r>
            <a:r>
              <a:rPr lang="en-US" altLang="zh-CN" sz="1600" dirty="0"/>
              <a:t>ptunnel.py(</a:t>
            </a:r>
            <a:r>
              <a:rPr lang="en-US" altLang="zh-CN" sz="1600" dirty="0" err="1"/>
              <a:t>imap</a:t>
            </a:r>
            <a:r>
              <a:rPr lang="en-US" altLang="zh-CN" sz="1600" dirty="0"/>
              <a:t> proxy) , </a:t>
            </a:r>
            <a:r>
              <a:rPr lang="en-US" altLang="zh-CN" sz="1600" dirty="0" err="1"/>
              <a:t>http_proxy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privoxy</a:t>
            </a:r>
            <a:r>
              <a:rPr lang="en-US" altLang="zh-CN" sz="1600" dirty="0"/>
              <a:t>)</a:t>
            </a:r>
          </a:p>
          <a:p>
            <a:r>
              <a:rPr lang="zh-CN" altLang="en-US" sz="1600" b="1" dirty="0"/>
              <a:t>外部</a:t>
            </a:r>
            <a:r>
              <a:rPr lang="zh-CN" altLang="en-US" sz="1600" dirty="0"/>
              <a:t>：</a:t>
            </a:r>
            <a:r>
              <a:rPr lang="en-US" altLang="zh-CN" sz="1600" dirty="0"/>
              <a:t>socks5_proxy(</a:t>
            </a:r>
            <a:r>
              <a:rPr lang="en-US" altLang="zh-CN" sz="1600" dirty="0" err="1"/>
              <a:t>sslocal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Steps</a:t>
            </a:r>
            <a:r>
              <a:rPr lang="en-US" altLang="zh-CN" sz="1400" dirty="0"/>
              <a:t>: </a:t>
            </a:r>
            <a:r>
              <a:rPr lang="en-US" altLang="zh-CN" sz="1400" dirty="0">
                <a:hlinkClick r:id="rId2"/>
              </a:rPr>
              <a:t>https://github.com/Jimmy-Xu/image-hyper-devops#use-external-socks5-proxy</a:t>
            </a:r>
            <a:r>
              <a:rPr lang="en-US" altLang="zh-CN" sz="1400" dirty="0"/>
              <a:t> </a:t>
            </a:r>
            <a:endParaRPr lang="en-US" altLang="zh-CN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DE472B-EF01-464B-8ADD-5A507038FA2A}"/>
              </a:ext>
            </a:extLst>
          </p:cNvPr>
          <p:cNvSpPr/>
          <p:nvPr/>
        </p:nvSpPr>
        <p:spPr>
          <a:xfrm>
            <a:off x="7670072" y="3347422"/>
            <a:ext cx="2442753" cy="37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Shadowsocks</a:t>
            </a:r>
            <a:r>
              <a:rPr lang="en-US" altLang="zh-CN" sz="1400" dirty="0"/>
              <a:t> - socks5 proxy</a:t>
            </a:r>
          </a:p>
          <a:p>
            <a:pPr algn="ctr"/>
            <a:r>
              <a:rPr lang="en-US" altLang="zh-CN" sz="1400" dirty="0" err="1"/>
              <a:t>Sslocal</a:t>
            </a:r>
            <a:r>
              <a:rPr lang="en-US" altLang="zh-CN" sz="1400" dirty="0"/>
              <a:t> (Port: 1080)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98C94E-7E9E-451F-8608-01AA59A6D91E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H="1" flipV="1">
            <a:off x="8891448" y="2569910"/>
            <a:ext cx="1" cy="777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8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64D7B49-1F19-47AF-9419-2E6FA44FCB6B}"/>
              </a:ext>
            </a:extLst>
          </p:cNvPr>
          <p:cNvSpPr/>
          <p:nvPr/>
        </p:nvSpPr>
        <p:spPr>
          <a:xfrm>
            <a:off x="7043048" y="3122023"/>
            <a:ext cx="3655433" cy="3611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CentOS7</a:t>
            </a:r>
            <a:r>
              <a:rPr lang="en-US" altLang="zh-CN" sz="1600" dirty="0"/>
              <a:t> (192.168.1.137)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449BDE-2B3E-4307-8F92-459FEB9DD9E3}"/>
              </a:ext>
            </a:extLst>
          </p:cNvPr>
          <p:cNvSpPr/>
          <p:nvPr/>
        </p:nvSpPr>
        <p:spPr>
          <a:xfrm>
            <a:off x="7462155" y="3401931"/>
            <a:ext cx="2896694" cy="295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docker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747CF-6019-4240-B603-3C5A55652CE8}"/>
              </a:ext>
            </a:extLst>
          </p:cNvPr>
          <p:cNvSpPr/>
          <p:nvPr/>
        </p:nvSpPr>
        <p:spPr>
          <a:xfrm>
            <a:off x="7563397" y="3475695"/>
            <a:ext cx="2680059" cy="25724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b="1" dirty="0" err="1"/>
              <a:t>hyperhq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hyper-devops:latest</a:t>
            </a:r>
            <a:endParaRPr lang="zh-CN" altLang="en-US" sz="1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E04A11-AD57-450C-90AA-82ABB5EF8F2B}"/>
              </a:ext>
            </a:extLst>
          </p:cNvPr>
          <p:cNvSpPr/>
          <p:nvPr/>
        </p:nvSpPr>
        <p:spPr>
          <a:xfrm>
            <a:off x="2564675" y="5145806"/>
            <a:ext cx="3029489" cy="1162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Windows 10 </a:t>
            </a:r>
            <a:r>
              <a:rPr lang="en-US" altLang="zh-CN" sz="1600" dirty="0"/>
              <a:t>(192.168.1.23)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E2CFB1-2E20-4F29-AC67-5F483EA57446}"/>
              </a:ext>
            </a:extLst>
          </p:cNvPr>
          <p:cNvSpPr/>
          <p:nvPr/>
        </p:nvSpPr>
        <p:spPr>
          <a:xfrm>
            <a:off x="2824840" y="5280782"/>
            <a:ext cx="2481943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Growl for Windows</a:t>
            </a:r>
          </a:p>
          <a:p>
            <a:pPr algn="ctr"/>
            <a:r>
              <a:rPr lang="en-US" altLang="zh-CN" sz="1600" dirty="0"/>
              <a:t>(Port: 23053)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9799D7-DDB0-4001-B396-28648680A133}"/>
              </a:ext>
            </a:extLst>
          </p:cNvPr>
          <p:cNvSpPr/>
          <p:nvPr/>
        </p:nvSpPr>
        <p:spPr>
          <a:xfrm>
            <a:off x="7670072" y="4238563"/>
            <a:ext cx="2442753" cy="37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Privoxy</a:t>
            </a:r>
            <a:r>
              <a:rPr lang="en-US" altLang="zh-CN" sz="1400" dirty="0"/>
              <a:t> – http proxy</a:t>
            </a:r>
          </a:p>
          <a:p>
            <a:pPr algn="ctr"/>
            <a:r>
              <a:rPr lang="en-US" altLang="zh-CN" sz="1400" dirty="0"/>
              <a:t>(Port: 8118)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EEF91D-5361-4323-93F1-1B7AC0E0F637}"/>
              </a:ext>
            </a:extLst>
          </p:cNvPr>
          <p:cNvSpPr/>
          <p:nvPr/>
        </p:nvSpPr>
        <p:spPr>
          <a:xfrm>
            <a:off x="8107679" y="4790426"/>
            <a:ext cx="1567542" cy="355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ptunnel.py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175462-5D98-444D-9DEA-582C11AE10F7}"/>
              </a:ext>
            </a:extLst>
          </p:cNvPr>
          <p:cNvSpPr/>
          <p:nvPr/>
        </p:nvSpPr>
        <p:spPr>
          <a:xfrm>
            <a:off x="8107678" y="5358457"/>
            <a:ext cx="1567543" cy="37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hubot</a:t>
            </a:r>
            <a:endParaRPr lang="en-US" altLang="zh-CN" sz="1200" b="1" dirty="0"/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hubot</a:t>
            </a:r>
            <a:r>
              <a:rPr lang="en-US" altLang="zh-CN" sz="1200" dirty="0"/>
              <a:t>-</a:t>
            </a:r>
            <a:r>
              <a:rPr lang="en-US" altLang="zh-CN" sz="1200" dirty="0" err="1"/>
              <a:t>gmail</a:t>
            </a:r>
            <a:r>
              <a:rPr lang="en-US" altLang="zh-CN" sz="1200" dirty="0"/>
              <a:t>-growl)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7A73F3-81EB-49C0-A831-5F25AB6FCBA3}"/>
              </a:ext>
            </a:extLst>
          </p:cNvPr>
          <p:cNvSpPr/>
          <p:nvPr/>
        </p:nvSpPr>
        <p:spPr>
          <a:xfrm>
            <a:off x="8056513" y="1968166"/>
            <a:ext cx="1669870" cy="601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Gmail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BCE970-07F5-4C15-A17E-562488F14A56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8891450" y="5145806"/>
            <a:ext cx="0" cy="21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DB3F94-AAC1-44BF-A991-F95A09B1941E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8891449" y="4612059"/>
            <a:ext cx="1" cy="178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B9B3242-389F-4DB1-87FC-A879C6B3220C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8891449" y="4047491"/>
            <a:ext cx="0" cy="191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095BE28-6069-464D-99D5-0CFA007ACFCB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>
            <a:off x="5306783" y="5545686"/>
            <a:ext cx="2800895" cy="3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标题 62">
            <a:extLst>
              <a:ext uri="{FF2B5EF4-FFF2-40B4-BE49-F238E27FC236}">
                <a16:creationId xmlns:a16="http://schemas.microsoft.com/office/drawing/2014/main" id="{47A16600-9606-41A8-BF2A-E68B5552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方案三 </a:t>
            </a:r>
            <a:r>
              <a:rPr lang="en-US" altLang="zh-CN" dirty="0"/>
              <a:t>docker+</a:t>
            </a:r>
            <a:r>
              <a:rPr lang="zh-CN" altLang="en-US" dirty="0"/>
              <a:t>外部</a:t>
            </a:r>
            <a:r>
              <a:rPr lang="en-US" altLang="zh-CN" dirty="0"/>
              <a:t>socks5</a:t>
            </a:r>
            <a:r>
              <a:rPr lang="zh-CN" altLang="en-US" dirty="0"/>
              <a:t>代理</a:t>
            </a:r>
            <a:r>
              <a:rPr lang="en-US" altLang="zh-CN" dirty="0"/>
              <a:t>(</a:t>
            </a:r>
            <a:r>
              <a:rPr lang="en-US" altLang="zh-CN" dirty="0" err="1"/>
              <a:t>ssserver</a:t>
            </a:r>
            <a:r>
              <a:rPr lang="en-US" altLang="zh-CN" dirty="0"/>
              <a:t>)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73A186-1770-45CD-A5EA-BDE779AC0198}"/>
              </a:ext>
            </a:extLst>
          </p:cNvPr>
          <p:cNvSpPr txBox="1"/>
          <p:nvPr/>
        </p:nvSpPr>
        <p:spPr>
          <a:xfrm>
            <a:off x="8852260" y="26244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check(proxy)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F3DD0-B20A-4863-ABB4-36848A23B2D4}"/>
              </a:ext>
            </a:extLst>
          </p:cNvPr>
          <p:cNvSpPr txBox="1"/>
          <p:nvPr/>
        </p:nvSpPr>
        <p:spPr>
          <a:xfrm>
            <a:off x="5885521" y="5244674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notify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内网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A84596-4343-4026-9030-29927673B311}"/>
              </a:ext>
            </a:extLst>
          </p:cNvPr>
          <p:cNvSpPr txBox="1"/>
          <p:nvPr/>
        </p:nvSpPr>
        <p:spPr>
          <a:xfrm>
            <a:off x="557847" y="1342682"/>
            <a:ext cx="74094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hubot</a:t>
            </a:r>
            <a:r>
              <a:rPr lang="zh-CN" altLang="en-US" sz="1600" b="1" dirty="0"/>
              <a:t>运行环境：</a:t>
            </a:r>
            <a:r>
              <a:rPr lang="zh-CN" altLang="en-US" sz="1600" dirty="0"/>
              <a:t>本地</a:t>
            </a:r>
            <a:r>
              <a:rPr lang="en-US" altLang="zh-CN" sz="1600" dirty="0"/>
              <a:t>Linux</a:t>
            </a:r>
            <a:r>
              <a:rPr lang="zh-CN" altLang="en-US" sz="1600" dirty="0"/>
              <a:t>的</a:t>
            </a:r>
            <a:r>
              <a:rPr lang="en-US" altLang="zh-CN" sz="1600" dirty="0"/>
              <a:t>docker</a:t>
            </a:r>
            <a:r>
              <a:rPr lang="zh-CN" altLang="en-US" sz="1600" dirty="0"/>
              <a:t>容器</a:t>
            </a:r>
            <a:endParaRPr lang="en-US" altLang="zh-CN" sz="1600" b="1" dirty="0"/>
          </a:p>
          <a:p>
            <a:r>
              <a:rPr lang="zh-CN" altLang="en-US" sz="1600" b="1" dirty="0"/>
              <a:t>桌面提醒</a:t>
            </a:r>
            <a:r>
              <a:rPr lang="en-US" altLang="zh-CN" sz="1600" dirty="0"/>
              <a:t>: Growl for windows</a:t>
            </a:r>
          </a:p>
          <a:p>
            <a:r>
              <a:rPr lang="zh-CN" altLang="en-US" sz="1600" b="1" dirty="0"/>
              <a:t>代理收</a:t>
            </a:r>
            <a:r>
              <a:rPr lang="en-US" altLang="zh-CN" sz="1600" b="1" dirty="0" err="1"/>
              <a:t>gmail</a:t>
            </a:r>
            <a:r>
              <a:rPr lang="zh-CN" altLang="en-US" sz="1600" dirty="0"/>
              <a:t>：</a:t>
            </a:r>
            <a:r>
              <a:rPr lang="en-US" altLang="zh-CN" sz="1600" dirty="0"/>
              <a:t>ptunnel.py + </a:t>
            </a:r>
            <a:r>
              <a:rPr lang="en-US" altLang="zh-CN" sz="1600" dirty="0" err="1"/>
              <a:t>http_proxy</a:t>
            </a:r>
            <a:r>
              <a:rPr lang="en-US" altLang="zh-CN" sz="1600" dirty="0"/>
              <a:t>+ socks5_proxy</a:t>
            </a:r>
          </a:p>
          <a:p>
            <a:r>
              <a:rPr lang="zh-CN" altLang="en-US" sz="1600" b="1" dirty="0"/>
              <a:t>内部</a:t>
            </a:r>
            <a:r>
              <a:rPr lang="zh-CN" altLang="en-US" sz="1600" dirty="0"/>
              <a:t>：</a:t>
            </a:r>
            <a:r>
              <a:rPr lang="en-US" altLang="zh-CN" sz="1600" dirty="0"/>
              <a:t>ptunnel.py(</a:t>
            </a:r>
            <a:r>
              <a:rPr lang="en-US" altLang="zh-CN" sz="1600" dirty="0" err="1"/>
              <a:t>imap</a:t>
            </a:r>
            <a:r>
              <a:rPr lang="en-US" altLang="zh-CN" sz="1600"/>
              <a:t> proxy) 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http_proxy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privoxy</a:t>
            </a:r>
            <a:r>
              <a:rPr lang="en-US" altLang="zh-CN" sz="1600" dirty="0"/>
              <a:t>), socks5_proxy(</a:t>
            </a:r>
            <a:r>
              <a:rPr lang="en-US" altLang="zh-CN" sz="1600" dirty="0" err="1"/>
              <a:t>sslocal</a:t>
            </a:r>
            <a:r>
              <a:rPr lang="en-US" altLang="zh-CN" sz="1600" dirty="0"/>
              <a:t>)</a:t>
            </a:r>
          </a:p>
          <a:p>
            <a:r>
              <a:rPr lang="zh-CN" altLang="en-US" sz="1600" b="1" dirty="0"/>
              <a:t>外部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shadowsocks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ssserver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400" dirty="0"/>
              <a:t>Step: </a:t>
            </a:r>
            <a:r>
              <a:rPr lang="en-US" altLang="zh-CN" sz="1400" dirty="0">
                <a:hlinkClick r:id="rId2"/>
              </a:rPr>
              <a:t>https://github.com/Jimmy-Xu/image-hyper-devops#use-external-shadowsocks-server</a:t>
            </a:r>
            <a:r>
              <a:rPr lang="en-US" altLang="zh-CN" sz="1400" dirty="0"/>
              <a:t>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DE472B-EF01-464B-8ADD-5A507038FA2A}"/>
              </a:ext>
            </a:extLst>
          </p:cNvPr>
          <p:cNvSpPr/>
          <p:nvPr/>
        </p:nvSpPr>
        <p:spPr>
          <a:xfrm>
            <a:off x="7670072" y="3673995"/>
            <a:ext cx="2442753" cy="37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Shadowsocks</a:t>
            </a:r>
            <a:r>
              <a:rPr lang="en-US" altLang="zh-CN" sz="1400" dirty="0"/>
              <a:t> - socks5 proxy</a:t>
            </a:r>
          </a:p>
          <a:p>
            <a:pPr algn="ctr"/>
            <a:r>
              <a:rPr lang="en-US" altLang="zh-CN" sz="1400" dirty="0" err="1"/>
              <a:t>Sslocal</a:t>
            </a:r>
            <a:r>
              <a:rPr lang="en-US" altLang="zh-CN" sz="1400" dirty="0"/>
              <a:t> (Port: 1080)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98C94E-7E9E-451F-8608-01AA59A6D91E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H="1" flipV="1">
            <a:off x="8891448" y="2569910"/>
            <a:ext cx="1" cy="1104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E04A11-AD57-450C-90AA-82ABB5EF8F2B}"/>
              </a:ext>
            </a:extLst>
          </p:cNvPr>
          <p:cNvSpPr/>
          <p:nvPr/>
        </p:nvSpPr>
        <p:spPr>
          <a:xfrm>
            <a:off x="2455812" y="4997046"/>
            <a:ext cx="3029489" cy="1162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Windows 10 </a:t>
            </a:r>
            <a:r>
              <a:rPr lang="en-US" altLang="zh-CN" sz="1600" dirty="0"/>
              <a:t>(192.168.1.23)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E2CFB1-2E20-4F29-AC67-5F483EA57446}"/>
              </a:ext>
            </a:extLst>
          </p:cNvPr>
          <p:cNvSpPr/>
          <p:nvPr/>
        </p:nvSpPr>
        <p:spPr>
          <a:xfrm>
            <a:off x="2715977" y="5132022"/>
            <a:ext cx="2481943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Growl for Windows</a:t>
            </a:r>
          </a:p>
          <a:p>
            <a:pPr algn="ctr"/>
            <a:r>
              <a:rPr lang="en-US" altLang="zh-CN" sz="1600" dirty="0"/>
              <a:t>(Port: 23053)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3AFB33-26F0-4C26-9572-8D1479FAF36B}"/>
              </a:ext>
            </a:extLst>
          </p:cNvPr>
          <p:cNvSpPr/>
          <p:nvPr/>
        </p:nvSpPr>
        <p:spPr>
          <a:xfrm>
            <a:off x="2442204" y="2652913"/>
            <a:ext cx="3029489" cy="1340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 dirty="0"/>
              <a:t>动态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(123.114.x.x)</a:t>
            </a:r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b="1" dirty="0"/>
              <a:t>ADSL</a:t>
            </a:r>
            <a:r>
              <a:rPr lang="zh-CN" altLang="en-US" sz="1600" b="1" dirty="0"/>
              <a:t>光猫</a:t>
            </a:r>
            <a:r>
              <a:rPr lang="en-US" altLang="zh-CN" sz="1600" dirty="0"/>
              <a:t> (192.168.1.1)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42ED6A-7F74-4F40-8D70-7EB78F4365AC}"/>
              </a:ext>
            </a:extLst>
          </p:cNvPr>
          <p:cNvSpPr/>
          <p:nvPr/>
        </p:nvSpPr>
        <p:spPr>
          <a:xfrm>
            <a:off x="2702369" y="3164536"/>
            <a:ext cx="2481943" cy="36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NAT</a:t>
            </a:r>
            <a:endParaRPr lang="zh-CN" altLang="en-US" sz="1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B51F8E-202E-4AD5-8119-09572D79CB8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3943341" y="3528410"/>
            <a:ext cx="13608" cy="1603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64D7B49-1F19-47AF-9419-2E6FA44FCB6B}"/>
              </a:ext>
            </a:extLst>
          </p:cNvPr>
          <p:cNvSpPr/>
          <p:nvPr/>
        </p:nvSpPr>
        <p:spPr>
          <a:xfrm>
            <a:off x="6925481" y="2848708"/>
            <a:ext cx="3655433" cy="32838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CentOS7</a:t>
            </a:r>
            <a:r>
              <a:rPr lang="en-US" altLang="zh-CN" sz="1600" dirty="0"/>
              <a:t> (192.168.1.137)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449BDE-2B3E-4307-8F92-459FEB9DD9E3}"/>
              </a:ext>
            </a:extLst>
          </p:cNvPr>
          <p:cNvSpPr/>
          <p:nvPr/>
        </p:nvSpPr>
        <p:spPr>
          <a:xfrm>
            <a:off x="7292336" y="3935607"/>
            <a:ext cx="2896694" cy="181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docker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9799D7-DDB0-4001-B396-28648680A133}"/>
              </a:ext>
            </a:extLst>
          </p:cNvPr>
          <p:cNvSpPr/>
          <p:nvPr/>
        </p:nvSpPr>
        <p:spPr>
          <a:xfrm>
            <a:off x="7393578" y="3025853"/>
            <a:ext cx="2680059" cy="64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Shadowsocks</a:t>
            </a:r>
            <a:r>
              <a:rPr lang="en-US" altLang="zh-CN" sz="1600" dirty="0"/>
              <a:t> socks5_proxy</a:t>
            </a:r>
          </a:p>
          <a:p>
            <a:pPr algn="ctr"/>
            <a:r>
              <a:rPr lang="en-US" altLang="zh-CN" sz="1600" dirty="0" err="1"/>
              <a:t>Sslocal</a:t>
            </a:r>
            <a:r>
              <a:rPr lang="en-US" altLang="zh-CN" sz="1600" dirty="0"/>
              <a:t> (Port: 1080)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747CF-6019-4240-B603-3C5A55652CE8}"/>
              </a:ext>
            </a:extLst>
          </p:cNvPr>
          <p:cNvSpPr/>
          <p:nvPr/>
        </p:nvSpPr>
        <p:spPr>
          <a:xfrm>
            <a:off x="7393578" y="4087045"/>
            <a:ext cx="2680059" cy="1360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b="1" dirty="0" err="1"/>
              <a:t>hyperhq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hyper-devops:latest</a:t>
            </a:r>
            <a:endParaRPr lang="zh-CN" altLang="en-US" sz="1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EEF91D-5361-4323-93F1-1B7AC0E0F637}"/>
              </a:ext>
            </a:extLst>
          </p:cNvPr>
          <p:cNvSpPr/>
          <p:nvPr/>
        </p:nvSpPr>
        <p:spPr>
          <a:xfrm>
            <a:off x="8107679" y="4189534"/>
            <a:ext cx="1567542" cy="355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proxychains</a:t>
            </a:r>
            <a:r>
              <a:rPr lang="en-US" altLang="zh-CN" sz="1200" dirty="0"/>
              <a:t>-ng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175462-5D98-444D-9DEA-582C11AE10F7}"/>
              </a:ext>
            </a:extLst>
          </p:cNvPr>
          <p:cNvSpPr/>
          <p:nvPr/>
        </p:nvSpPr>
        <p:spPr>
          <a:xfrm>
            <a:off x="8107678" y="4757565"/>
            <a:ext cx="1567543" cy="37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hubot</a:t>
            </a:r>
            <a:endParaRPr lang="en-US" altLang="zh-CN" sz="1200" b="1" dirty="0"/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hubot</a:t>
            </a:r>
            <a:r>
              <a:rPr lang="en-US" altLang="zh-CN" sz="1200" dirty="0"/>
              <a:t>-</a:t>
            </a:r>
            <a:r>
              <a:rPr lang="en-US" altLang="zh-CN" sz="1200" dirty="0" err="1"/>
              <a:t>gmail</a:t>
            </a:r>
            <a:r>
              <a:rPr lang="en-US" altLang="zh-CN" sz="1200" dirty="0"/>
              <a:t>-growl)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7A73F3-81EB-49C0-A831-5F25AB6FCBA3}"/>
              </a:ext>
            </a:extLst>
          </p:cNvPr>
          <p:cNvSpPr/>
          <p:nvPr/>
        </p:nvSpPr>
        <p:spPr>
          <a:xfrm>
            <a:off x="7898672" y="1773605"/>
            <a:ext cx="1669870" cy="601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Gmail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BCE970-07F5-4C15-A17E-562488F14A56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8891450" y="4544914"/>
            <a:ext cx="0" cy="21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DB3F94-AAC1-44BF-A991-F95A09B1941E}"/>
              </a:ext>
            </a:extLst>
          </p:cNvPr>
          <p:cNvCxnSpPr>
            <a:stCxn id="17" idx="0"/>
          </p:cNvCxnSpPr>
          <p:nvPr/>
        </p:nvCxnSpPr>
        <p:spPr>
          <a:xfrm flipV="1">
            <a:off x="8891450" y="3673051"/>
            <a:ext cx="0" cy="516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B9B3242-389F-4DB1-87FC-A879C6B3220C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H="1" flipV="1">
            <a:off x="8733607" y="2375349"/>
            <a:ext cx="1" cy="650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095BE28-6069-464D-99D5-0CFA007ACFC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5184312" y="3346473"/>
            <a:ext cx="2209266" cy="2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标题 62">
            <a:extLst>
              <a:ext uri="{FF2B5EF4-FFF2-40B4-BE49-F238E27FC236}">
                <a16:creationId xmlns:a16="http://schemas.microsoft.com/office/drawing/2014/main" id="{47A16600-9606-41A8-BF2A-E68B5552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189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方案四 </a:t>
            </a:r>
            <a:r>
              <a:rPr lang="en-US" altLang="zh-CN" sz="4000" dirty="0"/>
              <a:t>docker+ </a:t>
            </a:r>
            <a:r>
              <a:rPr lang="en-US" altLang="zh-CN" sz="4000" dirty="0" err="1"/>
              <a:t>proxychiain</a:t>
            </a:r>
            <a:r>
              <a:rPr lang="en-US" altLang="zh-CN" sz="4000" dirty="0"/>
              <a:t>-ng +</a:t>
            </a:r>
            <a:r>
              <a:rPr lang="zh-CN" altLang="en-US" sz="4000" dirty="0"/>
              <a:t>外部</a:t>
            </a:r>
            <a:r>
              <a:rPr lang="en-US" altLang="zh-CN" sz="4000" dirty="0"/>
              <a:t>socks</a:t>
            </a:r>
            <a:r>
              <a:rPr lang="zh-CN" altLang="en-US" sz="4000" dirty="0"/>
              <a:t>代理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73A186-1770-45CD-A5EA-BDE779AC0198}"/>
              </a:ext>
            </a:extLst>
          </p:cNvPr>
          <p:cNvSpPr txBox="1"/>
          <p:nvPr/>
        </p:nvSpPr>
        <p:spPr>
          <a:xfrm>
            <a:off x="8638629" y="242813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check(proxy)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F3DD0-B20A-4863-ABB4-36848A23B2D4}"/>
              </a:ext>
            </a:extLst>
          </p:cNvPr>
          <p:cNvSpPr txBox="1"/>
          <p:nvPr/>
        </p:nvSpPr>
        <p:spPr>
          <a:xfrm>
            <a:off x="5852307" y="3036370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notify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外网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A84596-4343-4026-9030-29927673B311}"/>
              </a:ext>
            </a:extLst>
          </p:cNvPr>
          <p:cNvSpPr txBox="1"/>
          <p:nvPr/>
        </p:nvSpPr>
        <p:spPr>
          <a:xfrm>
            <a:off x="826565" y="1449259"/>
            <a:ext cx="3852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hubot</a:t>
            </a:r>
            <a:r>
              <a:rPr lang="zh-CN" altLang="en-US" sz="1600" b="1" dirty="0"/>
              <a:t>运行环境：</a:t>
            </a:r>
            <a:r>
              <a:rPr lang="zh-CN" altLang="en-US" sz="1600" dirty="0"/>
              <a:t>本地</a:t>
            </a:r>
            <a:r>
              <a:rPr lang="en-US" altLang="zh-CN" sz="1600" dirty="0"/>
              <a:t>Linux</a:t>
            </a:r>
            <a:r>
              <a:rPr lang="zh-CN" altLang="en-US" sz="1600" dirty="0"/>
              <a:t>的</a:t>
            </a:r>
            <a:r>
              <a:rPr lang="en-US" altLang="zh-CN" sz="1600" dirty="0"/>
              <a:t>docker</a:t>
            </a:r>
            <a:r>
              <a:rPr lang="zh-CN" altLang="en-US" sz="1600" dirty="0"/>
              <a:t>容器</a:t>
            </a:r>
            <a:endParaRPr lang="en-US" altLang="zh-CN" sz="1600" b="1" dirty="0"/>
          </a:p>
          <a:p>
            <a:r>
              <a:rPr lang="zh-CN" altLang="en-US" sz="1600" b="1" dirty="0"/>
              <a:t>桌面提醒</a:t>
            </a:r>
            <a:r>
              <a:rPr lang="en-US" altLang="zh-CN" sz="1600" dirty="0"/>
              <a:t>: Growl for windows</a:t>
            </a:r>
          </a:p>
          <a:p>
            <a:r>
              <a:rPr lang="zh-CN" altLang="en-US" sz="1600" b="1" dirty="0"/>
              <a:t>代理收</a:t>
            </a:r>
            <a:r>
              <a:rPr lang="en-US" altLang="zh-CN" sz="1600" b="1" dirty="0" err="1"/>
              <a:t>gmail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proxychains</a:t>
            </a:r>
            <a:r>
              <a:rPr lang="en-US" altLang="zh-CN" sz="1600" dirty="0"/>
              <a:t>-ng + socks5</a:t>
            </a:r>
          </a:p>
          <a:p>
            <a:r>
              <a:rPr lang="zh-CN" altLang="en-US" sz="1600" b="1" dirty="0"/>
              <a:t>内网服务</a:t>
            </a:r>
            <a:r>
              <a:rPr lang="en-US" altLang="zh-CN" sz="1600" dirty="0"/>
              <a:t>: </a:t>
            </a:r>
            <a:r>
              <a:rPr lang="zh-CN" altLang="en-US" sz="1600" dirty="0"/>
              <a:t>光猫配置</a:t>
            </a:r>
            <a:r>
              <a:rPr lang="en-US" altLang="zh-CN" sz="1600" dirty="0"/>
              <a:t>NAT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928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E04A11-AD57-450C-90AA-82ABB5EF8F2B}"/>
              </a:ext>
            </a:extLst>
          </p:cNvPr>
          <p:cNvSpPr/>
          <p:nvPr/>
        </p:nvSpPr>
        <p:spPr>
          <a:xfrm>
            <a:off x="2455812" y="4997046"/>
            <a:ext cx="3029489" cy="1162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Windows 10 </a:t>
            </a:r>
            <a:r>
              <a:rPr lang="en-US" altLang="zh-CN" sz="1600" dirty="0"/>
              <a:t>(192.168.1.23)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E2CFB1-2E20-4F29-AC67-5F483EA57446}"/>
              </a:ext>
            </a:extLst>
          </p:cNvPr>
          <p:cNvSpPr/>
          <p:nvPr/>
        </p:nvSpPr>
        <p:spPr>
          <a:xfrm>
            <a:off x="2715977" y="5132022"/>
            <a:ext cx="2481943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Growl for Windows</a:t>
            </a:r>
          </a:p>
          <a:p>
            <a:pPr algn="ctr"/>
            <a:r>
              <a:rPr lang="en-US" altLang="zh-CN" sz="1600" dirty="0"/>
              <a:t>(Port: 23053)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3AFB33-26F0-4C26-9572-8D1479FAF36B}"/>
              </a:ext>
            </a:extLst>
          </p:cNvPr>
          <p:cNvSpPr/>
          <p:nvPr/>
        </p:nvSpPr>
        <p:spPr>
          <a:xfrm>
            <a:off x="2455812" y="2848708"/>
            <a:ext cx="3029489" cy="1340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 dirty="0"/>
              <a:t>动态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(123.114.x.x)</a:t>
            </a:r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b="1" dirty="0"/>
              <a:t>ADSL</a:t>
            </a:r>
            <a:r>
              <a:rPr lang="zh-CN" altLang="en-US" sz="1600" b="1" dirty="0"/>
              <a:t>光猫</a:t>
            </a:r>
            <a:r>
              <a:rPr lang="en-US" altLang="zh-CN" sz="1600" dirty="0"/>
              <a:t> (192.168.1.1)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42ED6A-7F74-4F40-8D70-7EB78F4365AC}"/>
              </a:ext>
            </a:extLst>
          </p:cNvPr>
          <p:cNvSpPr/>
          <p:nvPr/>
        </p:nvSpPr>
        <p:spPr>
          <a:xfrm>
            <a:off x="2715977" y="3360331"/>
            <a:ext cx="2481943" cy="36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NAT</a:t>
            </a:r>
            <a:endParaRPr lang="zh-CN" altLang="en-US" sz="1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B51F8E-202E-4AD5-8119-09572D79CB8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3956949" y="3724205"/>
            <a:ext cx="0" cy="1407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64D7B49-1F19-47AF-9419-2E6FA44FCB6B}"/>
              </a:ext>
            </a:extLst>
          </p:cNvPr>
          <p:cNvSpPr/>
          <p:nvPr/>
        </p:nvSpPr>
        <p:spPr>
          <a:xfrm>
            <a:off x="6925481" y="2848708"/>
            <a:ext cx="3655433" cy="32838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CentOS7</a:t>
            </a:r>
            <a:r>
              <a:rPr lang="en-US" altLang="zh-CN" sz="1600" dirty="0"/>
              <a:t> (192.168.1.137)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449BDE-2B3E-4307-8F92-459FEB9DD9E3}"/>
              </a:ext>
            </a:extLst>
          </p:cNvPr>
          <p:cNvSpPr/>
          <p:nvPr/>
        </p:nvSpPr>
        <p:spPr>
          <a:xfrm>
            <a:off x="7292336" y="3935607"/>
            <a:ext cx="2896694" cy="181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docker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9799D7-DDB0-4001-B396-28648680A133}"/>
              </a:ext>
            </a:extLst>
          </p:cNvPr>
          <p:cNvSpPr/>
          <p:nvPr/>
        </p:nvSpPr>
        <p:spPr>
          <a:xfrm>
            <a:off x="7393340" y="3025853"/>
            <a:ext cx="2680298" cy="64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shadowsocks</a:t>
            </a:r>
            <a:r>
              <a:rPr lang="en-US" altLang="zh-CN" sz="1600" dirty="0"/>
              <a:t>  socks5 proxy</a:t>
            </a:r>
          </a:p>
          <a:p>
            <a:pPr algn="ctr"/>
            <a:r>
              <a:rPr lang="en-US" altLang="zh-CN" sz="1600" dirty="0" err="1"/>
              <a:t>Sslocal</a:t>
            </a:r>
            <a:r>
              <a:rPr lang="en-US" altLang="zh-CN" sz="1600" dirty="0"/>
              <a:t> (Port: 1080)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747CF-6019-4240-B603-3C5A55652CE8}"/>
              </a:ext>
            </a:extLst>
          </p:cNvPr>
          <p:cNvSpPr/>
          <p:nvPr/>
        </p:nvSpPr>
        <p:spPr>
          <a:xfrm>
            <a:off x="7393578" y="4087045"/>
            <a:ext cx="2680059" cy="1360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b="1" dirty="0" err="1"/>
              <a:t>hyperhq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hyper-devops:latest</a:t>
            </a:r>
            <a:endParaRPr lang="zh-CN" altLang="en-US" sz="1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EEF91D-5361-4323-93F1-1B7AC0E0F637}"/>
              </a:ext>
            </a:extLst>
          </p:cNvPr>
          <p:cNvSpPr/>
          <p:nvPr/>
        </p:nvSpPr>
        <p:spPr>
          <a:xfrm>
            <a:off x="8107679" y="4189534"/>
            <a:ext cx="1567542" cy="355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proxychains</a:t>
            </a:r>
            <a:r>
              <a:rPr lang="en-US" altLang="zh-CN" sz="1200" dirty="0"/>
              <a:t>-ng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175462-5D98-444D-9DEA-582C11AE10F7}"/>
              </a:ext>
            </a:extLst>
          </p:cNvPr>
          <p:cNvSpPr/>
          <p:nvPr/>
        </p:nvSpPr>
        <p:spPr>
          <a:xfrm>
            <a:off x="8107678" y="4757565"/>
            <a:ext cx="1567543" cy="37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hubot</a:t>
            </a:r>
            <a:endParaRPr lang="en-US" altLang="zh-CN" sz="1200" b="1" dirty="0"/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hubot</a:t>
            </a:r>
            <a:r>
              <a:rPr lang="en-US" altLang="zh-CN" sz="1200" dirty="0"/>
              <a:t>-</a:t>
            </a:r>
            <a:r>
              <a:rPr lang="en-US" altLang="zh-CN" sz="1200" dirty="0" err="1"/>
              <a:t>gmail</a:t>
            </a:r>
            <a:r>
              <a:rPr lang="en-US" altLang="zh-CN" sz="1200" dirty="0"/>
              <a:t>-growl)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7A73F3-81EB-49C0-A831-5F25AB6FCBA3}"/>
              </a:ext>
            </a:extLst>
          </p:cNvPr>
          <p:cNvSpPr/>
          <p:nvPr/>
        </p:nvSpPr>
        <p:spPr>
          <a:xfrm>
            <a:off x="7899894" y="1562758"/>
            <a:ext cx="1669870" cy="601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Gmail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BCE970-07F5-4C15-A17E-562488F14A56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8891450" y="4544914"/>
            <a:ext cx="0" cy="21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DB3F94-AAC1-44BF-A991-F95A09B1941E}"/>
              </a:ext>
            </a:extLst>
          </p:cNvPr>
          <p:cNvCxnSpPr>
            <a:stCxn id="17" idx="0"/>
          </p:cNvCxnSpPr>
          <p:nvPr/>
        </p:nvCxnSpPr>
        <p:spPr>
          <a:xfrm flipV="1">
            <a:off x="8891450" y="3673051"/>
            <a:ext cx="0" cy="516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B9B3242-389F-4DB1-87FC-A879C6B3220C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8733489" y="2164502"/>
            <a:ext cx="1340" cy="861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1456540-4195-4E7E-896A-B366E0239782}"/>
              </a:ext>
            </a:extLst>
          </p:cNvPr>
          <p:cNvSpPr/>
          <p:nvPr/>
        </p:nvSpPr>
        <p:spPr>
          <a:xfrm>
            <a:off x="4611185" y="1653774"/>
            <a:ext cx="2263136" cy="532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花生壳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动态域名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xxx.xicp.nt</a:t>
            </a:r>
            <a:r>
              <a:rPr lang="en-US" altLang="zh-CN" sz="1600" b="1" dirty="0"/>
              <a:t>)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095BE28-6069-464D-99D5-0CFA007ACFCB}"/>
              </a:ext>
            </a:extLst>
          </p:cNvPr>
          <p:cNvCxnSpPr>
            <a:cxnSpLocks/>
            <a:stCxn id="14" idx="0"/>
            <a:endCxn id="30" idx="3"/>
          </p:cNvCxnSpPr>
          <p:nvPr/>
        </p:nvCxnSpPr>
        <p:spPr>
          <a:xfrm flipH="1" flipV="1">
            <a:off x="6874321" y="1919812"/>
            <a:ext cx="1859168" cy="110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CDBC0CA-E026-486E-A801-3D3BAFE8BEF4}"/>
              </a:ext>
            </a:extLst>
          </p:cNvPr>
          <p:cNvCxnSpPr>
            <a:cxnSpLocks/>
            <a:stCxn id="30" idx="1"/>
            <a:endCxn id="7" idx="0"/>
          </p:cNvCxnSpPr>
          <p:nvPr/>
        </p:nvCxnSpPr>
        <p:spPr>
          <a:xfrm flipH="1">
            <a:off x="3956949" y="1919812"/>
            <a:ext cx="654236" cy="1440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标题 62">
            <a:extLst>
              <a:ext uri="{FF2B5EF4-FFF2-40B4-BE49-F238E27FC236}">
                <a16:creationId xmlns:a16="http://schemas.microsoft.com/office/drawing/2014/main" id="{47A16600-9606-41A8-BF2A-E68B5552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方案五 </a:t>
            </a:r>
            <a:r>
              <a:rPr lang="en-US" altLang="zh-CN" dirty="0"/>
              <a:t>docker + </a:t>
            </a:r>
            <a:r>
              <a:rPr lang="en-US" altLang="zh-CN" dirty="0" err="1"/>
              <a:t>proxychains</a:t>
            </a:r>
            <a:r>
              <a:rPr lang="en-US" altLang="zh-CN" dirty="0"/>
              <a:t>-ng + </a:t>
            </a:r>
            <a:r>
              <a:rPr lang="zh-CN" altLang="en-US" dirty="0"/>
              <a:t>花生壳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73A186-1770-45CD-A5EA-BDE779AC0198}"/>
              </a:ext>
            </a:extLst>
          </p:cNvPr>
          <p:cNvSpPr txBox="1"/>
          <p:nvPr/>
        </p:nvSpPr>
        <p:spPr>
          <a:xfrm>
            <a:off x="8733489" y="228622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check(proxy)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F3DD0-B20A-4863-ABB4-36848A23B2D4}"/>
              </a:ext>
            </a:extLst>
          </p:cNvPr>
          <p:cNvSpPr txBox="1"/>
          <p:nvPr/>
        </p:nvSpPr>
        <p:spPr>
          <a:xfrm>
            <a:off x="7256103" y="2037937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notify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外网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A84596-4343-4026-9030-29927673B311}"/>
              </a:ext>
            </a:extLst>
          </p:cNvPr>
          <p:cNvSpPr txBox="1"/>
          <p:nvPr/>
        </p:nvSpPr>
        <p:spPr>
          <a:xfrm>
            <a:off x="826565" y="1449259"/>
            <a:ext cx="3852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hubot</a:t>
            </a:r>
            <a:r>
              <a:rPr lang="zh-CN" altLang="en-US" sz="1600" b="1" dirty="0"/>
              <a:t>运行环境：</a:t>
            </a:r>
            <a:r>
              <a:rPr lang="zh-CN" altLang="en-US" sz="1600" dirty="0"/>
              <a:t>本地</a:t>
            </a:r>
            <a:r>
              <a:rPr lang="en-US" altLang="zh-CN" sz="1600" dirty="0"/>
              <a:t>Linux</a:t>
            </a:r>
            <a:r>
              <a:rPr lang="zh-CN" altLang="en-US" sz="1600" dirty="0"/>
              <a:t>的</a:t>
            </a:r>
            <a:r>
              <a:rPr lang="en-US" altLang="zh-CN" sz="1600" dirty="0"/>
              <a:t>docker</a:t>
            </a:r>
            <a:r>
              <a:rPr lang="zh-CN" altLang="en-US" sz="1600" dirty="0"/>
              <a:t>容器</a:t>
            </a:r>
            <a:endParaRPr lang="en-US" altLang="zh-CN" sz="1600" b="1" dirty="0"/>
          </a:p>
          <a:p>
            <a:r>
              <a:rPr lang="zh-CN" altLang="en-US" sz="1600" b="1" dirty="0"/>
              <a:t>桌面提醒</a:t>
            </a:r>
            <a:r>
              <a:rPr lang="en-US" altLang="zh-CN" sz="1600" dirty="0"/>
              <a:t>: Growl for windows</a:t>
            </a:r>
          </a:p>
          <a:p>
            <a:r>
              <a:rPr lang="zh-CN" altLang="en-US" sz="1600" b="1" dirty="0"/>
              <a:t>代理收</a:t>
            </a:r>
            <a:r>
              <a:rPr lang="en-US" altLang="zh-CN" sz="1600" b="1" dirty="0" err="1"/>
              <a:t>gmail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proxychains</a:t>
            </a:r>
            <a:r>
              <a:rPr lang="en-US" altLang="zh-CN" sz="1600" dirty="0"/>
              <a:t>-ng + socks5</a:t>
            </a:r>
          </a:p>
          <a:p>
            <a:r>
              <a:rPr lang="zh-CN" altLang="en-US" sz="1600" b="1" dirty="0"/>
              <a:t>动态域名</a:t>
            </a:r>
            <a:r>
              <a:rPr lang="en-US" altLang="zh-CN" sz="1600" dirty="0"/>
              <a:t>: </a:t>
            </a:r>
            <a:r>
              <a:rPr lang="zh-CN" altLang="en-US" sz="1600" dirty="0"/>
              <a:t>花生壳</a:t>
            </a:r>
            <a:endParaRPr lang="en-US" altLang="zh-CN" sz="1600" dirty="0"/>
          </a:p>
          <a:p>
            <a:r>
              <a:rPr lang="zh-CN" altLang="en-US" sz="1600" b="1" dirty="0"/>
              <a:t>内网服务</a:t>
            </a:r>
            <a:r>
              <a:rPr lang="en-US" altLang="zh-CN" sz="1600" dirty="0"/>
              <a:t>: </a:t>
            </a:r>
            <a:r>
              <a:rPr lang="zh-CN" altLang="en-US" sz="1600" dirty="0"/>
              <a:t>光猫配置</a:t>
            </a:r>
            <a:r>
              <a:rPr lang="en-US" altLang="zh-CN" sz="1600" dirty="0"/>
              <a:t>NAT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157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028F-A642-480A-BA46-98D0600F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方案六 </a:t>
            </a:r>
            <a:r>
              <a:rPr lang="en-US" altLang="zh-CN" dirty="0"/>
              <a:t>docker + </a:t>
            </a:r>
            <a:r>
              <a:rPr lang="en-US" altLang="zh-CN" dirty="0" err="1"/>
              <a:t>proxychains</a:t>
            </a:r>
            <a:r>
              <a:rPr lang="en-US" altLang="zh-CN" dirty="0"/>
              <a:t>-ng + </a:t>
            </a:r>
            <a:r>
              <a:rPr lang="en-US" altLang="zh-CN" dirty="0" err="1"/>
              <a:t>ngrok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451EBC-4126-466E-92C9-CCCB565E3BC0}"/>
              </a:ext>
            </a:extLst>
          </p:cNvPr>
          <p:cNvSpPr/>
          <p:nvPr/>
        </p:nvSpPr>
        <p:spPr>
          <a:xfrm>
            <a:off x="2455812" y="4997046"/>
            <a:ext cx="3029489" cy="1162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Windows 10 </a:t>
            </a:r>
            <a:r>
              <a:rPr lang="en-US" altLang="zh-CN" sz="1600" dirty="0"/>
              <a:t>(192.168.1.23)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531584-610C-4F7B-B7B2-D507984EBE40}"/>
              </a:ext>
            </a:extLst>
          </p:cNvPr>
          <p:cNvSpPr/>
          <p:nvPr/>
        </p:nvSpPr>
        <p:spPr>
          <a:xfrm>
            <a:off x="2715977" y="5132022"/>
            <a:ext cx="2481943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Growl for Windows</a:t>
            </a:r>
          </a:p>
          <a:p>
            <a:pPr algn="ctr"/>
            <a:r>
              <a:rPr lang="en-US" altLang="zh-CN" sz="1600" dirty="0"/>
              <a:t>(Port: 23053)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016875-D43F-417C-AFA4-1CE07AD276C1}"/>
              </a:ext>
            </a:extLst>
          </p:cNvPr>
          <p:cNvSpPr/>
          <p:nvPr/>
        </p:nvSpPr>
        <p:spPr>
          <a:xfrm>
            <a:off x="6925481" y="2848708"/>
            <a:ext cx="3655433" cy="32838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CentOS7</a:t>
            </a:r>
            <a:r>
              <a:rPr lang="en-US" altLang="zh-CN" sz="1600" dirty="0"/>
              <a:t> (192.168.1.137)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FA408D-2401-435E-A7AF-E9654B3B2BCB}"/>
              </a:ext>
            </a:extLst>
          </p:cNvPr>
          <p:cNvSpPr/>
          <p:nvPr/>
        </p:nvSpPr>
        <p:spPr>
          <a:xfrm>
            <a:off x="7292336" y="3935607"/>
            <a:ext cx="2896694" cy="181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docker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CC3ECC-9ECA-4F8C-8309-516A1D1FBCA5}"/>
              </a:ext>
            </a:extLst>
          </p:cNvPr>
          <p:cNvSpPr/>
          <p:nvPr/>
        </p:nvSpPr>
        <p:spPr>
          <a:xfrm>
            <a:off x="7630884" y="3025853"/>
            <a:ext cx="2442753" cy="64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shadowsocks</a:t>
            </a:r>
            <a:r>
              <a:rPr lang="en-US" altLang="zh-CN" sz="1600" dirty="0"/>
              <a:t>  socks5</a:t>
            </a:r>
          </a:p>
          <a:p>
            <a:pPr algn="ctr"/>
            <a:r>
              <a:rPr lang="en-US" altLang="zh-CN" sz="1600" dirty="0" err="1"/>
              <a:t>Sslocal</a:t>
            </a:r>
            <a:r>
              <a:rPr lang="en-US" altLang="zh-CN" sz="1600" dirty="0"/>
              <a:t> (Port: 1080)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061BFB-2202-4068-AFC1-F3C61AD456F1}"/>
              </a:ext>
            </a:extLst>
          </p:cNvPr>
          <p:cNvSpPr/>
          <p:nvPr/>
        </p:nvSpPr>
        <p:spPr>
          <a:xfrm>
            <a:off x="7393578" y="4087045"/>
            <a:ext cx="2680059" cy="1360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b="1" dirty="0" err="1"/>
              <a:t>hyperhq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hyper-devops:latest</a:t>
            </a:r>
            <a:endParaRPr lang="zh-CN" altLang="en-US" sz="1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C82461-0A28-4C17-BF83-A5F67A09F6A0}"/>
              </a:ext>
            </a:extLst>
          </p:cNvPr>
          <p:cNvSpPr/>
          <p:nvPr/>
        </p:nvSpPr>
        <p:spPr>
          <a:xfrm>
            <a:off x="8107679" y="4189534"/>
            <a:ext cx="1567542" cy="355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proxychains</a:t>
            </a:r>
            <a:r>
              <a:rPr lang="en-US" altLang="zh-CN" sz="1200" dirty="0"/>
              <a:t>-ng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4683BB-E316-476A-9645-1A5A6C8DBF52}"/>
              </a:ext>
            </a:extLst>
          </p:cNvPr>
          <p:cNvSpPr/>
          <p:nvPr/>
        </p:nvSpPr>
        <p:spPr>
          <a:xfrm>
            <a:off x="8107678" y="4757565"/>
            <a:ext cx="1567543" cy="37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hubot</a:t>
            </a:r>
            <a:endParaRPr lang="en-US" altLang="zh-CN" sz="1200" b="1" dirty="0"/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hubot</a:t>
            </a:r>
            <a:r>
              <a:rPr lang="en-US" altLang="zh-CN" sz="1200" dirty="0"/>
              <a:t>-</a:t>
            </a:r>
            <a:r>
              <a:rPr lang="en-US" altLang="zh-CN" sz="1200" dirty="0" err="1"/>
              <a:t>gmail</a:t>
            </a:r>
            <a:r>
              <a:rPr lang="en-US" altLang="zh-CN" sz="1200" dirty="0"/>
              <a:t>-growl)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8F928-0E9F-4C4C-AEAD-273B42C43F9D}"/>
              </a:ext>
            </a:extLst>
          </p:cNvPr>
          <p:cNvSpPr/>
          <p:nvPr/>
        </p:nvSpPr>
        <p:spPr>
          <a:xfrm>
            <a:off x="8017325" y="1653774"/>
            <a:ext cx="1669870" cy="601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Gmail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2ED241-B973-4D46-960E-425B8C51AB6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8891450" y="4544914"/>
            <a:ext cx="0" cy="21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E96ED46-83D9-4E4D-B2F6-26C81A8F2E5C}"/>
              </a:ext>
            </a:extLst>
          </p:cNvPr>
          <p:cNvCxnSpPr>
            <a:stCxn id="12" idx="0"/>
          </p:cNvCxnSpPr>
          <p:nvPr/>
        </p:nvCxnSpPr>
        <p:spPr>
          <a:xfrm flipV="1">
            <a:off x="8891450" y="3673051"/>
            <a:ext cx="0" cy="516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D5F9762-BC5D-40E8-87D9-264DF345EBE2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H="1" flipV="1">
            <a:off x="8852260" y="2255518"/>
            <a:ext cx="1" cy="770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C75C256-DBE9-4E55-AED2-09986B264EF2}"/>
              </a:ext>
            </a:extLst>
          </p:cNvPr>
          <p:cNvSpPr/>
          <p:nvPr/>
        </p:nvSpPr>
        <p:spPr>
          <a:xfrm>
            <a:off x="4346672" y="3915702"/>
            <a:ext cx="2263136" cy="532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ngrok</a:t>
            </a:r>
            <a:r>
              <a:rPr lang="zh-CN" altLang="en-US" sz="1600" b="1" dirty="0"/>
              <a:t>动态域名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（</a:t>
            </a:r>
            <a:r>
              <a:rPr lang="en-US" altLang="zh-CN" sz="1600" dirty="0"/>
              <a:t> 0.tcp.ngrok.io:19802 </a:t>
            </a:r>
            <a:r>
              <a:rPr lang="zh-CN" altLang="en-US" sz="1600" b="1" dirty="0"/>
              <a:t>）</a:t>
            </a:r>
            <a:endParaRPr lang="en-US" altLang="zh-CN" sz="16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0F34BA-BBBD-4CA3-BE0C-9FFFFB55599D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>
            <a:off x="6609808" y="3349452"/>
            <a:ext cx="1021076" cy="83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0541AA-1C3C-4A83-909A-CFEE29C52852}"/>
              </a:ext>
            </a:extLst>
          </p:cNvPr>
          <p:cNvCxnSpPr>
            <a:cxnSpLocks/>
            <a:stCxn id="18" idx="1"/>
            <a:endCxn id="4" idx="0"/>
          </p:cNvCxnSpPr>
          <p:nvPr/>
        </p:nvCxnSpPr>
        <p:spPr>
          <a:xfrm flipH="1">
            <a:off x="3956949" y="4181740"/>
            <a:ext cx="389723" cy="950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F6C17D8-285F-4EAB-A37C-87946EC0D209}"/>
              </a:ext>
            </a:extLst>
          </p:cNvPr>
          <p:cNvSpPr/>
          <p:nvPr/>
        </p:nvSpPr>
        <p:spPr>
          <a:xfrm>
            <a:off x="286587" y="1482621"/>
            <a:ext cx="5417518" cy="21343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open: https://ngrok.com/signup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en-US" altLang="zh-CN" sz="1200" dirty="0"/>
              <a:t>$ ./ngrok.exe </a:t>
            </a:r>
            <a:r>
              <a:rPr lang="en-US" altLang="zh-CN" sz="1200" dirty="0" err="1"/>
              <a:t>authtoken</a:t>
            </a:r>
            <a:r>
              <a:rPr lang="en-US" altLang="zh-CN" sz="1200" dirty="0"/>
              <a:t> 3MNvNVfHQPKgKCf1HwjG3_VFHcvFA7tKw33FRTpY3S</a:t>
            </a:r>
          </a:p>
          <a:p>
            <a:r>
              <a:rPr lang="en-US" altLang="zh-CN" sz="1200" dirty="0" err="1"/>
              <a:t>Authtoken</a:t>
            </a:r>
            <a:r>
              <a:rPr lang="en-US" altLang="zh-CN" sz="1200" dirty="0"/>
              <a:t> saved to configuration file: C:\Users\xjimm/.ngrok2/ngrok.yml</a:t>
            </a:r>
          </a:p>
          <a:p>
            <a:endParaRPr lang="zh-CN" altLang="en-US" sz="1200" dirty="0"/>
          </a:p>
          <a:p>
            <a:r>
              <a:rPr lang="en-US" altLang="zh-CN" sz="1200" dirty="0"/>
              <a:t>$ </a:t>
            </a:r>
            <a:r>
              <a:rPr lang="en-US" altLang="zh-CN" sz="1200" b="1" dirty="0">
                <a:solidFill>
                  <a:srgbClr val="FF0000"/>
                </a:solidFill>
              </a:rPr>
              <a:t>./ngrok.exe </a:t>
            </a:r>
            <a:r>
              <a:rPr lang="en-US" altLang="zh-CN" sz="1200" b="1" dirty="0" err="1">
                <a:solidFill>
                  <a:srgbClr val="FF0000"/>
                </a:solidFill>
              </a:rPr>
              <a:t>tcp</a:t>
            </a:r>
            <a:r>
              <a:rPr lang="en-US" altLang="zh-CN" sz="1200" b="1" dirty="0">
                <a:solidFill>
                  <a:srgbClr val="FF0000"/>
                </a:solidFill>
              </a:rPr>
              <a:t> 23053</a:t>
            </a:r>
          </a:p>
          <a:p>
            <a:endParaRPr lang="en-US" altLang="zh-CN" sz="1200" dirty="0"/>
          </a:p>
          <a:p>
            <a:r>
              <a:rPr lang="en-US" altLang="zh-CN" sz="1200" dirty="0"/>
              <a:t>-------------------------------------</a:t>
            </a:r>
          </a:p>
          <a:p>
            <a:r>
              <a:rPr lang="en-US" altLang="zh-CN" sz="1200" dirty="0"/>
              <a:t>Open https://dashboard.ngrok.com/status</a:t>
            </a:r>
          </a:p>
          <a:p>
            <a:r>
              <a:rPr lang="en-US" altLang="zh-CN" sz="1200" dirty="0"/>
              <a:t>Get tcp://0.tcp.ngrok.io:19802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1EAAB3-BA71-4267-B2DC-F08D8542509F}"/>
              </a:ext>
            </a:extLst>
          </p:cNvPr>
          <p:cNvSpPr txBox="1"/>
          <p:nvPr/>
        </p:nvSpPr>
        <p:spPr>
          <a:xfrm>
            <a:off x="8852260" y="233703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check(proxy)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11D591B-F166-4021-835D-E61FE746FF24}"/>
              </a:ext>
            </a:extLst>
          </p:cNvPr>
          <p:cNvSpPr txBox="1"/>
          <p:nvPr/>
        </p:nvSpPr>
        <p:spPr>
          <a:xfrm>
            <a:off x="6541316" y="35577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notify</a:t>
            </a:r>
          </a:p>
          <a:p>
            <a:r>
              <a:rPr lang="zh-CN" altLang="en-US" dirty="0"/>
              <a:t>（外网）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7F2378-D659-4454-A964-69649F42E913}"/>
              </a:ext>
            </a:extLst>
          </p:cNvPr>
          <p:cNvSpPr txBox="1"/>
          <p:nvPr/>
        </p:nvSpPr>
        <p:spPr>
          <a:xfrm>
            <a:off x="265154" y="3813375"/>
            <a:ext cx="37240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hubot</a:t>
            </a:r>
            <a:r>
              <a:rPr lang="zh-CN" altLang="en-US" sz="1600" b="1" dirty="0"/>
              <a:t>运行环境：</a:t>
            </a:r>
            <a:r>
              <a:rPr lang="en-US" altLang="zh-CN" sz="1600" dirty="0"/>
              <a:t>hyper</a:t>
            </a:r>
            <a:r>
              <a:rPr lang="zh-CN" altLang="en-US" sz="1600" dirty="0"/>
              <a:t>公有云容器</a:t>
            </a:r>
            <a:endParaRPr lang="en-US" altLang="zh-CN" sz="1600" dirty="0"/>
          </a:p>
          <a:p>
            <a:r>
              <a:rPr lang="zh-CN" altLang="en-US" sz="1600" b="1" dirty="0"/>
              <a:t>桌面提醒：</a:t>
            </a:r>
            <a:r>
              <a:rPr lang="en-US" altLang="zh-CN" sz="1600" dirty="0"/>
              <a:t> Growl for windows</a:t>
            </a:r>
          </a:p>
          <a:p>
            <a:r>
              <a:rPr lang="zh-CN" altLang="en-US" sz="1600" b="1" dirty="0"/>
              <a:t>代理收</a:t>
            </a:r>
            <a:r>
              <a:rPr lang="en-US" altLang="zh-CN" sz="1600" b="1" dirty="0" err="1"/>
              <a:t>gmail</a:t>
            </a:r>
            <a:r>
              <a:rPr lang="zh-CN" altLang="en-US" sz="1600" b="1" dirty="0"/>
              <a:t>：</a:t>
            </a:r>
            <a:r>
              <a:rPr lang="en-US" altLang="zh-CN" sz="1600" dirty="0" err="1"/>
              <a:t>proxychains</a:t>
            </a:r>
            <a:r>
              <a:rPr lang="en-US" altLang="zh-CN" sz="1600" dirty="0"/>
              <a:t>-ng + socks5</a:t>
            </a:r>
          </a:p>
          <a:p>
            <a:r>
              <a:rPr lang="zh-CN" altLang="en-US" sz="1600" b="1" dirty="0"/>
              <a:t>动态域名</a:t>
            </a:r>
            <a:r>
              <a:rPr lang="en-US" altLang="zh-CN" sz="1600" b="1" dirty="0"/>
              <a:t>+</a:t>
            </a:r>
            <a:r>
              <a:rPr lang="zh-CN" altLang="en-US" sz="1600" b="1" dirty="0"/>
              <a:t>内网服务：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ngrok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6184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076F746-10FC-4C56-917E-C794874BA3ED}"/>
              </a:ext>
            </a:extLst>
          </p:cNvPr>
          <p:cNvSpPr/>
          <p:nvPr/>
        </p:nvSpPr>
        <p:spPr>
          <a:xfrm>
            <a:off x="2455812" y="4997046"/>
            <a:ext cx="3029489" cy="1162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Windows 10 </a:t>
            </a:r>
            <a:r>
              <a:rPr lang="en-US" altLang="zh-CN" sz="1600" dirty="0"/>
              <a:t>(192.168.1.23)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C60890-1DFF-4FA3-8FFC-5204C1B58076}"/>
              </a:ext>
            </a:extLst>
          </p:cNvPr>
          <p:cNvSpPr/>
          <p:nvPr/>
        </p:nvSpPr>
        <p:spPr>
          <a:xfrm>
            <a:off x="2715977" y="5132022"/>
            <a:ext cx="2481943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Growl for Windows</a:t>
            </a:r>
          </a:p>
          <a:p>
            <a:pPr algn="ctr"/>
            <a:r>
              <a:rPr lang="en-US" altLang="zh-CN" sz="1600" dirty="0"/>
              <a:t>(Port: 23053)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77210-398A-484B-BDD6-8836C4081A56}"/>
              </a:ext>
            </a:extLst>
          </p:cNvPr>
          <p:cNvSpPr/>
          <p:nvPr/>
        </p:nvSpPr>
        <p:spPr>
          <a:xfrm>
            <a:off x="2455812" y="2848708"/>
            <a:ext cx="3029489" cy="1340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 dirty="0"/>
              <a:t>动态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(123.114.x.x)</a:t>
            </a:r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b="1" dirty="0"/>
              <a:t>ADSL</a:t>
            </a:r>
            <a:r>
              <a:rPr lang="zh-CN" altLang="en-US" sz="1600" b="1" dirty="0"/>
              <a:t>光猫</a:t>
            </a:r>
            <a:r>
              <a:rPr lang="en-US" altLang="zh-CN" sz="1600" dirty="0"/>
              <a:t> (192.168.1.1)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3E29E-9792-4CF8-BA30-3646155B5057}"/>
              </a:ext>
            </a:extLst>
          </p:cNvPr>
          <p:cNvSpPr/>
          <p:nvPr/>
        </p:nvSpPr>
        <p:spPr>
          <a:xfrm>
            <a:off x="2715977" y="3360331"/>
            <a:ext cx="2481943" cy="36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NAT</a:t>
            </a:r>
            <a:endParaRPr lang="zh-CN" altLang="en-US" sz="16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8B4D667-9729-4183-8F4B-EA8C289CA795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3956949" y="3724205"/>
            <a:ext cx="0" cy="1407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629B78C-6275-4AFE-9BD5-7B9D917C8F68}"/>
              </a:ext>
            </a:extLst>
          </p:cNvPr>
          <p:cNvSpPr/>
          <p:nvPr/>
        </p:nvSpPr>
        <p:spPr>
          <a:xfrm>
            <a:off x="7253147" y="4997046"/>
            <a:ext cx="2896694" cy="1107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/>
              <a:t>CentS7</a:t>
            </a:r>
            <a:r>
              <a:rPr lang="en-US" altLang="zh-CN" sz="1600" dirty="0"/>
              <a:t> (192.168.1.137)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2E0188-6E3D-4A9F-ADB0-41B9A50BD661}"/>
              </a:ext>
            </a:extLst>
          </p:cNvPr>
          <p:cNvSpPr/>
          <p:nvPr/>
        </p:nvSpPr>
        <p:spPr>
          <a:xfrm>
            <a:off x="7253147" y="2892683"/>
            <a:ext cx="2896694" cy="152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hyper.sh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C214D-2231-422E-A23B-41602768E114}"/>
              </a:ext>
            </a:extLst>
          </p:cNvPr>
          <p:cNvSpPr/>
          <p:nvPr/>
        </p:nvSpPr>
        <p:spPr>
          <a:xfrm>
            <a:off x="7354389" y="3044122"/>
            <a:ext cx="2680059" cy="9782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b="1" dirty="0" err="1"/>
              <a:t>hyperhq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hyper-devops:latest</a:t>
            </a:r>
            <a:endParaRPr lang="zh-CN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A3BE59-DB46-402C-BF19-DAD82F7EAE9C}"/>
              </a:ext>
            </a:extLst>
          </p:cNvPr>
          <p:cNvSpPr/>
          <p:nvPr/>
        </p:nvSpPr>
        <p:spPr>
          <a:xfrm>
            <a:off x="8068488" y="3270284"/>
            <a:ext cx="1567543" cy="37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hubot</a:t>
            </a:r>
            <a:endParaRPr lang="en-US" altLang="zh-CN" sz="1200" b="1" dirty="0"/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hubot</a:t>
            </a:r>
            <a:r>
              <a:rPr lang="en-US" altLang="zh-CN" sz="1200" dirty="0"/>
              <a:t>-</a:t>
            </a:r>
            <a:r>
              <a:rPr lang="en-US" altLang="zh-CN" sz="1200" dirty="0" err="1"/>
              <a:t>gmail</a:t>
            </a:r>
            <a:r>
              <a:rPr lang="en-US" altLang="zh-CN" sz="1200" dirty="0"/>
              <a:t>-growl)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83D07F-23FC-4881-8D54-F2CF9E5B34E9}"/>
              </a:ext>
            </a:extLst>
          </p:cNvPr>
          <p:cNvSpPr/>
          <p:nvPr/>
        </p:nvSpPr>
        <p:spPr>
          <a:xfrm>
            <a:off x="8017325" y="1653774"/>
            <a:ext cx="1669870" cy="601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Gmail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B1404E-F966-4B76-AB5C-58C7D2D3A3EB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8852260" y="2255518"/>
            <a:ext cx="0" cy="1014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DAD0E6E-E81F-49B1-80EC-E9743A777947}"/>
              </a:ext>
            </a:extLst>
          </p:cNvPr>
          <p:cNvSpPr/>
          <p:nvPr/>
        </p:nvSpPr>
        <p:spPr>
          <a:xfrm>
            <a:off x="4611185" y="1653774"/>
            <a:ext cx="2263136" cy="532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花生壳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动态域名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xxx.xicp.nt</a:t>
            </a:r>
            <a:r>
              <a:rPr lang="en-US" altLang="zh-CN" sz="1600" b="1" dirty="0"/>
              <a:t>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A5DE0C-8742-4142-BD3D-5C46155B6E42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flipH="1" flipV="1">
            <a:off x="6874321" y="1919812"/>
            <a:ext cx="1194167" cy="1537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A9293D-94D7-46B0-A06F-9309BF72B532}"/>
              </a:ext>
            </a:extLst>
          </p:cNvPr>
          <p:cNvCxnSpPr>
            <a:cxnSpLocks/>
            <a:stCxn id="18" idx="1"/>
            <a:endCxn id="6" idx="0"/>
          </p:cNvCxnSpPr>
          <p:nvPr/>
        </p:nvCxnSpPr>
        <p:spPr>
          <a:xfrm flipH="1">
            <a:off x="3956949" y="1919812"/>
            <a:ext cx="654236" cy="1440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标题 62">
            <a:extLst>
              <a:ext uri="{FF2B5EF4-FFF2-40B4-BE49-F238E27FC236}">
                <a16:creationId xmlns:a16="http://schemas.microsoft.com/office/drawing/2014/main" id="{741FBFFF-CABE-47B2-A284-14786FE8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方案七 </a:t>
            </a:r>
            <a:r>
              <a:rPr lang="en-US" altLang="zh-CN" dirty="0"/>
              <a:t>hyper + </a:t>
            </a:r>
            <a:r>
              <a:rPr lang="zh-CN" altLang="en-US" dirty="0"/>
              <a:t>花生壳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327E01-F647-416D-A45E-22B6953C5D9F}"/>
              </a:ext>
            </a:extLst>
          </p:cNvPr>
          <p:cNvSpPr/>
          <p:nvPr/>
        </p:nvSpPr>
        <p:spPr>
          <a:xfrm>
            <a:off x="7723409" y="5300736"/>
            <a:ext cx="1912622" cy="336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hyper cli</a:t>
            </a:r>
            <a:endParaRPr lang="zh-CN" altLang="en-US" sz="16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6EA1B0-C2F5-4307-B470-8D12E7B3F59B}"/>
              </a:ext>
            </a:extLst>
          </p:cNvPr>
          <p:cNvCxnSpPr>
            <a:cxnSpLocks/>
            <a:stCxn id="27" idx="0"/>
            <a:endCxn id="11" idx="2"/>
          </p:cNvCxnSpPr>
          <p:nvPr/>
        </p:nvCxnSpPr>
        <p:spPr>
          <a:xfrm flipV="1">
            <a:off x="8679720" y="4022344"/>
            <a:ext cx="14699" cy="1278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E7A0AF-3840-43CB-BF04-D73B5CF1AA59}"/>
              </a:ext>
            </a:extLst>
          </p:cNvPr>
          <p:cNvSpPr txBox="1"/>
          <p:nvPr/>
        </p:nvSpPr>
        <p:spPr>
          <a:xfrm>
            <a:off x="8852260" y="233703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258865-9F2E-4ECC-B52E-C77EBA3D4EA3}"/>
              </a:ext>
            </a:extLst>
          </p:cNvPr>
          <p:cNvSpPr txBox="1"/>
          <p:nvPr/>
        </p:nvSpPr>
        <p:spPr>
          <a:xfrm>
            <a:off x="6789951" y="2179617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notify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外网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C768F6-1930-474B-9F5A-36003234164A}"/>
              </a:ext>
            </a:extLst>
          </p:cNvPr>
          <p:cNvSpPr txBox="1"/>
          <p:nvPr/>
        </p:nvSpPr>
        <p:spPr>
          <a:xfrm>
            <a:off x="495203" y="1449259"/>
            <a:ext cx="3852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hubot</a:t>
            </a:r>
            <a:r>
              <a:rPr lang="zh-CN" altLang="en-US" sz="1600" b="1" dirty="0"/>
              <a:t>运行环境：</a:t>
            </a:r>
            <a:r>
              <a:rPr lang="zh-CN" altLang="en-US" sz="1600" dirty="0"/>
              <a:t>本地</a:t>
            </a:r>
            <a:r>
              <a:rPr lang="en-US" altLang="zh-CN" sz="1600" dirty="0"/>
              <a:t>Linux</a:t>
            </a:r>
            <a:r>
              <a:rPr lang="zh-CN" altLang="en-US" sz="1600" dirty="0"/>
              <a:t>的</a:t>
            </a:r>
            <a:r>
              <a:rPr lang="en-US" altLang="zh-CN" sz="1600" dirty="0"/>
              <a:t>docker</a:t>
            </a:r>
            <a:r>
              <a:rPr lang="zh-CN" altLang="en-US" sz="1600" dirty="0"/>
              <a:t>容器</a:t>
            </a:r>
            <a:endParaRPr lang="en-US" altLang="zh-CN" sz="1600" b="1" dirty="0"/>
          </a:p>
          <a:p>
            <a:r>
              <a:rPr lang="zh-CN" altLang="en-US" sz="1600" b="1" dirty="0"/>
              <a:t>桌面提醒</a:t>
            </a:r>
            <a:r>
              <a:rPr lang="en-US" altLang="zh-CN" sz="1600" dirty="0"/>
              <a:t>: Growl for windows</a:t>
            </a:r>
          </a:p>
          <a:p>
            <a:r>
              <a:rPr lang="zh-CN" altLang="en-US" sz="1600" b="1" dirty="0"/>
              <a:t>代理收</a:t>
            </a:r>
            <a:r>
              <a:rPr lang="en-US" altLang="zh-CN" sz="1600" b="1" dirty="0" err="1"/>
              <a:t>gmail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proxychains</a:t>
            </a:r>
            <a:r>
              <a:rPr lang="en-US" altLang="zh-CN" sz="1600" dirty="0"/>
              <a:t>-ng + socks5</a:t>
            </a:r>
          </a:p>
          <a:p>
            <a:r>
              <a:rPr lang="zh-CN" altLang="en-US" sz="1600" b="1" dirty="0"/>
              <a:t>动态域名</a:t>
            </a:r>
            <a:r>
              <a:rPr lang="en-US" altLang="zh-CN" sz="1600" dirty="0"/>
              <a:t>: </a:t>
            </a:r>
            <a:r>
              <a:rPr lang="zh-CN" altLang="en-US" sz="1600" dirty="0"/>
              <a:t>花生壳</a:t>
            </a:r>
            <a:endParaRPr lang="en-US" altLang="zh-CN" sz="1600" dirty="0"/>
          </a:p>
          <a:p>
            <a:r>
              <a:rPr lang="zh-CN" altLang="en-US" sz="1600" b="1" dirty="0"/>
              <a:t>内网服务</a:t>
            </a:r>
            <a:r>
              <a:rPr lang="en-US" altLang="zh-CN" sz="1600" dirty="0"/>
              <a:t>: </a:t>
            </a:r>
            <a:r>
              <a:rPr lang="zh-CN" altLang="en-US" sz="1600" dirty="0"/>
              <a:t>光猫配置</a:t>
            </a:r>
            <a:r>
              <a:rPr lang="en-US" altLang="zh-CN" sz="1600" dirty="0"/>
              <a:t>NAT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13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967</Words>
  <Application>Microsoft Office PowerPoint</Application>
  <PresentationFormat>宽屏</PresentationFormat>
  <Paragraphs>204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Verdana</vt:lpstr>
      <vt:lpstr>Office 主题​​</vt:lpstr>
      <vt:lpstr>Docker + hubot(hubot-gmail-growl)</vt:lpstr>
      <vt:lpstr>相关软件</vt:lpstr>
      <vt:lpstr>方案一 docker+外部http代理(privoxy)</vt:lpstr>
      <vt:lpstr>方案二 docker+外部socks5代理(sslocal)</vt:lpstr>
      <vt:lpstr>方案三 docker+外部socks5代理(ssserver)</vt:lpstr>
      <vt:lpstr>方案四 docker+ proxychiain-ng +外部socks代理</vt:lpstr>
      <vt:lpstr>方案五 docker + proxychains-ng + 花生壳</vt:lpstr>
      <vt:lpstr>方案六 docker + proxychains-ng + ngrok</vt:lpstr>
      <vt:lpstr>方案七 hyper + 花生壳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 xu</dc:creator>
  <cp:lastModifiedBy>jimmy xu</cp:lastModifiedBy>
  <cp:revision>173</cp:revision>
  <dcterms:created xsi:type="dcterms:W3CDTF">2017-10-17T18:42:05Z</dcterms:created>
  <dcterms:modified xsi:type="dcterms:W3CDTF">2017-10-19T15:55:55Z</dcterms:modified>
</cp:coreProperties>
</file>