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29:55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7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24575,'0'-3'0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24575,'0'-3'0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9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9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0 299 24575,'0'-283'-1365,"0"268"-5461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30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3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1269 3333 24575,'-15'-52'0,"9"16"-153,-2 1 1,-2 1-1,-25-64 0,-7-22-1259,-189-573-1707,180 548 3142,-388-917-1557,422 1023 1145,-181-427 311,84 186 4814,86 196-3882,-16-38 676,17 68-2895,24 41-5461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42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16:06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90 24575,'-1'-2'0,"0"1"0,-1-1 0,1 1 0,-1-1 0,0 1 0,1 0 0,-1-1 0,0 1 0,0 0 0,1 0 0,-1 0 0,0 0 0,0 1 0,0-1 0,-1 1 0,1-1 0,-3 0 0,-18-7 0,17 4 0,0 0 0,-1 1 0,1 0 0,-1 0 0,0 0 0,-8-1 0,-31-15 0,45 19 0,1 0 0,0 0 0,0 0 0,0-1 0,-1 1 0,1 0 0,0 0 0,0 0 0,-1 0 0,1 0 0,0 0 0,0 0 0,0-1 0,-1 1 0,1 0 0,0 0 0,0 0 0,0 0 0,0-1 0,0 1 0,-1 0 0,1 0 0,0 0 0,0-1 0,0 1 0,0 0 0,0 0 0,0-1 0,0 1 0,0 0 0,0 0 0,0 0 0,0-1 0,0 1 0,0 0 0,0 0 0,0-1 0,0 1 0,0 0 0,0 0 0,0-1 0,0 1 0,0 0 0,0 0 0,0 0 0,1-1 0,-1 1 0,0 0 0,0 0 0,16-6 0,19 3 0,8 2 0,131 4 0,-121 5 0,18 1 0,-21-4 0,-48-5 0,1 1 0,0-1 0,0 1 0,0-1 0,0 1 0,-1 0 0,1 0 0,0 0 0,-1 1 0,1-1 0,-1 1 0,1-1 0,-1 1 0,3 2 0,-5-3 4,-1 0 0,1 0 0,-1-1 0,1 1 0,-1 0 0,1-1 0,-1 1 0,1-1-1,-1 1 1,0-1 0,1 1 0,-1-1 0,0 1 0,1-1 0,-1 0 0,0 1 0,0-1 0,0 0 0,1 0-1,-1 1 1,0-1 0,0 0 0,0 0 0,1 0 0,-1 0 0,0 0 0,0 0 0,0 0 0,-1-1 0,-28 4-1487,14-3-5343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16:1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54 461 24575,'25'0'0,"-1"2"0,1 0 0,0 2 0,26 7 0,-37-7 0,-1 1 0,1 0 0,-1 0 0,0 1 0,0 1 0,-1 0 0,0 1 0,17 14 0,-29-22 0,0 0 0,1 0 0,-1 1 0,0-1 0,0 0 0,1 0 0,-1 0 0,0 1 0,0-1 0,0 0 0,1 0 0,-1 0 0,0 1 0,0-1 0,0 0 0,0 0 0,0 1 0,1-1 0,-1 0 0,0 1 0,0-1 0,0 0 0,0 1 0,0-1 0,0 0 0,0 0 0,0 1 0,0-1 0,0 0 0,0 1 0,0-1 0,0 0 0,0 1 0,0-1 0,-1 0 0,1 0 0,0 1 0,0-1 0,0 0 0,0 1 0,-15 4 0,-21-2 0,35-3 0,-16 0 0,0 0 0,0-2 0,1 0 0,-1 0 0,1-2 0,-1 0 0,1-1 0,0-1 0,-16-7 0,-70-23 0,102 36 0,0 0 0,0 0 0,-1-1 0,1 1 0,0 0 0,0 0 0,0 0 0,-1 0 0,1 0 0,0 0 0,0 0 0,0 0 0,0 0 0,-1 0 0,1-1 0,0 1 0,0 0 0,0 0 0,0 0 0,-1 0 0,1-1 0,0 1 0,0 0 0,0 0 0,0 0 0,0 0 0,0-1 0,0 1 0,0 0 0,0 0 0,0 0 0,0-1 0,0 1 0,0 0 0,0 0 0,0-1 0,0 1 0,0 0 0,0 0 0,0 0 0,0-1 0,0 1 0,0 0 0,0 0 0,0 0 0,0-1 0,0 1 0,0 0 0,0 0 0,1 0 0,-1 0 0,0-1 0,0 1 0,0 0 0,0 0 0,0 0 0,1 0 0,-1-1 0,20-8 0,25-2 0,-3 6 0,1 3 0,1 1 0,43 6 0,-47 1 0,0 2 0,74 24 0,-95-24 0,-1 0 0,32 20 0,16 7 0,43 18 0,-69-32 0,2-2 0,73 25 0,-30-9 0,-18-7 0,7 9 0,-8-4 0,-31-19 0,-7-2 0,57 16 0,-64-22 0,0 1 0,33 17 0,3 1 0,-67-26 0,-1 0 0,0 1 0,-20 1 0,-4 1 0,10-5 0,0 0 0,1-2 0,-1-1 0,1-1 0,0-1 0,1-1 0,-43-23 0,-36-12 0,-50-24 0,147 66 0,0 0 0,0 0 0,0-1 0,1 0 0,-1 0 0,1 0 0,0-1 0,-5-4 0,8 8 0,1-1 0,-1 0 0,1 1 0,-1-1 0,1 1 0,-1-1 0,1 0 0,0 1 0,-1-1 0,1 0 0,0 0 0,-1 1 0,1-1 0,0 0 0,0 0 0,0 0 0,0 1 0,0-1 0,0 0 0,0 0 0,0 1 0,0-1 0,0-1 0,1 0 0,0 1 0,0 0 0,0 0 0,0 0 0,0 0 0,0 1 0,1-1 0,-1 0 0,0 0 0,0 1 0,1-1 0,-1 0 0,0 1 0,1 0 0,-1-1 0,0 1 0,1 0 0,2-1 0,76-13 0,0 3 0,116 0 0,-116 11 0,-51 0 0,-45 0 0,-149 19 0,154-19 0,-55 2 0,62-2 0,1 1 0,-1-1 0,1 1 0,0 0 0,-1 0 0,1 0 0,0 0 0,0 1 0,-1-1 0,1 1 0,1 0 0,-1-1 0,0 1 0,0 1 0,-3 2 0,6-4 0,0-1 0,-1 1 0,1-1 0,0 1 0,0-1 0,-1 1 0,1 0 0,0-1 0,0 1 0,0-1 0,0 1 0,0 0 0,0-1 0,0 1 0,0 0 0,0-1 0,0 1 0,0-1 0,1 1 0,-1-1 0,0 1 0,0 0 0,1-1 0,-1 1 0,0-1 0,1 1 0,-1-1 0,0 1 0,1-1 0,-1 1 0,1-1 0,-1 0 0,0 1 0,1-1 0,-1 0 0,1 1 0,0-1 0,-1 0 0,1 1 0,-1-1 0,1 0 0,-1 0 0,1 0 0,0 0 0,-1 1 0,1-1 0,-1 0 0,1 0 0,0 0 0,0 0 0,44 7 0,-32-5 0,38 5 0,-1-3 0,94-2 0,-116-2 0,-77 2 0,35 0 0,-1-1 0,1-1 0,0 0 0,-1 0 0,1-2 0,0 0 0,-27-7 0,26 2 0,6 2 0,-1 1 0,1 1 0,-1-1 0,-13-2 0,-59-11 0,149 21 0,85-5 0,-41-2 0,-73 5 0,-27-1 0,0 0 0,0 0 0,0-1 0,1-1 0,-1 0 0,21-5 0,-31 5 0,1 1 0,-1 0 0,0-1 0,0 1 0,0-1 0,0 0 0,0 1 0,0-1 0,0 0 0,0 0 0,0 0 0,0 1 0,0-1 0,0 0 0,-1 0 0,1 0 0,0 0 0,-1-1 0,1 1 0,-1 0 0,1 0 0,-1 0 0,1 0 0,-1-1 0,0 1 0,0 0 0,0 0 0,1 0 0,-1-1 0,0 1 0,-1 0 0,1 0 0,0-1 0,0 1 0,-1-1 0,1 0 0,-1 0 0,0 0 0,0 0 0,0 1 0,0-1 0,0 0 0,0 1 0,0-1 0,0 1 0,-1 0 0,1-1 0,-1 1 0,1 0 0,-1 0 0,1-1 0,-1 1 0,0 0 0,0 1 0,1-1 0,-1 0 0,-3 0 0,-37-3 0,24 5 0,18-1 0,1 0 0,-1 0 0,0 0 0,0 0 0,0 0 0,0 0 0,0 0 0,0 0 0,0 0 0,0 0 0,0 0 0,1 1 0,-1-1 0,0 0 0,0 0 0,0 0 0,0 0 0,0 0 0,0 0 0,0 0 0,0 0 0,0 0 0,0 1 0,0-1 0,0 0 0,0 0 0,0 0 0,0 0 0,0 0 0,0 0 0,0 0 0,0 1 0,0-1 0,0 0 0,0 0 0,0 0 0,0 0 0,0 0 0,0 0 0,0 0 0,0 1 0,0-1 0,0 0 0,0 0 0,0 0 0,0 0 0,0 0 0,-1 0 0,1 0 0,0 0 0,0 0 0,0 0 0,0 0 0,0 0 0,0 1 0,0-1 0,0 0 0,0 0 0,-1 0 0,1 0 0,0 0 0,0 0 0,0 0 0,0 0 0,177 106 0,-89-57 0,-65-38 0,0 1 0,-1 1 0,24 18 0,-33-22 0,0 0 0,0-1 0,1-1 0,0-1 0,26 9 0,40 20 0,-66-28 0,0-1 0,1-1 0,-1 0 0,1-1 0,22 3 0,17 5 0,-26-6 0,46 5 0,-14-3 0,-24-1 0,49 5 0,-79-12 0,0-1 0,1 0 0,-1 0 0,0 0 0,1 0 0,-1-1 0,0 0 0,0-1 0,0 1 0,-1-1 0,1 0 0,-1-1 0,1 1 0,-1-1 0,0 0 0,0 0 0,-1-1 0,1 1 0,-1-1 0,0 0 0,0 0 0,3-6 0,-5 7 0,0 0 0,0 0 0,-1 0 0,1 0 0,-1 0 0,0-1 0,0 1 0,0 0 0,-1-1 0,1 1 0,-1 0 0,0-1 0,-1 1 0,1 0 0,-1-1 0,1 1 0,-1 0 0,-1 0 0,1-1 0,0 1 0,-1 0 0,0 0 0,0 0 0,0 1 0,-1-1 0,1 0 0,-1 1 0,0 0 0,0-1 0,0 1 0,0 0 0,-6-3 0,-27-20 0,-54-29 0,67 41 0,14 9 0,0 1 0,0 0 0,0 0 0,0 1 0,0 1 0,-1-1 0,1 1 0,-1 1 0,1 0 0,-1 0 0,0 1 0,-19 2 0,29-2 0,-1 0 0,1 0 0,-1 0 0,1 0 0,-1 0 0,1 0 0,0 0 0,-1 0 0,1 1 0,-1-1 0,1 0 0,-1 0 0,1 0 0,0 1 0,-1-1 0,1 0 0,0 1 0,-1-1 0,1 0 0,0 1 0,-1-1 0,1 0 0,0 1 0,0-1 0,-1 1 0,1-1 0,0 0 0,0 1 0,0-1 0,0 1 0,0-1 0,0 1 0,-1-1 0,1 1 0,0-1 0,0 1 0,13 15 0,28 10 0,-39-25 0,18 12 0,0 1 0,-2 1 0,22 20 0,-22-18 0,2 0 0,31 20 0,25 31 0,-7-27 0,-72-39 0,-12-2 0,-18-4 0,-16-13 0,1-3 0,-81-44 0,-77-39 0,205 103 0,1 0 0,-1-1 0,0 1 0,1 0 0,-1 0 0,1 0 0,-1-1 0,0 1 0,1 0 0,-1 0 0,1-1 0,-1 1 0,1-1 0,-1 1 0,1 0 0,0-1 0,-1 1 0,1-1 0,-1 1 0,1-1 0,0 1 0,-1-1 0,1 1 0,0-1 0,0 0 0,-1 1 0,1-1 0,0 1 0,0-1 0,0 0 0,0 1 0,0-2 0,20-4 0,56 7 0,-57 0 0,28-1 0,-25-2 0,-1 2 0,1 1 0,0 1 0,-1 0 0,1 2 0,32 10 0,121 41 0,-175-55 0,0-1 0,0 1 0,0 0 0,0 0 0,0 0 0,0-1 0,-1 1 0,1 0 0,0 0 0,0 0 0,0-1 0,0 1 0,0 0 0,0 0 0,0 0 0,0-1 0,1 1 0,-1 0 0,0 0 0,0 0 0,0-1 0,0 1 0,0 0 0,0 0 0,0 0 0,0 0 0,0-1 0,1 1 0,-1 0 0,0 0 0,0 0 0,0 0 0,0 0 0,0-1 0,1 1 0,-1 0 0,0 0 0,0 0 0,0 0 0,1 0 0,-1 0 0,0 0 0,0 0 0,0 0 0,1 0 0,-1 0 0,0 0 0,0 0 0,0 0 0,1 0 0,-1 0 0,0 0 0,0 0 0,0 0 0,1 0 0,-1 0 0,0 0 0,0 0 0,0 0 0,0 0 0,1 0 0,-1 1 0,0-1 0,0 0 0,-20-23 0,-45-34 0,55 49 0,-78-72 0,-51-40 0,-112-77 0,-171-115 0,401 299 0,-19-13 0,39 25 0,-1 0 0,1 0 0,-1 0 0,1 0 0,0-1 0,0 1 0,0 0 0,0-1 0,-1 1 0,2-1 0,-1 0 0,0 1 0,0-1 0,0 1 0,1-1 0,-1 0 0,1 0 0,0 1 0,-1-4 0,1 4 0,1 0 0,-1 0 0,1 0 0,0 0 0,-1 1 0,1-1 0,0 0 0,-1 0 0,1 0 0,0 0 0,0 1 0,0-1 0,0 0 0,0 1 0,-1-1 0,1 1 0,0-1 0,0 1 0,0 0 0,1-1 0,-1 1 0,0 0 0,0 0 0,0-1 0,0 1 0,0 0 0,0 0 0,0 0 0,0 0 0,0 1 0,1-1 0,0 0 0,37 7 0,380 178 0,-392-169 0,-1 1 0,48 41 0,1 0 0,-8-7 0,87 87 0,-148-132 0,310 273 0,-186-189 0,-129-87 0,-7-3 0,-19-5 0,-28-11 0,2-8 0,0-2 0,2-3 0,-60-45 0,0 0 0,-82-63 0,136 94 0,-86-87 0,141 129 0,-1 1 0,0 0 0,1-1 0,-1 1 0,1-1 0,-1 1 0,1-1 0,-1 1 0,1-1 0,-1 1 0,1-1 0,-1 1 0,1-1 0,0 1 0,-1-1 0,1 0 0,0 1 0,-1-1 0,1 0 0,0 1 0,0-1 0,0 0 0,0 1 0,0-1 0,0 0 0,0 1 0,0-1 0,0 0 0,0 1 0,0-1 0,0 0 0,0 0 0,0 1 0,1-1 0,-1 1 0,0-1 0,1 0 0,1-1 0,0 1 0,0 0 0,0 1 0,0-1 0,0 0 0,0 1 0,0-1 0,0 1 0,0-1 0,0 1 0,0 0 0,3 0 0,62 5 0,-20 5 0,-2 2 0,0 2 0,-1 2 0,0 2 0,78 44 0,93 80 0,13 45 0,-199-166 0,-25-19 0,1 1 0,-1-1 0,0 1 0,0 0 0,0 0 0,0 1 0,-1-1 0,1 1 0,2 5 0,-6-9 0,-1 1 0,1-1 0,-1 1 0,1 0 0,-1-1 0,1 1 0,-1-1 0,1 1 0,-1-1 0,0 0 0,1 1 0,-1-1 0,0 0 0,1 1 0,-1-1 0,0 0 0,1 0 0,-1 1 0,0-1 0,0 0 0,1 0 0,-1 0 0,0 0 0,0 0 0,1 0 0,-1 0 0,0 0 0,-1-1 0,-27 2 0,28-1 0,-12-1 0,-1 0 0,0 0 0,1-1 0,-1-1 0,1 0 0,0-1 0,0-1 0,0 0 0,0-1 0,-18-11 0,-169-105 0,83 47 0,51 29 0,2-3 0,2-2 0,-57-61 0,77 72 0,-165-136 0,197 170 0,-30-25 0,32 17 0,9 13 0,-1 1 0,1-1 0,-1 1 0,1-1 0,-1 1 0,1-1 0,-1 1 0,1-1 0,0 1 0,-1 0 0,1-1 0,-1 1 0,1 0 0,0-1 0,0 1 0,-1 0 0,1 0 0,0 0 0,-1 0 0,1 0 0,0-1 0,0 1 0,-1 0 0,2 1 0,14 0 0,-1 0 0,0 2 0,0 0 0,0 0 0,0 2 0,14 5 0,-5-2 0,128 53 0,-87-39-1365,-53-19-5461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59:38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24575,'0'-3'0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3:16:14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24575,'0'-3'0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4:06:26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4:13:49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4:13:49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6:30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8T04:37:31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07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753 5 24575,'4'1'0,"0"-1"0,-1 1 0,1 0 0,0 0 0,-1 0 0,1 1 0,-1 0 0,0-1 0,1 1 0,-1 0 0,0 0 0,0 1 0,0-1 0,-1 1 0,1-1 0,2 5 0,39 51 0,-40-51 0,98 158 0,17-22 0,-17-24 0,-51-48 0,-50-71 0,-1 0 0,0 1 0,1-1 0,-1 1 0,0-1 0,1 0 0,-1 1 0,0-1 0,0 1 0,1-1 0,-1 0 0,0 1 0,0-1 0,0 1 0,0-1 0,0 1 0,1-1 0,-1 1 0,0-1 0,0 1 0,0-1 0,0 1 0,-1-1 0,1 1 0,0-1 0,0 1 0,0-1 0,0 1 0,-1 0 0,-12-3 0,-18-16 0,20 9 0,-1 0 0,0 1 0,-1 1 0,1 0 0,-24-8 0,-22-13 0,43 21 0,-1 0 0,0 0 0,-1 2 0,-16-4 0,16 5 0,0-1 0,1 0 0,-31-16 0,-21-8 0,56 26 0,1-1 0,-1-1 0,1 0 0,0-1 0,0 0 0,1 0 0,-11-10 0,-36-29 0,38 30 0,0 0 0,-19-20 0,32 29 0,0 0 0,0 1 0,-1 0 0,0 0 0,0 0 0,0 1 0,-1 0 0,1 1 0,-1 0 0,0 0 0,-11-3 0,-9 1 0,1 0 0,-30 0 0,34 3 0,19 2 0,0 0 0,0 0 0,0-1 0,0 1 0,1-1 0,-1 0 0,0 0 0,1-1 0,-1 1 0,1-1 0,-1 0 0,1 0 0,0 0 0,-6-4 0,9 5 0,0 1 0,0-1 0,1 1 0,-1 0 0,0-1 0,0 1 0,0 0 0,0-1 0,1 1 0,-1 0 0,0-1 0,1 1 0,-1 0 0,0 0 0,0-1 0,1 1 0,-1 0 0,0 0 0,1 0 0,-1-1 0,0 1 0,1 0 0,-1 0 0,1 0 0,-1 0 0,0 0 0,1 0 0,-1 0 0,1 0 0,-1 0 0,0 0 0,1 0 0,-1 0 0,0 0 0,1 0 0,-1 0 0,1 0 0,-1 0 0,0 0 0,1 1 0,-1-1 0,0 0 0,1 0 0,-1 0 0,1 1 0,21 5 0,7 5 0,-1 2 0,0 1 0,32 21 0,54 27 0,-84-44 0,64 24 0,-82-37 0,1-1 0,0 0 0,0-1 0,0-1 0,1 0 0,-1-1 0,0 0 0,16-2 0,-28 1 0,0 1 0,0-1 0,0 0 0,0-1 0,0 1 0,0 0 0,0 0 0,0 0 0,0-1 0,0 1 0,0 0 0,0-1 0,0 1 0,0-1 0,0 1 0,0-1 0,0 1 0,-1-1 0,1 0 0,0 1 0,0-1 0,-1 0 0,2-1 0,-2 1 0,0 0 0,0 0 0,0 0 0,0 0 0,-1 0 0,1 0 0,0 0 0,0 0 0,-1 0 0,1 1 0,0-1 0,-1 0 0,1 0 0,-1 0 0,1 0 0,-1 1 0,0-1 0,1 0 0,-2-1 0,-49-38 0,40 32 0,-3-1 0,1 0 0,-1 0 0,0 2 0,-1 0 0,0 0 0,0 1 0,0 1 0,-1 1 0,1 0 0,-18-2 0,-19 0 0,-91 3 0,104 3 0,-101-19 0,132 19 0,-35 0 0,42 0 0,0 0 0,0 0 0,0 0 0,0 0 0,0 0 0,0 0 0,0 0 0,-1 0 0,1 1 0,0-1 0,0 0 0,0 1 0,1-1 0,-1 1 0,0-1 0,0 1 0,0-1 0,0 1 0,0-1 0,0 1 0,1 0 0,-1 0 0,0-1 0,1 1 0,-1 0 0,0 0 0,1 0 0,-1 0 0,0 1 0,2-1 0,-1 1 0,1-1 0,0 1 0,-1-1 0,1 1 0,0-1 0,0 0 0,0 0 0,0 1 0,0-1 0,0 0 0,0 0 0,1 0 0,-1 0 0,0 0 0,1 0 0,-1-1 0,0 1 0,1 0 0,1 0 0,38 16 0,-28-12 0,163 81 0,-163-79 0,10 4 0,-40-28 0,-91-60 0,43 46 0,11 6 0,41 17 0,-1 1 0,0 0 0,0 2 0,-1-1 0,0 2 0,0 0 0,0 1 0,0 0 0,-27-1 0,40 7 0,10 2 0,12 3 0,86 19 0,-67-16 0,48 8 0,18-1 0,36 17 0,-112-31 0,12 2 0,67 2 0,50 9 0,19 1 0,-125-18 0,-48 0 0,-7-1 0,-28 1 0,-417 0 0,272-18 0,123 18 0,50 0 0,6 0 0,28 0 0,55-1 0,97 3 0,-169 0 0,0 1 0,0 1 0,0 0 0,23 11 0,27 7 0,-7-7 0,-23-4 0,2-3 0,-1 0 0,1-2 0,0-2 0,68-1 0,-99-3 0,0-1 0,0 0 0,0-1 0,0 1 0,0-1 0,-1 0 0,1 0 0,0 0 0,7-6 0,-11 7 0,0 0 0,0 0 0,0 0 0,0 0 0,0 1 0,0-1 0,0-1 0,0 1 0,0 0 0,-1 0 0,1 0 0,0 0 0,-1 0 0,1-1 0,-1 1 0,1 0 0,-1-1 0,0 1 0,0 0 0,1-1 0,-1 1 0,0 0 0,0-1 0,0 1 0,-1 0 0,1-1 0,0 1 0,0 0 0,-1-1 0,1 1 0,-1 0 0,1 0 0,-1 0 0,1-1 0,-1 1 0,0 0 0,1 0 0,-1 0 0,0 0 0,0 0 0,0 0 0,-1-1 0,-7-4 0,1 1 0,-1 0 0,-1 0 0,1 1 0,0 1 0,-1-1 0,0 1 0,-17-3 0,9 2 0,-88-29 0,62 20 0,-81-12 0,-18-5 0,65 8 0,-97-13 0,172 34 0,1 1 0,0 0 0,-1 0 0,1 0 0,0 0 0,-1 0 0,1 1 0,0-1 0,-1 1 0,1-1 0,0 1 0,0 0 0,-1 0 0,1 0 0,0 0 0,0 0 0,0 1 0,0-1 0,0 0 0,1 1 0,-1 0 0,0-1 0,1 1 0,-1 0 0,1 0 0,-3 4 0,-1 4 0,0 1 0,1 0 0,0 0 0,-4 19 0,7-23 0,-1 1 0,0-1 0,0 0 0,-1 0 0,0 0 0,0 0 0,0 0 0,-7 8 0,7-12 0,-1-1 0,1 0 0,-1 1 0,0-2 0,0 1 0,0 0 0,0-1 0,0 0 0,0 1 0,0-2 0,0 1 0,-1 0 0,1-1 0,0 0 0,0 0 0,-1 0 0,1-1 0,0 1 0,-6-2 0,-3-1 0,0 0 0,0-1 0,0 0 0,-23-11 0,30 12 0,-1-1 0,0-1 0,1 1 0,0-1 0,0 0 0,1 0 0,-1-1 0,1 1 0,0-1 0,1-1 0,-1 1 0,1-1 0,0 1 0,1-1 0,0 0 0,0 0 0,0-1 0,1 1 0,0-1 0,0 1 0,1-1 0,0 1 0,1-1 0,-1 0 0,2 0 0,1-14 0,-2 17 0,1 1 0,0 0 0,-1 0 0,2 0 0,-1 0 0,0 0 0,1 0 0,0 0 0,0 0 0,0 0 0,0 1 0,1-1 0,-1 1 0,1 0 0,0 0 0,0 0 0,0 0 0,0 0 0,1 0 0,-1 1 0,1 0 0,-1 0 0,1 0 0,0 0 0,0 0 0,0 1 0,0 0 0,0-1 0,0 2 0,1-1 0,-1 0 0,0 1 0,0 0 0,0 0 0,1 0 0,-1 0 0,0 1 0,0 0 0,0 0 0,1 0 0,4 2 0,17 6 0,-2 1 0,1 1 0,-1 1 0,-1 1 0,34 26 0,97 92 0,-100-82 0,54 37 0,-89-72 0,0-2 0,1 0 0,0 0 0,1-2 0,0-1 0,42 13 0,16 2 0,143 37 0,-359-151 0,33 2 0,92 79 0,-19-20 0,31 28 0,0 1 0,1-1 0,-1 1 0,0-1 0,0 0 0,1 1 0,-1 0 0,1-1 0,-1 1 0,0-1 0,1 1 0,-1-1 0,1 1 0,-1 0 0,1-1 0,-1 1 0,1 0 0,-1-1 0,1 1 0,-1 0 0,1 0 0,0 0 0,-1 0 0,1-1 0,-1 1 0,1 0 0,0 0 0,-1 0 0,1 0 0,-1 0 0,1 0 0,0 1 0,-1-1 0,1 0 0,0 0 0,29 0 0,-29 0 0,36 3 0,0 2 0,-1 1 0,0 2 0,54 20 0,47 10 0,-51-14 0,-64-16 0,0-2 0,0 0 0,0-1 0,32 2 0,67 9 0,-144-22 0,1-1 0,0-2 0,0 0 0,-40-23 0,13 7 0,-219-99 0,96 47 0,150 64 0,38 26 0,-2-1 0,1-2 0,0 0 0,21 10 0,8 6 0,-10-6 0,19 14 0,-1-5 0,-55-28 0,-1 0 0,1 0 0,0 0 0,-1 0 0,1-1 0,0 1 0,-1-1 0,1 0 0,-5 0 0,-21-4 0,-51-12 0,-11-1 0,-10-5 0,27 5 0,11 3 0,-26-5 0,59 15 0,1-2 0,-34-12 0,-11-2 0,74 20 0,-1 0 0,1 0 0,0 0 0,0 0 0,-1-1 0,1 1 0,0 0 0,0 0 0,-1 0 0,1 0 0,0 0 0,-1 0 0,1 0 0,0 0 0,0 0 0,-1 0 0,1 0 0,0 0 0,-1 0 0,1 0 0,0 0 0,0 1 0,-1-1 0,1 0 0,0 0 0,0 0 0,-1 0 0,1 0 0,0 1 0,0-1 0,-1 0 0,1 0 0,0 0 0,0 1 0,0-1 0,-1 0 0,1 0 0,0 1 0,5 12 0,25 24 0,-18-23 0,6 8 0,0-1 0,1-1 0,30 24 0,-28-25 0,-19-18 0,0 0 0,-1 1 0,1-1 0,-1 0 0,0 1 0,1-1 0,-1 1 0,0-1 0,0 1 0,0 0 0,0-1 0,0 1 0,1 3 0,-2-4 0,-1-1 0,1 1 0,0-1 0,0 0 0,0 1 0,-1-1 0,1 1 0,0-1 0,-1 0 0,1 1 0,0-1 0,-1 0 0,1 1 0,0-1 0,-1 0 0,1 0 0,0 1 0,-1-1 0,1 0 0,-1 0 0,1 1 0,-1-1 0,1 0 0,-1 0 0,1 0 0,-1 0 0,1 0 0,0 0 0,-1 0 0,1 0 0,-1 0 0,1 0 0,-2 0 0,-64-10 0,39 5 0,-2 1 0,1-1 0,-1-2 0,1-1 0,1 0 0,0-3 0,-47-24 0,24 19 0,43 15 0,0-1 0,1 0 0,-1 0 0,0-1 0,-9-5 0,14 6 0,-1 0 0,1 0 0,0 0 0,-1 0 0,1 0 0,0-1 0,0 1 0,1-1 0,-1 1 0,0-1 0,1 0 0,0 0 0,-1 0 0,1 0 0,0 0 0,0-4 0,-2-4 0,-1 1 0,1 0 0,-2 0 0,1 0 0,-1 0 0,-1 1 0,0 0 0,0 0 0,-1 1 0,0 0 0,0 0 0,-1 0 0,-9-6 0,20 18 0,-2 0 0,1-1 0,0 1 0,0-1 0,0 1 0,1-1 0,-1 0 0,5 4 0,97 89 0,-80-76 0,1-2 0,1-1 0,0-1 0,1-1 0,0-1 0,1-2 0,1-1 0,32 9 0,-292-84 0,193 55 0,11 3 0,1-1 0,-48-19 0,53 19 0,17 6 0,1 0 0,-1 0 0,1 0 0,-1-1 0,1 1 0,-1-1 0,1 0 0,-4-3 0,12 3 0,0 1 0,1 0 0,-1 0 0,1 0 0,-1 0 0,10 1 0,8 1 0,-1 1 0,30 6 0,-33-4 0,-17-4 0,-1 1 0,1-1 0,0 0 0,0 0 0,0 0 0,0 0 0,-1 0 0,1 0 0,0-1 0,0 1 0,0-1 0,-1 1 0,1-1 0,0 1 0,-1-1 0,1 0 0,-1 0 0,1 0 0,0 0 0,-1 0 0,0 0 0,2-2 0,0 0 0,-1 0 0,0-1 0,0 1 0,0-1 0,0 1 0,0-1 0,-1 0 0,0 0 0,2-7 0,0-9 0,-1 0 0,0 0 0,-2-26 0,-1 34 0,1 5 0,1-4 0,-1 1 0,-1-1 0,0 1 0,0-1 0,-1 1 0,-5-15 0,6 23 0,0 0 0,0 0 0,0 0 0,0 0 0,-1 0 0,1 0 0,-1 0 0,1 1 0,-1-1 0,0 0 0,0 1 0,0 0 0,0-1 0,0 1 0,0 0 0,0 0 0,0 0 0,0 0 0,0 0 0,-1 1 0,1-1 0,0 1 0,-1-1 0,1 1 0,0 0 0,-1 0 0,1 0 0,0 0 0,-1 1 0,1-1 0,0 0 0,0 1 0,-1 0 0,1-1 0,-3 3 0,2-2 0,0 0 0,-1 0 0,1 1 0,0-1 0,0 1 0,0 0 0,1 0 0,-1 0 0,0 0 0,1 1 0,-1-1 0,1 1 0,0-1 0,0 1 0,0 0 0,0 0 0,0 0 0,1 0 0,-3 7 0,-1 5 0,0 1 0,1 0 0,-2 19 0,-5 19 0,6-28 0,0 1 0,2-1 0,1 1 0,1 0 0,5 47 0,-2 1 0,9-216 0,-3 58 0,-7 79 0,-1 1 0,1-1 0,-1 1 0,1-1 0,0 1 0,0 0 0,1 0 0,-1-1 0,1 1 0,-1 0 0,1 0 0,0 0 0,0 1 0,5-6 0,-7 8 0,0 0 0,0 0 0,0 0 0,0 0 0,1 0 0,-1 0 0,0 0 0,0 0 0,0 0 0,1 0 0,-1 0 0,0 0 0,0 0 0,0 0 0,0 0 0,1 0 0,-1 0 0,0 0 0,0 0 0,0 0 0,1 0 0,-1 0 0,0 0 0,0 0 0,0 0 0,0 0 0,1 0 0,-1 1 0,0-1 0,0 0 0,0 0 0,0 0 0,0 0 0,1 0 0,-1 1 0,0-1 0,0 0 0,0 0 0,0 0 0,0 0 0,0 1 0,0-1 0,0 0 0,0 0 0,0 1 0,4 14 0,-2 15 0,-4 43 0,3 54 0,-1-126 0,0 0 0,0 0 0,0 0 0,0 0 0,0 0 0,0 0 0,0-1 0,0 1 0,1 0 0,-1 0 0,0 0 0,1 0 0,-1 0 0,1 0 0,-1 0 0,1-1 0,-1 1 0,1 0 0,-1 0 0,1-1 0,0 1 0,0 0 0,-1-1 0,1 1 0,0-1 0,0 1 0,0-1 0,-1 1 0,1-1 0,0 0 0,0 1 0,0-1 0,0 0 0,0 0 0,0 1 0,0-1 0,0 0 0,0 0 0,0 0 0,0 0 0,0 0 0,0-1 0,0 1 0,-1 0 0,1 0 0,0 0 0,0-1 0,1 0 0,8-3 0,0 0 0,-1-1 0,19-12 0,5-3 0,-6 13 0,0 0 0,1 2 0,-1 1 0,1 1 0,0 2 0,38 2 0,-43-1 0,98-2 0,107 5 0,-207-1 0,0 2 0,27 7 0,-29-6 0,0 0 0,37 3 0,-2-3 0,74 16 0,-84-12 0,1-1 0,81 2 0,-77-11 0,82-12 0,-47 1 0,-50 8 0,0 0 0,0-3 0,0-1 0,39-14 0,-71 21 0,-1 1 0,0 0 0,1-1 0,-1 1 0,1-1 0,-1 1 0,0-1 0,0 0 0,1 1 0,-1-1 0,0 0 0,0 0 0,0 0 0,0 0 0,0 0 0,0 0 0,0 0 0,0 0 0,0-1 0,-1 1 0,1 0 0,0 0 0,-1-1 0,1 1 0,-1-1 0,1 1 0,-1 0 0,0-1 0,1 1 0,-1-3 0,-1 2 0,0 0 0,0 1 0,-1-1 0,1 1 0,0 0 0,0-1 0,-1 1 0,1 0 0,-1 0 0,1 0 0,-1 0 0,0 0 0,1 0 0,-1 1 0,0-1 0,1 0 0,-1 1 0,0-1 0,0 1 0,0 0 0,0 0 0,1-1 0,-5 2 0,-70-11 0,37 5 0,-55-2 0,83 7 0,0 1 0,0 0 0,0 0 0,1 1 0,-1 0 0,0 1 0,1 1 0,0-1 0,-18 10 0,26-12 0,0 0 0,0 1 0,0-1 0,0 1 0,1-1 0,-1 1 0,0 0 0,1 0 0,-1-1 0,1 1 0,0 0 0,-1 0 0,1 0 0,0 1 0,0-1 0,1 0 0,-1 0 0,0 1 0,1-1 0,-1 0 0,1 1 0,0-1 0,0 0 0,0 1 0,0-1 0,0 0 0,0 1 0,1-1 0,-1 0 0,1 1 0,0-1 0,-1 0 0,1 0 0,0 0 0,0 1 0,1-1 0,2 3 0,1 5 0,1-2 0,0 1 0,1-1 0,0 0 0,1 0 0,-1-1 0,10 7 0,91 79 0,-75-63 0,-33-30 0,1 1 0,-1-1 0,0 0 0,0 0 0,1 0 0,-1 0 0,0 1 0,0-1 0,1 0 0,-1 0 0,0 0 0,0 1 0,0-1 0,0 0 0,1 0 0,-1 1 0,0-1 0,0 0 0,0 0 0,0 1 0,0-1 0,0 0 0,0 1 0,0-1 0,0 0 0,0 0 0,0 1 0,0-1 0,0 0 0,0 1 0,0-1 0,0 0 0,0 0 0,0 1 0,0-1 0,0 0 0,0 1 0,0-1 0,-1 0 0,1 0 0,0 1 0,0-1 0,0 0 0,0 0 0,-1 0 0,1 1 0,0-1 0,0 0 0,-1 0 0,1 0 0,0 0 0,0 1 0,-1-1 0,1 0 0,0 0 0,0 0 0,-1 0 0,1 0 0,0 0 0,-1 0 0,1 0 0,0 0 0,0 0 0,-1 0 0,0 0 0,-3-2 0,14-5 0,34-10 0,0 3 0,0 1 0,1 2 0,1 2 0,63-4 0,-17-4 0,-69 12 0,-1 0 0,1 2 0,31-2 0,-43 6 0,-8-1 0,0 1 0,0-1 0,0 0 0,0 0 0,0 0 0,0 0 0,-1-1 0,1 1 0,0-1 0,0 0 0,0 0 0,0 0 0,4-2 0,-8 2 0,-1-1 0,0 1 0,0 0 0,1 0 0,-1 0 0,0 1 0,0-1 0,0 0 0,0 1 0,0-1 0,0 1 0,0 0 0,0 0 0,-5-1 0,6 1 0,-64-10 0,0-1 0,-120-4 0,135 13 0,-86-15 0,25 2 0,-108-21 0,109 20 0,73 9 0,-1 1 0,-57 0 0,153 4 0,232 5 0,-222 5 0,-27-3 0,44-1 0,-69-3 0,1 0 0,-1 1 0,1 1 0,-1 0 0,20 7 0,-28-8 0,0 1 0,-1 0 0,1 1 0,0-1 0,-1 1 0,0 1 0,0 0 0,0 0 0,-1 0 0,0 1 0,0-1 0,7 9 0,-10-8 0,-1-1 0,1 1 0,-1 0 0,0 0 0,0 0 0,-1 1 0,0-1 0,0 0 0,0 0 0,-1 1 0,0 9 0,0-14 0,0 1 0,0 0 0,0-1 0,-1 1 0,1 0 0,0-1 0,-1 1 0,0-1 0,1 1 0,-1-1 0,0 1 0,0-1 0,-1 1 0,1-1 0,0 0 0,-1 0 0,0 0 0,1 0 0,-1 0 0,0 0 0,0 0 0,0 0 0,0-1 0,0 1 0,-1-1 0,1 1 0,0-1 0,-5 2 0,-6-2 0,0-1 0,-1 1 0,1-2 0,0 0 0,0-1 0,-22-5 0,-46-4 0,43 11 0,33 1 0,26-1 0,-1 0 0,-1-2 0,0 0 0,0-1 0,22-6 0,-34 8 0,0-1 0,-1 0 0,1-1 0,-1 1 0,0-1 0,0 0 0,0-1 0,0 0 0,0 0 0,-1 0 0,0 0 0,0-1 0,0 0 0,0 0 0,4-6 0,-9 10 0,0 1 0,0-1 0,0 1 0,-1-1 0,1 1 0,0-1 0,0 1 0,0-1 0,-1 1 0,1-1 0,0 1 0,0 0 0,-1-1 0,1 1 0,0-1 0,-1 1 0,1 0 0,0-1 0,-1 1 0,1 0 0,-1-1 0,1 1 0,-1 0 0,1 0 0,0 0 0,-1-1 0,1 1 0,-1 0 0,1 0 0,-1 0 0,1 0 0,-1 0 0,1 0 0,-1 0 0,1 0 0,-1 0 0,1 0 0,-1 0 0,0 0 0,-33-3 0,21 2 0,-43-7 0,-1 3 0,1 2 0,-79 6 0,140-2 0,0-1 0,0 1 0,-1 1 0,1-1 0,-1 1 0,1 0 0,-1 0 0,6 3 0,27 10 0,40-4 0,1-3 0,148-5 0,-135-3 0,-146-39 0,21 19 0,-2 1 0,0 2 0,-1 1 0,-59-17 0,58 21 0,23 6 0,-1 1 0,0 1 0,-23-3 0,-77-10 0,163 56 0,-32-30 0,3 3 0,1-1 0,0-1 0,0 0 0,1-2 0,0 0 0,41 9 0,49 6 0,-70-13 0,1-2 0,-1-2 0,50 1 0,-53-5 0,-1 2 0,37 8 0,-38-6 0,0-1 0,49 1 0,-30-4 0,-54-2 0,-32-3 0,-38-5 0,28 3 0,-47 0 0,-154 6 0,251 0 0,1 0 0,0 1 0,-1 0 0,1 1 0,9 4 0,23 6 0,81 20 0,-92-26 0,56 4 0,-41-6 0,60 11 0,-53-7 0,0-2 0,68-1 0,-125-10 0,1 1 0,-1-1 0,-1 1 0,1 0 0,0 0 0,-9-3 0,-156-49 0,-18 10 0,66 19 0,105 24 0,14 2 0,0-1 0,0 1 0,0 0 0,0-1 0,0 0 0,0 0 0,0 0 0,0 0 0,1 0 0,-1 0 0,-4-3 0,7 3 0,0 1 0,0-1 0,0 1 0,1-1 0,-1 1 0,0 0 0,0-1 0,1 1 0,-1 0 0,0-1 0,0 1 0,1 0 0,-1-1 0,0 1 0,1 0 0,-1-1 0,1 1 0,-1 0 0,0 0 0,1 0 0,-1-1 0,1 1 0,-1 0 0,0 0 0,1 0 0,-1 0 0,1 0 0,-1 0 0,1 0 0,-1 0 0,1 0 0,-1 0 0,1 0 0,-1 0 0,1 0 0,20-2 0,11 1 0,-1 1 0,0 2 0,1 1 0,35 9 0,-79-12 0,-1 0 0,0 1 0,0 0 0,1 1 0,-1 1 0,-23 8 0,-27 5 0,27-9 0,0 3 0,0 0 0,-46 22 0,63-26 0,16-6 0,0 1 0,0 0 0,0 0 0,0 0 0,0 0 0,0 0 0,0 1 0,0-1 0,1 1 0,-1-1 0,-2 3 0,5-3 0,0-1 0,0 1 0,0-1 0,0 1 0,1-1 0,-1 1 0,0-1 0,0 0 0,1 1 0,-1-1 0,0 1 0,0-1 0,1 0 0,-1 1 0,0-1 0,1 0 0,-1 1 0,1-1 0,-1 0 0,0 0 0,1 0 0,-1 1 0,1-1 0,-1 0 0,1 0 0,-1 0 0,1 0 0,-1 0 0,1 0 0,-1 0 0,1 0 0,-1 0 0,0 0 0,1 0 0,-1 0 0,1 0 0,0 0 0,22 2 0,444-1 0,-225-3 0,-177-8 0,-31 3 0,-70 16 0,0 1 0,0 2 0,-58 29 0,43-19 0,-9-5 0,-4 1 0,56-16 0,1 0 0,0 0 0,-1 0 0,1-1 0,-1 0 0,1-1 0,-12 0 0,-35 6 0,54-6 0,0-1 0,0 1 0,-1 0 0,1 0 0,0 0 0,0 0 0,-1 0 0,1 0 0,0 0 0,0 0 0,0 0 0,-1 1 0,1-1 0,0 0 0,0 0 0,0 0 0,-1 0 0,1 0 0,0 0 0,0 0 0,0 0 0,-1 1 0,1-1 0,0 0 0,0 0 0,0 0 0,0 0 0,0 1 0,-1-1 0,1 0 0,0 0 0,0 0 0,0 0 0,0 1 0,0-1 0,0 0 0,0 0 0,0 1 0,0-1 0,0 0 0,0 0 0,0 0 0,0 1 0,0-1 0,0 0 0,0 0 0,0 0 0,0 1 0,0-1 0,0 0 0,0 0 0,0 1 0,15 8 0,20 2 0,70 2 0,1-5 0,123-7 0,-119-2 0,-79-1 0,0-2 0,0-1 0,-1-1 0,0-1 0,38-16 0,-52 16 0,-1-1 0,1 0 0,-2-1 0,24-19 0,-37 28 0,-1 0 0,1-1 0,-1 1 0,1 0 0,0-1 0,-1 1 0,1 0 0,-1-1 0,1 1 0,-1-1 0,1 1 0,-1-1 0,0 1 0,1-1 0,-1 1 0,0-1 0,1 1 0,-1-1 0,0 0 0,1 1 0,-1-1 0,0 0 0,0 1 0,0-1 0,0 0 0,0 1 0,0-1 0,0 1 0,0-1 0,0 0 0,0 1 0,0-1 0,0 0 0,0 1 0,0-1 0,-1 0 0,1 1 0,0-2 0,-2 1 0,0 0 0,0 0 0,0 0 0,0 0 0,0 0 0,0 0 0,0 0 0,0 1 0,0-1 0,0 1 0,-4-1 0,-61-3 0,66 4 0,-32 7 0,52-16 0,171-99 0,-189 108 0,0-1 0,0 1 0,0 0 0,0-1 0,0 1 0,0-1 0,0 1 0,0-1 0,0 0 0,0 1 0,0-1 0,0 0 0,-1 0 0,1 0 0,0 1 0,-1-1 0,1 0 0,0 0 0,-1 0 0,1 0 0,-1 0 0,0 0 0,1-2 0,-1 3 0,-1-1 0,0 0 0,1 0 0,-1 1 0,0-1 0,0 1 0,0-1 0,1 0 0,-1 1 0,0 0 0,0-1 0,0 1 0,0-1 0,0 1 0,0 0 0,0 0 0,0 0 0,0-1 0,-2 1 0,-62-2 0,61 2 0,-193 14 0,163-11 0,-100 12 0,45-4 0,-96 0 0,144-10 0,-79 12 0,38-5 0,83-8 0,-1 0 0,0 0 0,0 0 0,0 0 0,0 0 0,0 0 0,0 1 0,0-1 0,0 0 0,0 0 0,0 0 0,0 0 0,0 0 0,0 0 0,0 0 0,0 0 0,0 1 0,1-1 0,-1 0 0,0 0 0,0 0 0,0 0 0,0 0 0,0 0 0,-1 1 0,1-1 0,0 0 0,0 0 0,0 0 0,0 0 0,0 0 0,0 0 0,0 0 0,0 0 0,0 1 0,0-1 0,0 0 0,0 0 0,0 0 0,0 0 0,0 0 0,-1 0 0,1 0 0,0 0 0,0 0 0,0 0 0,0 0 0,0 0 0,0 1 0,0-1 0,0 0 0,-1 0 0,1 0 0,0 0 0,0 0 0,0 0 0,0 0 0,0 0 0,0 0 0,0 0 0,-1 0 0,1 0 0,0 0 0,0-1 0,15 6 0,20-1 0,399-3 0,-311-2 0,-167 4 0,0 1 0,-72 18 0,-26 3 0,-24 5 0,127-22 0,-17 1 0,42-8 0,0 0 0,1 1 0,-1 1 0,0 0 0,1 1 0,0 1 0,0 0 0,-22 12 0,42-14 0,17-3 0,27-5 0,240-38 0,-197 32 0,-63 9 0,1-2 0,38-9 0,-64 11 0,1 0 0,-1-1 0,0 0 0,0 0 0,0-1 0,9-6 0,-20 9 0,1 0 0,-1 0 0,1 1 0,-1-1 0,0 1 0,1 0 0,-7 2 0,-14 4 0,-5 1 0,1 1 0,0 2 0,-35 16 0,63-26 0,1 0 0,0 0 0,0 0 0,0 0 0,-1 0 0,1 0 0,0 0 0,0 0 0,0 0 0,0 0 0,-1 0 0,1 0 0,0 0 0,0 0 0,0 0 0,0 0 0,-1 0 0,1 0 0,0 0 0,0 0 0,0 1 0,0-1 0,0 0 0,-1 0 0,1 0 0,0 0 0,0 0 0,0 1 0,0-1 0,0 0 0,0 0 0,0 0 0,0 0 0,0 0 0,0 1 0,-1-1 0,1 0 0,0 0 0,0 0 0,0 1 0,0-1 0,0 0 0,0 0 0,0 0 0,0 0 0,0 1 0,1-1 0,-1 0 0,0 0 0,0 0 0,0 0 0,0 1 0,0-1 0,0 0 0,0 0 0,0 0 0,0 0 0,0 0 0,1 1 0,-1-1 0,0 0 0,0 0 0,0 0 0,1 0 0,17 4 0,26-3 0,-22-2 0,1-2 0,-1-1 0,0-1 0,0-1 0,0 0 0,22-11 0,20-6 0,-30 18 0,-33 5 0,-1 0 0,1 0 0,0 0 0,0 1 0,0-1 0,0 0 0,0 1 0,0-1 0,-1 0 0,1 1 0,0-1 0,0 1 0,-1-1 0,1 1 0,0 0 0,-1-1 0,1 1 0,-1 0 0,1-1 0,0 1 0,-1 0 0,0 0 0,1 0 0,-1-1 0,1 1 0,-1 0 0,0 0 0,0 0 0,1 0 0,-1 0 0,0 0 0,0 0 0,0 0 0,0 1 0,1 0 0,-1-1 0,1 1 0,0 0 0,0-1 0,0 1 0,-1-1 0,1 1 0,1-1 0,-1 1 0,0-1 0,0 0 0,0 1 0,1-1 0,-1 0 0,1 0 0,-1 0 0,1 0 0,-1 0 0,1 0 0,0-1 0,-1 1 0,1-1 0,0 1 0,-1-1 0,1 1 0,0-1 0,0 0 0,3 0 0,64 1 0,-51-2 0,128 2 0,84-4 0,-165-12 0,-72 18 0,0 1 0,0-1 0,1 2 0,-1-1 0,1 1 0,0 0 0,1 0 0,-1 1 0,-8 10 0,14-15 0,0-1 0,0 0 0,0 1 0,0-1 0,0 0 0,0 1 0,0-1 0,0 0 0,0 1 0,0-1 0,0 0 0,0 1 0,0-1 0,0 0 0,0 1 0,1-1 0,-1 0 0,0 1 0,0-1 0,0 0 0,0 0 0,1 1 0,-1-1 0,0 0 0,0 0 0,1 1 0,-1-1 0,0 0 0,0 0 0,1 0 0,-1 0 0,0 1 0,1-1 0,-1 0 0,0 0 0,1 0 0,18 3 0,4 2 0,-22-5 0,-1 1 0,0-1 0,1 1 0,-1-1 0,0 0 0,1 1 0,-1-1 0,0 1 0,0-1 0,0 1 0,1-1 0,-1 1 0,0-1 0,0 1 0,0-1 0,0 1 0,0-1 0,0 1 0,0-1 0,0 1 0,0-1 0,0 1 0,0-1 0,0 1 0,0 0 0,-1-1 0,1 0 0,0 1 0,0-1 0,-1 1 0,1-1 0,0 1 0,0-1 0,-1 1 0,1-1 0,-1 0 0,1 1 0,0-1 0,-1 0 0,0 1 0,-6 7 0,0-1 0,0 0 0,0-1 0,-1 1 0,-1-2 0,-10 7 0,11-7 0,0 0 0,1 0 0,-1 1 0,1-1 0,0 1 0,1 1 0,-1 0 0,-5 8 0,12-15 0,0 0 0,-1 1 0,1-1 0,0 0 0,0 1 0,-1-1 0,1 0 0,0 1 0,0-1 0,0 1 0,0-1 0,0 1 0,0-1 0,0 0 0,0 1 0,0-1 0,0 1 0,0-1 0,0 1 0,0-1 0,0 0 0,0 1 0,0-1 0,0 1 0,0-1 0,0 1 0,1-1 0,-1 0 0,0 1 0,0-1 0,1 0 0,-1 1 0,0-1 0,0 0 0,1 1 0,18 6 0,29-5 0,-44-2 0,476-2 0,-465 4 0,-1 1 0,0 0 0,0 0 0,0 1 0,-1 1 0,0 1 0,0 0 0,0 0 0,20 14 0,-12-7 0,1-2 0,23 9 0,27 10 0,-44-18 0,51 15 0,-79-27 0,0 1 0,0-1 0,1 0 0,-1 0 0,0 0 0,0 0 0,1 0 0,-1 0 0,0 0 0,0 0 0,1 0 0,-1 0 0,0 0 0,1 0 0,-1 0 0,0 0 0,0 0 0,1 0 0,-1 0 0,0 0 0,0 0 0,1 0 0,-1 0 0,0-1 0,0 1 0,0 0 0,1 0 0,-1 0 0,0 0 0,0-1 0,0 1 0,1 0 0,-1 0 0,0 0 0,0-1 0,0 1 0,0 0 0,0 0 0,1 0 0,-1-1 0,0 1 0,0 0 0,0 0 0,0-1 0,0 1 0,0 0 0,0 0 0,0-1 0,0 1 0,0 0 0,0-1 0,0 1 0,0 0 0,0 0 0,0-1 0,-1 1 0,-9-25 0,-24-24 0,-48-63 0,67 93 0,-2 0 0,0 2 0,-21-18 0,30 29 0,0 0 0,0 1 0,-1 0 0,1 0 0,-1 1 0,0 0 0,0 1 0,-1 0 0,1 0 0,-18-2 0,-209-10 0,194 14 0,1 2 0,0 2 0,-1 2 0,-39 10 0,50-9 0,-1-1 0,-39 2 0,36-5 0,-53 11 0,-193 38 0,226-43 0,29-4 0,-46 1 0,-42-3 0,-115-5 0,220 2 0,0 0 0,0-1 0,1-1 0,-1 1 0,1-1 0,0-1 0,-11-5 0,18 8 0,-1 1 0,1-1 0,0 0 0,-1 1 0,1-1 0,0 0 0,0 0 0,-1 0 0,1 0 0,0 0 0,0 0 0,0 0 0,0 0 0,1-1 0,-1 1 0,0 0 0,0-1 0,1 1 0,-1 0 0,1-1 0,-1 1 0,1-1 0,0 1 0,-1-1 0,1 1 0,0-1 0,0 1 0,0-1 0,0 1 0,0-1 0,0 1 0,1-1 0,-1 1 0,0-1 0,1 1 0,-1 0 0,1-1 0,0 1 0,-1 0 0,1-1 0,0 1 0,0 0 0,0 0 0,0-1 0,0 1 0,0 0 0,0 0 0,0 0 0,2-1 0,7-6 0,0 1 0,0-1 0,1 2 0,0-1 0,0 1 0,1 1 0,12-4 0,3 0 0,-1 1 0,35-5 0,16 3 0,155-1 0,-185 9 0,78-14 0,-77 8 0,71-1 0,361 9 0,-646-2 0,-179 5 0,152 21 0,109-10 0,36-8 0,-6 1 0,-76 19 0,123-23 0,0-1 0,0 1 0,0 0 0,1 0 0,-11 7 0,16-9 0,1-1 0,-1 1 0,0-1 0,1 1 0,-1-1 0,1 1 0,-1-1 0,1 1 0,-1 0 0,1-1 0,-1 1 0,1 0 0,0-1 0,-1 1 0,1 0 0,0-1 0,0 1 0,-1 0 0,1 0 0,0-1 0,0 1 0,0 0 0,0 1 0,1-1 0,-1 0 0,1 0 0,0 1 0,0-1 0,0 0 0,0-1 0,0 1 0,0 0 0,0 0 0,0 0 0,0 0 0,0-1 0,0 1 0,0-1 0,1 1 0,-1-1 0,0 1 0,1-1 0,1 1 0,78 32 0,-59-23 0,1-1 0,-1-1 0,29 7 0,71 20 0,-82-22 0,56 11 0,-32-6 0,-48-13 0,1 0 0,26 4 0,-17-5 0,29 2 0,59 0 0,-103-5 0,39-4 0,-49 3 0,0 0 0,0 0 0,0 0 0,0-1 0,1 1 0,-1 0 0,0 0 0,-1-1 0,1 1 0,0-1 0,0 1 0,0-1 0,0 1 0,0-1 0,0 1 0,0-1 0,-1 0 0,1 0 0,0 1 0,-1-1 0,1 0 0,0 0 0,-1 0 0,1 0 0,-1 0 0,1 0 0,-1 0 0,0 0 0,1 0 0,-1 0 0,0 0 0,0 0 0,0 0 0,1 0 0,-1 0 0,0 0 0,-1 0 0,1 0 0,0-1 0,-2-1 0,0 0 0,-1 0 0,1 0 0,-1 0 0,0 1 0,0-1 0,0 1 0,0 0 0,0-1 0,0 2 0,-1-1 0,1 0 0,-1 1 0,1-1 0,-6 0 0,-17-11 0,6 2 0,1 1 0,-2 1 0,1 1 0,-1 1 0,-37-8 0,-22-8 0,51 14 0,0 2 0,-39-4 0,37 7 0,-56-16 0,64 7 0,23 13 0,0 0 0,0-1 0,0 1 0,0 0 0,0-1 0,0 1 0,0 0 0,0-1 0,0 1 0,0 0 0,0-1 0,0 1 0,0 0 0,1-1 0,-1 1 0,0 0 0,0-1 0,0 1 0,0 0 0,1-1 0,-1 1 0,0 0 0,0 0 0,0-1 0,1 1 0,-1 0 0,0 0 0,1-1 0,-1 1 0,0 0 0,0 0 0,1 0 0,-1 0 0,0-1 0,1 1 0,0 0 0,4-2 0,0 0 0,0 1 0,0-1 0,0 1 0,0 0 0,11 0 0,40 2 0,57 10 0,-33-3 0,60 6 0,148 6 0,-207-21 0,-77-2 0,-14-4 0,-21-5 0,26 10 0,-222-79 0,173 69 0,-1 1 0,-96-4 0,35 4 0,-260-42 0,251 35 0,2 1 0,99 11 0,42 5 0,42 5 0,-39-1 0,1 2 0,-1 0 0,-1 2 0,1 0 0,-1 1 0,20 12 0,-14-8 0,1 0 0,44 12 0,187 51 0,-14-8 0,-357-73 0,52-4 0,-105-4 0,70 9 0,-9-13 0,40 3 0,78 16 0,1 0 0,0-1 0,20-2 0,9 0 0,107 14 0,-69-4 0,-13-1 0,58 2 0,-101-9 0,-33 0 0,-48 0 0,44 0 0,-17-2 0,0-1 0,-48-10 0,44 6 0,-50-4 0,55 12 0,22-1 0,0 1 0,1-1 0,-1 0 0,0 0 0,1 0 0,-1-1 0,0 0 0,1 0 0,-1 0 0,1-1 0,-11-4 0,65-2 0,151 21 0,-164-9 0,94 11 0,-46-4 0,103 0 0,138 7 0,-229-18 0,-59 0 0,-34 0 0,-15 0 0,-122-3 0,-144 6 0,253 0 0,1 1 0,1 1 0,-1 1 0,-35 14 0,59-20 0,0 0 0,0 0 0,0 1 0,-1-1 0,1 0 0,0 0 0,0 0 0,0 0 0,0 0 0,0 0 0,0 0 0,-1 0 0,1 0 0,0 0 0,0 0 0,0 1 0,0-1 0,0 0 0,0 0 0,0 0 0,0 0 0,-1 0 0,1 1 0,0-1 0,0 0 0,0 0 0,0 0 0,0 0 0,0 0 0,0 1 0,0-1 0,0 0 0,0 0 0,0 0 0,0 0 0,0 0 0,0 1 0,0-1 0,0 0 0,0 0 0,0 0 0,1 0 0,-1 0 0,0 1 0,0-1 0,0 0 0,0 0 0,0 0 0,0 0 0,0 0 0,0 0 0,0 1 0,1-1 0,-1 0 0,0 0 0,0 0 0,0 0 0,0 0 0,0 0 0,0 0 0,1 0 0,-1 0 0,0 0 0,0 0 0,0 0 0,1 0 0,18 8 0,25 3 0,-27-7 0,0 0 0,-1 1 0,1 1 0,-1 0 0,16 10 0,4-1 0,52 15 0,-40-14 0,-5 1 0,-30-12 0,-1 0 0,1 0 0,0-1 0,0-1 0,0 0 0,18 1 0,-77-9 0,1-2 0,-87-27 0,90 24 0,-51-6 0,128 19 0,58-5 0,-50 0 0,46 4 0,-73 1 0,0 1 0,0 0 0,0 1 0,26 13 0,29 8 0,41 12 0,-94-32 0,0-1 0,0-1 0,0 0 0,1-1 0,-1-1 0,24-1 0,-41 0 0,1-1 0,-1 0 0,1 0 0,-1 0 0,0-1 0,1 1 0,-1 0 0,1 0 0,-1-1 0,0 1 0,1-1 0,-1 1 0,0-1 0,0 0 0,1 1 0,-1-1 0,0 0 0,0 0 0,0 0 0,0 0 0,0 0 0,0 0 0,0 0 0,0 0 0,-1 0 0,1 0 0,0 0 0,-1-1 0,1 1 0,0 0 0,-1-1 0,0 1 0,1 0 0,-1-1 0,0 1 0,0-1 0,1 1 0,-1 0 0,0-1 0,-1 1 0,1-1 0,0 1 0,0 0 0,-1-1 0,1 1 0,0 0 0,-1-1 0,0-1 0,-2-3 0,1 1 0,-1-1 0,0 1 0,0 0 0,0-1 0,-1 1 0,0 1 0,0-1 0,-9-8 0,-13-3 0,0 2 0,0 0 0,-2 1 0,0 2 0,0 1 0,-30-6 0,33 10 0,0 2 0,-35-2 0,-12-2 0,62 6 0,0 1 0,0 1 0,0-1 0,0 2 0,0-1 0,-12 3 0,21-3 0,-1 1 0,1-1 0,-1 0 0,0 0 0,1 1 0,-1-1 0,1 1 0,-1-1 0,1 1 0,-1 0 0,1 0 0,-1 0 0,1 0 0,0 0 0,-1 0 0,1 0 0,0 0 0,0 0 0,0 0 0,0 1 0,0-1 0,0 0 0,0 1 0,0-1 0,1 1 0,-1-1 0,0 1 0,1-1 0,-1 1 0,1 0 0,0-1 0,0 1 0,-1-1 0,1 1 0,0 0 0,0-1 0,1 1 0,-1 0 0,0-1 0,0 1 0,1 0 0,-1-1 0,1 1 0,-1-1 0,3 3 0,-2-2 0,0 0 0,0 0 0,0 0 0,0 0 0,1-1 0,-1 1 0,1 0 0,-1-1 0,1 1 0,0-1 0,0 0 0,0 0 0,-1 0 0,1 1 0,0-2 0,0 1 0,0 0 0,1 0 0,-1-1 0,0 1 0,4 0 0,56 0 0,-14 0 0,27 22 0,-56-17 0,-1 0 0,1 0 0,23 2 0,-65-13 0,0-2 0,0 0 0,-35-17 0,14 6 0,-7 0 0,-70-15 0,82 24 0,34 8 0,-34-10 0,-1 2 0,0 2 0,0 2 0,-44-1 0,-128-11 0,208 17 0,0 0 0,0 0 0,-1 0 0,1 0 0,0-1 0,1 0 0,-1 0 0,0 0 0,0 0 0,0 0 0,-4-3 0,14 2 0,1 0 0,0 1 0,0-1 0,0 2 0,7-1 0,2 3 0,-1 0 0,0 1 0,0 0 0,0 1 0,0 1 0,-1 1 0,1 0 0,16 10 0,35 13 0,-9-5 0,64 36 0,4-3 0,-75-36 0,-47-20 0,0 0 0,0 0 0,-1 1 0,1-1 0,0 1 0,-1 0 0,1-1 0,-1 1 0,0 0 0,3 3 0,-5-5 0,0 0 0,0 1 0,0-1 0,0 0 0,0 0 0,0 0 0,0 0 0,0 1 0,0-1 0,0 0 0,0 0 0,0 0 0,1 1 0,-2-1 0,1 0 0,0 0 0,0 0 0,0 1 0,0-1 0,0 0 0,0 0 0,0 0 0,0 1 0,0-1 0,0 0 0,0 0 0,0 0 0,0 0 0,-1 1 0,1-1 0,0 0 0,0 0 0,0 0 0,0 0 0,0 0 0,-1 0 0,1 1 0,0-1 0,0 0 0,0 0 0,0 0 0,-1 0 0,1 0 0,0 0 0,-23 1 0,-16-7 0,0-1 0,-58-20 0,72 19 0,-183-72 0,117 42 0,34 16 0,-81-18 0,32-5 0,87 38 0,-1-1 0,-20-12 0,-39-15 0,-74-27 0,236 68 0,310 81 0,-97-29 0,-144-34 0,-233-26 0,63 3 0,0-1 0,0-1 0,1 0 0,-1-1 0,0-1 0,-20-6 0,16 3 0,0 1 0,0 1 0,-1 1 0,1 1 0,-34 1 0,22 0 0,-47-6 0,15-4 0,-1 4 0,-70 0 0,81 5 0,-81-14 0,80 8 0,-73-2 0,-75-7 0,135 8 0,-73 0 0,75 6 0,-120-20 0,148 16 0,78 9 0,53-3 0,-16-1 0,342 20-879,-268-12 791,161 26 0,-294-29 88,122 12 0,120 20 0,45 6-360,-230-30 522,-49-8 89,1 0 0,-1 2-1,0 1 1,43 15-1,-58-16-250,1-2 0,0 1 0,0-2 0,0 1 0,18 1 0,-34-10 0,-1 1 0,0 0 0,0 0 0,0 1 0,-12-6 0,-9 0 0,0 1 0,0 2 0,-1 0 0,0 2 0,0 2 0,-32-1 0,-243 19 0,20 7 0,251-19 0,-1 1 0,0 1 0,-36 12 0,69-17 0,0 0 0,0 0 0,0 0 0,0 0 0,0 1 0,0-1 0,0 0 0,0 1 0,0-1 0,0 1 0,0-1 0,0 1 0,0-1 0,0 1 0,0 0 0,1-1 0,-1 1 0,0 0 0,1 0 0,-1-1 0,-1 3 0,19 4 0,37-2 0,199 12 0,-209-15 0,-32-1 0,1 0 0,-1 0 0,1-1 0,-1-1 0,1 0 0,22-6 0,-34 7 0,-1 0 0,1 0 0,0 0 0,-1-1 0,1 1 0,0 0 0,-1 0 0,1-1 0,0 1 0,-1 0 0,1-1 0,-1 1 0,1 0 0,-1-1 0,1 1 0,0-1 0,-1 1 0,0-1 0,1 1 0,-1-1 0,1 1 0,-1-1 0,0 0 0,1 1 0,-1-1 0,0 0 0,0 1 0,1-2 0,-16-8 0,-31 0 0,-259 10 0,198 1 0,710-1 0,-601 1 0,0-1 0,-1 0 0,1 0 0,0 0 0,-1 0 0,1 0 0,0 0 0,-1 0 0,1-1 0,0 1 0,-1 0 0,1-1 0,-1 0 0,1 1 0,-1-1 0,1 0 0,-1 0 0,1 0 0,-1 0 0,0 0 0,1 0 0,-1 0 0,0 0 0,2-3 0,-3 3 0,0-1 0,0 0 0,-1 1 0,1-1 0,0 1 0,-1-1 0,0 0 0,1 1 0,-1-1 0,0 1 0,0 0 0,0-1 0,0 1 0,0 0 0,0-1 0,0 1 0,0 0 0,0 0 0,-1 0 0,1 0 0,0 0 0,-1 0 0,1 1 0,-1-1 0,-2-1 0,-31-16 0,-2 0 0,0 3 0,-64-18 0,9 3 0,-101-43 0,-102-51 0,-4 4 0,148 60 0,119 52 0,30 11 0,18 9 0,5 2 0,0 1 0,-2 2 0,20 19 0,-18-16 0,0-1 0,28 19 0,316 185 0,-201-134 0,-83-49 0,101 38 0,-81-39 0,-42-13 0,1-4 0,115 29 0,-321-100 0,-67-6 0,-57 1 0,111 17 0,70 20 0,568 18 0,-469-2 0,1 0 0,-1-1 0,1 0 0,-1-1 0,0 0 0,0 0 0,0-1 0,0 0 0,-1-1 0,0 0 0,0-1 0,12-9 0,-19 14 0,-1 0 0,0 0 0,1 0 0,-1 0 0,0 0 0,1-1 0,-1 1 0,0 0 0,0-1 0,0 1 0,0-1 0,-1 1 0,1-1 0,0 1 0,0-1 0,-1 0 0,1 1 0,-1-1 0,0 0 0,1 0 0,-1 1 0,0-1 0,0 0 0,0 1 0,0-1 0,0 0 0,-1 0 0,1 1 0,-1-1 0,1 0 0,-1 1 0,1-1 0,-1 0 0,0 1 0,0-1 0,1 1 0,-1-1 0,0 1 0,-1 0 0,1-1 0,-1 0 0,-3-2 0,1 0 0,-1 0 0,0 1 0,0-1 0,0 1 0,0 0 0,-1 1 0,1-1 0,-1 1 0,-9-2 0,-41-9 0,0 2 0,-1 3 0,-83 0 0,-263 8 0,447 16 0,188 22 0,-229-38 0,47 10 0,-49-10 0,0 0 0,0 1 0,0-1 0,0 1 0,0-1 0,0 1 0,0-1 0,0 1 0,0-1 0,-1 1 0,1 0 0,0 0 0,-1-1 0,1 1 0,0 0 0,-1 0 0,1 0 0,-1 0 0,1 0 0,-1 0 0,1 0 0,-1 0 0,0 0 0,1 0 0,-1 0 0,0 0 0,0 0 0,0 0 0,0 0 0,0 0 0,0 0 0,0 0 0,0 0 0,0 0 0,-1 0 0,1 0 0,0 0 0,-1 0 0,1 0 0,-1 1 0,0 0 0,1 0 0,0 0 0,0 0 0,-1 0 0,1 0 0,1 0 0,-1 0 0,0 0 0,0 0 0,1 0 0,-1 0 0,1 0 0,-1 0 0,1-1 0,0 1 0,0 0 0,0 0 0,0 0 0,0-1 0,0 1 0,0-1 0,1 1 0,-1-1 0,1 1 0,-1-1 0,1 0 0,-1 1 0,1-1 0,0 0 0,-1 0 0,1 0 0,3 0 0,12 8 0,0 0 0,30 9 0,-19-8 0,-5 1 0,146 58 0,-266-67 0,38-2 0,17 1 0,0-2 0,-65-9 0,57 7 0,44 3 0,-1 1 0,0-1 0,0 0 0,0-1 0,1 0 0,-1 0 0,0 0 0,1-1 0,-1 0 0,1 0 0,0-1 0,-9-4 0,15 7 0,0-1 0,-1 1 0,1-1 0,0 0 0,-1 1 0,1-1 0,0 0 0,0 1 0,-1-1 0,1 0 0,0 1 0,0-1 0,0 0 0,0 0 0,0 1 0,0-1 0,0 0 0,0 1 0,1-1 0,-1 0 0,0 1 0,0-1 0,0 0 0,1 1 0,-1-1 0,0 0 0,1 1 0,-1-1 0,1 1 0,-1-1 0,1 0 0,-1 1 0,1-1 0,-1 1 0,1 0 0,-1-1 0,1 1 0,-1-1 0,1 1 0,1-1 0,33-23 0,-23 16 0,-7 4 0,6-4 0,0-2 0,-1 1 0,16-20 0,-25 27 0,1 0 0,-1 0 0,0 0 0,0 0 0,0 0 0,0 0 0,0 0 0,0 0 0,0-1 0,-1 1 0,1 0 0,-1-1 0,0-1 0,0 2 0,0 1 0,0 0 0,-1-1 0,1 1 0,-1 0 0,1-1 0,-1 1 0,0 0 0,1 0 0,-1 0 0,0 0 0,0-1 0,0 1 0,0 0 0,0 1 0,0-1 0,0 0 0,0 0 0,0 0 0,0 0 0,0 1 0,0-1 0,-1 1 0,-1-2 0,-6 0 0,0-1 0,0 1 0,0 0 0,0 1 0,0 0 0,0 1 0,-15 0 0,-65 10 0,71-6 0,0 0 0,1 1 0,-1 1 0,1 0 0,0 1 0,-18 12 0,34-19 0,1 0 0,0 0 0,0 0 0,-1 0 0,1 0 0,0 0 0,0 0 0,0 1 0,-1-1 0,1 0 0,0 0 0,0 0 0,0 0 0,-1 0 0,1 1 0,0-1 0,0 0 0,0 0 0,0 0 0,0 1 0,-1-1 0,1 0 0,0 0 0,0 1 0,0-1 0,0 0 0,0 0 0,0 0 0,0 1 0,0-1 0,0 0 0,0 0 0,0 1 0,0-1 0,0 0 0,0 0 0,0 1 0,0-1 0,0 0 0,0 0 0,0 1 0,0-1 0,1 0 0,-1 0 0,0 0 0,0 1 0,0-1 0,1 0 0,15 5 0,20-4 0,-23-5 0,0-1 0,0 0 0,-1 0 0,1-1 0,-1-1 0,15-10 0,27-14 0,13-2 0,128-40 0,-184 69 0,0 1 0,1 0 0,-1 1 0,1 0 0,0 1 0,0 1 0,0 0 0,-1 0 0,1 1 0,0 0 0,0 1 0,-1 1 0,1 0 0,17 7 0,-24-8 0,0 0 0,0 0 0,0 1 0,-1-1 0,0 1 0,1 0 0,-1 0 0,0 1 0,0-1 0,-1 1 0,1 0 0,-1 0 0,1 0 0,-2 0 0,5 7 0,-4-3 0,0 0 0,-1 0 0,0 0 0,0 1 0,0-1 0,-1 1 0,-1-1 0,0 16 0,2 30 0,-1-30 0,-1-1 0,0 0 0,-8 45 0,5-61 0,0 0 0,0 0 0,-1-1 0,1 1 0,-2-1 0,1 1 0,-1-1 0,0 0 0,0-1 0,-1 1 0,1-1 0,-1 0 0,0-1 0,-1 0 0,-8 5 0,-5 3 0,0-2 0,-1-1 0,-42 14 0,58-21 0,0 0 0,-1-1 0,1 0 0,-1 0 0,0 0 0,1-1 0,-1 1 0,1-2 0,-1 1 0,0 0 0,1-1 0,-7-1 0,9 0 0,-1 0 0,0 0 0,1 0 0,0-1 0,-1 1 0,1-1 0,0 0 0,0 1 0,0-1 0,1-1 0,-1 1 0,1 0 0,0-1 0,0 1 0,0-1 0,0 0 0,-1-4 0,-16-29 0,-34-52 0,37 68 0,14 20 0,1-1 0,-1 1 0,1-1 0,0 1 0,-1-1 0,1 0 0,0 0 0,0 0 0,0 0 0,0 0 0,1 0 0,-1 0 0,0 0 0,1 0 0,-1 0 0,1 0 0,0 0 0,0-1 0,0-3 0,0 3 0,-1 0 0,1 0 0,-1 1 0,0-1 0,0 0 0,0 0 0,0 1 0,-1-1 0,1 0 0,-1 1 0,1-1 0,-4-2 0,3 3 0,1 0 0,-1 0 0,1 0 0,0-1 0,-1 1 0,1 0 0,0 0 0,0-1 0,1 1 0,-1-1 0,0-2 0,2 2 0,0 0 0,0 0 0,0 0 0,0 0 0,1 0 0,-1 1 0,1-1 0,0 1 0,0-1 0,0 1 0,3-3 0,17-28 0,-22 33 0,0-1 0,0 0 0,0 0 0,0 0 0,0 1 0,0-1 0,0 0 0,0 0 0,-1 0 0,1 1 0,0-1 0,0 0 0,-1 0 0,1 1 0,-1-1 0,1 0 0,-1 1 0,1-1 0,-1 1 0,1-1 0,-1 0 0,1 1 0,-1-1 0,0 1 0,1 0 0,-1-1 0,0 1 0,1-1 0,-1 1 0,0 0 0,0 0 0,1-1 0,-1 1 0,0 0 0,0 0 0,0 0 0,1 0 0,-1 0 0,0 0 0,0 0 0,0 0 0,-1 0 0,-1 0 0,-1 0 0,1 0 0,-1 0 0,1 0 0,-1 0 0,1 1 0,-1-1 0,1 1 0,0 0 0,-1 0 0,1 0 0,0 0 0,0 1 0,0 0 0,0-1 0,0 1 0,0 0 0,0 0 0,1 1 0,-1-1 0,1 0 0,-1 1 0,1 0 0,0-1 0,0 1 0,0 0 0,0 0 0,1 0 0,-1 0 0,1 1 0,0-1 0,0 0 0,0 1 0,0-1 0,1 0 0,-1 1 0,1-1 0,0 1 0,0-1 0,0 1 0,0-1 0,1 1 0,-1-1 0,2 5 0,0-3 0,0 0 0,0-1 0,0 1 0,0-1 0,0 1 0,1-1 0,0 0 0,0 0 0,0 0 0,1 0 0,-1-1 0,1 1 0,0-1 0,0 0 0,0 0 0,0 0 0,0-1 0,1 1 0,9 2 0,10 4 0,0-1 0,47 8 0,-11-2 0,186 42 0,-152-38 0,-85-16 0,62 12 0,88 7 0,-40-5 0,-78-8 0,53 2 0,-1 0 0,-73-6 0,0-1 0,0-1 0,0-1 0,0-1 0,0 0 0,36-6 0,-49 3 0,0 0 0,0-1 0,0 0 0,-1 0 0,1 0 0,-1-1 0,0 0 0,11-11 0,14-11 0,-30 26 0,0 1 0,0 0 0,0-1 0,-1 1 0,1-1 0,0 1 0,0-1 0,-1 0 0,1 1 0,0-1 0,-1 0 0,1 0 0,0 1 0,-1-1 0,1 0 0,-1 0 0,0 0 0,1 0 0,-1 1 0,0-1 0,1 0 0,-1 0 0,0 0 0,0 0 0,0 0 0,0 0 0,0 0 0,0 0 0,0 0 0,0 0 0,0 0 0,0 0 0,-1 0 0,1 1 0,0-1 0,-1 0 0,1 0 0,0 0 0,-1 0 0,1 0 0,-1 1 0,1-1 0,-1 0 0,0 0 0,1 1 0,-1-1 0,0 1 0,0-1 0,1 0 0,-1 1 0,0-1 0,0 1 0,-1-1 0,-7-5 0,-1 1 0,0 1 0,-20-8 0,15 7 0,-23-12 0,1 2 0,-2 1 0,0 2 0,-57-9 0,118 22 0,0-2 0,0 0 0,-1-1 0,1-2 0,24-6 0,-18 4 0,1 1 0,54-3 0,-62 8 0,37 3 0,-55-2 0,0 0 0,0 0 0,0 0 0,0 0 0,0 1 0,0-1 0,0 1 0,-1 0 0,1 0 0,-1 0 0,1 0 0,-1 0 0,0 0 0,0 1 0,4 4 0,5 9 0,-7-10 0,1 0 0,-1 0 0,0 1 0,-1-1 0,1 1 0,-2 0 0,4 10 0,-5-14 0,-1 0 0,0-1 0,0 1 0,0 0 0,-1-1 0,1 1 0,-1-1 0,1 1 0,-1-1 0,0 1 0,0-1 0,0 1 0,0-1 0,-1 0 0,1 0 0,0 1 0,-1-1 0,0 0 0,1 0 0,-1-1 0,0 1 0,0 0 0,0 0 0,0-1 0,-1 1 0,-2 0 0,-25 19 0,5-5 0,2 1 0,0 1 0,-27 27 0,44-39 0,0 0 0,1 1 0,-1 0 0,2 0 0,-1 0 0,1 0 0,0 0 0,0 1 0,1 0 0,0 0 0,-3 13 0,5-19 0,1 1 0,-1-1 0,0 0 0,0 0 0,0 0 0,-1 0 0,1 0 0,0 0 0,-1 0 0,1 0 0,-1 0 0,0-1 0,0 1 0,1-1 0,-1 1 0,0-1 0,0 0 0,0 1 0,-1-1 0,1 0 0,0-1 0,0 1 0,-1 0 0,1-1 0,0 1 0,-1-1 0,1 1 0,0-1 0,-1 0 0,1 0 0,0 0 0,-1-1 0,-3 0 0,1 1 0,0-1 0,0 0 0,1 0 0,-1 0 0,0-1 0,1 1 0,-1-1 0,1 0 0,0-1 0,0 1 0,0-1 0,0 1 0,0-1 0,0 0 0,1-1 0,-5-3 0,-4-11 0,8 14 0,2 0 0,-1 0 0,0 0 0,1 0 0,-1 0 0,1-1 0,-2-7 0,4 10 0,-1-1 0,1 1 0,0 0 0,1 0 0,-1 0 0,0-1 0,1 1 0,-1 0 0,1 0 0,0 0 0,-1 0 0,1 0 0,0 0 0,0 0 0,1 0 0,-1 0 0,0 1 0,0-1 0,1 0 0,-1 1 0,3-2 0,62-57 0,-46 44 0,-1-1 0,24-27 0,-23 22 0,37-31 0,18-17 0,-69 62 0,1 1 0,-1-1 0,-1 0 0,1 0 0,-1-1 0,-1 0 0,7-15 0,-8 6 0,-3 16 0,0 0 0,0-1 0,1 1 0,-1-1 0,1 1 0,-1 0 0,1 0 0,0-1 0,0 1 0,0 0 0,0 0 0,2-3 0,-2 5 0,-1 1 0,1-1 0,-1 0 0,0 0 0,1 0 0,-1 1 0,1-1 0,-1 0 0,0 0 0,1 1 0,-1-1 0,0 0 0,1 1 0,-1-1 0,0 1 0,0-1 0,1 0 0,-1 1 0,0-1 0,0 1 0,0-1 0,0 0 0,1 1 0,-1-1 0,0 1 0,0-1 0,0 1 0,0-1 0,0 0 0,0 1 0,0-1 0,0 1 0,0-1 0,-1 1 0,4 20 0,-2-7 0,-2 60 0,0-69 0,0-1 0,0 1 0,0 0 0,0 0 0,-1-1 0,0 1 0,0-1 0,0 1 0,-1-1 0,1 0 0,-1 0 0,-6 7 0,-17 18 0,19-20 0,-1 0 0,0 0 0,-17 13 0,4-8 0,-1-1 0,-1 0 0,0-2 0,-43 15 0,-103 22 0,150-44 0,-5 4 0,0 0 0,-22 12 0,-25 9 0,28-15 0,1 3 0,1 1 0,-71 43 0,111-61 0,1 1 0,-1 0 0,0-1 0,1 1 0,-1-1 0,0 1 0,0-1 0,0 1 0,0-1 0,1 0 0,-1 1 0,0-1 0,0 0 0,0 0 0,0 1 0,0-1 0,0 0 0,0 0 0,0 0 0,0 0 0,0-1 0,0 1 0,1 0 0,-1 0 0,0 0 0,0-1 0,0 1 0,0 0 0,-1-1 0,1-1 0,0 1 0,1 0 0,-1-1 0,0 1 0,1-1 0,-1 1 0,1-1 0,-1 1 0,1-1 0,0 0 0,-1 1 0,1-1 0,0 1 0,0-1 0,1-2 0,-1-5 0,1 0 0,1 0 0,0 0 0,0 0 0,4-11 0,37-61 0,-30 59 0,0-1 0,-2 0 0,14-41 0,-21 36 0,0 0 0,-2-1 0,-1 1 0,-1 0 0,-6-43 0,6 68 0,-1 0 0,0-1 0,0 1 0,0 0 0,0 0 0,-1 0 0,1 0 0,-1 1 0,0-1 0,0 0 0,0 1 0,0-1 0,0 1 0,0 0 0,-1 0 0,1-1 0,-1 2 0,0-1 0,1 0 0,-1 0 0,0 1 0,0 0 0,-4-2 0,-11-3 0,0 0 0,0 1 0,-19-2 0,3 0 0,11 2 0,0 1 0,0 2 0,0 0 0,-1 1 0,1 2 0,0 0 0,0 1 0,0 1 0,0 2 0,-36 11 0,22-5 0,0-2 0,0-1 0,-1-2 0,-70 2 0,-33 10 0,76-17 0,-117-4 0,169 1 0,-1 0 0,1-2 0,-19-6 0,-19-6 0,-67-19 0,185 36 0,-28-3 0,21 5 0,69 12 0,-71-6 0,82 1 0,88 7 0,5 1 0,-26-10 0,-3 1 0,-111-11 0,119 4 0,-88 17 0,-121-19 0,0 0 0,0 0 0,0 1 0,1-1 0,-1 1 0,0 0 0,0 0 0,0 0 0,0 1 0,-1-1 0,1 1 0,0-1 0,0 1 0,-1 0 0,1 0 0,-1 0 0,0 0 0,0 1 0,0-1 0,0 0 0,0 1 0,0 0 0,0-1 0,-1 1 0,2 4 0,-2-4 0,-1 0 0,1 0 0,-1 0 0,0 0 0,0 1 0,0-1 0,-1 0 0,1 0 0,-1 0 0,0 0 0,1 0 0,-1 0 0,-1 0 0,1 0 0,0 0 0,-1-1 0,1 1 0,-1 0 0,0-1 0,0 1 0,0-1 0,0 0 0,0 1 0,-1-1 0,-4 3 0,-29 21 0,-2-2 0,-61 30 0,4-3 0,-108 79 0,177-112 0,1 1 0,1 2 0,0 1 0,2 0 0,1 2 0,-24 33 0,45-57 0,0 0 0,0 1 0,0-1 0,0 0 0,0 0 0,0 0 0,-1 1 0,1-1 0,0 0 0,0 0 0,0 0 0,0 0 0,0 1 0,0-1 0,0 0 0,-1 0 0,1 0 0,0 0 0,0 0 0,0 0 0,0 1 0,-1-1 0,1 0 0,0 0 0,0 0 0,0 0 0,-1 0 0,1 0 0,0 0 0,0 0 0,0 0 0,-1 0 0,1 0 0,0 0 0,0 0 0,0 0 0,-1 0 0,1 0 0,0 0 0,0 0 0,0 0 0,-1 0 0,1 0 0,0 0 0,0-1 0,0 1 0,-1 0 0,1 0 0,0 0 0,0 0 0,0 0 0,0 0 0,0-1 0,-1 1 0,1 0 0,0 0 0,0 0 0,0 0 0,0-1 0,0 1 0,-4-21 0,3-33 0,1 51 0,1-40 0,-2 14 0,2 1 0,1 0 0,1 0 0,7-29 0,-7 48 0,0 0 0,0 0 0,1 0 0,0 1 0,0 0 0,1 0 0,0 0 0,0 0 0,1 1 0,0 0 0,1 0 0,0 0 0,0 1 0,0 0 0,0 1 0,12-8 0,35-18 0,0 2 0,2 3 0,94-32 0,-64 42 0,-52 12 0,2-2 0,-2 0 0,0 1 0,1 1 0,-1 3 0,36 2 0,-67 0 0,1 0 0,-1 1 0,1-1 0,-1 1 0,0 0 0,0 0 0,0 0 0,0 1 0,0-1 0,-1 1 0,1 0 0,-1-1 0,1 1 0,-1 0 0,0 1 0,0-1 0,0 0 0,-1 0 0,1 1 0,-1-1 0,0 1 0,0-1 0,0 1 0,1 5 0,-1-5 0,0 1 0,0-1 0,0 1 0,0 0 0,-1-1 0,1 1 0,-1 0 0,-1 0 0,1-1 0,0 1 0,-1 0 0,0-1 0,0 1 0,-1-1 0,1 1 0,-1-1 0,0 1 0,-5 7 0,-18 11 0,18-18 0,1 0 0,0 1 0,1 0 0,0 0 0,-1 0 0,2 1 0,-1-1 0,-4 10 0,2-2-227,0 1-1,1 1 1,1-1-1,0 1 1,-4 26-1,8-28-6598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2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89 24575,'21'1'0,"-1"1"0,0 0 0,1 2 0,-1 1 0,26 9 0,-24-9 0,0-1 0,24 2 0,3 0 0,-3 1 0,-11-2 0,0 2 0,68 20 0,-86-21 0,1-2 0,-1 0 0,24 1 0,31 8 0,36 18 0,88 20 0,-24-16 0,4 0 0,-141-31 0,1-2 0,-1-1 0,53-5 0,-31-5 0,-38 6 0,1 0 0,25 0 0,46 4 0,101-2 0,-141-8 0,-41 6 0,0 1 0,0 1 0,1-1 0,-1 1 0,1 1 0,10 1 0,-20-1 0,-1 0 0,0 0 0,0 0 0,1 0 0,-1 0 0,0 0 0,0 0 0,0 0 0,1 0 0,-1 0 0,0 0 0,0 0 0,0 0 0,1 1 0,-1-1 0,0 0 0,0 0 0,0 0 0,0 0 0,1 0 0,-1 1 0,0-1 0,0 0 0,0 0 0,0 0 0,0 1 0,0-1 0,1 0 0,-1 0 0,0 0 0,0 1 0,0-1 0,0 0 0,0 0 0,0 0 0,0 1 0,0-1 0,0 0 0,0 0 0,0 1 0,0-1 0,0 0 0,0 1 0,-8 12 0,-18 12 0,23-22 0,-52 39 0,-12 12 0,62-49 0,0 0 0,1 0 0,0 0 0,0 0 0,0 1 0,0-1 0,1 1 0,0 0 0,0 0 0,-2 7 0,41-34 0,-5 0 0,-25 15 0,2 0 0,-1 1 0,1 1 0,-1-1 0,1 1 0,1 0 0,-1 1 0,0 0 0,1 0 0,14-2 0,-3-1 0,-37 1 0,-35 0 0,17 6 0,-44-3 0,73 1 0,0 0 0,0 0 0,0-1 0,0 0 0,0 0 0,1 0 0,-1-1 0,1 1 0,0-1 0,-10-7 0,5 2 0,-1 1 0,0 1 0,0 0 0,-22-8 0,22 10 0,0-1 0,1 0 0,-1-1 0,1 0 0,0 0 0,-10-10 0,4 5 0,0 1 0,0 1 0,-1 0 0,0 1 0,-1 1 0,-24-7 0,22 9 0,0 2 0,-29-3 0,-1 0 0,3-1 0,-71-15 0,85 12 0,16 4 0,-1 1 0,-26-3 0,-3 0 0,-30-1 0,-82-9 0,122 17 0,-43-9 0,20 3 0,4 0 0,20 2 0,-48 0 0,27 5 0,-98-13 0,113 6 0,28 3 0,0 1 0,-1 0 0,1 1 0,-1 1 0,0 1 0,0 0 0,1 1 0,-1 0 0,0 1 0,1 1 0,-18 5 0,18-3 0,11-5 0,0 1 0,0 0 0,0 0 0,0 0 0,0 0 0,1 1 0,-1-1 0,0 1 0,1 0 0,-1 0 0,-3 3 0,6-4 0,0 0 0,0-1 0,1 1 0,-1 0 0,0-1 0,1 1 0,-1-1 0,1 1 0,-1-1 0,0 1 0,1 0 0,-1-1 0,1 0 0,0 1 0,-1-1 0,1 1 0,-1-1 0,1 0 0,-1 1 0,1-1 0,0 0 0,-1 0 0,1 1 0,0-1 0,-1 0 0,1 0 0,0 0 0,-1 0 0,1 0 0,0 0 0,0 0 0,-1 0 0,1 0 0,0 0 0,0-1 0,30 3 0,469-3 0,-342-17 0,-113 21 0,0 2 0,76 18 0,-101-19 0,22 7 0,72 30 0,-35-11 0,-62-25 0,-3 0 0,0 0 0,0 1 0,0 0 0,13 9 0,6 4 0,72 30 0,-4-3 0,-58-24 0,53 16 0,13 6 0,-37-18 0,-134-22 0,-6-3 0,42 1 0,0-2 0,1 0 0,-1-2 0,1-1 0,-31-7 0,55 10 0,0 0 0,0 0 0,1 0 0,-1 0 0,0 0 0,0-1 0,0 1 0,1 0 0,-1-1 0,0 1 0,0 0 0,1-1 0,-1 1 0,0-1 0,1 1 0,-1-1 0,0 1 0,1-1 0,-1 1 0,1-1 0,-1 0 0,1 1 0,-1-1 0,1 0 0,0 1 0,-1-1 0,1 0 0,0 0 0,-1 1 0,1-2 0,1 0 0,-1 1 0,1 0 0,0 0 0,0-1 0,-1 1 0,1 0 0,0 0 0,0 0 0,1 0 0,-1 0 0,0 0 0,0 0 0,0 1 0,0-1 0,3-1 0,66-27 0,-58 25 0,366-141 0,-323 123 0,65-36 0,-120 58 0,0 0 0,0 0 0,1 0 0,-1 0 0,0 0 0,0 0 0,1-1 0,-1 1 0,0 0 0,0 0 0,0 0 0,1 0 0,-1 0 0,0 0 0,0 0 0,0-1 0,0 1 0,1 0 0,-1 0 0,0 0 0,0 0 0,0-1 0,0 1 0,0 0 0,1 0 0,-1 0 0,0 0 0,0-1 0,0 1 0,0 0 0,0 0 0,0-1 0,0 1 0,0 0 0,0 0 0,0 0 0,0-1 0,0 1 0,0 0 0,0 0 0,0-1 0,0 1 0,0 0 0,0 0 0,0 0 0,0-1 0,-1 1 0,1 0 0,0 0 0,0-1 0,-15-4 0,-21 3 0,-160 15 0,156-9 0,18-2 0,-238 15 0,201-10 0,55-7 0,-1 1 0,1 0 0,0 0 0,-1 1 0,1-1 0,0 1 0,0 0 0,0 0 0,0 0 0,-6 5 0,10-6 0,-1-1 0,1 1 0,0-1 0,0 1 0,-1-1 0,1 1 0,0-1 0,0 1 0,0-1 0,-1 1 0,1-1 0,0 1 0,0-1 0,0 1 0,0-1 0,0 1 0,0-1 0,0 1 0,0 0 0,0-1 0,0 1 0,0-1 0,1 1 0,-1-1 0,0 1 0,0-1 0,1 1 0,-1-1 0,0 1 0,0-1 0,1 0 0,-1 1 0,0-1 0,1 1 0,-1-1 0,1 0 0,-1 1 0,0-1 0,1 0 0,-1 1 0,1-1 0,-1 0 0,1 0 0,-1 0 0,1 1 0,-1-1 0,1 0 0,-1 0 0,1 0 0,0 0 0,-1 0 0,1 0 0,-1 0 0,2 0 0,37 6 0,-34-6 0,212 41 0,-176-30 0,-27-7 0,1 0 0,-1-1 0,1 0 0,26 0 0,76 15 0,-151-17 0,32 0 0,0-1 0,0 0 0,0 0 0,0 1 0,1-1 0,-1 1 0,0-1 0,0 1 0,1 0 0,-1-1 0,0 1 0,1 0 0,-1 0 0,1 1 0,-1-1 0,1 0 0,-1 0 0,1 1 0,-2 2 0,3-4 0,0 1 0,0 0 0,0-1 0,0 1 0,0-1 0,1 1 0,-1-1 0,0 1 0,1-1 0,-1 1 0,0-1 0,1 1 0,-1-1 0,0 0 0,1 1 0,-1-1 0,1 1 0,-1-1 0,0 0 0,1 0 0,-1 1 0,1-1 0,-1 0 0,1 0 0,0 1 0,-1-1 0,1 0 0,-1 0 0,1 0 0,0 0 0,28 8 0,-15-5 0,-14-3 0,31 13 0,1-2 0,42 10 0,-103-24 0,1 2 0,-38 3 0,1 0 0,-253-2 0,409-1 0,102 3 0,-108 15 0,-67-12 0,0 0 0,0-2 0,37 3 0,25-7 0,-51 1 0,-45 0 0,-12-2 0,-1-1 0,2-1 0,-30-8 0,-19-3 0,-154-34 0,203 46 0,1 1 0,-39 3 0,49-1 0,69 0 0,-15 1 0,1-2 0,55-9 0,57-16 0,-150 26 0,-1 0 0,0 0 0,0 1 0,0-1 0,0 0 0,0 0 0,0 0 0,0 0 0,1 0 0,-1 0 0,0 0 0,0 0 0,0 0 0,0 0 0,0 0 0,1 0 0,-1 0 0,0 0 0,0 0 0,0 0 0,0 0 0,0 0 0,0 0 0,1 0 0,-1 0 0,0 0 0,0-1 0,0 1 0,0 0 0,0 0 0,0 0 0,0 0 0,0 0 0,1 0 0,-1 0 0,0 0 0,0 0 0,0-1 0,0 1 0,0 0 0,0 0 0,0 0 0,0 0 0,0 0 0,0 0 0,0-1 0,0 1 0,0 0 0,0 0 0,0 0 0,0 0 0,0 0 0,0 0 0,0-1 0,0 1 0,0 0 0,0 0 0,0 0 0,0 0 0,0 0 0,0 0 0,0-1 0,0 1 0,0 0 0,0 0 0,0 0 0,0 0 0,-1 0 0,-12-6 0,-20 0 0,-408 3-562,224 5 368,-542-2 950,792-2-756,1-2 0,0-1 0,-1-2 0,0-1 0,-1-2 0,0-1 0,-1-1 0,0-2 0,32-19 0,-58 30 0,5-2 0,-1 0 0,0 0 0,-1-1 0,1 0 0,10-10 0,-82 54 0,57-31 0,1 0 0,0 0 0,0 1 0,1 0 0,0 0 0,0 0 0,-3 12 0,5-13 0,-1 0 0,0 0 0,0 0 0,0 0 0,-1-1 0,0 1 0,0-1 0,-1 0 0,0 0 0,-10 9 0,12-13 0,1 0 0,-1-1 0,0 1 0,0-1 0,1 0 0,-1 0 0,0 0 0,0 0 0,-1 0 0,1-1 0,0 1 0,0-1 0,0 0 0,0 0 0,0 0 0,0 0 0,-1 0 0,1-1 0,0 0 0,0 1 0,0-1 0,0 0 0,0-1 0,0 1 0,1 0 0,-1-1 0,0 0 0,1 1 0,-4-4 0,-10-8 0,1 0 0,1-1 0,-23-27 0,4 4 0,2 9 0,2-2 0,-28-35 0,57 64 0,0 1 0,-1 0 0,1 0 0,-1 0 0,1-1 0,0 1 0,-1 0 0,1-1 0,0 1 0,-1 0 0,1-1 0,0 1 0,0 0 0,-1-1 0,1 1 0,0 0 0,0-1 0,0 1 0,-1-1 0,1 1 0,0 0 0,0-1 0,0 1 0,0-1 0,0 1 0,0-1 0,0 1 0,0-1 0,0 1 0,0-1 0,0 1 0,0 0 0,0-1 0,0 1 0,0-1 0,1 1 0,-1 0 0,0-1 0,0 1 0,0-1 0,1 1 0,-1 0 0,0-1 0,1 1 0,-1 0 0,0-1 0,1 1 0,-1 0 0,0-1 0,1 1 0,-1 0 0,0 0 0,1 0 0,-1-1 0,1 1 0,-1 0 0,0 0 0,1 0 0,-1 0 0,1 0 0,-1 0 0,1 0 0,-1 0 0,1 0 0,-1 0 0,0 0 0,2 0 0,29 8 0,-18 2 0,0 1 0,-2 0 0,1 0 0,-1 1 0,-1 1 0,0-1 0,-1 2 0,9 16 0,-18-30 0,1 1 0,-1-1 0,0 0 0,1 1 0,-1-1 0,0 0 0,0 1 0,1-1 0,-1 1 0,0-1 0,0 1 0,0-1 0,1 1 0,-1-1 0,0 1 0,0-1 0,0 1 0,0-1 0,0 1 0,0-1 0,0 0 0,0 1 0,0-1 0,0 1 0,0-1 0,0 1 0,-1-1 0,1 1 0,0-1 0,0 1 0,0-1 0,-1 1 0,1-1 0,0 0 0,-1 1 0,1-1 0,0 1 0,-1-1 0,-21 2 0,-26-15 0,33 5 0,1 1 0,1-2 0,-20-14 0,23 15 0,-1 0 0,0 0 0,-1 1 0,0 1 0,0 0 0,-14-5 0,10 6 0,0-1 0,0 0 0,0-1 0,1-1 0,1-1 0,-1 0 0,1 0 0,1-2 0,0 0 0,-15-15 0,28 25 0,-1 1 0,1-1 0,-1 0 0,1 0 0,-1 0 0,0 1 0,1-1 0,-1 0 0,0 1 0,0-1 0,1 1 0,-1-1 0,0 1 0,0-1 0,0 1 0,0 0 0,0-1 0,0 1 0,0 0 0,0 0 0,-1-1 0,0 18 0,18 30 0,-14-45 0,0 1 0,-1 0 0,0 0 0,1-1 0,-1 1 0,0 0 0,0 0 0,-1 0 0,1 0 0,0 6 0,-2-8 0,0 1 0,1-1 0,-1 0 0,0 0 0,0 0 0,0 0 0,0-1 0,0 1 0,0 0 0,0 0 0,0 0 0,0-1 0,-1 1 0,1-1 0,0 1 0,0-1 0,-1 1 0,1-1 0,0 0 0,-1 0 0,1 1 0,0-1 0,-1 0 0,1 0 0,0 0 0,-1-1 0,1 1 0,-2 0 0,-46 0 0,37-1 0,-1 0 0,1 2 0,0-1 0,0 1 0,-13 4 0,63-32 0,-27 21 0,-1-1 0,0 0 0,-1 0 0,0-1 0,0-1 0,-1 1 0,11-15 0,-16 20 0,-1 0 0,1 1 0,-1-1 0,1 0 0,0 1 0,0 0 0,0-1 0,0 1 0,0 0 0,0 1 0,1-1 0,-1 1 0,1-1 0,-1 1 0,1 0 0,0 0 0,-1 1 0,1-1 0,0 1 0,-1-1 0,1 1 0,0 1 0,0-1 0,-1 0 0,7 2 0,9 3 0,0 0 0,0 1 0,31 15 0,-7-4 0,118 33 0,-272-44 0,98-6 0,4-1 0,1 1 0,0 0 0,0 0 0,-1 1 0,1 0 0,0 0 0,0 1 0,0 0 0,0 1 0,0 0 0,-12 6 0,12-6 0,0 1 0,-1-2 0,0 1 0,1-1 0,-1 0 0,0-1 0,0 0 0,-16 0 0,-31 5 0,-6 3 0,60-9 0,-1 0 0,1 0 0,-1 0 0,1 0 0,-1-1 0,1 1 0,-1-1 0,1 1 0,-1-1 0,1 0 0,0 0 0,-1 0 0,1 0 0,0-1 0,0 1 0,0-1 0,0 1 0,0-1 0,0 0 0,0 1 0,-2-4 0,-9-12 0,-16-25 0,29 42 0,0-1 0,-1 0 0,1 0 0,0 0 0,0 1 0,0-1 0,0 0 0,-1 0 0,1 0 0,0 1 0,0-1 0,1 0 0,-1 0 0,0 0 0,0 0 0,0 1 0,0-1 0,1 0 0,-1 0 0,0 1 0,1-1 0,-1 0 0,1 0 0,-1 1 0,1-1 0,-1 0 0,1 1 0,-1-1 0,1 1 0,0-1 0,-1 1 0,1-1 0,0 1 0,-1-1 0,1 1 0,0 0 0,0-1 0,-1 1 0,1 0 0,0 0 0,0-1 0,0 1 0,-1 0 0,1 0 0,0 0 0,0 0 0,0 0 0,1 0 0,58-8 0,1 1 0,0 4 0,76 5 0,-90 5 0,-1 2 0,62 21 0,-80-22 0,13 4 0,57 25 0,-143-23 0,-125 6 0,48-3 0,-20 1 0,110-14 0,26-3 0,27-2 0,514 1 0,-667 2 0,-144-5 0,256 2 0,-1-1 0,1-1 0,-39-12 0,58 15 0,0 0 0,0-1 0,0 1 0,0 0 0,0-1 0,0 1 0,0-1 0,0 1 0,1-1 0,-1 0 0,0 1 0,0-1 0,0 0 0,1 1 0,-1-1 0,0 0 0,1 0 0,-1 0 0,1 0 0,-1 0 0,1 1 0,-1-1 0,1 0 0,-1 0 0,1 0 0,0 0 0,0 0 0,0 0 0,-1-1 0,1 0 0,1 0 0,0 0 0,0 0 0,0 1 0,0-1 0,0 0 0,0 0 0,0 1 0,0-1 0,1 0 0,-1 1 0,1 0 0,-1-1 0,1 1 0,2-2 0,3-2 0,1 0 0,-1 1 0,2 0 0,-1 0 0,0 1 0,11-4 0,83-6 0,2 5 0,163 7 0,-121 3 0,-144-2 0,0-1 0,-1 1 0,1 0 0,0 0 0,0 0 0,-1 0 0,1 0 0,0 1 0,-1-1 0,1 0 0,0 1 0,-1-1 0,1 1 0,-1 0 0,1-1 0,0 1 0,-1 0 0,0 0 0,1 0 0,-1 0 0,0 0 0,1 0 0,-1 0 0,1 2 0,-1-1 0,-1 0 0,0 0 0,-1 0 0,1 0 0,0 0 0,0 0 0,-1 0 0,0 0 0,1 0 0,-1 0 0,0 0 0,0 0 0,1-1 0,-2 1 0,1 0 0,0-1 0,0 1 0,0 0 0,-1-1 0,-1 2 0,-41 44 0,-1-3 0,-92 70 0,96-93 0,35-19 0,1 1 0,-1-1 0,1 1 0,-1 0 0,1 1 0,-8 6 0,89-40 0,-46 17 0,49-15 0,-54 21 0,-1-1 0,0-1 0,35-20 0,-59 29 0,0 0 0,0 0 0,0 0 0,0 0 0,0 0 0,1 0 0,-1-1 0,0 1 0,0 0 0,0 0 0,0 0 0,0 0 0,0 0 0,0 0 0,0-1 0,0 1 0,0 0 0,0 0 0,0 0 0,0 0 0,0 0 0,0-1 0,0 1 0,0 0 0,0 0 0,0 0 0,0 0 0,0 0 0,0-1 0,0 1 0,0 0 0,0 0 0,0 0 0,0 0 0,0 0 0,0 0 0,-1-1 0,1 1 0,0 0 0,0 0 0,0 0 0,0 0 0,0 0 0,0 0 0,0 0 0,-1 0 0,1 0 0,0 0 0,0 0 0,0 0 0,0-1 0,0 1 0,-1 0 0,1 0 0,-14-6 0,-16-3 0,24 8 0,0 1 0,-1 0 0,1 0 0,0 0 0,-1 0 0,1 1 0,0 0 0,-1 1 0,1 0 0,0 0 0,0 0 0,-6 3 0,1 1 0,0 1 0,1 0 0,0 0 0,0 1 0,-11 11 0,21-18 0,-1-1 0,0 1 0,1-1 0,-1 1 0,0 0 0,1 0 0,-1-1 0,1 1 0,0 0 0,-1 0 0,1-1 0,-1 1 0,1 0 0,0 0 0,0 0 0,-1 0 0,1 0 0,0-1 0,0 1 0,0 0 0,0 0 0,0 0 0,0 0 0,0 0 0,0 0 0,1 0 0,-1 0 0,0-1 0,0 1 0,1 0 0,0 1 0,0 2 0,-2-4 0,0 1 0,0-1 0,1 0 0,-1 0 0,0 1 0,0-1 0,0 0 0,0 0 0,1 0 0,-1 0 0,0 0 0,0 0 0,0 0 0,0 0 0,0 0 0,0 0 0,1 0 0,-1-1 0,0 1 0,0 0 0,0-1 0,1 1 0,-2-1 0,-25-7 0,27 8 0,-16-7 0,0-1 0,0 0 0,1-1 0,1 0 0,0-2 0,0 1 0,1-2 0,-19-20 0,-32-25 0,-71-37 0,108 72 0,-29-23 0,53 43 0,0 0 0,1 1 0,-1-1 0,0 1 0,-1-1 0,1 1 0,0 0 0,0 0 0,0 0 0,-1 1 0,1-1 0,0 1 0,-1 0 0,1 0 0,0 0 0,-5 1 0,8-1 0,-1 0 0,1 0 0,0 0 0,-1 0 0,1 0 0,0 0 0,0 0 0,-1 0 0,1 0 0,0 0 0,0 0 0,-1 0 0,1 1 0,0-1 0,0 0 0,-1 0 0,1 0 0,0 1 0,0-1 0,0 0 0,-1 0 0,1 0 0,0 1 0,0-1 0,0 0 0,0 0 0,0 1 0,-1-1 0,1 0 0,0 1 0,0-1 0,0 0 0,0 0 0,0 1 0,0-1 0,0 0 0,0 1 0,0-1 0,0 0 0,0 0 0,0 1 0,0-1 0,0 0 0,0 1 0,1-1 0,-1 0 0,0 0 0,0 1 0,15 15 0,22 8 0,197 118 0,-192-117 0,-23-14 0,0 1 0,18 15 0,-36-27 0,-1 0 0,0 0 0,0 0 0,1 0 0,-1 0 0,0 0 0,0 0 0,0 1 0,1-1 0,-1 0 0,0 0 0,0 0 0,0 0 0,1 0 0,-1 0 0,0 1 0,0-1 0,0 0 0,0 0 0,1 0 0,-1 1 0,0-1 0,0 0 0,0 0 0,0 0 0,0 1 0,0-1 0,0 0 0,0 0 0,0 0 0,0 1 0,0-1 0,0 0 0,0 0 0,0 1 0,0-1 0,0 0 0,0 0 0,0 1 0,0-1 0,0 0 0,0 0 0,0 0 0,0 1 0,0-1 0,0 0 0,0 0 0,-1 0 0,1 1 0,0-1 0,0 0 0,0 0 0,-18 1 0,-19-7 0,20 0 0,0 0 0,0-1 0,1 0 0,0-1 0,1-1 0,-28-22 0,10 8 0,-11-1 0,32 18 0,0-1 0,1 0 0,-16-13 0,12 9 0,3-1 0,36 9 0,58 3 0,71 3 0,-142-1 0,1 1 0,0 0 0,-1 1 0,1 1 0,-1 0 0,0 0 0,19 13 0,25 12 0,135 66 0,26 28 0,-212-122 0,60 33 0,2-4 0,78 26 0,-100-45 0,0-3 0,1-1 0,65 2 0,-58-3 0,0 2 0,68 21 0,62 12 0,-135-34 0,-35-4 0,1-1 0,-1-1 0,1-1 0,0 1 0,0-2 0,0 0 0,0-1 0,0 0 0,15-3 0,-28 4 0,0 0 0,0 0 0,0 0 0,1-1 0,-1 1 0,0 0 0,0 0 0,0 0 0,0 0 0,1 0 0,-1 0 0,0 0 0,0-1 0,0 1 0,0 0 0,0 0 0,0 0 0,0 0 0,1-1 0,-1 1 0,0 0 0,0 0 0,0 0 0,0 0 0,0-1 0,0 1 0,0 0 0,0 0 0,0 0 0,0-1 0,0 1 0,0 0 0,0 0 0,0 0 0,0 0 0,0-1 0,0 1 0,0 0 0,-1 0 0,1 0 0,0-1 0,0 1 0,0 0 0,0 0 0,0 0 0,0 0 0,0 0 0,-1-1 0,1 1 0,0 0 0,0 0 0,0 0 0,0 0 0,-1 0 0,1 0 0,0 0 0,0 0 0,0 0 0,-1-1 0,-19-12 0,-26-7 0,-430-98 0,311 90-432,-32-7-119,151 26 529,-64-4 1,71 10 2,0-2 0,-70-17 0,74 13 195,-1 1-1,-68-4 0,69 10-36,0-3 1,0 0-1,-42-13 0,48 11-139,0 2 0,-1 0 0,0 3 0,0 0 0,-55 5 0,10-1 0,117-2 0,282 13 0,-115 23 0,-120-21 0,92 11 0,-56-10 0,-82-9 0,85 4 0,-103-12 0,-32 1 0,-46 0 0,38 0 0,-255 0 0,375-1 0,76 2 0,-191-3 0,0 0 0,1-1 0,-1 0 0,1-1 0,-1 0 0,1 0 0,-14-10 0,-59-48 0,22 16 0,-52-37 0,83 63 0,0 1 0,-37-18 0,37 22 0,-94-55 0,20 15 0,92 48 0,14 3 0,29-1 0,47 9 0,-56 3 0,0 1 0,0 1 0,-1 1 0,-1 1 0,40 27 0,-46-29 0,-7-3 0,60 36 0,86 70 0,-130-93 0,2-2 0,40 22 0,-6-4 0,-68-33 0,0-1 0,0 1 0,0-1 0,0-1 0,-12 0 0,-125 2 0,-103-5 0,221-1 0,0-2 0,-35-10 0,-17-5 0,-31-6 0,100 24 0,1 0 0,0-1 0,-1 0 0,1 0 0,1-1 0,-1 0 0,1-1 0,0 0 0,-9-8 0,17 14 0,-1-1 0,1 1 0,0 0 0,-1-1 0,1 1 0,0-1 0,-1 1 0,1-1 0,0 1 0,0-1 0,-1 1 0,1-1 0,0 1 0,0-1 0,0 1 0,0-1 0,0 0 0,0 1 0,-1-1 0,2 1 0,-1-1 0,0 1 0,0-1 0,0 1 0,0-1 0,0 0 0,0 1 0,0-1 0,1 1 0,-1-1 0,0 1 0,0-1 0,1 0 0,20-13 0,29 0 0,101 1 0,-115 9-682,59 1-1,-80 3-6143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1:55:26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1A46A-19D3-434B-907C-AA900F50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42CA2-8077-40E9-91A4-35F690E2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5F67A-EF8D-4E6C-991D-D415165E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CA2A5-EE8F-432D-9733-D1C54D8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3E156-F1DF-4EB8-9635-81A971C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8A18-FD5C-4059-BBF1-B6BD4BA6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18A02-06DC-43EE-B613-9B78D08B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4EC6B-5C4F-4F58-8E57-5049BCE0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4FEF-60B6-42F7-A101-000956B0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D28AB-503C-4611-99C8-4533FA59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69DC0-5498-444E-86BD-48F4BA245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48084-8AEC-4E01-AC12-AC5539AF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97660-3E88-408E-85B3-52BC017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85CB9-558C-4D18-AEDE-6A64BBBB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0151F-952C-4397-9063-A4485D01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108ED-B33E-453D-A700-83512A1E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DBFC9-5754-4296-9F92-3D054161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C34DD-81A1-4FEE-97AE-859EE607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68BB1-8484-4FDA-9D4E-D4CE0A6E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91ED4-06ED-4953-80FD-447A6E1F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4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DCDA-A239-42D2-B6C0-3C0B8BA6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6C3A1-B92A-438D-8719-1B57C5CB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6AE2F-CE88-44F5-A41B-13990C0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1BA3-FA54-4934-91ED-5063A3F3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383CE-B037-4742-8C04-3A7DDD82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AD53-6EEE-4B84-A84F-40B193CA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215D0-5AF5-4B9C-B48A-A07810DE5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FC42F-6174-4470-8E6B-13E66BB1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1BCB9-56F2-48D7-9F4E-D4BF679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E8A54-7C9B-4C1A-A14C-08ABA693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345B3-865D-4CF3-9B72-31B031A0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D7047-E8F3-4C61-AE1E-88B31F93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A8D9-4531-43FA-BDA0-BD2A0013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E3520-C127-4D17-A18A-6C0575AB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ADF9B-0D85-4B52-860D-C822155A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65AC7-0ED2-442C-ACC7-7B2EB4178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300EB1-FEF9-41DC-9AD8-1DAFBDF7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FA8842-C94C-459E-B198-869D3935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A56A0-C4F1-44DD-B95A-E10B918C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8515-AADF-45AA-B942-EE637A41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EFCAF-AE7B-44B1-A5D6-9C509E0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14C1C-9CC2-48D6-B66A-10528787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AE5DF-0788-424F-AA15-43053F50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1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BD7796-3D02-45C2-8815-02BDADA3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6AC9CB-BD45-4FA1-BD5B-7750255D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CD517-F1B3-4982-9C78-6274B375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514B-113E-4D82-9DEC-08213AA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95AA4-8CC9-44E0-B566-24EC3749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2730-14E1-40F1-A2A6-7D70DE71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C23D1-162F-4A23-8B98-B09A15EC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42C33-CCEF-4203-ADCA-BE3315F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57EB9-CF18-434D-AE8E-80DC3A7B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5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00AB-63B4-4C3E-B452-A8F8EC6E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5C11A1-6322-4876-A2E2-9EC58CE7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4A879-CD46-424A-8464-88B37A5E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DBE4B-FF46-4088-ACF6-E6AA181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22149-5386-45CB-BB0B-2F22219D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AFF5A-2FC8-49B7-82EE-B066CE55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F2EAA-449B-4C7C-A062-5AB42DE8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AD791-AA04-4AC9-BA4C-9A8ACFC0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17EC4-7538-42E4-8FF5-53B2B94B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FB51-96B3-40B6-AE0A-EED5672F8365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D9E1-AF3A-4177-BAC2-F1E1CF22A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EFA70-4D3F-4EE9-AF91-542150A4C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ECDA-3EF8-444E-BE68-F62E1892C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3.xml"/><Relationship Id="rId18" Type="http://schemas.openxmlformats.org/officeDocument/2006/relationships/image" Target="../media/image13.png"/><Relationship Id="rId26" Type="http://schemas.openxmlformats.org/officeDocument/2006/relationships/customXml" Target="../ink/ink21.xml"/><Relationship Id="rId3" Type="http://schemas.openxmlformats.org/officeDocument/2006/relationships/customXml" Target="../ink/ink7.xml"/><Relationship Id="rId21" Type="http://schemas.openxmlformats.org/officeDocument/2006/relationships/image" Target="../media/image14.png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17" Type="http://schemas.openxmlformats.org/officeDocument/2006/relationships/customXml" Target="../ink/ink16.xml"/><Relationship Id="rId25" Type="http://schemas.openxmlformats.org/officeDocument/2006/relationships/image" Target="../media/image1.png"/><Relationship Id="rId2" Type="http://schemas.openxmlformats.org/officeDocument/2006/relationships/image" Target="../media/image8.png"/><Relationship Id="rId16" Type="http://schemas.openxmlformats.org/officeDocument/2006/relationships/customXml" Target="../ink/ink15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24" Type="http://schemas.openxmlformats.org/officeDocument/2006/relationships/customXml" Target="../ink/ink20.xml"/><Relationship Id="rId5" Type="http://schemas.openxmlformats.org/officeDocument/2006/relationships/customXml" Target="../ink/ink8.xml"/><Relationship Id="rId15" Type="http://schemas.openxmlformats.org/officeDocument/2006/relationships/customXml" Target="../ink/ink14.xml"/><Relationship Id="rId23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customXml" Target="../ink/ink17.xml"/><Relationship Id="rId4" Type="http://schemas.openxmlformats.org/officeDocument/2006/relationships/image" Target="../media/image9.png"/><Relationship Id="rId9" Type="http://schemas.openxmlformats.org/officeDocument/2006/relationships/customXml" Target="../ink/ink10.xml"/><Relationship Id="rId14" Type="http://schemas.openxmlformats.org/officeDocument/2006/relationships/image" Target="../media/image12.png"/><Relationship Id="rId22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EEF4FB-23C8-47F7-9D92-A661E4E244B8}"/>
              </a:ext>
            </a:extLst>
          </p:cNvPr>
          <p:cNvSpPr txBox="1"/>
          <p:nvPr/>
        </p:nvSpPr>
        <p:spPr>
          <a:xfrm>
            <a:off x="374650" y="254000"/>
            <a:ext cx="11309350" cy="526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隐马尔科夫模型四大任务</a:t>
            </a:r>
            <a:endParaRPr lang="en-US" altLang="zh-CN" sz="4400" b="1" dirty="0"/>
          </a:p>
          <a:p>
            <a:pPr algn="ctr"/>
            <a:endParaRPr lang="en-US" altLang="zh-CN" sz="4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任务一：已知一个参数已知的</a:t>
            </a:r>
            <a:r>
              <a:rPr lang="en-US" altLang="zh-CN" sz="2400" dirty="0"/>
              <a:t>HMM</a:t>
            </a:r>
            <a:r>
              <a:rPr lang="zh-CN" altLang="en-US" sz="2400" dirty="0"/>
              <a:t>模型，生成一条观测数据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任务二：已知一个参数已知的</a:t>
            </a:r>
            <a:r>
              <a:rPr lang="en-US" altLang="zh-CN" sz="2400" dirty="0"/>
              <a:t>HMM</a:t>
            </a:r>
            <a:r>
              <a:rPr lang="zh-CN" altLang="en-US" sz="2400" dirty="0"/>
              <a:t>模型与一条观测数据序列</a:t>
            </a:r>
            <a:r>
              <a:rPr lang="en-US" altLang="zh-CN" sz="2400" dirty="0"/>
              <a:t>O</a:t>
            </a:r>
            <a:r>
              <a:rPr lang="zh-CN" altLang="en-US" sz="2400" dirty="0"/>
              <a:t>，求这组数据是由该</a:t>
            </a:r>
            <a:r>
              <a:rPr lang="en-US" altLang="zh-CN" sz="2400" dirty="0"/>
              <a:t>HMM</a:t>
            </a:r>
            <a:r>
              <a:rPr lang="zh-CN" altLang="en-US" sz="2400" dirty="0"/>
              <a:t>模型生成的概率</a:t>
            </a:r>
            <a:r>
              <a:rPr lang="en-US" altLang="zh-CN" sz="2400" dirty="0"/>
              <a:t>P</a:t>
            </a:r>
            <a:r>
              <a:rPr lang="zh-CN" altLang="en-US" sz="2400" dirty="0"/>
              <a:t>，这里主要的方法是前向算法和后向算法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任务三：已知一个参数已知的</a:t>
            </a:r>
            <a:r>
              <a:rPr lang="en-US" altLang="zh-CN" sz="2400" dirty="0"/>
              <a:t>HMM</a:t>
            </a:r>
            <a:r>
              <a:rPr lang="zh-CN" altLang="en-US" sz="2400" dirty="0"/>
              <a:t>模型与一条观测数据序列</a:t>
            </a:r>
            <a:r>
              <a:rPr lang="en-US" altLang="zh-CN" sz="2400" dirty="0"/>
              <a:t>O</a:t>
            </a:r>
            <a:r>
              <a:rPr lang="zh-CN" altLang="en-US" sz="2400" dirty="0"/>
              <a:t>，求最有可能的隐状态序列</a:t>
            </a:r>
            <a:r>
              <a:rPr lang="en-US" altLang="zh-CN" sz="2400" dirty="0"/>
              <a:t>S</a:t>
            </a:r>
            <a:r>
              <a:rPr lang="zh-CN" altLang="en-US" sz="2400" dirty="0"/>
              <a:t>，也就是编码</a:t>
            </a:r>
            <a:r>
              <a:rPr lang="en-US" altLang="zh-CN" sz="2400" dirty="0"/>
              <a:t>-</a:t>
            </a:r>
            <a:r>
              <a:rPr lang="zh-CN" altLang="en-US" sz="2400" dirty="0"/>
              <a:t>解码问题，主要方法是维特比算法（语音识别）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任务四：已知一组观测数据序列，求解一个</a:t>
            </a:r>
            <a:r>
              <a:rPr lang="en-US" altLang="zh-CN" sz="2400" dirty="0"/>
              <a:t>HMM</a:t>
            </a:r>
            <a:r>
              <a:rPr lang="zh-CN" altLang="en-US" sz="2400" dirty="0"/>
              <a:t>模型，能够以最大概率生成这组数据，也就是模型训练，主要方法是鲍姆</a:t>
            </a:r>
            <a:r>
              <a:rPr lang="en-US" altLang="zh-CN" sz="2400" dirty="0"/>
              <a:t>-</a:t>
            </a:r>
            <a:r>
              <a:rPr lang="zh-CN" altLang="en-US" sz="2400" dirty="0"/>
              <a:t>韦尔奇算法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56B8FC3-D75D-4637-8FDA-DEC4E6E96E8D}"/>
                  </a:ext>
                </a:extLst>
              </p14:cNvPr>
              <p14:cNvContentPartPr/>
              <p14:nvPr/>
            </p14:nvContentPartPr>
            <p14:xfrm>
              <a:off x="4228690" y="2736600"/>
              <a:ext cx="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56B8FC3-D75D-4637-8FDA-DEC4E6E96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0050" y="2727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88CD67C-FA54-4702-8A8B-6EDF36FC502B}"/>
                  </a:ext>
                </a:extLst>
              </p14:cNvPr>
              <p14:cNvContentPartPr/>
              <p14:nvPr/>
            </p14:nvContentPartPr>
            <p14:xfrm>
              <a:off x="2285770" y="2672160"/>
              <a:ext cx="360" cy="14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88CD67C-FA54-4702-8A8B-6EDF36FC5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770" y="266316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3B60A4A-49F3-4EB9-9DB3-DF967F321221}"/>
                  </a:ext>
                </a:extLst>
              </p14:cNvPr>
              <p14:cNvContentPartPr/>
              <p14:nvPr/>
            </p14:nvContentPartPr>
            <p14:xfrm>
              <a:off x="3860770" y="2907960"/>
              <a:ext cx="36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3B60A4A-49F3-4EB9-9DB3-DF967F3212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770" y="2899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B819A1B-086C-4B2B-9CF4-065363F68F5F}"/>
                  </a:ext>
                </a:extLst>
              </p14:cNvPr>
              <p14:cNvContentPartPr/>
              <p14:nvPr/>
            </p14:nvContentPartPr>
            <p14:xfrm>
              <a:off x="5467090" y="3035040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B819A1B-086C-4B2B-9CF4-065363F68F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8450" y="3026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9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D3827F-FDEA-4D91-BDCD-341A4223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0"/>
            <a:ext cx="7899425" cy="31776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0AF3C-20D9-4B86-8006-7D63B31A9F13}"/>
              </a:ext>
            </a:extLst>
          </p:cNvPr>
          <p:cNvSpPr txBox="1"/>
          <p:nvPr/>
        </p:nvSpPr>
        <p:spPr>
          <a:xfrm>
            <a:off x="184150" y="3177655"/>
            <a:ext cx="11823700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五要素：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观测值有限集合：</a:t>
            </a:r>
            <a:r>
              <a:rPr lang="en-US" altLang="zh-CN" sz="2400" dirty="0">
                <a:latin typeface="+mn-ea"/>
              </a:rPr>
              <a:t>{1,2,3,4,5,6,7,8}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状态值有限集合：</a:t>
            </a:r>
            <a:r>
              <a:rPr lang="en-US" altLang="zh-CN" sz="2400" dirty="0">
                <a:latin typeface="+mn-ea"/>
              </a:rPr>
              <a:t>{0,1,2}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初始状态分布：</a:t>
            </a:r>
            <a:r>
              <a:rPr lang="en-US" altLang="zh-CN" sz="2400" dirty="0">
                <a:latin typeface="+mn-ea"/>
              </a:rPr>
              <a:t>{1/3,1/3,1/3}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状态转移矩阵：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矩阵</a:t>
            </a:r>
            <a:endParaRPr lang="en-US" altLang="zh-CN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发射概率：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AA64D4-9D4E-4E52-8B4A-84AC30AF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74" y="3177655"/>
            <a:ext cx="1858726" cy="12407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4104D9-352D-49B3-BFAF-A0B50CF65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70" y="4895739"/>
            <a:ext cx="2495880" cy="15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F25D84-1FEC-4AD9-8E13-B04947FF903E}"/>
              </a:ext>
            </a:extLst>
          </p:cNvPr>
          <p:cNvSpPr txBox="1"/>
          <p:nvPr/>
        </p:nvSpPr>
        <p:spPr>
          <a:xfrm>
            <a:off x="311150" y="247650"/>
            <a:ext cx="1156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前向算法：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F1DB8-161A-4425-A2F2-E8EF9F6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948080"/>
            <a:ext cx="957134" cy="4719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0213A7-3043-4729-A4D4-9C4F0DFC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7" y="2802271"/>
            <a:ext cx="6604046" cy="33804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F48C219-B54B-4267-92BA-C36C1ABB0B54}"/>
                  </a:ext>
                </a:extLst>
              </p14:cNvPr>
              <p14:cNvContentPartPr/>
              <p14:nvPr/>
            </p14:nvContentPartPr>
            <p14:xfrm>
              <a:off x="1530130" y="203172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F48C219-B54B-4267-92BA-C36C1ABB0B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490" y="20230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960FFFF-635C-4322-9456-383311583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50" y="1523264"/>
            <a:ext cx="6248400" cy="1175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BF27E6-27AE-4835-975B-D6C752721D27}"/>
                  </a:ext>
                </a:extLst>
              </p14:cNvPr>
              <p14:cNvContentPartPr/>
              <p14:nvPr/>
            </p14:nvContentPartPr>
            <p14:xfrm>
              <a:off x="818770" y="1149000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BF27E6-27AE-4835-975B-D6C752721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0130" y="1140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5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CDEA68-0249-49EE-A6EB-99275C7A3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" t="-378" r="194" b="189"/>
          <a:stretch/>
        </p:blipFill>
        <p:spPr>
          <a:xfrm>
            <a:off x="190500" y="165100"/>
            <a:ext cx="4991100" cy="505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F313149-2E54-4DE6-9223-87B984032072}"/>
                  </a:ext>
                </a:extLst>
              </p14:cNvPr>
              <p14:cNvContentPartPr/>
              <p14:nvPr/>
            </p14:nvContentPartPr>
            <p14:xfrm>
              <a:off x="3602290" y="1439520"/>
              <a:ext cx="1605240" cy="4770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F313149-2E54-4DE6-9223-87B9840320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3290" y="1430520"/>
                <a:ext cx="16228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0CEE0B3-13FE-43CC-9AEE-B9BDEA3B9AEF}"/>
                  </a:ext>
                </a:extLst>
              </p14:cNvPr>
              <p14:cNvContentPartPr/>
              <p14:nvPr/>
            </p14:nvContentPartPr>
            <p14:xfrm>
              <a:off x="4411570" y="4698600"/>
              <a:ext cx="796680" cy="2494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0CEE0B3-13FE-43CC-9AEE-B9BDEA3B9A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2930" y="4689600"/>
                <a:ext cx="814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F0070DE-02F4-4B9B-8AD1-C01E1C4CAC98}"/>
                  </a:ext>
                </a:extLst>
              </p14:cNvPr>
              <p14:cNvContentPartPr/>
              <p14:nvPr/>
            </p14:nvContentPartPr>
            <p14:xfrm>
              <a:off x="7766050" y="3015960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F0070DE-02F4-4B9B-8AD1-C01E1C4CAC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7050" y="3007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84B05E9-FEA8-4878-B2A5-527380DF5CF2}"/>
                  </a:ext>
                </a:extLst>
              </p14:cNvPr>
              <p14:cNvContentPartPr/>
              <p14:nvPr/>
            </p14:nvContentPartPr>
            <p14:xfrm>
              <a:off x="3365410" y="2526000"/>
              <a:ext cx="360" cy="14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84B05E9-FEA8-4878-B2A5-527380DF5C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6410" y="251700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1DCF9FF-8F2A-4080-B81E-9761BDF6861A}"/>
                  </a:ext>
                </a:extLst>
              </p14:cNvPr>
              <p14:cNvContentPartPr/>
              <p14:nvPr/>
            </p14:nvContentPartPr>
            <p14:xfrm>
              <a:off x="1745770" y="3389640"/>
              <a:ext cx="360" cy="14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1DCF9FF-8F2A-4080-B81E-9761BDF686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7130" y="338064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C2E133E-C968-4A8C-B963-EB06A294D4E1}"/>
                  </a:ext>
                </a:extLst>
              </p14:cNvPr>
              <p14:cNvContentPartPr/>
              <p14:nvPr/>
            </p14:nvContentPartPr>
            <p14:xfrm>
              <a:off x="2133130" y="3396840"/>
              <a:ext cx="144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C2E133E-C968-4A8C-B963-EB06A294D4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4490" y="3388200"/>
                <a:ext cx="190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34D94CFB-02E9-4AB5-BD94-81FA44948ACC}"/>
              </a:ext>
            </a:extLst>
          </p:cNvPr>
          <p:cNvGrpSpPr/>
          <p:nvPr/>
        </p:nvGrpSpPr>
        <p:grpSpPr>
          <a:xfrm>
            <a:off x="2323930" y="2076360"/>
            <a:ext cx="88920" cy="158760"/>
            <a:chOff x="2323930" y="2076360"/>
            <a:chExt cx="889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7F6B907C-2C86-48F3-9DAE-B5B6011130BA}"/>
                    </a:ext>
                  </a:extLst>
                </p14:cNvPr>
                <p14:cNvContentPartPr/>
                <p14:nvPr/>
              </p14:nvContentPartPr>
              <p14:xfrm>
                <a:off x="2323930" y="2127480"/>
                <a:ext cx="360" cy="10764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7F6B907C-2C86-48F3-9DAE-B5B6011130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4930" y="2118840"/>
                  <a:ext cx="18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FF52A32-19F8-40F4-BBB6-31DC48808C87}"/>
                    </a:ext>
                  </a:extLst>
                </p14:cNvPr>
                <p14:cNvContentPartPr/>
                <p14:nvPr/>
              </p14:nvContentPartPr>
              <p14:xfrm>
                <a:off x="2412490" y="2076360"/>
                <a:ext cx="360" cy="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FF52A32-19F8-40F4-BBB6-31DC48808C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03850" y="206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DE50273-F987-43F4-970D-E9B31B1A8357}"/>
              </a:ext>
            </a:extLst>
          </p:cNvPr>
          <p:cNvGrpSpPr/>
          <p:nvPr/>
        </p:nvGrpSpPr>
        <p:grpSpPr>
          <a:xfrm>
            <a:off x="2883010" y="2825880"/>
            <a:ext cx="457200" cy="1200240"/>
            <a:chOff x="2883010" y="2825880"/>
            <a:chExt cx="45720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7B53E743-64B5-4B04-A50F-F6A299D4E080}"/>
                    </a:ext>
                  </a:extLst>
                </p14:cNvPr>
                <p14:cNvContentPartPr/>
                <p14:nvPr/>
              </p14:nvContentPartPr>
              <p14:xfrm>
                <a:off x="3174610" y="3187320"/>
                <a:ext cx="360" cy="144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7B53E743-64B5-4B04-A50F-F6A299D4E0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5970" y="317868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06D3E1A-AE1F-4280-9269-B093527489E5}"/>
                    </a:ext>
                  </a:extLst>
                </p14:cNvPr>
                <p14:cNvContentPartPr/>
                <p14:nvPr/>
              </p14:nvContentPartPr>
              <p14:xfrm>
                <a:off x="2883010" y="2825880"/>
                <a:ext cx="457200" cy="12002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06D3E1A-AE1F-4280-9269-B093527489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74370" y="2816880"/>
                  <a:ext cx="474840" cy="12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ADA7866-DA37-482A-B231-730760BCA114}"/>
                  </a:ext>
                </a:extLst>
              </p14:cNvPr>
              <p14:cNvContentPartPr/>
              <p14:nvPr/>
            </p14:nvContentPartPr>
            <p14:xfrm>
              <a:off x="6807010" y="3187320"/>
              <a:ext cx="360" cy="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ADA7866-DA37-482A-B231-730760BCA1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8010" y="3178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DC91D09-136D-4796-B3B7-4334F38F3D2E}"/>
                  </a:ext>
                </a:extLst>
              </p14:cNvPr>
              <p14:cNvContentPartPr/>
              <p14:nvPr/>
            </p14:nvContentPartPr>
            <p14:xfrm>
              <a:off x="3604810" y="1447080"/>
              <a:ext cx="174960" cy="327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DC91D09-136D-4796-B3B7-4334F38F3D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6170" y="1438080"/>
                <a:ext cx="192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E601D54-6DEE-4CC9-80E2-2613147641FF}"/>
                  </a:ext>
                </a:extLst>
              </p14:cNvPr>
              <p14:cNvContentPartPr/>
              <p14:nvPr/>
            </p14:nvContentPartPr>
            <p14:xfrm>
              <a:off x="3625330" y="1294440"/>
              <a:ext cx="1112400" cy="381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E601D54-6DEE-4CC9-80E2-2613147641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6690" y="1285440"/>
                <a:ext cx="11300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D7ACE13-72F4-4735-BF56-CCCF87D2C55F}"/>
                  </a:ext>
                </a:extLst>
              </p14:cNvPr>
              <p14:cNvContentPartPr/>
              <p14:nvPr/>
            </p14:nvContentPartPr>
            <p14:xfrm>
              <a:off x="6959290" y="2506920"/>
              <a:ext cx="360" cy="1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D7ACE13-72F4-4735-BF56-CCCF87D2C5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50290" y="2497920"/>
                <a:ext cx="18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6C7FB0F-263C-41B7-9A5D-A7563153E108}"/>
                  </a:ext>
                </a:extLst>
              </p14:cNvPr>
              <p14:cNvContentPartPr/>
              <p14:nvPr/>
            </p14:nvContentPartPr>
            <p14:xfrm>
              <a:off x="5664010" y="1593600"/>
              <a:ext cx="360" cy="14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6C7FB0F-263C-41B7-9A5D-A7563153E1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55010" y="1584600"/>
                <a:ext cx="180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25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192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Zilun</dc:creator>
  <cp:lastModifiedBy>Zhang Zilun</cp:lastModifiedBy>
  <cp:revision>9</cp:revision>
  <dcterms:created xsi:type="dcterms:W3CDTF">2022-03-17T11:23:32Z</dcterms:created>
  <dcterms:modified xsi:type="dcterms:W3CDTF">2022-03-18T04:45:31Z</dcterms:modified>
</cp:coreProperties>
</file>