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9B3"/>
    <a:srgbClr val="1A7108"/>
    <a:srgbClr val="E51E1C"/>
    <a:srgbClr val="E6811F"/>
    <a:srgbClr val="1D73D2"/>
    <a:srgbClr val="DCBB0B"/>
    <a:srgbClr val="AD2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10" d="100"/>
          <a:sy n="110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F218D-DA94-48A4-A1F0-4CCD9674943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5223C0-4C19-4091-BF9C-AC81187E02AC}">
      <dgm:prSet/>
      <dgm:spPr/>
      <dgm:t>
        <a:bodyPr/>
        <a:lstStyle/>
        <a:p>
          <a:r>
            <a:rPr lang="de-DE" dirty="0" err="1"/>
            <a:t>Introduction</a:t>
          </a:r>
          <a:endParaRPr lang="en-US" dirty="0"/>
        </a:p>
      </dgm:t>
    </dgm:pt>
    <dgm:pt modelId="{727F8EBA-4A16-4744-9BA0-3AAA2ED7C8EB}" type="parTrans" cxnId="{E5CB712D-29E2-4140-A684-65881A081A0C}">
      <dgm:prSet/>
      <dgm:spPr/>
      <dgm:t>
        <a:bodyPr/>
        <a:lstStyle/>
        <a:p>
          <a:endParaRPr lang="en-US"/>
        </a:p>
      </dgm:t>
    </dgm:pt>
    <dgm:pt modelId="{CA59C461-E716-4753-8AA1-32F02BA7CBA3}" type="sibTrans" cxnId="{E5CB712D-29E2-4140-A684-65881A081A0C}">
      <dgm:prSet/>
      <dgm:spPr/>
      <dgm:t>
        <a:bodyPr/>
        <a:lstStyle/>
        <a:p>
          <a:endParaRPr lang="en-US"/>
        </a:p>
      </dgm:t>
    </dgm:pt>
    <dgm:pt modelId="{B6453A6D-0571-419B-AC1F-60B73B42CA21}">
      <dgm:prSet/>
      <dgm:spPr/>
      <dgm:t>
        <a:bodyPr/>
        <a:lstStyle/>
        <a:p>
          <a:r>
            <a:rPr lang="de-DE"/>
            <a:t>First level DCM analysis</a:t>
          </a:r>
          <a:endParaRPr lang="en-US"/>
        </a:p>
      </dgm:t>
    </dgm:pt>
    <dgm:pt modelId="{8A4FF106-CC60-4172-98DD-5AFA2416DC42}" type="parTrans" cxnId="{A222DAEC-4589-4007-B780-D4EA61C67D19}">
      <dgm:prSet/>
      <dgm:spPr/>
      <dgm:t>
        <a:bodyPr/>
        <a:lstStyle/>
        <a:p>
          <a:endParaRPr lang="en-US"/>
        </a:p>
      </dgm:t>
    </dgm:pt>
    <dgm:pt modelId="{0C43F446-6A4A-430B-9F0E-FDF1661E6192}" type="sibTrans" cxnId="{A222DAEC-4589-4007-B780-D4EA61C67D19}">
      <dgm:prSet/>
      <dgm:spPr/>
      <dgm:t>
        <a:bodyPr/>
        <a:lstStyle/>
        <a:p>
          <a:endParaRPr lang="en-US"/>
        </a:p>
      </dgm:t>
    </dgm:pt>
    <dgm:pt modelId="{B85CA298-2F77-4BF2-B4FE-603CCDA61EDD}">
      <dgm:prSet/>
      <dgm:spPr/>
      <dgm:t>
        <a:bodyPr/>
        <a:lstStyle/>
        <a:p>
          <a:r>
            <a:rPr lang="de-DE" dirty="0" err="1"/>
            <a:t>Spectral</a:t>
          </a:r>
          <a:r>
            <a:rPr lang="de-DE" dirty="0"/>
            <a:t> DCM</a:t>
          </a:r>
          <a:endParaRPr lang="en-US" dirty="0"/>
        </a:p>
      </dgm:t>
    </dgm:pt>
    <dgm:pt modelId="{69EEE872-D4E8-4253-936B-96B63702A254}" type="parTrans" cxnId="{B7EADDA7-DFBA-4ABF-845B-C1C8A0BD89C7}">
      <dgm:prSet/>
      <dgm:spPr/>
      <dgm:t>
        <a:bodyPr/>
        <a:lstStyle/>
        <a:p>
          <a:endParaRPr lang="en-US"/>
        </a:p>
      </dgm:t>
    </dgm:pt>
    <dgm:pt modelId="{2104F22A-C90D-46FD-9F0A-CA88E73840F6}" type="sibTrans" cxnId="{B7EADDA7-DFBA-4ABF-845B-C1C8A0BD89C7}">
      <dgm:prSet/>
      <dgm:spPr/>
      <dgm:t>
        <a:bodyPr/>
        <a:lstStyle/>
        <a:p>
          <a:endParaRPr lang="en-US"/>
        </a:p>
      </dgm:t>
    </dgm:pt>
    <dgm:pt modelId="{FA4D3B1E-8218-49DF-A9DB-0A1CECFFC551}">
      <dgm:prSet/>
      <dgm:spPr/>
      <dgm:t>
        <a:bodyPr/>
        <a:lstStyle/>
        <a:p>
          <a:r>
            <a:rPr lang="de-DE" dirty="0"/>
            <a:t>Regression DCM (</a:t>
          </a:r>
          <a:r>
            <a:rPr lang="de-DE" dirty="0" err="1"/>
            <a:t>rDCM</a:t>
          </a:r>
          <a:r>
            <a:rPr lang="de-DE" dirty="0"/>
            <a:t>)</a:t>
          </a:r>
          <a:endParaRPr lang="en-US" dirty="0"/>
        </a:p>
      </dgm:t>
    </dgm:pt>
    <dgm:pt modelId="{3824C350-9326-4DF9-99E4-C340D6033D90}" type="parTrans" cxnId="{18C090D0-C319-4EFA-9F67-06349A59BC44}">
      <dgm:prSet/>
      <dgm:spPr/>
      <dgm:t>
        <a:bodyPr/>
        <a:lstStyle/>
        <a:p>
          <a:endParaRPr lang="en-US"/>
        </a:p>
      </dgm:t>
    </dgm:pt>
    <dgm:pt modelId="{174DFE8D-E70C-4FCC-9651-E7F6A321A822}" type="sibTrans" cxnId="{18C090D0-C319-4EFA-9F67-06349A59BC44}">
      <dgm:prSet/>
      <dgm:spPr/>
      <dgm:t>
        <a:bodyPr/>
        <a:lstStyle/>
        <a:p>
          <a:endParaRPr lang="en-US"/>
        </a:p>
      </dgm:t>
    </dgm:pt>
    <dgm:pt modelId="{EA4C9B87-05DF-435D-98D8-2706F3D0FB8E}">
      <dgm:prSet/>
      <dgm:spPr/>
      <dgm:t>
        <a:bodyPr/>
        <a:lstStyle/>
        <a:p>
          <a:r>
            <a:rPr lang="de-DE"/>
            <a:t>Group level analysis</a:t>
          </a:r>
          <a:endParaRPr lang="en-US"/>
        </a:p>
      </dgm:t>
    </dgm:pt>
    <dgm:pt modelId="{2FE44FD0-B8F1-478A-9EFA-E52AA347B4E6}" type="parTrans" cxnId="{E01CC174-14C0-4B56-A0AB-00D232C15DEC}">
      <dgm:prSet/>
      <dgm:spPr/>
      <dgm:t>
        <a:bodyPr/>
        <a:lstStyle/>
        <a:p>
          <a:endParaRPr lang="en-US"/>
        </a:p>
      </dgm:t>
    </dgm:pt>
    <dgm:pt modelId="{B1C785A8-B11D-4A67-B7FC-8BBFC64037B7}" type="sibTrans" cxnId="{E01CC174-14C0-4B56-A0AB-00D232C15DEC}">
      <dgm:prSet/>
      <dgm:spPr/>
      <dgm:t>
        <a:bodyPr/>
        <a:lstStyle/>
        <a:p>
          <a:endParaRPr lang="en-US"/>
        </a:p>
      </dgm:t>
    </dgm:pt>
    <dgm:pt modelId="{581218B4-7297-4F22-A446-F906672463AE}">
      <dgm:prSet/>
      <dgm:spPr/>
      <dgm:t>
        <a:bodyPr/>
        <a:lstStyle/>
        <a:p>
          <a:r>
            <a:rPr lang="de-DE" dirty="0" err="1"/>
            <a:t>Parametric</a:t>
          </a:r>
          <a:r>
            <a:rPr lang="de-DE" dirty="0"/>
            <a:t> </a:t>
          </a:r>
          <a:r>
            <a:rPr lang="de-DE" dirty="0" err="1"/>
            <a:t>Empirical</a:t>
          </a:r>
          <a:r>
            <a:rPr lang="de-DE" dirty="0"/>
            <a:t> </a:t>
          </a:r>
          <a:r>
            <a:rPr lang="de-DE" dirty="0" err="1"/>
            <a:t>Bayes</a:t>
          </a:r>
          <a:r>
            <a:rPr lang="de-DE" dirty="0"/>
            <a:t> (PEB)</a:t>
          </a:r>
          <a:endParaRPr lang="en-US" dirty="0"/>
        </a:p>
      </dgm:t>
    </dgm:pt>
    <dgm:pt modelId="{0DFFF2C0-44FE-476C-A12A-56606010665D}" type="parTrans" cxnId="{EE8FC5AF-65F4-44BF-A15F-A421D2DA6EAD}">
      <dgm:prSet/>
      <dgm:spPr/>
      <dgm:t>
        <a:bodyPr/>
        <a:lstStyle/>
        <a:p>
          <a:endParaRPr lang="en-US"/>
        </a:p>
      </dgm:t>
    </dgm:pt>
    <dgm:pt modelId="{A2C23B08-5C87-4A0D-9919-8786F3F2DE21}" type="sibTrans" cxnId="{EE8FC5AF-65F4-44BF-A15F-A421D2DA6EAD}">
      <dgm:prSet/>
      <dgm:spPr/>
      <dgm:t>
        <a:bodyPr/>
        <a:lstStyle/>
        <a:p>
          <a:endParaRPr lang="en-US"/>
        </a:p>
      </dgm:t>
    </dgm:pt>
    <dgm:pt modelId="{945633FB-DF20-432D-B6C0-1A8C9C06236C}">
      <dgm:prSet/>
      <dgm:spPr/>
      <dgm:t>
        <a:bodyPr/>
        <a:lstStyle/>
        <a:p>
          <a:r>
            <a:rPr lang="de-DE"/>
            <a:t>Results </a:t>
          </a:r>
          <a:endParaRPr lang="en-US"/>
        </a:p>
      </dgm:t>
    </dgm:pt>
    <dgm:pt modelId="{97B77CA4-3B59-4ECA-8595-6E6B6CDC8BD2}" type="parTrans" cxnId="{2AD0E08E-0426-4C47-8BC3-A8C289FA61B6}">
      <dgm:prSet/>
      <dgm:spPr/>
      <dgm:t>
        <a:bodyPr/>
        <a:lstStyle/>
        <a:p>
          <a:endParaRPr lang="en-US"/>
        </a:p>
      </dgm:t>
    </dgm:pt>
    <dgm:pt modelId="{3C96711D-D8BB-41E1-9CF6-1AB8BB6AE291}" type="sibTrans" cxnId="{2AD0E08E-0426-4C47-8BC3-A8C289FA61B6}">
      <dgm:prSet/>
      <dgm:spPr/>
      <dgm:t>
        <a:bodyPr/>
        <a:lstStyle/>
        <a:p>
          <a:endParaRPr lang="en-US"/>
        </a:p>
      </dgm:t>
    </dgm:pt>
    <dgm:pt modelId="{46CFC480-17DC-4ECF-91C9-E1838D563315}">
      <dgm:prSet/>
      <dgm:spPr/>
      <dgm:t>
        <a:bodyPr/>
        <a:lstStyle/>
        <a:p>
          <a:r>
            <a:rPr lang="de-DE"/>
            <a:t>Outlook</a:t>
          </a:r>
          <a:endParaRPr lang="en-US"/>
        </a:p>
      </dgm:t>
    </dgm:pt>
    <dgm:pt modelId="{02EF0AE4-4CCE-41E3-B180-673B89AE90C4}" type="parTrans" cxnId="{BD60D86D-F914-4740-B6DA-D656D90265B5}">
      <dgm:prSet/>
      <dgm:spPr/>
      <dgm:t>
        <a:bodyPr/>
        <a:lstStyle/>
        <a:p>
          <a:endParaRPr lang="en-US"/>
        </a:p>
      </dgm:t>
    </dgm:pt>
    <dgm:pt modelId="{DFC6F838-430E-46BF-88D6-C83746EFC7C3}" type="sibTrans" cxnId="{BD60D86D-F914-4740-B6DA-D656D90265B5}">
      <dgm:prSet/>
      <dgm:spPr/>
      <dgm:t>
        <a:bodyPr/>
        <a:lstStyle/>
        <a:p>
          <a:endParaRPr lang="en-US"/>
        </a:p>
      </dgm:t>
    </dgm:pt>
    <dgm:pt modelId="{E462F896-DC2B-4626-BE23-802FB0768E9F}" type="pres">
      <dgm:prSet presAssocID="{131F218D-DA94-48A4-A1F0-4CCD96749436}" presName="root" presStyleCnt="0">
        <dgm:presLayoutVars>
          <dgm:dir/>
          <dgm:resizeHandles val="exact"/>
        </dgm:presLayoutVars>
      </dgm:prSet>
      <dgm:spPr/>
    </dgm:pt>
    <dgm:pt modelId="{796D6640-72F6-4E7A-95EB-79F1F8634CD0}" type="pres">
      <dgm:prSet presAssocID="{215223C0-4C19-4091-BF9C-AC81187E02AC}" presName="compNode" presStyleCnt="0"/>
      <dgm:spPr/>
    </dgm:pt>
    <dgm:pt modelId="{E6340A29-D3BF-41F1-83AA-0530F3875DC5}" type="pres">
      <dgm:prSet presAssocID="{215223C0-4C19-4091-BF9C-AC81187E02AC}" presName="bgRect" presStyleLbl="bgShp" presStyleIdx="0" presStyleCnt="5"/>
      <dgm:spPr/>
    </dgm:pt>
    <dgm:pt modelId="{E059FFC9-ADC1-4D43-9726-C91CEB9AF2D1}" type="pres">
      <dgm:prSet presAssocID="{215223C0-4C19-4091-BF9C-AC81187E02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F534E6F8-318A-4385-8A1D-AA0A1FCB527B}" type="pres">
      <dgm:prSet presAssocID="{215223C0-4C19-4091-BF9C-AC81187E02AC}" presName="spaceRect" presStyleCnt="0"/>
      <dgm:spPr/>
    </dgm:pt>
    <dgm:pt modelId="{F7E21937-1EAA-45BA-B67F-7403A6F7E3CB}" type="pres">
      <dgm:prSet presAssocID="{215223C0-4C19-4091-BF9C-AC81187E02AC}" presName="parTx" presStyleLbl="revTx" presStyleIdx="0" presStyleCnt="7">
        <dgm:presLayoutVars>
          <dgm:chMax val="0"/>
          <dgm:chPref val="0"/>
        </dgm:presLayoutVars>
      </dgm:prSet>
      <dgm:spPr/>
    </dgm:pt>
    <dgm:pt modelId="{D540F050-478C-4988-9320-6CA5861C86F4}" type="pres">
      <dgm:prSet presAssocID="{CA59C461-E716-4753-8AA1-32F02BA7CBA3}" presName="sibTrans" presStyleCnt="0"/>
      <dgm:spPr/>
    </dgm:pt>
    <dgm:pt modelId="{0A1EADE6-D4B6-407E-84DE-2E7427D01E46}" type="pres">
      <dgm:prSet presAssocID="{B6453A6D-0571-419B-AC1F-60B73B42CA21}" presName="compNode" presStyleCnt="0"/>
      <dgm:spPr/>
    </dgm:pt>
    <dgm:pt modelId="{796CB4D6-6965-46D7-BBEA-910BC0EEAF83}" type="pres">
      <dgm:prSet presAssocID="{B6453A6D-0571-419B-AC1F-60B73B42CA21}" presName="bgRect" presStyleLbl="bgShp" presStyleIdx="1" presStyleCnt="5"/>
      <dgm:spPr/>
    </dgm:pt>
    <dgm:pt modelId="{F1E5CD57-60B1-48FF-9F1C-E195A099298C}" type="pres">
      <dgm:prSet presAssocID="{B6453A6D-0571-419B-AC1F-60B73B42CA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C99B17-959C-4EB8-8FF3-85FA43F7189E}" type="pres">
      <dgm:prSet presAssocID="{B6453A6D-0571-419B-AC1F-60B73B42CA21}" presName="spaceRect" presStyleCnt="0"/>
      <dgm:spPr/>
    </dgm:pt>
    <dgm:pt modelId="{D13C395D-F60F-4F79-83C0-100C8B8E44DF}" type="pres">
      <dgm:prSet presAssocID="{B6453A6D-0571-419B-AC1F-60B73B42CA21}" presName="parTx" presStyleLbl="revTx" presStyleIdx="1" presStyleCnt="7">
        <dgm:presLayoutVars>
          <dgm:chMax val="0"/>
          <dgm:chPref val="0"/>
        </dgm:presLayoutVars>
      </dgm:prSet>
      <dgm:spPr/>
    </dgm:pt>
    <dgm:pt modelId="{DFAC4842-00DC-40CC-A024-208AE3CC2B1E}" type="pres">
      <dgm:prSet presAssocID="{B6453A6D-0571-419B-AC1F-60B73B42CA21}" presName="desTx" presStyleLbl="revTx" presStyleIdx="2" presStyleCnt="7">
        <dgm:presLayoutVars/>
      </dgm:prSet>
      <dgm:spPr/>
    </dgm:pt>
    <dgm:pt modelId="{C881ED4E-B4C3-42D0-94DC-F028B5F04671}" type="pres">
      <dgm:prSet presAssocID="{0C43F446-6A4A-430B-9F0E-FDF1661E6192}" presName="sibTrans" presStyleCnt="0"/>
      <dgm:spPr/>
    </dgm:pt>
    <dgm:pt modelId="{EE1B2C58-B2B8-41AB-B7CC-5F253031554C}" type="pres">
      <dgm:prSet presAssocID="{EA4C9B87-05DF-435D-98D8-2706F3D0FB8E}" presName="compNode" presStyleCnt="0"/>
      <dgm:spPr/>
    </dgm:pt>
    <dgm:pt modelId="{48E5BABE-02A3-4670-BB80-1C8BE75B83C5}" type="pres">
      <dgm:prSet presAssocID="{EA4C9B87-05DF-435D-98D8-2706F3D0FB8E}" presName="bgRect" presStyleLbl="bgShp" presStyleIdx="2" presStyleCnt="5"/>
      <dgm:spPr/>
    </dgm:pt>
    <dgm:pt modelId="{2C0039B4-DC19-46B1-8D93-514D92120146}" type="pres">
      <dgm:prSet presAssocID="{EA4C9B87-05DF-435D-98D8-2706F3D0FB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66CC288-6398-4B4F-83F6-9EC38637AC4B}" type="pres">
      <dgm:prSet presAssocID="{EA4C9B87-05DF-435D-98D8-2706F3D0FB8E}" presName="spaceRect" presStyleCnt="0"/>
      <dgm:spPr/>
    </dgm:pt>
    <dgm:pt modelId="{4238F24C-3AAF-43D2-870C-DE98C72C32A3}" type="pres">
      <dgm:prSet presAssocID="{EA4C9B87-05DF-435D-98D8-2706F3D0FB8E}" presName="parTx" presStyleLbl="revTx" presStyleIdx="3" presStyleCnt="7">
        <dgm:presLayoutVars>
          <dgm:chMax val="0"/>
          <dgm:chPref val="0"/>
        </dgm:presLayoutVars>
      </dgm:prSet>
      <dgm:spPr/>
    </dgm:pt>
    <dgm:pt modelId="{A7474CD5-D4D0-4595-82A2-FD51C1DB9548}" type="pres">
      <dgm:prSet presAssocID="{EA4C9B87-05DF-435D-98D8-2706F3D0FB8E}" presName="desTx" presStyleLbl="revTx" presStyleIdx="4" presStyleCnt="7">
        <dgm:presLayoutVars/>
      </dgm:prSet>
      <dgm:spPr/>
    </dgm:pt>
    <dgm:pt modelId="{AA8B30DA-196D-420A-B8F3-3011C9A04EBA}" type="pres">
      <dgm:prSet presAssocID="{B1C785A8-B11D-4A67-B7FC-8BBFC64037B7}" presName="sibTrans" presStyleCnt="0"/>
      <dgm:spPr/>
    </dgm:pt>
    <dgm:pt modelId="{185C57A3-1D16-4A9E-AEAE-3DF50E783918}" type="pres">
      <dgm:prSet presAssocID="{945633FB-DF20-432D-B6C0-1A8C9C06236C}" presName="compNode" presStyleCnt="0"/>
      <dgm:spPr/>
    </dgm:pt>
    <dgm:pt modelId="{E2E3D226-EF2B-44E9-9D94-2DC59F93512C}" type="pres">
      <dgm:prSet presAssocID="{945633FB-DF20-432D-B6C0-1A8C9C06236C}" presName="bgRect" presStyleLbl="bgShp" presStyleIdx="3" presStyleCnt="5"/>
      <dgm:spPr/>
    </dgm:pt>
    <dgm:pt modelId="{FB4F1807-A72F-48C3-B935-4CD11EC2798D}" type="pres">
      <dgm:prSet presAssocID="{945633FB-DF20-432D-B6C0-1A8C9C0623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D0BEAB4-301A-4B6C-AFF7-1035D47546E8}" type="pres">
      <dgm:prSet presAssocID="{945633FB-DF20-432D-B6C0-1A8C9C06236C}" presName="spaceRect" presStyleCnt="0"/>
      <dgm:spPr/>
    </dgm:pt>
    <dgm:pt modelId="{4CDD0BFC-8990-4649-9767-9C5A1E42274A}" type="pres">
      <dgm:prSet presAssocID="{945633FB-DF20-432D-B6C0-1A8C9C06236C}" presName="parTx" presStyleLbl="revTx" presStyleIdx="5" presStyleCnt="7">
        <dgm:presLayoutVars>
          <dgm:chMax val="0"/>
          <dgm:chPref val="0"/>
        </dgm:presLayoutVars>
      </dgm:prSet>
      <dgm:spPr/>
    </dgm:pt>
    <dgm:pt modelId="{8A9C5817-6132-4239-A5B3-86951DD73A67}" type="pres">
      <dgm:prSet presAssocID="{3C96711D-D8BB-41E1-9CF6-1AB8BB6AE291}" presName="sibTrans" presStyleCnt="0"/>
      <dgm:spPr/>
    </dgm:pt>
    <dgm:pt modelId="{A3BF67BA-137E-47EE-87A2-06483F74121A}" type="pres">
      <dgm:prSet presAssocID="{46CFC480-17DC-4ECF-91C9-E1838D563315}" presName="compNode" presStyleCnt="0"/>
      <dgm:spPr/>
    </dgm:pt>
    <dgm:pt modelId="{F99D052B-4A3A-44FE-A745-A2C9B21B7AFB}" type="pres">
      <dgm:prSet presAssocID="{46CFC480-17DC-4ECF-91C9-E1838D563315}" presName="bgRect" presStyleLbl="bgShp" presStyleIdx="4" presStyleCnt="5"/>
      <dgm:spPr/>
    </dgm:pt>
    <dgm:pt modelId="{FF3B0277-4F05-4B3B-ACA5-B4CA51C0CCC7}" type="pres">
      <dgm:prSet presAssocID="{46CFC480-17DC-4ECF-91C9-E1838D5633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DA1B7E2-8723-40F9-A682-67B8BDA70B07}" type="pres">
      <dgm:prSet presAssocID="{46CFC480-17DC-4ECF-91C9-E1838D563315}" presName="spaceRect" presStyleCnt="0"/>
      <dgm:spPr/>
    </dgm:pt>
    <dgm:pt modelId="{C53CFC6F-02A7-4E17-B558-9AAE7C117E26}" type="pres">
      <dgm:prSet presAssocID="{46CFC480-17DC-4ECF-91C9-E1838D56331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242F90B-9D79-4465-8BB0-4532A1A6F9DA}" type="presOf" srcId="{215223C0-4C19-4091-BF9C-AC81187E02AC}" destId="{F7E21937-1EAA-45BA-B67F-7403A6F7E3CB}" srcOrd="0" destOrd="0" presId="urn:microsoft.com/office/officeart/2018/2/layout/IconVerticalSolidList"/>
    <dgm:cxn modelId="{D812AC17-9C1A-4AD6-B69C-CCFC80385FBD}" type="presOf" srcId="{581218B4-7297-4F22-A446-F906672463AE}" destId="{A7474CD5-D4D0-4595-82A2-FD51C1DB9548}" srcOrd="0" destOrd="0" presId="urn:microsoft.com/office/officeart/2018/2/layout/IconVerticalSolidList"/>
    <dgm:cxn modelId="{15C3AC1F-E131-47C0-84A1-EA21FE83A2CF}" type="presOf" srcId="{B6453A6D-0571-419B-AC1F-60B73B42CA21}" destId="{D13C395D-F60F-4F79-83C0-100C8B8E44DF}" srcOrd="0" destOrd="0" presId="urn:microsoft.com/office/officeart/2018/2/layout/IconVerticalSolidList"/>
    <dgm:cxn modelId="{3B7A162D-9F04-445E-B9BC-178B9DF59B94}" type="presOf" srcId="{945633FB-DF20-432D-B6C0-1A8C9C06236C}" destId="{4CDD0BFC-8990-4649-9767-9C5A1E42274A}" srcOrd="0" destOrd="0" presId="urn:microsoft.com/office/officeart/2018/2/layout/IconVerticalSolidList"/>
    <dgm:cxn modelId="{E5CB712D-29E2-4140-A684-65881A081A0C}" srcId="{131F218D-DA94-48A4-A1F0-4CCD96749436}" destId="{215223C0-4C19-4091-BF9C-AC81187E02AC}" srcOrd="0" destOrd="0" parTransId="{727F8EBA-4A16-4744-9BA0-3AAA2ED7C8EB}" sibTransId="{CA59C461-E716-4753-8AA1-32F02BA7CBA3}"/>
    <dgm:cxn modelId="{D669B342-70D3-4591-BA22-E5EE7E9271C6}" type="presOf" srcId="{B85CA298-2F77-4BF2-B4FE-603CCDA61EDD}" destId="{DFAC4842-00DC-40CC-A024-208AE3CC2B1E}" srcOrd="0" destOrd="0" presId="urn:microsoft.com/office/officeart/2018/2/layout/IconVerticalSolidList"/>
    <dgm:cxn modelId="{BD60D86D-F914-4740-B6DA-D656D90265B5}" srcId="{131F218D-DA94-48A4-A1F0-4CCD96749436}" destId="{46CFC480-17DC-4ECF-91C9-E1838D563315}" srcOrd="4" destOrd="0" parTransId="{02EF0AE4-4CCE-41E3-B180-673B89AE90C4}" sibTransId="{DFC6F838-430E-46BF-88D6-C83746EFC7C3}"/>
    <dgm:cxn modelId="{E01CC174-14C0-4B56-A0AB-00D232C15DEC}" srcId="{131F218D-DA94-48A4-A1F0-4CCD96749436}" destId="{EA4C9B87-05DF-435D-98D8-2706F3D0FB8E}" srcOrd="2" destOrd="0" parTransId="{2FE44FD0-B8F1-478A-9EFA-E52AA347B4E6}" sibTransId="{B1C785A8-B11D-4A67-B7FC-8BBFC64037B7}"/>
    <dgm:cxn modelId="{C3D23384-744D-47C8-B8AB-90C7EFD1AFB8}" type="presOf" srcId="{46CFC480-17DC-4ECF-91C9-E1838D563315}" destId="{C53CFC6F-02A7-4E17-B558-9AAE7C117E26}" srcOrd="0" destOrd="0" presId="urn:microsoft.com/office/officeart/2018/2/layout/IconVerticalSolidList"/>
    <dgm:cxn modelId="{2AD0E08E-0426-4C47-8BC3-A8C289FA61B6}" srcId="{131F218D-DA94-48A4-A1F0-4CCD96749436}" destId="{945633FB-DF20-432D-B6C0-1A8C9C06236C}" srcOrd="3" destOrd="0" parTransId="{97B77CA4-3B59-4ECA-8595-6E6B6CDC8BD2}" sibTransId="{3C96711D-D8BB-41E1-9CF6-1AB8BB6AE291}"/>
    <dgm:cxn modelId="{DF5CF498-56FB-4718-9139-1665ADE896E9}" type="presOf" srcId="{131F218D-DA94-48A4-A1F0-4CCD96749436}" destId="{E462F896-DC2B-4626-BE23-802FB0768E9F}" srcOrd="0" destOrd="0" presId="urn:microsoft.com/office/officeart/2018/2/layout/IconVerticalSolidList"/>
    <dgm:cxn modelId="{DD6A71A7-D0F7-4A19-BCF8-41D548215151}" type="presOf" srcId="{EA4C9B87-05DF-435D-98D8-2706F3D0FB8E}" destId="{4238F24C-3AAF-43D2-870C-DE98C72C32A3}" srcOrd="0" destOrd="0" presId="urn:microsoft.com/office/officeart/2018/2/layout/IconVerticalSolidList"/>
    <dgm:cxn modelId="{B7EADDA7-DFBA-4ABF-845B-C1C8A0BD89C7}" srcId="{B6453A6D-0571-419B-AC1F-60B73B42CA21}" destId="{B85CA298-2F77-4BF2-B4FE-603CCDA61EDD}" srcOrd="0" destOrd="0" parTransId="{69EEE872-D4E8-4253-936B-96B63702A254}" sibTransId="{2104F22A-C90D-46FD-9F0A-CA88E73840F6}"/>
    <dgm:cxn modelId="{EE8FC5AF-65F4-44BF-A15F-A421D2DA6EAD}" srcId="{EA4C9B87-05DF-435D-98D8-2706F3D0FB8E}" destId="{581218B4-7297-4F22-A446-F906672463AE}" srcOrd="0" destOrd="0" parTransId="{0DFFF2C0-44FE-476C-A12A-56606010665D}" sibTransId="{A2C23B08-5C87-4A0D-9919-8786F3F2DE21}"/>
    <dgm:cxn modelId="{18C090D0-C319-4EFA-9F67-06349A59BC44}" srcId="{B6453A6D-0571-419B-AC1F-60B73B42CA21}" destId="{FA4D3B1E-8218-49DF-A9DB-0A1CECFFC551}" srcOrd="1" destOrd="0" parTransId="{3824C350-9326-4DF9-99E4-C340D6033D90}" sibTransId="{174DFE8D-E70C-4FCC-9651-E7F6A321A822}"/>
    <dgm:cxn modelId="{A222DAEC-4589-4007-B780-D4EA61C67D19}" srcId="{131F218D-DA94-48A4-A1F0-4CCD96749436}" destId="{B6453A6D-0571-419B-AC1F-60B73B42CA21}" srcOrd="1" destOrd="0" parTransId="{8A4FF106-CC60-4172-98DD-5AFA2416DC42}" sibTransId="{0C43F446-6A4A-430B-9F0E-FDF1661E6192}"/>
    <dgm:cxn modelId="{34A482EF-C8C8-41B9-B2AD-E71CB637DAA1}" type="presOf" srcId="{FA4D3B1E-8218-49DF-A9DB-0A1CECFFC551}" destId="{DFAC4842-00DC-40CC-A024-208AE3CC2B1E}" srcOrd="0" destOrd="1" presId="urn:microsoft.com/office/officeart/2018/2/layout/IconVerticalSolidList"/>
    <dgm:cxn modelId="{0FAE15EC-CC74-4E91-8A6D-BDB5A76D0E90}" type="presParOf" srcId="{E462F896-DC2B-4626-BE23-802FB0768E9F}" destId="{796D6640-72F6-4E7A-95EB-79F1F8634CD0}" srcOrd="0" destOrd="0" presId="urn:microsoft.com/office/officeart/2018/2/layout/IconVerticalSolidList"/>
    <dgm:cxn modelId="{D081D5D4-B8A9-47DA-8C28-EB9C24131F7B}" type="presParOf" srcId="{796D6640-72F6-4E7A-95EB-79F1F8634CD0}" destId="{E6340A29-D3BF-41F1-83AA-0530F3875DC5}" srcOrd="0" destOrd="0" presId="urn:microsoft.com/office/officeart/2018/2/layout/IconVerticalSolidList"/>
    <dgm:cxn modelId="{ADAC571F-1C19-40AF-B934-F9755F197CB9}" type="presParOf" srcId="{796D6640-72F6-4E7A-95EB-79F1F8634CD0}" destId="{E059FFC9-ADC1-4D43-9726-C91CEB9AF2D1}" srcOrd="1" destOrd="0" presId="urn:microsoft.com/office/officeart/2018/2/layout/IconVerticalSolidList"/>
    <dgm:cxn modelId="{2806A288-E5EB-4754-8E05-EB4DA7DFF891}" type="presParOf" srcId="{796D6640-72F6-4E7A-95EB-79F1F8634CD0}" destId="{F534E6F8-318A-4385-8A1D-AA0A1FCB527B}" srcOrd="2" destOrd="0" presId="urn:microsoft.com/office/officeart/2018/2/layout/IconVerticalSolidList"/>
    <dgm:cxn modelId="{A86CBD03-2D92-444B-82A2-38ECBD4738E0}" type="presParOf" srcId="{796D6640-72F6-4E7A-95EB-79F1F8634CD0}" destId="{F7E21937-1EAA-45BA-B67F-7403A6F7E3CB}" srcOrd="3" destOrd="0" presId="urn:microsoft.com/office/officeart/2018/2/layout/IconVerticalSolidList"/>
    <dgm:cxn modelId="{ABD3EEDF-B903-4194-9892-BD32374263D6}" type="presParOf" srcId="{E462F896-DC2B-4626-BE23-802FB0768E9F}" destId="{D540F050-478C-4988-9320-6CA5861C86F4}" srcOrd="1" destOrd="0" presId="urn:microsoft.com/office/officeart/2018/2/layout/IconVerticalSolidList"/>
    <dgm:cxn modelId="{32C124C8-578C-4311-A18B-EF01863C87A9}" type="presParOf" srcId="{E462F896-DC2B-4626-BE23-802FB0768E9F}" destId="{0A1EADE6-D4B6-407E-84DE-2E7427D01E46}" srcOrd="2" destOrd="0" presId="urn:microsoft.com/office/officeart/2018/2/layout/IconVerticalSolidList"/>
    <dgm:cxn modelId="{5BE62DC3-827E-4F46-8C5D-6E2AE4C64D65}" type="presParOf" srcId="{0A1EADE6-D4B6-407E-84DE-2E7427D01E46}" destId="{796CB4D6-6965-46D7-BBEA-910BC0EEAF83}" srcOrd="0" destOrd="0" presId="urn:microsoft.com/office/officeart/2018/2/layout/IconVerticalSolidList"/>
    <dgm:cxn modelId="{4050E73D-8F89-4BDA-B263-C47AC108B5CE}" type="presParOf" srcId="{0A1EADE6-D4B6-407E-84DE-2E7427D01E46}" destId="{F1E5CD57-60B1-48FF-9F1C-E195A099298C}" srcOrd="1" destOrd="0" presId="urn:microsoft.com/office/officeart/2018/2/layout/IconVerticalSolidList"/>
    <dgm:cxn modelId="{F598B951-47F0-4215-A987-93D31B93D940}" type="presParOf" srcId="{0A1EADE6-D4B6-407E-84DE-2E7427D01E46}" destId="{CDC99B17-959C-4EB8-8FF3-85FA43F7189E}" srcOrd="2" destOrd="0" presId="urn:microsoft.com/office/officeart/2018/2/layout/IconVerticalSolidList"/>
    <dgm:cxn modelId="{FBB9CA50-CCBD-4047-9A7D-D568D2271CDB}" type="presParOf" srcId="{0A1EADE6-D4B6-407E-84DE-2E7427D01E46}" destId="{D13C395D-F60F-4F79-83C0-100C8B8E44DF}" srcOrd="3" destOrd="0" presId="urn:microsoft.com/office/officeart/2018/2/layout/IconVerticalSolidList"/>
    <dgm:cxn modelId="{33EEB959-C6EE-41E4-8699-33185FE329A4}" type="presParOf" srcId="{0A1EADE6-D4B6-407E-84DE-2E7427D01E46}" destId="{DFAC4842-00DC-40CC-A024-208AE3CC2B1E}" srcOrd="4" destOrd="0" presId="urn:microsoft.com/office/officeart/2018/2/layout/IconVerticalSolidList"/>
    <dgm:cxn modelId="{C2771C7D-9189-4642-B607-61FE0C431A13}" type="presParOf" srcId="{E462F896-DC2B-4626-BE23-802FB0768E9F}" destId="{C881ED4E-B4C3-42D0-94DC-F028B5F04671}" srcOrd="3" destOrd="0" presId="urn:microsoft.com/office/officeart/2018/2/layout/IconVerticalSolidList"/>
    <dgm:cxn modelId="{2EB12E91-EE84-4BEC-9146-CA6BCD77FA21}" type="presParOf" srcId="{E462F896-DC2B-4626-BE23-802FB0768E9F}" destId="{EE1B2C58-B2B8-41AB-B7CC-5F253031554C}" srcOrd="4" destOrd="0" presId="urn:microsoft.com/office/officeart/2018/2/layout/IconVerticalSolidList"/>
    <dgm:cxn modelId="{557C298D-03B5-4204-AB70-C3C0CA39965F}" type="presParOf" srcId="{EE1B2C58-B2B8-41AB-B7CC-5F253031554C}" destId="{48E5BABE-02A3-4670-BB80-1C8BE75B83C5}" srcOrd="0" destOrd="0" presId="urn:microsoft.com/office/officeart/2018/2/layout/IconVerticalSolidList"/>
    <dgm:cxn modelId="{033D2822-9C92-421D-8338-2AC1D871ADC9}" type="presParOf" srcId="{EE1B2C58-B2B8-41AB-B7CC-5F253031554C}" destId="{2C0039B4-DC19-46B1-8D93-514D92120146}" srcOrd="1" destOrd="0" presId="urn:microsoft.com/office/officeart/2018/2/layout/IconVerticalSolidList"/>
    <dgm:cxn modelId="{128DEA99-68BA-47B5-A7AE-7A07F0EFC5BF}" type="presParOf" srcId="{EE1B2C58-B2B8-41AB-B7CC-5F253031554C}" destId="{C66CC288-6398-4B4F-83F6-9EC38637AC4B}" srcOrd="2" destOrd="0" presId="urn:microsoft.com/office/officeart/2018/2/layout/IconVerticalSolidList"/>
    <dgm:cxn modelId="{546B791D-C7A5-43A4-A1E1-29DFA90E945F}" type="presParOf" srcId="{EE1B2C58-B2B8-41AB-B7CC-5F253031554C}" destId="{4238F24C-3AAF-43D2-870C-DE98C72C32A3}" srcOrd="3" destOrd="0" presId="urn:microsoft.com/office/officeart/2018/2/layout/IconVerticalSolidList"/>
    <dgm:cxn modelId="{1445F85A-D106-4AF1-8BCD-67E1C744CB78}" type="presParOf" srcId="{EE1B2C58-B2B8-41AB-B7CC-5F253031554C}" destId="{A7474CD5-D4D0-4595-82A2-FD51C1DB9548}" srcOrd="4" destOrd="0" presId="urn:microsoft.com/office/officeart/2018/2/layout/IconVerticalSolidList"/>
    <dgm:cxn modelId="{5BF1EF27-1136-49D7-94A6-37C3844845B5}" type="presParOf" srcId="{E462F896-DC2B-4626-BE23-802FB0768E9F}" destId="{AA8B30DA-196D-420A-B8F3-3011C9A04EBA}" srcOrd="5" destOrd="0" presId="urn:microsoft.com/office/officeart/2018/2/layout/IconVerticalSolidList"/>
    <dgm:cxn modelId="{C7E9F17D-55C9-4B7E-AD7C-65D23947F5F1}" type="presParOf" srcId="{E462F896-DC2B-4626-BE23-802FB0768E9F}" destId="{185C57A3-1D16-4A9E-AEAE-3DF50E783918}" srcOrd="6" destOrd="0" presId="urn:microsoft.com/office/officeart/2018/2/layout/IconVerticalSolidList"/>
    <dgm:cxn modelId="{1543568F-F914-481C-9E00-311A711B0B19}" type="presParOf" srcId="{185C57A3-1D16-4A9E-AEAE-3DF50E783918}" destId="{E2E3D226-EF2B-44E9-9D94-2DC59F93512C}" srcOrd="0" destOrd="0" presId="urn:microsoft.com/office/officeart/2018/2/layout/IconVerticalSolidList"/>
    <dgm:cxn modelId="{16B530AF-F561-4273-9206-A866F3A53601}" type="presParOf" srcId="{185C57A3-1D16-4A9E-AEAE-3DF50E783918}" destId="{FB4F1807-A72F-48C3-B935-4CD11EC2798D}" srcOrd="1" destOrd="0" presId="urn:microsoft.com/office/officeart/2018/2/layout/IconVerticalSolidList"/>
    <dgm:cxn modelId="{DCEA76CD-354D-4218-9A9A-5FE134494E02}" type="presParOf" srcId="{185C57A3-1D16-4A9E-AEAE-3DF50E783918}" destId="{9D0BEAB4-301A-4B6C-AFF7-1035D47546E8}" srcOrd="2" destOrd="0" presId="urn:microsoft.com/office/officeart/2018/2/layout/IconVerticalSolidList"/>
    <dgm:cxn modelId="{E9E50724-F4F6-47F3-B701-4AC41FC31791}" type="presParOf" srcId="{185C57A3-1D16-4A9E-AEAE-3DF50E783918}" destId="{4CDD0BFC-8990-4649-9767-9C5A1E42274A}" srcOrd="3" destOrd="0" presId="urn:microsoft.com/office/officeart/2018/2/layout/IconVerticalSolidList"/>
    <dgm:cxn modelId="{3569C28E-180B-48F7-8E97-462D193F8F91}" type="presParOf" srcId="{E462F896-DC2B-4626-BE23-802FB0768E9F}" destId="{8A9C5817-6132-4239-A5B3-86951DD73A67}" srcOrd="7" destOrd="0" presId="urn:microsoft.com/office/officeart/2018/2/layout/IconVerticalSolidList"/>
    <dgm:cxn modelId="{DB74C428-D2B3-4961-A1B3-43502267A1EA}" type="presParOf" srcId="{E462F896-DC2B-4626-BE23-802FB0768E9F}" destId="{A3BF67BA-137E-47EE-87A2-06483F74121A}" srcOrd="8" destOrd="0" presId="urn:microsoft.com/office/officeart/2018/2/layout/IconVerticalSolidList"/>
    <dgm:cxn modelId="{3DB03597-0B88-49E4-B78A-C575384415C4}" type="presParOf" srcId="{A3BF67BA-137E-47EE-87A2-06483F74121A}" destId="{F99D052B-4A3A-44FE-A745-A2C9B21B7AFB}" srcOrd="0" destOrd="0" presId="urn:microsoft.com/office/officeart/2018/2/layout/IconVerticalSolidList"/>
    <dgm:cxn modelId="{69C5807A-F15D-47EF-AA4C-0D938820E752}" type="presParOf" srcId="{A3BF67BA-137E-47EE-87A2-06483F74121A}" destId="{FF3B0277-4F05-4B3B-ACA5-B4CA51C0CCC7}" srcOrd="1" destOrd="0" presId="urn:microsoft.com/office/officeart/2018/2/layout/IconVerticalSolidList"/>
    <dgm:cxn modelId="{4F589E59-CD45-4735-B47F-CF20A3710FA9}" type="presParOf" srcId="{A3BF67BA-137E-47EE-87A2-06483F74121A}" destId="{FDA1B7E2-8723-40F9-A682-67B8BDA70B07}" srcOrd="2" destOrd="0" presId="urn:microsoft.com/office/officeart/2018/2/layout/IconVerticalSolidList"/>
    <dgm:cxn modelId="{14B0B72C-FC85-43E2-BDF6-E50F1844F977}" type="presParOf" srcId="{A3BF67BA-137E-47EE-87A2-06483F74121A}" destId="{C53CFC6F-02A7-4E17-B558-9AAE7C117E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DDB74-6B81-4085-B7DD-B300326BC5B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872EBCD-3BE3-4E08-8004-82E82C72A02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2000" dirty="0" err="1"/>
            <a:t>Resting</a:t>
          </a:r>
          <a:r>
            <a:rPr lang="de-DE" sz="2000" dirty="0"/>
            <a:t> State </a:t>
          </a:r>
          <a:r>
            <a:rPr lang="de-DE" sz="2000" dirty="0" err="1"/>
            <a:t>fMRI</a:t>
          </a:r>
          <a:r>
            <a:rPr lang="de-DE" sz="2000" dirty="0"/>
            <a:t> </a:t>
          </a:r>
          <a:r>
            <a:rPr lang="de-DE" sz="2000" dirty="0" err="1"/>
            <a:t>study</a:t>
          </a:r>
          <a:r>
            <a:rPr lang="de-DE" sz="2000" dirty="0"/>
            <a:t> </a:t>
          </a:r>
          <a:r>
            <a:rPr lang="de-DE" sz="2000" dirty="0" err="1"/>
            <a:t>of</a:t>
          </a:r>
          <a:r>
            <a:rPr lang="de-DE" sz="2000" dirty="0"/>
            <a:t> </a:t>
          </a:r>
          <a:r>
            <a:rPr lang="de-DE" sz="2000" dirty="0" err="1"/>
            <a:t>the</a:t>
          </a:r>
          <a:r>
            <a:rPr lang="de-DE" sz="2000" dirty="0"/>
            <a:t> </a:t>
          </a:r>
          <a:r>
            <a:rPr lang="de-DE" sz="2000" dirty="0" err="1"/>
            <a:t>team</a:t>
          </a:r>
          <a:r>
            <a:rPr lang="de-DE" sz="2000" dirty="0"/>
            <a:t> </a:t>
          </a:r>
          <a:r>
            <a:rPr lang="de-DE" sz="2000" dirty="0" err="1"/>
            <a:t>of</a:t>
          </a:r>
          <a:r>
            <a:rPr lang="de-DE" sz="2000" dirty="0"/>
            <a:t> Fleischer et al.</a:t>
          </a:r>
        </a:p>
      </dgm:t>
    </dgm:pt>
    <dgm:pt modelId="{5DD60AD1-86A7-469A-94E1-B262014C0337}" type="parTrans" cxnId="{1662EC0D-C6F9-4E8D-87D8-06BBD4F05114}">
      <dgm:prSet/>
      <dgm:spPr/>
      <dgm:t>
        <a:bodyPr/>
        <a:lstStyle/>
        <a:p>
          <a:endParaRPr lang="en-US"/>
        </a:p>
      </dgm:t>
    </dgm:pt>
    <dgm:pt modelId="{A65D287B-4546-4282-9892-650D2780A16C}" type="sibTrans" cxnId="{1662EC0D-C6F9-4E8D-87D8-06BBD4F05114}">
      <dgm:prSet/>
      <dgm:spPr/>
      <dgm:t>
        <a:bodyPr/>
        <a:lstStyle/>
        <a:p>
          <a:endParaRPr lang="en-US"/>
        </a:p>
      </dgm:t>
    </dgm:pt>
    <dgm:pt modelId="{F75D46AA-6D1C-46F4-96DF-5F3C9989FC9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12 MS </a:t>
          </a:r>
          <a:r>
            <a:rPr lang="de-DE" dirty="0" err="1"/>
            <a:t>patients</a:t>
          </a:r>
          <a:r>
            <a:rPr lang="de-DE" dirty="0"/>
            <a:t> &amp; 12 </a:t>
          </a:r>
          <a:r>
            <a:rPr lang="de-DE" dirty="0" err="1"/>
            <a:t>Healthy</a:t>
          </a:r>
          <a:r>
            <a:rPr lang="de-DE" dirty="0"/>
            <a:t> Controls</a:t>
          </a:r>
          <a:endParaRPr lang="en-US" dirty="0"/>
        </a:p>
      </dgm:t>
    </dgm:pt>
    <dgm:pt modelId="{0A65F049-BF4E-4C4A-9F11-82CECCF0D16E}" type="parTrans" cxnId="{A52F1492-324A-42E0-9139-3B1C7A26747A}">
      <dgm:prSet/>
      <dgm:spPr/>
      <dgm:t>
        <a:bodyPr/>
        <a:lstStyle/>
        <a:p>
          <a:endParaRPr lang="en-US"/>
        </a:p>
      </dgm:t>
    </dgm:pt>
    <dgm:pt modelId="{702016BB-D0B4-4E2A-A6B0-1ED25FF146B6}" type="sibTrans" cxnId="{A52F1492-324A-42E0-9139-3B1C7A26747A}">
      <dgm:prSet/>
      <dgm:spPr/>
      <dgm:t>
        <a:bodyPr/>
        <a:lstStyle/>
        <a:p>
          <a:endParaRPr lang="en-US"/>
        </a:p>
      </dgm:t>
    </dgm:pt>
    <dgm:pt modelId="{B707F6EC-1728-40ED-B918-BC11705659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MS: 5 </a:t>
          </a:r>
          <a:r>
            <a:rPr lang="de-DE" sz="1800" dirty="0" err="1"/>
            <a:t>sessions</a:t>
          </a:r>
          <a:r>
            <a:rPr lang="de-DE" sz="1800" dirty="0"/>
            <a:t> </a:t>
          </a:r>
          <a:endParaRPr lang="en-US" sz="1800" dirty="0"/>
        </a:p>
      </dgm:t>
    </dgm:pt>
    <dgm:pt modelId="{C82EB713-BDA0-4B74-BE21-E1AE83E30E8D}" type="parTrans" cxnId="{A9A20411-AF74-462C-9F58-23B4C46C358E}">
      <dgm:prSet/>
      <dgm:spPr/>
      <dgm:t>
        <a:bodyPr/>
        <a:lstStyle/>
        <a:p>
          <a:endParaRPr lang="en-US"/>
        </a:p>
      </dgm:t>
    </dgm:pt>
    <dgm:pt modelId="{6440F645-84FB-4011-B205-1A02A63A81A8}" type="sibTrans" cxnId="{A9A20411-AF74-462C-9F58-23B4C46C358E}">
      <dgm:prSet/>
      <dgm:spPr/>
      <dgm:t>
        <a:bodyPr/>
        <a:lstStyle/>
        <a:p>
          <a:endParaRPr lang="en-US"/>
        </a:p>
      </dgm:t>
    </dgm:pt>
    <dgm:pt modelId="{F5C43558-9213-4918-8B25-D99631DE74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HC: 2 </a:t>
          </a:r>
          <a:r>
            <a:rPr lang="de-DE" sz="1800" dirty="0" err="1"/>
            <a:t>sessions</a:t>
          </a:r>
          <a:endParaRPr lang="en-US" sz="1800" dirty="0"/>
        </a:p>
      </dgm:t>
    </dgm:pt>
    <dgm:pt modelId="{EDE6675E-ED5B-4864-95B4-E487A3E23954}" type="parTrans" cxnId="{035AB30B-20C5-4503-8B9A-8B8DBF8E217A}">
      <dgm:prSet/>
      <dgm:spPr/>
      <dgm:t>
        <a:bodyPr/>
        <a:lstStyle/>
        <a:p>
          <a:endParaRPr lang="en-US"/>
        </a:p>
      </dgm:t>
    </dgm:pt>
    <dgm:pt modelId="{BDADEFD9-9555-426E-9952-3FB2766867C4}" type="sibTrans" cxnId="{035AB30B-20C5-4503-8B9A-8B8DBF8E217A}">
      <dgm:prSet/>
      <dgm:spPr/>
      <dgm:t>
        <a:bodyPr/>
        <a:lstStyle/>
        <a:p>
          <a:endParaRPr lang="en-US"/>
        </a:p>
      </dgm:t>
    </dgm:pt>
    <dgm:pt modelId="{F69089CE-9A02-40D2-B51F-A8F7DEC44FD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4 </a:t>
          </a:r>
          <a:r>
            <a:rPr lang="de-DE" dirty="0" err="1"/>
            <a:t>Questions</a:t>
          </a:r>
          <a:endParaRPr lang="en-US" dirty="0"/>
        </a:p>
      </dgm:t>
    </dgm:pt>
    <dgm:pt modelId="{C4846845-AE20-483C-8EF9-44F4FFC58554}" type="parTrans" cxnId="{35C83795-11DE-4EEC-A262-375F5C808233}">
      <dgm:prSet/>
      <dgm:spPr/>
      <dgm:t>
        <a:bodyPr/>
        <a:lstStyle/>
        <a:p>
          <a:endParaRPr lang="en-US"/>
        </a:p>
      </dgm:t>
    </dgm:pt>
    <dgm:pt modelId="{9791F1F9-1A49-479C-96DE-3D1068E054BD}" type="sibTrans" cxnId="{35C83795-11DE-4EEC-A262-375F5C808233}">
      <dgm:prSet/>
      <dgm:spPr/>
      <dgm:t>
        <a:bodyPr/>
        <a:lstStyle/>
        <a:p>
          <a:endParaRPr lang="en-US"/>
        </a:p>
      </dgm:t>
    </dgm:pt>
    <dgm:pt modelId="{E034F8B4-C74E-4F9B-80B6-6C0FB27A24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 err="1"/>
            <a:t>Effect</a:t>
          </a:r>
          <a:r>
            <a:rPr lang="de-DE" sz="1800" dirty="0"/>
            <a:t> </a:t>
          </a:r>
          <a:r>
            <a:rPr lang="de-DE" sz="1800" dirty="0" err="1"/>
            <a:t>of</a:t>
          </a:r>
          <a:r>
            <a:rPr lang="de-DE" sz="1800" dirty="0"/>
            <a:t> Time ? </a:t>
          </a:r>
          <a:endParaRPr lang="en-US" sz="1800" dirty="0"/>
        </a:p>
      </dgm:t>
    </dgm:pt>
    <dgm:pt modelId="{0BAD57A1-E12C-4CAD-AB55-8F4E0EE97A18}" type="parTrans" cxnId="{B505901B-67F1-48AC-BF20-EEF3AA68D1A3}">
      <dgm:prSet/>
      <dgm:spPr/>
      <dgm:t>
        <a:bodyPr/>
        <a:lstStyle/>
        <a:p>
          <a:endParaRPr lang="en-US"/>
        </a:p>
      </dgm:t>
    </dgm:pt>
    <dgm:pt modelId="{88A0BFF1-821D-4BF4-A524-918CA9E056BE}" type="sibTrans" cxnId="{B505901B-67F1-48AC-BF20-EEF3AA68D1A3}">
      <dgm:prSet/>
      <dgm:spPr/>
      <dgm:t>
        <a:bodyPr/>
        <a:lstStyle/>
        <a:p>
          <a:endParaRPr lang="en-US"/>
        </a:p>
      </dgm:t>
    </dgm:pt>
    <dgm:pt modelId="{0B89D38E-DF4A-4CBF-A7F6-8D568B3AE6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 err="1"/>
            <a:t>Effect</a:t>
          </a:r>
          <a:r>
            <a:rPr lang="de-DE" sz="1800" dirty="0"/>
            <a:t> </a:t>
          </a:r>
          <a:r>
            <a:rPr lang="de-DE" sz="1800" dirty="0" err="1"/>
            <a:t>of</a:t>
          </a:r>
          <a:r>
            <a:rPr lang="de-DE" sz="1800" dirty="0"/>
            <a:t> </a:t>
          </a:r>
          <a:r>
            <a:rPr lang="de-DE" sz="1800" dirty="0" err="1"/>
            <a:t>Disease</a:t>
          </a:r>
          <a:r>
            <a:rPr lang="de-DE" sz="1800" dirty="0"/>
            <a:t> ?</a:t>
          </a:r>
          <a:endParaRPr lang="en-US" sz="1800" dirty="0"/>
        </a:p>
      </dgm:t>
    </dgm:pt>
    <dgm:pt modelId="{AF60AF41-EDAE-42BE-B0F4-B4C974DC207A}" type="parTrans" cxnId="{A7D98FA0-6B4E-46D9-BF7B-0AED8EBB1076}">
      <dgm:prSet/>
      <dgm:spPr/>
      <dgm:t>
        <a:bodyPr/>
        <a:lstStyle/>
        <a:p>
          <a:endParaRPr lang="en-US"/>
        </a:p>
      </dgm:t>
    </dgm:pt>
    <dgm:pt modelId="{38A169FF-DB59-42A6-83E6-D06453E8563D}" type="sibTrans" cxnId="{A7D98FA0-6B4E-46D9-BF7B-0AED8EBB1076}">
      <dgm:prSet/>
      <dgm:spPr/>
      <dgm:t>
        <a:bodyPr/>
        <a:lstStyle/>
        <a:p>
          <a:endParaRPr lang="en-US"/>
        </a:p>
      </dgm:t>
    </dgm:pt>
    <dgm:pt modelId="{13D7DA6E-4EB4-4A57-818E-919FD15A89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 err="1"/>
            <a:t>Effect</a:t>
          </a:r>
          <a:r>
            <a:rPr lang="de-DE" sz="1800" dirty="0"/>
            <a:t> </a:t>
          </a:r>
          <a:r>
            <a:rPr lang="de-DE" sz="1800" dirty="0" err="1"/>
            <a:t>of</a:t>
          </a:r>
          <a:r>
            <a:rPr lang="de-DE" sz="1800" dirty="0"/>
            <a:t> </a:t>
          </a:r>
          <a:r>
            <a:rPr lang="de-DE" sz="1800" dirty="0" err="1"/>
            <a:t>the</a:t>
          </a:r>
          <a:r>
            <a:rPr lang="de-DE" sz="1800" dirty="0"/>
            <a:t> Interaction </a:t>
          </a:r>
          <a:r>
            <a:rPr lang="de-DE" sz="1800" dirty="0" err="1"/>
            <a:t>between</a:t>
          </a:r>
          <a:r>
            <a:rPr lang="de-DE" sz="1800" dirty="0"/>
            <a:t> Time/</a:t>
          </a:r>
          <a:r>
            <a:rPr lang="de-DE" sz="1800" dirty="0" err="1"/>
            <a:t>Disease</a:t>
          </a:r>
          <a:r>
            <a:rPr lang="de-DE" sz="1800" dirty="0"/>
            <a:t> ?</a:t>
          </a:r>
          <a:endParaRPr lang="en-US" sz="1800" dirty="0"/>
        </a:p>
      </dgm:t>
    </dgm:pt>
    <dgm:pt modelId="{CD5424A5-A41B-4204-BF3B-B6CD4535F3B6}" type="parTrans" cxnId="{843758D9-8943-4753-9FDC-C3B4C3A0A1C7}">
      <dgm:prSet/>
      <dgm:spPr/>
      <dgm:t>
        <a:bodyPr/>
        <a:lstStyle/>
        <a:p>
          <a:endParaRPr lang="en-US"/>
        </a:p>
      </dgm:t>
    </dgm:pt>
    <dgm:pt modelId="{2EC45F07-26A4-45CC-A355-912CCF59B865}" type="sibTrans" cxnId="{843758D9-8943-4753-9FDC-C3B4C3A0A1C7}">
      <dgm:prSet/>
      <dgm:spPr/>
      <dgm:t>
        <a:bodyPr/>
        <a:lstStyle/>
        <a:p>
          <a:endParaRPr lang="en-US"/>
        </a:p>
      </dgm:t>
    </dgm:pt>
    <dgm:pt modelId="{65675ADD-7330-4344-BD56-B443AAF2F2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Change </a:t>
          </a:r>
          <a:r>
            <a:rPr lang="de-DE" sz="1800" dirty="0" err="1"/>
            <a:t>of</a:t>
          </a:r>
          <a:r>
            <a:rPr lang="de-DE" sz="1800" dirty="0"/>
            <a:t> </a:t>
          </a:r>
          <a:r>
            <a:rPr lang="de-DE" sz="1800" dirty="0" err="1"/>
            <a:t>node</a:t>
          </a:r>
          <a:r>
            <a:rPr lang="de-DE" sz="1800" dirty="0"/>
            <a:t> </a:t>
          </a:r>
          <a:r>
            <a:rPr lang="de-DE" sz="1800" dirty="0" err="1"/>
            <a:t>strength</a:t>
          </a:r>
          <a:r>
            <a:rPr lang="de-DE" sz="1800" dirty="0"/>
            <a:t> </a:t>
          </a:r>
          <a:r>
            <a:rPr lang="de-DE" sz="1800" dirty="0" err="1"/>
            <a:t>over</a:t>
          </a:r>
          <a:r>
            <a:rPr lang="de-DE" sz="1800" dirty="0"/>
            <a:t> time ?</a:t>
          </a:r>
          <a:endParaRPr lang="en-US" sz="1800" dirty="0"/>
        </a:p>
      </dgm:t>
    </dgm:pt>
    <dgm:pt modelId="{ED556682-A056-4677-9D10-E2F24D34D11A}" type="parTrans" cxnId="{1EF9DCA1-B28B-42A3-87AC-6D1DD9822A06}">
      <dgm:prSet/>
      <dgm:spPr/>
      <dgm:t>
        <a:bodyPr/>
        <a:lstStyle/>
        <a:p>
          <a:endParaRPr lang="en-US"/>
        </a:p>
      </dgm:t>
    </dgm:pt>
    <dgm:pt modelId="{A20E30C2-4AB4-418A-B79A-EEC180671AD1}" type="sibTrans" cxnId="{1EF9DCA1-B28B-42A3-87AC-6D1DD9822A06}">
      <dgm:prSet/>
      <dgm:spPr/>
      <dgm:t>
        <a:bodyPr/>
        <a:lstStyle/>
        <a:p>
          <a:endParaRPr lang="en-US"/>
        </a:p>
      </dgm:t>
    </dgm:pt>
    <dgm:pt modelId="{A9E5CCB5-0974-0449-85C8-ED9F85BFF3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7 </a:t>
          </a:r>
          <a:r>
            <a:rPr lang="de-DE" sz="1800" dirty="0" err="1"/>
            <a:t>superordinate</a:t>
          </a:r>
          <a:r>
            <a:rPr lang="de-DE" sz="1800" dirty="0"/>
            <a:t> </a:t>
          </a:r>
          <a:r>
            <a:rPr lang="de-DE" sz="1800" dirty="0" err="1"/>
            <a:t>regions</a:t>
          </a:r>
          <a:r>
            <a:rPr lang="de-DE" sz="1800" dirty="0"/>
            <a:t> </a:t>
          </a:r>
        </a:p>
      </dgm:t>
    </dgm:pt>
    <dgm:pt modelId="{FFB069D7-DEA3-294B-8635-813FB2903EE8}" type="parTrans" cxnId="{4AC7FB70-78DB-3544-BE43-7FD675501EA7}">
      <dgm:prSet/>
      <dgm:spPr/>
      <dgm:t>
        <a:bodyPr/>
        <a:lstStyle/>
        <a:p>
          <a:endParaRPr lang="de-DE"/>
        </a:p>
      </dgm:t>
    </dgm:pt>
    <dgm:pt modelId="{B219073A-22FD-5346-B95F-26F003424168}" type="sibTrans" cxnId="{4AC7FB70-78DB-3544-BE43-7FD675501EA7}">
      <dgm:prSet/>
      <dgm:spPr/>
      <dgm:t>
        <a:bodyPr/>
        <a:lstStyle/>
        <a:p>
          <a:endParaRPr lang="de-DE"/>
        </a:p>
      </dgm:t>
    </dgm:pt>
    <dgm:pt modelId="{132F968A-8ABC-426C-89C4-DA5885CF744C}" type="pres">
      <dgm:prSet presAssocID="{B2ADDB74-6B81-4085-B7DD-B300326BC5B7}" presName="root" presStyleCnt="0">
        <dgm:presLayoutVars>
          <dgm:dir/>
          <dgm:resizeHandles val="exact"/>
        </dgm:presLayoutVars>
      </dgm:prSet>
      <dgm:spPr/>
    </dgm:pt>
    <dgm:pt modelId="{84A20F09-B6B7-4973-A651-30B01BB9A7D0}" type="pres">
      <dgm:prSet presAssocID="{3872EBCD-3BE3-4E08-8004-82E82C72A02A}" presName="compNode" presStyleCnt="0"/>
      <dgm:spPr/>
    </dgm:pt>
    <dgm:pt modelId="{56557E08-B1DA-43EC-A2DC-6DB955D0B9FD}" type="pres">
      <dgm:prSet presAssocID="{3872EBCD-3BE3-4E08-8004-82E82C72A0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hirn im Kopf"/>
        </a:ext>
      </dgm:extLst>
    </dgm:pt>
    <dgm:pt modelId="{B1311785-5E8D-4144-A198-4446DAEBDCFE}" type="pres">
      <dgm:prSet presAssocID="{3872EBCD-3BE3-4E08-8004-82E82C72A02A}" presName="iconSpace" presStyleCnt="0"/>
      <dgm:spPr/>
    </dgm:pt>
    <dgm:pt modelId="{4AAE20C5-E14A-4D9F-8D5E-28CB2563A283}" type="pres">
      <dgm:prSet presAssocID="{3872EBCD-3BE3-4E08-8004-82E82C72A02A}" presName="parTx" presStyleLbl="revTx" presStyleIdx="0" presStyleCnt="6">
        <dgm:presLayoutVars>
          <dgm:chMax val="0"/>
          <dgm:chPref val="0"/>
        </dgm:presLayoutVars>
      </dgm:prSet>
      <dgm:spPr/>
    </dgm:pt>
    <dgm:pt modelId="{B7F81FA5-9DB9-424E-9453-7DE40BEA84BE}" type="pres">
      <dgm:prSet presAssocID="{3872EBCD-3BE3-4E08-8004-82E82C72A02A}" presName="txSpace" presStyleCnt="0"/>
      <dgm:spPr/>
    </dgm:pt>
    <dgm:pt modelId="{85C33040-F9F9-45DF-BE00-12910445D7F8}" type="pres">
      <dgm:prSet presAssocID="{3872EBCD-3BE3-4E08-8004-82E82C72A02A}" presName="desTx" presStyleLbl="revTx" presStyleIdx="1" presStyleCnt="6">
        <dgm:presLayoutVars/>
      </dgm:prSet>
      <dgm:spPr/>
    </dgm:pt>
    <dgm:pt modelId="{B5D1E9D3-7B7A-4E52-92D2-9C38031A51AF}" type="pres">
      <dgm:prSet presAssocID="{A65D287B-4546-4282-9892-650D2780A16C}" presName="sibTrans" presStyleCnt="0"/>
      <dgm:spPr/>
    </dgm:pt>
    <dgm:pt modelId="{0144127D-B741-43F9-97F6-210E954BC893}" type="pres">
      <dgm:prSet presAssocID="{F75D46AA-6D1C-46F4-96DF-5F3C9989FC92}" presName="compNode" presStyleCnt="0"/>
      <dgm:spPr/>
    </dgm:pt>
    <dgm:pt modelId="{B80C635E-2273-4A07-B2FE-A765C31E7BE2}" type="pres">
      <dgm:prSet presAssocID="{F75D46AA-6D1C-46F4-96DF-5F3C9989FC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C78AE109-705E-4E5E-82AA-611D1F57D5D7}" type="pres">
      <dgm:prSet presAssocID="{F75D46AA-6D1C-46F4-96DF-5F3C9989FC92}" presName="iconSpace" presStyleCnt="0"/>
      <dgm:spPr/>
    </dgm:pt>
    <dgm:pt modelId="{7ED99160-C982-4AA8-A3A4-244366E0EC5F}" type="pres">
      <dgm:prSet presAssocID="{F75D46AA-6D1C-46F4-96DF-5F3C9989FC92}" presName="parTx" presStyleLbl="revTx" presStyleIdx="2" presStyleCnt="6">
        <dgm:presLayoutVars>
          <dgm:chMax val="0"/>
          <dgm:chPref val="0"/>
        </dgm:presLayoutVars>
      </dgm:prSet>
      <dgm:spPr/>
    </dgm:pt>
    <dgm:pt modelId="{19AE2090-452F-41AD-A8AB-BA845AF7423B}" type="pres">
      <dgm:prSet presAssocID="{F75D46AA-6D1C-46F4-96DF-5F3C9989FC92}" presName="txSpace" presStyleCnt="0"/>
      <dgm:spPr/>
    </dgm:pt>
    <dgm:pt modelId="{3EC52D1F-A7F7-44C8-89BD-B86302DF96C3}" type="pres">
      <dgm:prSet presAssocID="{F75D46AA-6D1C-46F4-96DF-5F3C9989FC92}" presName="desTx" presStyleLbl="revTx" presStyleIdx="3" presStyleCnt="6">
        <dgm:presLayoutVars/>
      </dgm:prSet>
      <dgm:spPr/>
    </dgm:pt>
    <dgm:pt modelId="{1EB8442C-5AF8-448C-A1A4-8AD69C21525C}" type="pres">
      <dgm:prSet presAssocID="{702016BB-D0B4-4E2A-A6B0-1ED25FF146B6}" presName="sibTrans" presStyleCnt="0"/>
      <dgm:spPr/>
    </dgm:pt>
    <dgm:pt modelId="{C75792A2-CEA2-460A-99FA-FD5FA02906A2}" type="pres">
      <dgm:prSet presAssocID="{F69089CE-9A02-40D2-B51F-A8F7DEC44FD4}" presName="compNode" presStyleCnt="0"/>
      <dgm:spPr/>
    </dgm:pt>
    <dgm:pt modelId="{75B51034-F395-4AAB-9185-AC9148FFF57A}" type="pres">
      <dgm:prSet presAssocID="{F69089CE-9A02-40D2-B51F-A8F7DEC44F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agezeichen"/>
        </a:ext>
      </dgm:extLst>
    </dgm:pt>
    <dgm:pt modelId="{ACBF4D7A-6AF2-480F-A035-C2E96836C210}" type="pres">
      <dgm:prSet presAssocID="{F69089CE-9A02-40D2-B51F-A8F7DEC44FD4}" presName="iconSpace" presStyleCnt="0"/>
      <dgm:spPr/>
    </dgm:pt>
    <dgm:pt modelId="{321BAAFF-53AC-4A12-849D-3E5FE76FA246}" type="pres">
      <dgm:prSet presAssocID="{F69089CE-9A02-40D2-B51F-A8F7DEC44FD4}" presName="parTx" presStyleLbl="revTx" presStyleIdx="4" presStyleCnt="6">
        <dgm:presLayoutVars>
          <dgm:chMax val="0"/>
          <dgm:chPref val="0"/>
        </dgm:presLayoutVars>
      </dgm:prSet>
      <dgm:spPr/>
    </dgm:pt>
    <dgm:pt modelId="{1A059F1B-94FF-406F-A612-49D7249CB390}" type="pres">
      <dgm:prSet presAssocID="{F69089CE-9A02-40D2-B51F-A8F7DEC44FD4}" presName="txSpace" presStyleCnt="0"/>
      <dgm:spPr/>
    </dgm:pt>
    <dgm:pt modelId="{DF00E537-A461-4CB1-82C0-1796723CDB29}" type="pres">
      <dgm:prSet presAssocID="{F69089CE-9A02-40D2-B51F-A8F7DEC44FD4}" presName="desTx" presStyleLbl="revTx" presStyleIdx="5" presStyleCnt="6" custScaleX="90001" custLinFactNeighborX="-4603" custLinFactNeighborY="1125">
        <dgm:presLayoutVars/>
      </dgm:prSet>
      <dgm:spPr/>
    </dgm:pt>
  </dgm:ptLst>
  <dgm:cxnLst>
    <dgm:cxn modelId="{035AB30B-20C5-4503-8B9A-8B8DBF8E217A}" srcId="{F75D46AA-6D1C-46F4-96DF-5F3C9989FC92}" destId="{F5C43558-9213-4918-8B25-D99631DE7455}" srcOrd="1" destOrd="0" parTransId="{EDE6675E-ED5B-4864-95B4-E487A3E23954}" sibTransId="{BDADEFD9-9555-426E-9952-3FB2766867C4}"/>
    <dgm:cxn modelId="{1662EC0D-C6F9-4E8D-87D8-06BBD4F05114}" srcId="{B2ADDB74-6B81-4085-B7DD-B300326BC5B7}" destId="{3872EBCD-3BE3-4E08-8004-82E82C72A02A}" srcOrd="0" destOrd="0" parTransId="{5DD60AD1-86A7-469A-94E1-B262014C0337}" sibTransId="{A65D287B-4546-4282-9892-650D2780A16C}"/>
    <dgm:cxn modelId="{FA02660E-05F5-45E5-95D1-DEE2E2A58F8B}" type="presOf" srcId="{B707F6EC-1728-40ED-B918-BC1170565990}" destId="{3EC52D1F-A7F7-44C8-89BD-B86302DF96C3}" srcOrd="0" destOrd="0" presId="urn:microsoft.com/office/officeart/2018/2/layout/IconLabelDescriptionList"/>
    <dgm:cxn modelId="{A9A20411-AF74-462C-9F58-23B4C46C358E}" srcId="{F75D46AA-6D1C-46F4-96DF-5F3C9989FC92}" destId="{B707F6EC-1728-40ED-B918-BC1170565990}" srcOrd="0" destOrd="0" parTransId="{C82EB713-BDA0-4B74-BE21-E1AE83E30E8D}" sibTransId="{6440F645-84FB-4011-B205-1A02A63A81A8}"/>
    <dgm:cxn modelId="{B505901B-67F1-48AC-BF20-EEF3AA68D1A3}" srcId="{F69089CE-9A02-40D2-B51F-A8F7DEC44FD4}" destId="{E034F8B4-C74E-4F9B-80B6-6C0FB27A2496}" srcOrd="0" destOrd="0" parTransId="{0BAD57A1-E12C-4CAD-AB55-8F4E0EE97A18}" sibTransId="{88A0BFF1-821D-4BF4-A524-918CA9E056BE}"/>
    <dgm:cxn modelId="{A7EB2828-8488-4F7B-9748-913C2849128B}" type="presOf" srcId="{3872EBCD-3BE3-4E08-8004-82E82C72A02A}" destId="{4AAE20C5-E14A-4D9F-8D5E-28CB2563A283}" srcOrd="0" destOrd="0" presId="urn:microsoft.com/office/officeart/2018/2/layout/IconLabelDescriptionList"/>
    <dgm:cxn modelId="{E7E20F31-15F9-46F8-B753-36372333D2B7}" type="presOf" srcId="{65675ADD-7330-4344-BD56-B443AAF2F22F}" destId="{DF00E537-A461-4CB1-82C0-1796723CDB29}" srcOrd="0" destOrd="3" presId="urn:microsoft.com/office/officeart/2018/2/layout/IconLabelDescriptionList"/>
    <dgm:cxn modelId="{6E852F68-A95C-4B46-A235-E2CFCC6462E2}" type="presOf" srcId="{A9E5CCB5-0974-0449-85C8-ED9F85BFF39E}" destId="{85C33040-F9F9-45DF-BE00-12910445D7F8}" srcOrd="0" destOrd="0" presId="urn:microsoft.com/office/officeart/2018/2/layout/IconLabelDescriptionList"/>
    <dgm:cxn modelId="{4AC7FB70-78DB-3544-BE43-7FD675501EA7}" srcId="{3872EBCD-3BE3-4E08-8004-82E82C72A02A}" destId="{A9E5CCB5-0974-0449-85C8-ED9F85BFF39E}" srcOrd="0" destOrd="0" parTransId="{FFB069D7-DEA3-294B-8635-813FB2903EE8}" sibTransId="{B219073A-22FD-5346-B95F-26F003424168}"/>
    <dgm:cxn modelId="{4B6A8373-D591-40D1-867A-3133025F82CE}" type="presOf" srcId="{13D7DA6E-4EB4-4A57-818E-919FD15A89DE}" destId="{DF00E537-A461-4CB1-82C0-1796723CDB29}" srcOrd="0" destOrd="2" presId="urn:microsoft.com/office/officeart/2018/2/layout/IconLabelDescriptionList"/>
    <dgm:cxn modelId="{32B94B78-8FE4-431F-B5C7-F3405E08D959}" type="presOf" srcId="{F5C43558-9213-4918-8B25-D99631DE7455}" destId="{3EC52D1F-A7F7-44C8-89BD-B86302DF96C3}" srcOrd="0" destOrd="1" presId="urn:microsoft.com/office/officeart/2018/2/layout/IconLabelDescriptionList"/>
    <dgm:cxn modelId="{656E3C79-E902-4BB9-8DB8-3713F021DD86}" type="presOf" srcId="{0B89D38E-DF4A-4CBF-A7F6-8D568B3AE6D4}" destId="{DF00E537-A461-4CB1-82C0-1796723CDB29}" srcOrd="0" destOrd="1" presId="urn:microsoft.com/office/officeart/2018/2/layout/IconLabelDescriptionList"/>
    <dgm:cxn modelId="{5F899884-40C7-4B20-949D-F98ACCBD2BB1}" type="presOf" srcId="{E034F8B4-C74E-4F9B-80B6-6C0FB27A2496}" destId="{DF00E537-A461-4CB1-82C0-1796723CDB29}" srcOrd="0" destOrd="0" presId="urn:microsoft.com/office/officeart/2018/2/layout/IconLabelDescriptionList"/>
    <dgm:cxn modelId="{183CB888-65D4-4CB9-92DF-256C8AA3AE46}" type="presOf" srcId="{B2ADDB74-6B81-4085-B7DD-B300326BC5B7}" destId="{132F968A-8ABC-426C-89C4-DA5885CF744C}" srcOrd="0" destOrd="0" presId="urn:microsoft.com/office/officeart/2018/2/layout/IconLabelDescriptionList"/>
    <dgm:cxn modelId="{A52F1492-324A-42E0-9139-3B1C7A26747A}" srcId="{B2ADDB74-6B81-4085-B7DD-B300326BC5B7}" destId="{F75D46AA-6D1C-46F4-96DF-5F3C9989FC92}" srcOrd="1" destOrd="0" parTransId="{0A65F049-BF4E-4C4A-9F11-82CECCF0D16E}" sibTransId="{702016BB-D0B4-4E2A-A6B0-1ED25FF146B6}"/>
    <dgm:cxn modelId="{35C83795-11DE-4EEC-A262-375F5C808233}" srcId="{B2ADDB74-6B81-4085-B7DD-B300326BC5B7}" destId="{F69089CE-9A02-40D2-B51F-A8F7DEC44FD4}" srcOrd="2" destOrd="0" parTransId="{C4846845-AE20-483C-8EF9-44F4FFC58554}" sibTransId="{9791F1F9-1A49-479C-96DE-3D1068E054BD}"/>
    <dgm:cxn modelId="{8ACFEB99-BD64-4124-BDB0-4D0A2E005DE1}" type="presOf" srcId="{F69089CE-9A02-40D2-B51F-A8F7DEC44FD4}" destId="{321BAAFF-53AC-4A12-849D-3E5FE76FA246}" srcOrd="0" destOrd="0" presId="urn:microsoft.com/office/officeart/2018/2/layout/IconLabelDescriptionList"/>
    <dgm:cxn modelId="{B025E19C-E47E-4406-8DC4-92779FEDACC3}" type="presOf" srcId="{F75D46AA-6D1C-46F4-96DF-5F3C9989FC92}" destId="{7ED99160-C982-4AA8-A3A4-244366E0EC5F}" srcOrd="0" destOrd="0" presId="urn:microsoft.com/office/officeart/2018/2/layout/IconLabelDescriptionList"/>
    <dgm:cxn modelId="{A7D98FA0-6B4E-46D9-BF7B-0AED8EBB1076}" srcId="{F69089CE-9A02-40D2-B51F-A8F7DEC44FD4}" destId="{0B89D38E-DF4A-4CBF-A7F6-8D568B3AE6D4}" srcOrd="1" destOrd="0" parTransId="{AF60AF41-EDAE-42BE-B0F4-B4C974DC207A}" sibTransId="{38A169FF-DB59-42A6-83E6-D06453E8563D}"/>
    <dgm:cxn modelId="{1EF9DCA1-B28B-42A3-87AC-6D1DD9822A06}" srcId="{F69089CE-9A02-40D2-B51F-A8F7DEC44FD4}" destId="{65675ADD-7330-4344-BD56-B443AAF2F22F}" srcOrd="3" destOrd="0" parTransId="{ED556682-A056-4677-9D10-E2F24D34D11A}" sibTransId="{A20E30C2-4AB4-418A-B79A-EEC180671AD1}"/>
    <dgm:cxn modelId="{843758D9-8943-4753-9FDC-C3B4C3A0A1C7}" srcId="{F69089CE-9A02-40D2-B51F-A8F7DEC44FD4}" destId="{13D7DA6E-4EB4-4A57-818E-919FD15A89DE}" srcOrd="2" destOrd="0" parTransId="{CD5424A5-A41B-4204-BF3B-B6CD4535F3B6}" sibTransId="{2EC45F07-26A4-45CC-A355-912CCF59B865}"/>
    <dgm:cxn modelId="{BAF287FD-ACAD-41DA-B106-B8362F62C0DE}" type="presParOf" srcId="{132F968A-8ABC-426C-89C4-DA5885CF744C}" destId="{84A20F09-B6B7-4973-A651-30B01BB9A7D0}" srcOrd="0" destOrd="0" presId="urn:microsoft.com/office/officeart/2018/2/layout/IconLabelDescriptionList"/>
    <dgm:cxn modelId="{C0EB29B4-B663-47F6-971F-37B28E5E63BF}" type="presParOf" srcId="{84A20F09-B6B7-4973-A651-30B01BB9A7D0}" destId="{56557E08-B1DA-43EC-A2DC-6DB955D0B9FD}" srcOrd="0" destOrd="0" presId="urn:microsoft.com/office/officeart/2018/2/layout/IconLabelDescriptionList"/>
    <dgm:cxn modelId="{E7C60A8D-E583-4FE1-9EA7-CEABFDC79ACF}" type="presParOf" srcId="{84A20F09-B6B7-4973-A651-30B01BB9A7D0}" destId="{B1311785-5E8D-4144-A198-4446DAEBDCFE}" srcOrd="1" destOrd="0" presId="urn:microsoft.com/office/officeart/2018/2/layout/IconLabelDescriptionList"/>
    <dgm:cxn modelId="{EFB7D551-84B5-48DA-817D-B76A048C4E1E}" type="presParOf" srcId="{84A20F09-B6B7-4973-A651-30B01BB9A7D0}" destId="{4AAE20C5-E14A-4D9F-8D5E-28CB2563A283}" srcOrd="2" destOrd="0" presId="urn:microsoft.com/office/officeart/2018/2/layout/IconLabelDescriptionList"/>
    <dgm:cxn modelId="{81DA3CD1-45F1-4520-AFF9-502E4A767582}" type="presParOf" srcId="{84A20F09-B6B7-4973-A651-30B01BB9A7D0}" destId="{B7F81FA5-9DB9-424E-9453-7DE40BEA84BE}" srcOrd="3" destOrd="0" presId="urn:microsoft.com/office/officeart/2018/2/layout/IconLabelDescriptionList"/>
    <dgm:cxn modelId="{BFD6CF41-F583-462A-BD1C-672F33A869BB}" type="presParOf" srcId="{84A20F09-B6B7-4973-A651-30B01BB9A7D0}" destId="{85C33040-F9F9-45DF-BE00-12910445D7F8}" srcOrd="4" destOrd="0" presId="urn:microsoft.com/office/officeart/2018/2/layout/IconLabelDescriptionList"/>
    <dgm:cxn modelId="{E1A983D1-134F-44FD-A698-15BE29D8D45F}" type="presParOf" srcId="{132F968A-8ABC-426C-89C4-DA5885CF744C}" destId="{B5D1E9D3-7B7A-4E52-92D2-9C38031A51AF}" srcOrd="1" destOrd="0" presId="urn:microsoft.com/office/officeart/2018/2/layout/IconLabelDescriptionList"/>
    <dgm:cxn modelId="{405DEF5D-C751-4F30-9265-7C0D65E29275}" type="presParOf" srcId="{132F968A-8ABC-426C-89C4-DA5885CF744C}" destId="{0144127D-B741-43F9-97F6-210E954BC893}" srcOrd="2" destOrd="0" presId="urn:microsoft.com/office/officeart/2018/2/layout/IconLabelDescriptionList"/>
    <dgm:cxn modelId="{88CE98CD-3879-48B0-AEAF-DB6B1D14B256}" type="presParOf" srcId="{0144127D-B741-43F9-97F6-210E954BC893}" destId="{B80C635E-2273-4A07-B2FE-A765C31E7BE2}" srcOrd="0" destOrd="0" presId="urn:microsoft.com/office/officeart/2018/2/layout/IconLabelDescriptionList"/>
    <dgm:cxn modelId="{B6C6F0C2-0E51-4D0B-BD89-F1E04DB16B08}" type="presParOf" srcId="{0144127D-B741-43F9-97F6-210E954BC893}" destId="{C78AE109-705E-4E5E-82AA-611D1F57D5D7}" srcOrd="1" destOrd="0" presId="urn:microsoft.com/office/officeart/2018/2/layout/IconLabelDescriptionList"/>
    <dgm:cxn modelId="{E4F6A166-9A84-47B8-8642-9C9D12AABA83}" type="presParOf" srcId="{0144127D-B741-43F9-97F6-210E954BC893}" destId="{7ED99160-C982-4AA8-A3A4-244366E0EC5F}" srcOrd="2" destOrd="0" presId="urn:microsoft.com/office/officeart/2018/2/layout/IconLabelDescriptionList"/>
    <dgm:cxn modelId="{9754A17C-9DC2-4514-9AF5-FB0E56A5B422}" type="presParOf" srcId="{0144127D-B741-43F9-97F6-210E954BC893}" destId="{19AE2090-452F-41AD-A8AB-BA845AF7423B}" srcOrd="3" destOrd="0" presId="urn:microsoft.com/office/officeart/2018/2/layout/IconLabelDescriptionList"/>
    <dgm:cxn modelId="{255A06EA-0C22-4209-A853-0E24F3E6DCA3}" type="presParOf" srcId="{0144127D-B741-43F9-97F6-210E954BC893}" destId="{3EC52D1F-A7F7-44C8-89BD-B86302DF96C3}" srcOrd="4" destOrd="0" presId="urn:microsoft.com/office/officeart/2018/2/layout/IconLabelDescriptionList"/>
    <dgm:cxn modelId="{D84EF26D-066F-4702-B266-13E6DF68679A}" type="presParOf" srcId="{132F968A-8ABC-426C-89C4-DA5885CF744C}" destId="{1EB8442C-5AF8-448C-A1A4-8AD69C21525C}" srcOrd="3" destOrd="0" presId="urn:microsoft.com/office/officeart/2018/2/layout/IconLabelDescriptionList"/>
    <dgm:cxn modelId="{4E6F169E-01C7-4555-9517-100AA5FB03BC}" type="presParOf" srcId="{132F968A-8ABC-426C-89C4-DA5885CF744C}" destId="{C75792A2-CEA2-460A-99FA-FD5FA02906A2}" srcOrd="4" destOrd="0" presId="urn:microsoft.com/office/officeart/2018/2/layout/IconLabelDescriptionList"/>
    <dgm:cxn modelId="{66F847E1-0AE3-4304-B783-547A14BCA821}" type="presParOf" srcId="{C75792A2-CEA2-460A-99FA-FD5FA02906A2}" destId="{75B51034-F395-4AAB-9185-AC9148FFF57A}" srcOrd="0" destOrd="0" presId="urn:microsoft.com/office/officeart/2018/2/layout/IconLabelDescriptionList"/>
    <dgm:cxn modelId="{B0850911-52AB-439B-8173-F8DBFBC9C4EA}" type="presParOf" srcId="{C75792A2-CEA2-460A-99FA-FD5FA02906A2}" destId="{ACBF4D7A-6AF2-480F-A035-C2E96836C210}" srcOrd="1" destOrd="0" presId="urn:microsoft.com/office/officeart/2018/2/layout/IconLabelDescriptionList"/>
    <dgm:cxn modelId="{E026D700-2D83-4457-87D0-20E50312A8C2}" type="presParOf" srcId="{C75792A2-CEA2-460A-99FA-FD5FA02906A2}" destId="{321BAAFF-53AC-4A12-849D-3E5FE76FA246}" srcOrd="2" destOrd="0" presId="urn:microsoft.com/office/officeart/2018/2/layout/IconLabelDescriptionList"/>
    <dgm:cxn modelId="{76DB6424-DD45-42C0-BC4A-642E506466A6}" type="presParOf" srcId="{C75792A2-CEA2-460A-99FA-FD5FA02906A2}" destId="{1A059F1B-94FF-406F-A612-49D7249CB390}" srcOrd="3" destOrd="0" presId="urn:microsoft.com/office/officeart/2018/2/layout/IconLabelDescriptionList"/>
    <dgm:cxn modelId="{C57E5E13-BD14-40D0-A6A5-687C83B63CA4}" type="presParOf" srcId="{C75792A2-CEA2-460A-99FA-FD5FA02906A2}" destId="{DF00E537-A461-4CB1-82C0-1796723CDB2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40A29-D3BF-41F1-83AA-0530F3875DC5}">
      <dsp:nvSpPr>
        <dsp:cNvPr id="0" name=""/>
        <dsp:cNvSpPr/>
      </dsp:nvSpPr>
      <dsp:spPr>
        <a:xfrm>
          <a:off x="0" y="3656"/>
          <a:ext cx="10728325" cy="7787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9FFC9-ADC1-4D43-9726-C91CEB9AF2D1}">
      <dsp:nvSpPr>
        <dsp:cNvPr id="0" name=""/>
        <dsp:cNvSpPr/>
      </dsp:nvSpPr>
      <dsp:spPr>
        <a:xfrm>
          <a:off x="235581" y="178882"/>
          <a:ext cx="428329" cy="428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21937-1EAA-45BA-B67F-7403A6F7E3CB}">
      <dsp:nvSpPr>
        <dsp:cNvPr id="0" name=""/>
        <dsp:cNvSpPr/>
      </dsp:nvSpPr>
      <dsp:spPr>
        <a:xfrm>
          <a:off x="899492" y="3656"/>
          <a:ext cx="9828832" cy="77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1" tIns="82421" rIns="82421" bIns="824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Introduction</a:t>
          </a:r>
          <a:endParaRPr lang="en-US" sz="1900" kern="1200" dirty="0"/>
        </a:p>
      </dsp:txBody>
      <dsp:txXfrm>
        <a:off x="899492" y="3656"/>
        <a:ext cx="9828832" cy="778781"/>
      </dsp:txXfrm>
    </dsp:sp>
    <dsp:sp modelId="{796CB4D6-6965-46D7-BBEA-910BC0EEAF83}">
      <dsp:nvSpPr>
        <dsp:cNvPr id="0" name=""/>
        <dsp:cNvSpPr/>
      </dsp:nvSpPr>
      <dsp:spPr>
        <a:xfrm>
          <a:off x="0" y="977132"/>
          <a:ext cx="10728325" cy="7787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5CD57-60B1-48FF-9F1C-E195A099298C}">
      <dsp:nvSpPr>
        <dsp:cNvPr id="0" name=""/>
        <dsp:cNvSpPr/>
      </dsp:nvSpPr>
      <dsp:spPr>
        <a:xfrm>
          <a:off x="235581" y="1152358"/>
          <a:ext cx="428329" cy="428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C395D-F60F-4F79-83C0-100C8B8E44DF}">
      <dsp:nvSpPr>
        <dsp:cNvPr id="0" name=""/>
        <dsp:cNvSpPr/>
      </dsp:nvSpPr>
      <dsp:spPr>
        <a:xfrm>
          <a:off x="899492" y="977132"/>
          <a:ext cx="4827746" cy="77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1" tIns="82421" rIns="82421" bIns="824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First level DCM analysis</a:t>
          </a:r>
          <a:endParaRPr lang="en-US" sz="1900" kern="1200"/>
        </a:p>
      </dsp:txBody>
      <dsp:txXfrm>
        <a:off x="899492" y="977132"/>
        <a:ext cx="4827746" cy="778781"/>
      </dsp:txXfrm>
    </dsp:sp>
    <dsp:sp modelId="{DFAC4842-00DC-40CC-A024-208AE3CC2B1E}">
      <dsp:nvSpPr>
        <dsp:cNvPr id="0" name=""/>
        <dsp:cNvSpPr/>
      </dsp:nvSpPr>
      <dsp:spPr>
        <a:xfrm>
          <a:off x="5727238" y="977132"/>
          <a:ext cx="5001086" cy="77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1" tIns="82421" rIns="82421" bIns="824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Spectral</a:t>
          </a:r>
          <a:r>
            <a:rPr lang="de-DE" sz="1800" kern="1200" dirty="0"/>
            <a:t> DCM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Regression DCM (</a:t>
          </a:r>
          <a:r>
            <a:rPr lang="de-DE" sz="1800" kern="1200" dirty="0" err="1"/>
            <a:t>rDCM</a:t>
          </a:r>
          <a:r>
            <a:rPr lang="de-DE" sz="1800" kern="1200" dirty="0"/>
            <a:t>)</a:t>
          </a:r>
          <a:endParaRPr lang="en-US" sz="1800" kern="1200" dirty="0"/>
        </a:p>
      </dsp:txBody>
      <dsp:txXfrm>
        <a:off x="5727238" y="977132"/>
        <a:ext cx="5001086" cy="778781"/>
      </dsp:txXfrm>
    </dsp:sp>
    <dsp:sp modelId="{48E5BABE-02A3-4670-BB80-1C8BE75B83C5}">
      <dsp:nvSpPr>
        <dsp:cNvPr id="0" name=""/>
        <dsp:cNvSpPr/>
      </dsp:nvSpPr>
      <dsp:spPr>
        <a:xfrm>
          <a:off x="0" y="1950609"/>
          <a:ext cx="10728325" cy="7787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039B4-DC19-46B1-8D93-514D92120146}">
      <dsp:nvSpPr>
        <dsp:cNvPr id="0" name=""/>
        <dsp:cNvSpPr/>
      </dsp:nvSpPr>
      <dsp:spPr>
        <a:xfrm>
          <a:off x="235581" y="2125835"/>
          <a:ext cx="428329" cy="428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8F24C-3AAF-43D2-870C-DE98C72C32A3}">
      <dsp:nvSpPr>
        <dsp:cNvPr id="0" name=""/>
        <dsp:cNvSpPr/>
      </dsp:nvSpPr>
      <dsp:spPr>
        <a:xfrm>
          <a:off x="899492" y="1950609"/>
          <a:ext cx="4827746" cy="77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1" tIns="82421" rIns="82421" bIns="824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Group level analysis</a:t>
          </a:r>
          <a:endParaRPr lang="en-US" sz="1900" kern="1200"/>
        </a:p>
      </dsp:txBody>
      <dsp:txXfrm>
        <a:off x="899492" y="1950609"/>
        <a:ext cx="4827746" cy="778781"/>
      </dsp:txXfrm>
    </dsp:sp>
    <dsp:sp modelId="{A7474CD5-D4D0-4595-82A2-FD51C1DB9548}">
      <dsp:nvSpPr>
        <dsp:cNvPr id="0" name=""/>
        <dsp:cNvSpPr/>
      </dsp:nvSpPr>
      <dsp:spPr>
        <a:xfrm>
          <a:off x="5727238" y="1950609"/>
          <a:ext cx="5001086" cy="77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1" tIns="82421" rIns="82421" bIns="824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Parametric</a:t>
          </a:r>
          <a:r>
            <a:rPr lang="de-DE" sz="1800" kern="1200" dirty="0"/>
            <a:t> </a:t>
          </a:r>
          <a:r>
            <a:rPr lang="de-DE" sz="1800" kern="1200" dirty="0" err="1"/>
            <a:t>Empirical</a:t>
          </a:r>
          <a:r>
            <a:rPr lang="de-DE" sz="1800" kern="1200" dirty="0"/>
            <a:t> </a:t>
          </a:r>
          <a:r>
            <a:rPr lang="de-DE" sz="1800" kern="1200" dirty="0" err="1"/>
            <a:t>Bayes</a:t>
          </a:r>
          <a:r>
            <a:rPr lang="de-DE" sz="1800" kern="1200" dirty="0"/>
            <a:t> (PEB)</a:t>
          </a:r>
          <a:endParaRPr lang="en-US" sz="1800" kern="1200" dirty="0"/>
        </a:p>
      </dsp:txBody>
      <dsp:txXfrm>
        <a:off x="5727238" y="1950609"/>
        <a:ext cx="5001086" cy="778781"/>
      </dsp:txXfrm>
    </dsp:sp>
    <dsp:sp modelId="{E2E3D226-EF2B-44E9-9D94-2DC59F93512C}">
      <dsp:nvSpPr>
        <dsp:cNvPr id="0" name=""/>
        <dsp:cNvSpPr/>
      </dsp:nvSpPr>
      <dsp:spPr>
        <a:xfrm>
          <a:off x="0" y="2924085"/>
          <a:ext cx="10728325" cy="7787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F1807-A72F-48C3-B935-4CD11EC2798D}">
      <dsp:nvSpPr>
        <dsp:cNvPr id="0" name=""/>
        <dsp:cNvSpPr/>
      </dsp:nvSpPr>
      <dsp:spPr>
        <a:xfrm>
          <a:off x="235581" y="3099311"/>
          <a:ext cx="428329" cy="428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0BFC-8990-4649-9767-9C5A1E42274A}">
      <dsp:nvSpPr>
        <dsp:cNvPr id="0" name=""/>
        <dsp:cNvSpPr/>
      </dsp:nvSpPr>
      <dsp:spPr>
        <a:xfrm>
          <a:off x="899492" y="2924085"/>
          <a:ext cx="9828832" cy="77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1" tIns="82421" rIns="82421" bIns="824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Results </a:t>
          </a:r>
          <a:endParaRPr lang="en-US" sz="1900" kern="1200"/>
        </a:p>
      </dsp:txBody>
      <dsp:txXfrm>
        <a:off x="899492" y="2924085"/>
        <a:ext cx="9828832" cy="778781"/>
      </dsp:txXfrm>
    </dsp:sp>
    <dsp:sp modelId="{F99D052B-4A3A-44FE-A745-A2C9B21B7AFB}">
      <dsp:nvSpPr>
        <dsp:cNvPr id="0" name=""/>
        <dsp:cNvSpPr/>
      </dsp:nvSpPr>
      <dsp:spPr>
        <a:xfrm>
          <a:off x="0" y="3897562"/>
          <a:ext cx="10728325" cy="7787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B0277-4F05-4B3B-ACA5-B4CA51C0CCC7}">
      <dsp:nvSpPr>
        <dsp:cNvPr id="0" name=""/>
        <dsp:cNvSpPr/>
      </dsp:nvSpPr>
      <dsp:spPr>
        <a:xfrm>
          <a:off x="235581" y="4072788"/>
          <a:ext cx="428329" cy="4283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CFC6F-02A7-4E17-B558-9AAE7C117E26}">
      <dsp:nvSpPr>
        <dsp:cNvPr id="0" name=""/>
        <dsp:cNvSpPr/>
      </dsp:nvSpPr>
      <dsp:spPr>
        <a:xfrm>
          <a:off x="899492" y="3897562"/>
          <a:ext cx="9828832" cy="77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1" tIns="82421" rIns="82421" bIns="824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Outlook</a:t>
          </a:r>
          <a:endParaRPr lang="en-US" sz="1900" kern="1200"/>
        </a:p>
      </dsp:txBody>
      <dsp:txXfrm>
        <a:off x="899492" y="3897562"/>
        <a:ext cx="9828832" cy="778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57E08-B1DA-43EC-A2DC-6DB955D0B9FD}">
      <dsp:nvSpPr>
        <dsp:cNvPr id="0" name=""/>
        <dsp:cNvSpPr/>
      </dsp:nvSpPr>
      <dsp:spPr>
        <a:xfrm>
          <a:off x="6729" y="1695220"/>
          <a:ext cx="1175671" cy="1175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E20C5-E14A-4D9F-8D5E-28CB2563A283}">
      <dsp:nvSpPr>
        <dsp:cNvPr id="0" name=""/>
        <dsp:cNvSpPr/>
      </dsp:nvSpPr>
      <dsp:spPr>
        <a:xfrm>
          <a:off x="6729" y="2990173"/>
          <a:ext cx="3359060" cy="598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dirty="0" err="1"/>
            <a:t>Resting</a:t>
          </a:r>
          <a:r>
            <a:rPr lang="de-DE" sz="2000" kern="1200" dirty="0"/>
            <a:t> State </a:t>
          </a:r>
          <a:r>
            <a:rPr lang="de-DE" sz="2000" kern="1200" dirty="0" err="1"/>
            <a:t>fMRI</a:t>
          </a:r>
          <a:r>
            <a:rPr lang="de-DE" sz="2000" kern="1200" dirty="0"/>
            <a:t> </a:t>
          </a:r>
          <a:r>
            <a:rPr lang="de-DE" sz="2000" kern="1200" dirty="0" err="1"/>
            <a:t>study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team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Fleischer et al.</a:t>
          </a:r>
        </a:p>
      </dsp:txBody>
      <dsp:txXfrm>
        <a:off x="6729" y="2990173"/>
        <a:ext cx="3359060" cy="598917"/>
      </dsp:txXfrm>
    </dsp:sp>
    <dsp:sp modelId="{85C33040-F9F9-45DF-BE00-12910445D7F8}">
      <dsp:nvSpPr>
        <dsp:cNvPr id="0" name=""/>
        <dsp:cNvSpPr/>
      </dsp:nvSpPr>
      <dsp:spPr>
        <a:xfrm>
          <a:off x="6729" y="3644570"/>
          <a:ext cx="3359060" cy="82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7 </a:t>
          </a:r>
          <a:r>
            <a:rPr lang="de-DE" sz="1800" kern="1200" dirty="0" err="1"/>
            <a:t>superordinate</a:t>
          </a:r>
          <a:r>
            <a:rPr lang="de-DE" sz="1800" kern="1200" dirty="0"/>
            <a:t> </a:t>
          </a:r>
          <a:r>
            <a:rPr lang="de-DE" sz="1800" kern="1200" dirty="0" err="1"/>
            <a:t>regions</a:t>
          </a:r>
          <a:r>
            <a:rPr lang="de-DE" sz="1800" kern="1200" dirty="0"/>
            <a:t> </a:t>
          </a:r>
        </a:p>
      </dsp:txBody>
      <dsp:txXfrm>
        <a:off x="6729" y="3644570"/>
        <a:ext cx="3359060" cy="824646"/>
      </dsp:txXfrm>
    </dsp:sp>
    <dsp:sp modelId="{B80C635E-2273-4A07-B2FE-A765C31E7BE2}">
      <dsp:nvSpPr>
        <dsp:cNvPr id="0" name=""/>
        <dsp:cNvSpPr/>
      </dsp:nvSpPr>
      <dsp:spPr>
        <a:xfrm>
          <a:off x="3953625" y="1695220"/>
          <a:ext cx="1175671" cy="1175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99160-C982-4AA8-A3A4-244366E0EC5F}">
      <dsp:nvSpPr>
        <dsp:cNvPr id="0" name=""/>
        <dsp:cNvSpPr/>
      </dsp:nvSpPr>
      <dsp:spPr>
        <a:xfrm>
          <a:off x="3953625" y="2990173"/>
          <a:ext cx="3359060" cy="598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dirty="0"/>
            <a:t>12 MS </a:t>
          </a:r>
          <a:r>
            <a:rPr lang="de-DE" sz="2000" kern="1200" dirty="0" err="1"/>
            <a:t>patients</a:t>
          </a:r>
          <a:r>
            <a:rPr lang="de-DE" sz="2000" kern="1200" dirty="0"/>
            <a:t> &amp; 12 </a:t>
          </a:r>
          <a:r>
            <a:rPr lang="de-DE" sz="2000" kern="1200" dirty="0" err="1"/>
            <a:t>Healthy</a:t>
          </a:r>
          <a:r>
            <a:rPr lang="de-DE" sz="2000" kern="1200" dirty="0"/>
            <a:t> Controls</a:t>
          </a:r>
          <a:endParaRPr lang="en-US" sz="2000" kern="1200" dirty="0"/>
        </a:p>
      </dsp:txBody>
      <dsp:txXfrm>
        <a:off x="3953625" y="2990173"/>
        <a:ext cx="3359060" cy="598917"/>
      </dsp:txXfrm>
    </dsp:sp>
    <dsp:sp modelId="{3EC52D1F-A7F7-44C8-89BD-B86302DF96C3}">
      <dsp:nvSpPr>
        <dsp:cNvPr id="0" name=""/>
        <dsp:cNvSpPr/>
      </dsp:nvSpPr>
      <dsp:spPr>
        <a:xfrm>
          <a:off x="3953625" y="3644570"/>
          <a:ext cx="3359060" cy="82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MS: 5 </a:t>
          </a:r>
          <a:r>
            <a:rPr lang="de-DE" sz="1800" kern="1200" dirty="0" err="1"/>
            <a:t>sessions</a:t>
          </a:r>
          <a:r>
            <a:rPr lang="de-DE" sz="1800" kern="1200" dirty="0"/>
            <a:t> 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HC: 2 </a:t>
          </a:r>
          <a:r>
            <a:rPr lang="de-DE" sz="1800" kern="1200" dirty="0" err="1"/>
            <a:t>sessions</a:t>
          </a:r>
          <a:endParaRPr lang="en-US" sz="1800" kern="1200" dirty="0"/>
        </a:p>
      </dsp:txBody>
      <dsp:txXfrm>
        <a:off x="3953625" y="3644570"/>
        <a:ext cx="3359060" cy="824646"/>
      </dsp:txXfrm>
    </dsp:sp>
    <dsp:sp modelId="{75B51034-F395-4AAB-9185-AC9148FFF57A}">
      <dsp:nvSpPr>
        <dsp:cNvPr id="0" name=""/>
        <dsp:cNvSpPr/>
      </dsp:nvSpPr>
      <dsp:spPr>
        <a:xfrm>
          <a:off x="7900521" y="1650452"/>
          <a:ext cx="1175671" cy="1175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BAAFF-53AC-4A12-849D-3E5FE76FA246}">
      <dsp:nvSpPr>
        <dsp:cNvPr id="0" name=""/>
        <dsp:cNvSpPr/>
      </dsp:nvSpPr>
      <dsp:spPr>
        <a:xfrm>
          <a:off x="7900521" y="2945405"/>
          <a:ext cx="3359060" cy="598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dirty="0"/>
            <a:t>4 </a:t>
          </a:r>
          <a:r>
            <a:rPr lang="de-DE" sz="2000" kern="1200" dirty="0" err="1"/>
            <a:t>Questions</a:t>
          </a:r>
          <a:endParaRPr lang="en-US" sz="2000" kern="1200" dirty="0"/>
        </a:p>
      </dsp:txBody>
      <dsp:txXfrm>
        <a:off x="7900521" y="2945405"/>
        <a:ext cx="3359060" cy="598917"/>
      </dsp:txXfrm>
    </dsp:sp>
    <dsp:sp modelId="{DF00E537-A461-4CB1-82C0-1796723CDB29}">
      <dsp:nvSpPr>
        <dsp:cNvPr id="0" name=""/>
        <dsp:cNvSpPr/>
      </dsp:nvSpPr>
      <dsp:spPr>
        <a:xfrm>
          <a:off x="7912519" y="3521559"/>
          <a:ext cx="2723558" cy="1003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Effect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Time ? 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Effect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Disease</a:t>
          </a:r>
          <a:r>
            <a:rPr lang="de-DE" sz="1800" kern="1200" dirty="0"/>
            <a:t> ?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Effect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the</a:t>
          </a:r>
          <a:r>
            <a:rPr lang="de-DE" sz="1800" kern="1200" dirty="0"/>
            <a:t> Interaction </a:t>
          </a:r>
          <a:r>
            <a:rPr lang="de-DE" sz="1800" kern="1200" dirty="0" err="1"/>
            <a:t>between</a:t>
          </a:r>
          <a:r>
            <a:rPr lang="de-DE" sz="1800" kern="1200" dirty="0"/>
            <a:t> Time/</a:t>
          </a:r>
          <a:r>
            <a:rPr lang="de-DE" sz="1800" kern="1200" dirty="0" err="1"/>
            <a:t>Disease</a:t>
          </a:r>
          <a:r>
            <a:rPr lang="de-DE" sz="1800" kern="1200" dirty="0"/>
            <a:t> ?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Change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node</a:t>
          </a:r>
          <a:r>
            <a:rPr lang="de-DE" sz="1800" kern="1200" dirty="0"/>
            <a:t> </a:t>
          </a:r>
          <a:r>
            <a:rPr lang="de-DE" sz="1800" kern="1200" dirty="0" err="1"/>
            <a:t>strength</a:t>
          </a:r>
          <a:r>
            <a:rPr lang="de-DE" sz="1800" kern="1200" dirty="0"/>
            <a:t> </a:t>
          </a:r>
          <a:r>
            <a:rPr lang="de-DE" sz="1800" kern="1200" dirty="0" err="1"/>
            <a:t>over</a:t>
          </a:r>
          <a:r>
            <a:rPr lang="de-DE" sz="1800" kern="1200" dirty="0"/>
            <a:t> time ?</a:t>
          </a:r>
          <a:endParaRPr lang="en-US" sz="1800" kern="1200" dirty="0"/>
        </a:p>
      </dsp:txBody>
      <dsp:txXfrm>
        <a:off x="7912519" y="3521559"/>
        <a:ext cx="2723558" cy="100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CF2E3-3A87-A849-952A-1B45583C9A09}" type="datetimeFigureOut">
              <a:rPr lang="de-DE" smtClean="0"/>
              <a:t>26.05.20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0B1C0-8B76-1B42-8FD9-586BF39AD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 baseline="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708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965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2968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3960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537864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821871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1355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DE6B-6EE1-9643-AB33-AA2251532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13DAB0-CCF2-8246-970A-7BAF45853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148D8-54A6-7A48-8640-9EC1E84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9701D-F9E4-4045-AF7C-7C487D5A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C19-2907-0E49-8144-24A2ED04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8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85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451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2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36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017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026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Friston, Neuroimage, 2014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4BACAD65-31C3-794A-81CE-538CEED1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>
          <p15:clr>
            <a:srgbClr val="F26B43"/>
          </p15:clr>
        </p15:guide>
        <p15:guide id="3" pos="7219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890">
          <p15:clr>
            <a:srgbClr val="F26B43"/>
          </p15:clr>
        </p15:guide>
        <p15:guide id="6" orient="horz" pos="4201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D6546D84-4D25-C344-A6C8-18A009912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longtime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resting-state</a:t>
            </a:r>
            <a:r>
              <a:rPr lang="de-CH" dirty="0"/>
              <a:t> </a:t>
            </a:r>
            <a:r>
              <a:rPr lang="de-CH" dirty="0" err="1"/>
              <a:t>fMRI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DCM in MS </a:t>
            </a:r>
            <a:r>
              <a:rPr lang="de-CH" dirty="0" err="1"/>
              <a:t>patients</a:t>
            </a:r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C85F6894-0104-2144-A3C3-0837B4CF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63648637-B811-CC47-A340-E657E82FA4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C02FF7BB-982C-B946-B50D-6A030E958F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7059" y="316800"/>
            <a:ext cx="1969390" cy="360000"/>
          </a:xfrm>
        </p:spPr>
        <p:txBody>
          <a:bodyPr/>
          <a:lstStyle/>
          <a:p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Neuromodeling</a:t>
            </a:r>
            <a:r>
              <a:rPr lang="de-DE" dirty="0"/>
              <a:t>  Spring2020</a:t>
            </a:r>
          </a:p>
        </p:txBody>
      </p:sp>
    </p:spTree>
    <p:extLst>
      <p:ext uri="{BB962C8B-B14F-4D97-AF65-F5344CB8AC3E}">
        <p14:creationId xmlns:p14="http://schemas.microsoft.com/office/powerpoint/2010/main" val="144512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68896-37A8-184E-A900-4EFE39F8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br>
              <a:rPr lang="de-DE" dirty="0"/>
            </a:br>
            <a:r>
              <a:rPr lang="de-DE" dirty="0" err="1"/>
              <a:t>Overview</a:t>
            </a:r>
            <a:endParaRPr lang="de-DE" dirty="0"/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AC279694-2885-4C97-A0FA-2B559700F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148903"/>
              </p:ext>
            </p:extLst>
          </p:nvPr>
        </p:nvGraphicFramePr>
        <p:xfrm>
          <a:off x="731837" y="1412875"/>
          <a:ext cx="10728325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68A39-A922-7045-9012-90F12A24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</p:spTree>
    <p:extLst>
      <p:ext uri="{BB962C8B-B14F-4D97-AF65-F5344CB8AC3E}">
        <p14:creationId xmlns:p14="http://schemas.microsoft.com/office/powerpoint/2010/main" val="37987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C1F4B-4ADC-C747-82DB-A184CECD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br>
              <a:rPr lang="de-DE" dirty="0"/>
            </a:br>
            <a:r>
              <a:rPr lang="de-DE" dirty="0" err="1"/>
              <a:t>Introduction</a:t>
            </a:r>
            <a:endParaRPr lang="de-DE" dirty="0"/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A4831637-1199-42C4-8DEF-D7AD0084B36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33078296"/>
              </p:ext>
            </p:extLst>
          </p:nvPr>
        </p:nvGraphicFramePr>
        <p:xfrm>
          <a:off x="824090" y="346781"/>
          <a:ext cx="11266311" cy="616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Fußzeilenplatzhalter 56">
            <a:extLst>
              <a:ext uri="{FF2B5EF4-FFF2-40B4-BE49-F238E27FC236}">
                <a16:creationId xmlns:a16="http://schemas.microsoft.com/office/drawing/2014/main" id="{D963C225-478B-8643-BC45-B8AFB4E7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</p:spTree>
    <p:extLst>
      <p:ext uri="{BB962C8B-B14F-4D97-AF65-F5344CB8AC3E}">
        <p14:creationId xmlns:p14="http://schemas.microsoft.com/office/powerpoint/2010/main" val="34741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49794-BBE6-D44B-B715-167A46E4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DCM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2244F80-619F-1D49-AFBE-68C51F6ACD1F}"/>
              </a:ext>
            </a:extLst>
          </p:cNvPr>
          <p:cNvSpPr txBox="1">
            <a:spLocks/>
          </p:cNvSpPr>
          <p:nvPr/>
        </p:nvSpPr>
        <p:spPr>
          <a:xfrm>
            <a:off x="731837" y="1412875"/>
            <a:ext cx="43707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Spectral</a:t>
            </a:r>
            <a:r>
              <a:rPr lang="de-DE" sz="2000" b="1" dirty="0"/>
              <a:t> DCM </a:t>
            </a:r>
          </a:p>
          <a:p>
            <a:pPr marL="0" indent="0">
              <a:buNone/>
            </a:pPr>
            <a:r>
              <a:rPr lang="de-DE" sz="2000" dirty="0"/>
              <a:t>- </a:t>
            </a:r>
            <a:r>
              <a:rPr lang="de-DE" sz="2000" dirty="0" err="1"/>
              <a:t>Fits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spectral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,</a:t>
            </a:r>
            <a:br>
              <a:rPr lang="de-DE" sz="2000" dirty="0"/>
            </a:br>
            <a:r>
              <a:rPr lang="de-DE" sz="2000" dirty="0"/>
              <a:t> 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cross</a:t>
            </a:r>
            <a:r>
              <a:rPr lang="de-DE" sz="2000" dirty="0"/>
              <a:t> </a:t>
            </a:r>
            <a:r>
              <a:rPr lang="de-DE" sz="2000" dirty="0" err="1"/>
              <a:t>spectral</a:t>
            </a:r>
            <a:r>
              <a:rPr lang="de-DE" sz="2000" dirty="0"/>
              <a:t> </a:t>
            </a:r>
            <a:r>
              <a:rPr lang="de-DE" sz="2000" dirty="0" err="1"/>
              <a:t>densities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- </a:t>
            </a:r>
            <a:r>
              <a:rPr lang="de-DE" sz="2000" dirty="0" err="1"/>
              <a:t>Computationally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- </a:t>
            </a:r>
            <a:r>
              <a:rPr lang="de-DE" sz="2000" dirty="0" err="1"/>
              <a:t>Deterministic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- </a:t>
            </a:r>
            <a:r>
              <a:rPr lang="de-DE" sz="2000" dirty="0" err="1"/>
              <a:t>Well</a:t>
            </a:r>
            <a:r>
              <a:rPr lang="de-DE" sz="2000" dirty="0"/>
              <a:t> </a:t>
            </a:r>
            <a:r>
              <a:rPr lang="de-DE" sz="2000" dirty="0" err="1"/>
              <a:t>suited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resting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982C0EB-3040-6D4C-8163-05B82311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25" y="1273989"/>
            <a:ext cx="6255987" cy="4702877"/>
          </a:xfrm>
          <a:prstGeom prst="rect">
            <a:avLst/>
          </a:prstGeom>
        </p:spPr>
      </p:pic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028C5FC-3A2D-3D46-B4B8-B4534C5D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199" y="5976866"/>
            <a:ext cx="5400000" cy="216000"/>
          </a:xfrm>
        </p:spPr>
        <p:txBody>
          <a:bodyPr/>
          <a:lstStyle/>
          <a:p>
            <a:r>
              <a:rPr lang="de-DE" sz="1200" dirty="0" err="1"/>
              <a:t>Friston</a:t>
            </a:r>
            <a:r>
              <a:rPr lang="de-DE" sz="1200" dirty="0"/>
              <a:t>, Neuroimage, 2014</a:t>
            </a:r>
          </a:p>
        </p:txBody>
      </p:sp>
    </p:spTree>
    <p:extLst>
      <p:ext uri="{BB962C8B-B14F-4D97-AF65-F5344CB8AC3E}">
        <p14:creationId xmlns:p14="http://schemas.microsoft.com/office/powerpoint/2010/main" val="379531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4DD3D-EECC-684D-B8F2-AFB9FAAF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DCM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F034A-FAC7-2B46-87EF-1F84B063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070652" cy="4680000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Regression DCM</a:t>
            </a:r>
          </a:p>
          <a:p>
            <a:pPr>
              <a:buFontTx/>
              <a:buChar char="-"/>
            </a:pPr>
            <a:r>
              <a:rPr lang="de-DE" sz="2000" dirty="0" err="1"/>
              <a:t>Converts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time </a:t>
            </a:r>
            <a:r>
              <a:rPr lang="de-DE" sz="2000" dirty="0" err="1"/>
              <a:t>series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GLM in </a:t>
            </a:r>
            <a:r>
              <a:rPr lang="de-DE" sz="2000" dirty="0" err="1"/>
              <a:t>spectral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Fourier</a:t>
            </a:r>
          </a:p>
          <a:p>
            <a:pPr>
              <a:buFontTx/>
              <a:buChar char="-"/>
            </a:pPr>
            <a:r>
              <a:rPr lang="de-DE" sz="2000" dirty="0" err="1"/>
              <a:t>Computationally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Showed</a:t>
            </a:r>
            <a:r>
              <a:rPr lang="de-DE" sz="2000" dirty="0"/>
              <a:t> promising </a:t>
            </a:r>
            <a:r>
              <a:rPr lang="de-DE" sz="2000" dirty="0" err="1"/>
              <a:t>results</a:t>
            </a:r>
            <a:r>
              <a:rPr lang="de-DE" sz="2000" dirty="0"/>
              <a:t> </a:t>
            </a:r>
            <a:r>
              <a:rPr lang="de-DE" sz="2000" dirty="0" err="1"/>
              <a:t>wehn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resting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3E18F0-F38B-8B45-BCA7-BAE9DF0D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</p:spTree>
    <p:extLst>
      <p:ext uri="{BB962C8B-B14F-4D97-AF65-F5344CB8AC3E}">
        <p14:creationId xmlns:p14="http://schemas.microsoft.com/office/powerpoint/2010/main" val="120508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C5AEF-7B95-FF45-9E1A-D53A54A6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41" name="Inhaltsplatzhalter 4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AB8ADE8-4179-EE4F-9E7C-078559901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119" y="1328853"/>
            <a:ext cx="1812139" cy="4714393"/>
          </a:xfr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C5D3966-B8B2-164C-96A3-CE35BE12539E}"/>
              </a:ext>
            </a:extLst>
          </p:cNvPr>
          <p:cNvGrpSpPr/>
          <p:nvPr/>
        </p:nvGrpSpPr>
        <p:grpSpPr>
          <a:xfrm>
            <a:off x="3177769" y="1376746"/>
            <a:ext cx="7587509" cy="4556095"/>
            <a:chOff x="3177769" y="1376746"/>
            <a:chExt cx="7587509" cy="4556095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A113DA99-10B5-7E4F-AB1A-F42A33FFC50F}"/>
                </a:ext>
              </a:extLst>
            </p:cNvPr>
            <p:cNvGrpSpPr/>
            <p:nvPr/>
          </p:nvGrpSpPr>
          <p:grpSpPr>
            <a:xfrm>
              <a:off x="3177769" y="1376746"/>
              <a:ext cx="7587509" cy="4380972"/>
              <a:chOff x="2685399" y="1472844"/>
              <a:chExt cx="7587509" cy="43809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C0ACB0-A5C4-424C-A3D6-415C34E30FA2}"/>
                  </a:ext>
                </a:extLst>
              </p:cNvPr>
              <p:cNvSpPr/>
              <p:nvPr/>
            </p:nvSpPr>
            <p:spPr>
              <a:xfrm>
                <a:off x="7789984" y="4302357"/>
                <a:ext cx="316524" cy="316523"/>
              </a:xfrm>
              <a:prstGeom prst="ellipse">
                <a:avLst/>
              </a:prstGeom>
              <a:solidFill>
                <a:srgbClr val="1A7108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C2FDEF-E049-334A-880D-71D258B492B3}"/>
                  </a:ext>
                </a:extLst>
              </p:cNvPr>
              <p:cNvSpPr/>
              <p:nvPr/>
            </p:nvSpPr>
            <p:spPr>
              <a:xfrm>
                <a:off x="5098685" y="3118339"/>
                <a:ext cx="316524" cy="316523"/>
              </a:xfrm>
              <a:prstGeom prst="ellipse">
                <a:avLst/>
              </a:prstGeom>
              <a:solidFill>
                <a:srgbClr val="1D73D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B3E8F0-B76A-A641-8F0D-7FF3F3677879}"/>
                  </a:ext>
                </a:extLst>
              </p:cNvPr>
              <p:cNvSpPr/>
              <p:nvPr/>
            </p:nvSpPr>
            <p:spPr>
              <a:xfrm>
                <a:off x="5627077" y="5344745"/>
                <a:ext cx="316524" cy="316523"/>
              </a:xfrm>
              <a:prstGeom prst="ellipse">
                <a:avLst/>
              </a:prstGeom>
              <a:solidFill>
                <a:srgbClr val="E51E1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513DC27-AEC8-104F-9E16-D3E18A3BD829}"/>
                  </a:ext>
                </a:extLst>
              </p:cNvPr>
              <p:cNvSpPr/>
              <p:nvPr/>
            </p:nvSpPr>
            <p:spPr>
              <a:xfrm>
                <a:off x="7473460" y="3112477"/>
                <a:ext cx="316524" cy="316523"/>
              </a:xfrm>
              <a:prstGeom prst="ellipse">
                <a:avLst/>
              </a:prstGeom>
              <a:solidFill>
                <a:srgbClr val="1B29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10A47E-B714-7549-A0FB-F2993D74BEE7}"/>
                  </a:ext>
                </a:extLst>
              </p:cNvPr>
              <p:cNvSpPr/>
              <p:nvPr/>
            </p:nvSpPr>
            <p:spPr>
              <a:xfrm>
                <a:off x="4782161" y="4302356"/>
                <a:ext cx="316524" cy="316523"/>
              </a:xfrm>
              <a:prstGeom prst="ellipse">
                <a:avLst/>
              </a:prstGeom>
              <a:solidFill>
                <a:srgbClr val="AD29B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256B60-5A9C-7E4D-9E17-C7B285A9DCF9}"/>
                  </a:ext>
                </a:extLst>
              </p:cNvPr>
              <p:cNvSpPr/>
              <p:nvPr/>
            </p:nvSpPr>
            <p:spPr>
              <a:xfrm>
                <a:off x="6275203" y="2497015"/>
                <a:ext cx="316524" cy="316523"/>
              </a:xfrm>
              <a:prstGeom prst="ellipse">
                <a:avLst/>
              </a:prstGeom>
              <a:solidFill>
                <a:srgbClr val="E6811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6263D1B-5597-9F4A-BA24-3484C1EDD18C}"/>
                  </a:ext>
                </a:extLst>
              </p:cNvPr>
              <p:cNvSpPr/>
              <p:nvPr/>
            </p:nvSpPr>
            <p:spPr>
              <a:xfrm>
                <a:off x="7039706" y="5339127"/>
                <a:ext cx="316524" cy="316523"/>
              </a:xfrm>
              <a:prstGeom prst="ellipse">
                <a:avLst/>
              </a:prstGeom>
              <a:solidFill>
                <a:srgbClr val="DCBB0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C7D315A-060A-E942-9C60-6E925F4EE492}"/>
                  </a:ext>
                </a:extLst>
              </p:cNvPr>
              <p:cNvSpPr txBox="1"/>
              <p:nvPr/>
            </p:nvSpPr>
            <p:spPr>
              <a:xfrm>
                <a:off x="2685399" y="4302356"/>
                <a:ext cx="175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Prefrontal</a:t>
                </a:r>
                <a:r>
                  <a:rPr lang="de-DE" dirty="0"/>
                  <a:t> Lobe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55DB2A8-566F-894D-AF7A-E4996CC3AC3B}"/>
                  </a:ext>
                </a:extLst>
              </p:cNvPr>
              <p:cNvSpPr txBox="1"/>
              <p:nvPr/>
            </p:nvSpPr>
            <p:spPr>
              <a:xfrm>
                <a:off x="3434006" y="3043805"/>
                <a:ext cx="150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Frontal Lobe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E406CB4-024C-414D-8BC9-B77E783B1FFD}"/>
                  </a:ext>
                </a:extLst>
              </p:cNvPr>
              <p:cNvSpPr txBox="1"/>
              <p:nvPr/>
            </p:nvSpPr>
            <p:spPr>
              <a:xfrm>
                <a:off x="5754042" y="1472844"/>
                <a:ext cx="1348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Parietal </a:t>
                </a:r>
              </a:p>
              <a:p>
                <a:pPr algn="ctr"/>
                <a:r>
                  <a:rPr lang="de-DE" dirty="0"/>
                  <a:t>Region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7280187-72BA-DE4D-8362-07A31D488DEA}"/>
                  </a:ext>
                </a:extLst>
              </p:cNvPr>
              <p:cNvSpPr txBox="1"/>
              <p:nvPr/>
            </p:nvSpPr>
            <p:spPr>
              <a:xfrm>
                <a:off x="8129502" y="3047301"/>
                <a:ext cx="1664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Occipital</a:t>
                </a:r>
                <a:r>
                  <a:rPr lang="de-DE" dirty="0"/>
                  <a:t> Lobe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4097075-2C5D-B24E-AD45-B02CDF07CE16}"/>
                  </a:ext>
                </a:extLst>
              </p:cNvPr>
              <p:cNvSpPr txBox="1"/>
              <p:nvPr/>
            </p:nvSpPr>
            <p:spPr>
              <a:xfrm>
                <a:off x="8460769" y="4302356"/>
                <a:ext cx="1812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Temporal Lobe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87E0524-414C-AB4E-A667-E3BC4259C0E3}"/>
                  </a:ext>
                </a:extLst>
              </p:cNvPr>
              <p:cNvSpPr txBox="1"/>
              <p:nvPr/>
            </p:nvSpPr>
            <p:spPr>
              <a:xfrm>
                <a:off x="7517392" y="5207485"/>
                <a:ext cx="16646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/>
                  <a:t>Deep</a:t>
                </a:r>
                <a:r>
                  <a:rPr lang="de-DE" dirty="0"/>
                  <a:t> Grey Matter Nuclei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900121B-F845-BD43-BEAB-E642B62AB141}"/>
                  </a:ext>
                </a:extLst>
              </p:cNvPr>
              <p:cNvSpPr txBox="1"/>
              <p:nvPr/>
            </p:nvSpPr>
            <p:spPr>
              <a:xfrm>
                <a:off x="4017665" y="5376241"/>
                <a:ext cx="150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Cerebellum</a:t>
                </a:r>
              </a:p>
            </p:txBody>
          </p: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6CED00C9-A3D5-9C44-98F6-C843CC8D5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0749" y="2772126"/>
                <a:ext cx="716192" cy="4137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891C5643-3772-EE44-90E2-B78E9A601E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3475" y="2816825"/>
                <a:ext cx="703599" cy="3537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83536F6B-89B7-1C44-A0C2-C985E9ADA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98686" y="4687906"/>
                <a:ext cx="490508" cy="6427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85BE5D5D-B0C6-D540-82CB-CBDC65938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5091" y="4693796"/>
                <a:ext cx="458743" cy="555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ECDB9CC1-10F4-E14F-B2F5-AFB1089B4A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05765" y="3514021"/>
                <a:ext cx="174948" cy="6944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B286FFD-71F4-6049-A710-A662C8F6BE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3585" y="3514022"/>
                <a:ext cx="188015" cy="6983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B399567D-1E71-3F47-9AB6-07D4DEB4F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0894" y="5513304"/>
                <a:ext cx="787650" cy="116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uppieren 53">
                <a:extLst>
                  <a:ext uri="{FF2B5EF4-FFF2-40B4-BE49-F238E27FC236}">
                    <a16:creationId xmlns:a16="http://schemas.microsoft.com/office/drawing/2014/main" id="{13F05173-CDFF-4349-9D4B-50DAA0B7BC05}"/>
                  </a:ext>
                </a:extLst>
              </p:cNvPr>
              <p:cNvGrpSpPr/>
              <p:nvPr/>
            </p:nvGrpSpPr>
            <p:grpSpPr>
              <a:xfrm>
                <a:off x="5137866" y="2876209"/>
                <a:ext cx="2602341" cy="2422166"/>
                <a:chOff x="5137866" y="2876209"/>
                <a:chExt cx="2602341" cy="2422166"/>
              </a:xfrm>
            </p:grpSpPr>
            <p:cxnSp>
              <p:nvCxnSpPr>
                <p:cNvPr id="42" name="Gerade Verbindung mit Pfeil 41">
                  <a:extLst>
                    <a:ext uri="{FF2B5EF4-FFF2-40B4-BE49-F238E27FC236}">
                      <a16:creationId xmlns:a16="http://schemas.microsoft.com/office/drawing/2014/main" id="{DD994ADE-9DDF-2E49-B86C-17D885BD4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5328" y="2931049"/>
                  <a:ext cx="575172" cy="23673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A50B129F-B460-F64D-AFC3-1863E5F25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84719" y="2931049"/>
                  <a:ext cx="633616" cy="23066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 Verbindung mit Pfeil 46">
                  <a:extLst>
                    <a:ext uri="{FF2B5EF4-FFF2-40B4-BE49-F238E27FC236}">
                      <a16:creationId xmlns:a16="http://schemas.microsoft.com/office/drawing/2014/main" id="{EC86D3AE-E6B5-4E43-9F3D-E0A989627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62066" y="2876209"/>
                  <a:ext cx="1178141" cy="14315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 Verbindung mit Pfeil 51">
                  <a:extLst>
                    <a:ext uri="{FF2B5EF4-FFF2-40B4-BE49-F238E27FC236}">
                      <a16:creationId xmlns:a16="http://schemas.microsoft.com/office/drawing/2014/main" id="{4A13C38C-95EA-2544-9B7E-01CE9A7D6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7866" y="2882564"/>
                  <a:ext cx="1164654" cy="139327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0B0C9A1C-FA71-8848-BC32-444C81AB5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7820" y="4582716"/>
                <a:ext cx="1736745" cy="8496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52C6C83C-2BF7-CD40-A87B-B515E9B21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059" y="4574958"/>
                <a:ext cx="1764325" cy="8080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BF81CD3E-8F08-DC41-9B3B-14352F6896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3063" y="3481947"/>
                <a:ext cx="1529851" cy="18530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>
                <a:extLst>
                  <a:ext uri="{FF2B5EF4-FFF2-40B4-BE49-F238E27FC236}">
                    <a16:creationId xmlns:a16="http://schemas.microsoft.com/office/drawing/2014/main" id="{09E1DE19-1A3E-6142-BB8F-91E5280BC6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1640" y="3443747"/>
                <a:ext cx="1620118" cy="18517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684B806F-C05B-A54E-B227-B00E8B7CE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0940" y="4473365"/>
                <a:ext cx="249482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6D59E573-3760-2C43-AEF3-D86C6C859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4982" y="3356264"/>
                <a:ext cx="2188051" cy="10507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FF6C7C12-F0D7-5846-B3AB-FD45CF41B9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38757" y="3345141"/>
                <a:ext cx="2280390" cy="10375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3B59D24B-67F8-414F-BE09-9CFBEED01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2665" y="3531632"/>
                <a:ext cx="328819" cy="16682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AEEAF424-0E8D-984A-8CA9-7F799569B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12266" y="3527142"/>
                <a:ext cx="408400" cy="17543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715C2CD6-A2AF-3949-8C96-1B6E7237F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967" y="3245615"/>
                <a:ext cx="1886304" cy="180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Gebogener Pfeil 45">
              <a:extLst>
                <a:ext uri="{FF2B5EF4-FFF2-40B4-BE49-F238E27FC236}">
                  <a16:creationId xmlns:a16="http://schemas.microsoft.com/office/drawing/2014/main" id="{A1344446-3448-CE40-B422-DA6CC14C628C}"/>
                </a:ext>
              </a:extLst>
            </p:cNvPr>
            <p:cNvSpPr/>
            <p:nvPr/>
          </p:nvSpPr>
          <p:spPr>
            <a:xfrm rot="20513297">
              <a:off x="5353960" y="2694595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1" name="Gebogener Pfeil 60">
              <a:extLst>
                <a:ext uri="{FF2B5EF4-FFF2-40B4-BE49-F238E27FC236}">
                  <a16:creationId xmlns:a16="http://schemas.microsoft.com/office/drawing/2014/main" id="{553F8DC1-4921-CA40-814B-15151B681612}"/>
                </a:ext>
              </a:extLst>
            </p:cNvPr>
            <p:cNvSpPr/>
            <p:nvPr/>
          </p:nvSpPr>
          <p:spPr>
            <a:xfrm rot="1268253">
              <a:off x="6688807" y="2057192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Gebogener Pfeil 62">
              <a:extLst>
                <a:ext uri="{FF2B5EF4-FFF2-40B4-BE49-F238E27FC236}">
                  <a16:creationId xmlns:a16="http://schemas.microsoft.com/office/drawing/2014/main" id="{EF746E4B-959F-A34F-9E3A-BF6036451BA4}"/>
                </a:ext>
              </a:extLst>
            </p:cNvPr>
            <p:cNvSpPr/>
            <p:nvPr/>
          </p:nvSpPr>
          <p:spPr>
            <a:xfrm rot="18016369">
              <a:off x="5000745" y="4034886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Gebogener Pfeil 65">
              <a:extLst>
                <a:ext uri="{FF2B5EF4-FFF2-40B4-BE49-F238E27FC236}">
                  <a16:creationId xmlns:a16="http://schemas.microsoft.com/office/drawing/2014/main" id="{E523CF0B-8CBB-0B4F-8233-EFBB1159E86C}"/>
                </a:ext>
              </a:extLst>
            </p:cNvPr>
            <p:cNvSpPr/>
            <p:nvPr/>
          </p:nvSpPr>
          <p:spPr>
            <a:xfrm rot="13904206">
              <a:off x="5887512" y="5334065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7" name="Gebogener Pfeil 66">
              <a:extLst>
                <a:ext uri="{FF2B5EF4-FFF2-40B4-BE49-F238E27FC236}">
                  <a16:creationId xmlns:a16="http://schemas.microsoft.com/office/drawing/2014/main" id="{CADCBF1B-F0E7-E343-A520-682547FDF29F}"/>
                </a:ext>
              </a:extLst>
            </p:cNvPr>
            <p:cNvSpPr/>
            <p:nvPr/>
          </p:nvSpPr>
          <p:spPr>
            <a:xfrm rot="10800000">
              <a:off x="7555314" y="5343981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0" name="Gebogener Pfeil 69">
              <a:extLst>
                <a:ext uri="{FF2B5EF4-FFF2-40B4-BE49-F238E27FC236}">
                  <a16:creationId xmlns:a16="http://schemas.microsoft.com/office/drawing/2014/main" id="{218C856B-05A8-8445-A1D3-64ABAD777D5D}"/>
                </a:ext>
              </a:extLst>
            </p:cNvPr>
            <p:cNvSpPr/>
            <p:nvPr/>
          </p:nvSpPr>
          <p:spPr>
            <a:xfrm rot="6862695">
              <a:off x="8425042" y="4086216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1" name="Gebogener Pfeil 70">
              <a:extLst>
                <a:ext uri="{FF2B5EF4-FFF2-40B4-BE49-F238E27FC236}">
                  <a16:creationId xmlns:a16="http://schemas.microsoft.com/office/drawing/2014/main" id="{9CC47DCD-74A4-9640-A5DE-65B3A332334A}"/>
                </a:ext>
              </a:extLst>
            </p:cNvPr>
            <p:cNvSpPr/>
            <p:nvPr/>
          </p:nvSpPr>
          <p:spPr>
            <a:xfrm rot="3712500">
              <a:off x="8051511" y="2719446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9" name="Fußzeilenplatzhalter 48">
            <a:extLst>
              <a:ext uri="{FF2B5EF4-FFF2-40B4-BE49-F238E27FC236}">
                <a16:creationId xmlns:a16="http://schemas.microsoft.com/office/drawing/2014/main" id="{4A668254-1A15-684F-9CD4-9196D777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</p:spTree>
    <p:extLst>
      <p:ext uri="{BB962C8B-B14F-4D97-AF65-F5344CB8AC3E}">
        <p14:creationId xmlns:p14="http://schemas.microsoft.com/office/powerpoint/2010/main" val="44042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B936-E761-B94E-BA94-8E9D34AA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Model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</a:p>
        </p:txBody>
      </p:sp>
      <p:pic>
        <p:nvPicPr>
          <p:cNvPr id="4" name="Inhaltsplatzhalter 4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77ED74A-D2DC-D24C-B5D7-A1012F34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3" y="1378482"/>
            <a:ext cx="1812139" cy="4714393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8B7DA3D-5EE3-4248-82B7-4006234F35A1}"/>
              </a:ext>
            </a:extLst>
          </p:cNvPr>
          <p:cNvGrpSpPr/>
          <p:nvPr/>
        </p:nvGrpSpPr>
        <p:grpSpPr>
          <a:xfrm>
            <a:off x="3177769" y="1376746"/>
            <a:ext cx="7587509" cy="4556095"/>
            <a:chOff x="3177769" y="1376746"/>
            <a:chExt cx="7587509" cy="4556095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A26D3B9-B15B-184A-A13A-6A2B9D7359C3}"/>
                </a:ext>
              </a:extLst>
            </p:cNvPr>
            <p:cNvGrpSpPr/>
            <p:nvPr/>
          </p:nvGrpSpPr>
          <p:grpSpPr>
            <a:xfrm>
              <a:off x="3177769" y="1376746"/>
              <a:ext cx="7587509" cy="4380972"/>
              <a:chOff x="2685399" y="1472844"/>
              <a:chExt cx="7587509" cy="43809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4288A0F-A038-1D4F-A0DE-82C911BB0B33}"/>
                  </a:ext>
                </a:extLst>
              </p:cNvPr>
              <p:cNvSpPr/>
              <p:nvPr/>
            </p:nvSpPr>
            <p:spPr>
              <a:xfrm>
                <a:off x="7789984" y="4302357"/>
                <a:ext cx="316524" cy="316523"/>
              </a:xfrm>
              <a:prstGeom prst="ellipse">
                <a:avLst/>
              </a:prstGeom>
              <a:solidFill>
                <a:srgbClr val="1A7108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326BD59-1EEA-3B4C-B030-920F382DFB61}"/>
                  </a:ext>
                </a:extLst>
              </p:cNvPr>
              <p:cNvSpPr/>
              <p:nvPr/>
            </p:nvSpPr>
            <p:spPr>
              <a:xfrm>
                <a:off x="5098685" y="3118339"/>
                <a:ext cx="316524" cy="316523"/>
              </a:xfrm>
              <a:prstGeom prst="ellipse">
                <a:avLst/>
              </a:prstGeom>
              <a:solidFill>
                <a:srgbClr val="1D73D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39B5B97-D2BA-FC47-ADAC-CA2D72DE4E95}"/>
                  </a:ext>
                </a:extLst>
              </p:cNvPr>
              <p:cNvSpPr/>
              <p:nvPr/>
            </p:nvSpPr>
            <p:spPr>
              <a:xfrm>
                <a:off x="5627077" y="5344745"/>
                <a:ext cx="316524" cy="316523"/>
              </a:xfrm>
              <a:prstGeom prst="ellipse">
                <a:avLst/>
              </a:prstGeom>
              <a:solidFill>
                <a:srgbClr val="E51E1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9934F2-93CE-624A-8BEE-578DAF0D8FFF}"/>
                  </a:ext>
                </a:extLst>
              </p:cNvPr>
              <p:cNvSpPr/>
              <p:nvPr/>
            </p:nvSpPr>
            <p:spPr>
              <a:xfrm>
                <a:off x="7473460" y="3112477"/>
                <a:ext cx="316524" cy="316523"/>
              </a:xfrm>
              <a:prstGeom prst="ellipse">
                <a:avLst/>
              </a:prstGeom>
              <a:solidFill>
                <a:srgbClr val="1B29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79EA607-680E-0E40-8E55-C85EA5F7DCC1}"/>
                  </a:ext>
                </a:extLst>
              </p:cNvPr>
              <p:cNvSpPr/>
              <p:nvPr/>
            </p:nvSpPr>
            <p:spPr>
              <a:xfrm>
                <a:off x="4782161" y="4302356"/>
                <a:ext cx="316524" cy="316523"/>
              </a:xfrm>
              <a:prstGeom prst="ellipse">
                <a:avLst/>
              </a:prstGeom>
              <a:solidFill>
                <a:srgbClr val="AD29B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25414E-5FA4-1744-AFFC-680289C770D9}"/>
                  </a:ext>
                </a:extLst>
              </p:cNvPr>
              <p:cNvSpPr/>
              <p:nvPr/>
            </p:nvSpPr>
            <p:spPr>
              <a:xfrm>
                <a:off x="6275203" y="2497015"/>
                <a:ext cx="316524" cy="316523"/>
              </a:xfrm>
              <a:prstGeom prst="ellipse">
                <a:avLst/>
              </a:prstGeom>
              <a:solidFill>
                <a:srgbClr val="E6811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575E8EE-3539-304C-BF6B-52123A207EAA}"/>
                  </a:ext>
                </a:extLst>
              </p:cNvPr>
              <p:cNvSpPr/>
              <p:nvPr/>
            </p:nvSpPr>
            <p:spPr>
              <a:xfrm>
                <a:off x="7039706" y="5339127"/>
                <a:ext cx="316524" cy="316523"/>
              </a:xfrm>
              <a:prstGeom prst="ellipse">
                <a:avLst/>
              </a:prstGeom>
              <a:solidFill>
                <a:srgbClr val="DCBB0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8941C5A8-0EBF-2F45-BF20-EA33E743FD0A}"/>
                  </a:ext>
                </a:extLst>
              </p:cNvPr>
              <p:cNvSpPr txBox="1"/>
              <p:nvPr/>
            </p:nvSpPr>
            <p:spPr>
              <a:xfrm>
                <a:off x="2685399" y="4302356"/>
                <a:ext cx="175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Prefrontal</a:t>
                </a:r>
                <a:r>
                  <a:rPr lang="de-DE" dirty="0"/>
                  <a:t> Lobe</a:t>
                </a:r>
              </a:p>
            </p:txBody>
          </p:sp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B097C4C-C4E1-B048-B7AC-5E3BEE26AC47}"/>
                  </a:ext>
                </a:extLst>
              </p:cNvPr>
              <p:cNvSpPr txBox="1"/>
              <p:nvPr/>
            </p:nvSpPr>
            <p:spPr>
              <a:xfrm>
                <a:off x="3434006" y="3043805"/>
                <a:ext cx="150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Frontal Lobe</a:t>
                </a:r>
              </a:p>
            </p:txBody>
          </p: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3203AA42-50F6-FD4D-94FD-3384EF50917D}"/>
                  </a:ext>
                </a:extLst>
              </p:cNvPr>
              <p:cNvSpPr txBox="1"/>
              <p:nvPr/>
            </p:nvSpPr>
            <p:spPr>
              <a:xfrm>
                <a:off x="5754042" y="1472844"/>
                <a:ext cx="1348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Parietal </a:t>
                </a:r>
              </a:p>
              <a:p>
                <a:pPr algn="ctr"/>
                <a:r>
                  <a:rPr lang="de-DE" dirty="0"/>
                  <a:t>Region</a:t>
                </a: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87F5AD3-96D7-E34D-9B5E-5E0208CF7416}"/>
                  </a:ext>
                </a:extLst>
              </p:cNvPr>
              <p:cNvSpPr txBox="1"/>
              <p:nvPr/>
            </p:nvSpPr>
            <p:spPr>
              <a:xfrm>
                <a:off x="8129502" y="3047301"/>
                <a:ext cx="1664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Occipital</a:t>
                </a:r>
                <a:r>
                  <a:rPr lang="de-DE" dirty="0"/>
                  <a:t> Lobe</a:t>
                </a:r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5FFA1435-DA48-B646-B2FC-9D909AF9BAB2}"/>
                  </a:ext>
                </a:extLst>
              </p:cNvPr>
              <p:cNvSpPr txBox="1"/>
              <p:nvPr/>
            </p:nvSpPr>
            <p:spPr>
              <a:xfrm>
                <a:off x="8460769" y="4302356"/>
                <a:ext cx="1812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Temporal Lobe</a:t>
                </a: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C6583411-432A-6F4C-A51B-53C41F03E791}"/>
                  </a:ext>
                </a:extLst>
              </p:cNvPr>
              <p:cNvSpPr txBox="1"/>
              <p:nvPr/>
            </p:nvSpPr>
            <p:spPr>
              <a:xfrm>
                <a:off x="7517392" y="5207485"/>
                <a:ext cx="16646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/>
                  <a:t>Deep</a:t>
                </a:r>
                <a:r>
                  <a:rPr lang="de-DE" dirty="0"/>
                  <a:t> Grey Matter Nuclei</a:t>
                </a:r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E4D21DD4-882C-664F-B1C6-B781F478D9C3}"/>
                  </a:ext>
                </a:extLst>
              </p:cNvPr>
              <p:cNvSpPr txBox="1"/>
              <p:nvPr/>
            </p:nvSpPr>
            <p:spPr>
              <a:xfrm>
                <a:off x="4017665" y="5376241"/>
                <a:ext cx="150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Cerebellum</a:t>
                </a:r>
              </a:p>
            </p:txBody>
          </p:sp>
        </p:grpSp>
        <p:sp>
          <p:nvSpPr>
            <p:cNvPr id="52" name="Gebogener Pfeil 51">
              <a:extLst>
                <a:ext uri="{FF2B5EF4-FFF2-40B4-BE49-F238E27FC236}">
                  <a16:creationId xmlns:a16="http://schemas.microsoft.com/office/drawing/2014/main" id="{A6F2329A-7718-764F-B33A-D43EB9FE8AD6}"/>
                </a:ext>
              </a:extLst>
            </p:cNvPr>
            <p:cNvSpPr/>
            <p:nvPr/>
          </p:nvSpPr>
          <p:spPr>
            <a:xfrm rot="20513297">
              <a:off x="5353960" y="2694595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3" name="Gebogener Pfeil 52">
              <a:extLst>
                <a:ext uri="{FF2B5EF4-FFF2-40B4-BE49-F238E27FC236}">
                  <a16:creationId xmlns:a16="http://schemas.microsoft.com/office/drawing/2014/main" id="{C636EADA-03A0-6040-BC47-135F5960C6B3}"/>
                </a:ext>
              </a:extLst>
            </p:cNvPr>
            <p:cNvSpPr/>
            <p:nvPr/>
          </p:nvSpPr>
          <p:spPr>
            <a:xfrm rot="1268253">
              <a:off x="6688807" y="2057192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Gebogener Pfeil 53">
              <a:extLst>
                <a:ext uri="{FF2B5EF4-FFF2-40B4-BE49-F238E27FC236}">
                  <a16:creationId xmlns:a16="http://schemas.microsoft.com/office/drawing/2014/main" id="{AC45E322-F685-8148-80EB-0B5B114B2901}"/>
                </a:ext>
              </a:extLst>
            </p:cNvPr>
            <p:cNvSpPr/>
            <p:nvPr/>
          </p:nvSpPr>
          <p:spPr>
            <a:xfrm rot="18016369">
              <a:off x="5000745" y="4034886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5" name="Gebogener Pfeil 54">
              <a:extLst>
                <a:ext uri="{FF2B5EF4-FFF2-40B4-BE49-F238E27FC236}">
                  <a16:creationId xmlns:a16="http://schemas.microsoft.com/office/drawing/2014/main" id="{F3046413-F272-B44D-9F27-C7A1737831FA}"/>
                </a:ext>
              </a:extLst>
            </p:cNvPr>
            <p:cNvSpPr/>
            <p:nvPr/>
          </p:nvSpPr>
          <p:spPr>
            <a:xfrm rot="13904206">
              <a:off x="5887512" y="5334065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6" name="Gebogener Pfeil 55">
              <a:extLst>
                <a:ext uri="{FF2B5EF4-FFF2-40B4-BE49-F238E27FC236}">
                  <a16:creationId xmlns:a16="http://schemas.microsoft.com/office/drawing/2014/main" id="{AF534411-9AB1-D747-8425-96E8756A3747}"/>
                </a:ext>
              </a:extLst>
            </p:cNvPr>
            <p:cNvSpPr/>
            <p:nvPr/>
          </p:nvSpPr>
          <p:spPr>
            <a:xfrm rot="10800000">
              <a:off x="7555314" y="5343981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7" name="Gebogener Pfeil 56">
              <a:extLst>
                <a:ext uri="{FF2B5EF4-FFF2-40B4-BE49-F238E27FC236}">
                  <a16:creationId xmlns:a16="http://schemas.microsoft.com/office/drawing/2014/main" id="{C1FD11E3-18AB-FA40-87EA-C4AC790D6131}"/>
                </a:ext>
              </a:extLst>
            </p:cNvPr>
            <p:cNvSpPr/>
            <p:nvPr/>
          </p:nvSpPr>
          <p:spPr>
            <a:xfrm rot="6862695">
              <a:off x="8425042" y="4086216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Gebogener Pfeil 57">
              <a:extLst>
                <a:ext uri="{FF2B5EF4-FFF2-40B4-BE49-F238E27FC236}">
                  <a16:creationId xmlns:a16="http://schemas.microsoft.com/office/drawing/2014/main" id="{42525B5C-AA64-2947-91CF-BFF6A0895560}"/>
                </a:ext>
              </a:extLst>
            </p:cNvPr>
            <p:cNvSpPr/>
            <p:nvPr/>
          </p:nvSpPr>
          <p:spPr>
            <a:xfrm rot="3712500">
              <a:off x="8051511" y="2719446"/>
              <a:ext cx="488451" cy="588860"/>
            </a:xfrm>
            <a:prstGeom prst="circularArrow">
              <a:avLst>
                <a:gd name="adj1" fmla="val 4317"/>
                <a:gd name="adj2" fmla="val 1030108"/>
                <a:gd name="adj3" fmla="val 20221148"/>
                <a:gd name="adj4" fmla="val 8859763"/>
                <a:gd name="adj5" fmla="val 868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3ED07-66CF-B44F-B0B5-D0561C13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Friston, Neuroimage, 2014</a:t>
            </a:r>
          </a:p>
        </p:txBody>
      </p:sp>
    </p:spTree>
    <p:extLst>
      <p:ext uri="{BB962C8B-B14F-4D97-AF65-F5344CB8AC3E}">
        <p14:creationId xmlns:p14="http://schemas.microsoft.com/office/powerpoint/2010/main" val="3724446027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277C3170-93C4-4004-925A-762E3FF6A529}" vid="{54F253A4-C5FF-4238-8A43-148031D6EB9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Breitbild</PresentationFormat>
  <Paragraphs>57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ETH Zürich</vt:lpstr>
      <vt:lpstr>A longtime analysis of resting-state fMRI data with DCM in MS patients</vt:lpstr>
      <vt:lpstr> Overview</vt:lpstr>
      <vt:lpstr> Introduction</vt:lpstr>
      <vt:lpstr> First level DCM analysis</vt:lpstr>
      <vt:lpstr> First level DCM analysis</vt:lpstr>
      <vt:lpstr> Fully connected model</vt:lpstr>
      <vt:lpstr> Model with only self connections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longtime analysis of resting-state fMRI data with DCM in MS patients</dc:title>
  <dc:creator>WWX5QD2CHX@idethz.onmicrosoft.com</dc:creator>
  <cp:lastModifiedBy>WWX5QD2CHX@idethz.onmicrosoft.com</cp:lastModifiedBy>
  <cp:revision>5</cp:revision>
  <dcterms:created xsi:type="dcterms:W3CDTF">2020-05-26T09:14:38Z</dcterms:created>
  <dcterms:modified xsi:type="dcterms:W3CDTF">2020-05-26T10:18:19Z</dcterms:modified>
</cp:coreProperties>
</file>