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42"/>
  </p:notesMasterIdLst>
  <p:sldIdLst>
    <p:sldId id="322"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281" r:id="rId26"/>
    <p:sldId id="309" r:id="rId27"/>
    <p:sldId id="266" r:id="rId28"/>
    <p:sldId id="293" r:id="rId29"/>
    <p:sldId id="268" r:id="rId30"/>
    <p:sldId id="294" r:id="rId31"/>
    <p:sldId id="321" r:id="rId32"/>
    <p:sldId id="295" r:id="rId33"/>
    <p:sldId id="296" r:id="rId34"/>
    <p:sldId id="307" r:id="rId35"/>
    <p:sldId id="308" r:id="rId36"/>
    <p:sldId id="299" r:id="rId37"/>
    <p:sldId id="306" r:id="rId38"/>
    <p:sldId id="319" r:id="rId39"/>
    <p:sldId id="320" r:id="rId40"/>
    <p:sldId id="305" r:id="rId4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9DEE6-274D-46D4-BE2D-4547751B465F}" v="47" dt="2021-12-06T04:36:55.92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my Barreto" userId="5aaf8b9d738adcef" providerId="LiveId" clId="{00E9DEE6-274D-46D4-BE2D-4547751B465F}"/>
    <pc:docChg chg="undo custSel addSld delSld modSld sldOrd">
      <pc:chgData name="Jimmy Barreto" userId="5aaf8b9d738adcef" providerId="LiveId" clId="{00E9DEE6-274D-46D4-BE2D-4547751B465F}" dt="2021-12-06T04:36:55.920" v="857"/>
      <pc:docMkLst>
        <pc:docMk/>
      </pc:docMkLst>
      <pc:sldChg chg="addSp delSp modSp mod setBg addAnim">
        <pc:chgData name="Jimmy Barreto" userId="5aaf8b9d738adcef" providerId="LiveId" clId="{00E9DEE6-274D-46D4-BE2D-4547751B465F}" dt="2021-12-06T00:54:51.454" v="135"/>
        <pc:sldMkLst>
          <pc:docMk/>
          <pc:sldMk cId="2602076619" sldId="262"/>
        </pc:sldMkLst>
        <pc:spChg chg="mod">
          <ac:chgData name="Jimmy Barreto" userId="5aaf8b9d738adcef" providerId="LiveId" clId="{00E9DEE6-274D-46D4-BE2D-4547751B465F}" dt="2021-12-06T00:54:51.453" v="134" actId="26606"/>
          <ac:spMkLst>
            <pc:docMk/>
            <pc:sldMk cId="2602076619" sldId="262"/>
            <ac:spMk id="2" creationId="{7DEADC3C-820E-41EC-8C3E-D3B448F34E0E}"/>
          </ac:spMkLst>
        </pc:spChg>
        <pc:spChg chg="del">
          <ac:chgData name="Jimmy Barreto" userId="5aaf8b9d738adcef" providerId="LiveId" clId="{00E9DEE6-274D-46D4-BE2D-4547751B465F}" dt="2021-12-06T00:54:46.706" v="133" actId="478"/>
          <ac:spMkLst>
            <pc:docMk/>
            <pc:sldMk cId="2602076619" sldId="262"/>
            <ac:spMk id="3" creationId="{01916C53-9079-4E76-AC88-F09083C494CA}"/>
          </ac:spMkLst>
        </pc:spChg>
        <pc:spChg chg="mod">
          <ac:chgData name="Jimmy Barreto" userId="5aaf8b9d738adcef" providerId="LiveId" clId="{00E9DEE6-274D-46D4-BE2D-4547751B465F}" dt="2021-12-06T00:54:51.453" v="134" actId="26606"/>
          <ac:spMkLst>
            <pc:docMk/>
            <pc:sldMk cId="2602076619" sldId="262"/>
            <ac:spMk id="4" creationId="{BB638FFF-A9C5-4F5C-AA48-7029D361C379}"/>
          </ac:spMkLst>
        </pc:spChg>
        <pc:spChg chg="add">
          <ac:chgData name="Jimmy Barreto" userId="5aaf8b9d738adcef" providerId="LiveId" clId="{00E9DEE6-274D-46D4-BE2D-4547751B465F}" dt="2021-12-06T00:54:51.453" v="134" actId="26606"/>
          <ac:spMkLst>
            <pc:docMk/>
            <pc:sldMk cId="2602076619" sldId="262"/>
            <ac:spMk id="9" creationId="{2A8AA5BC-4F7A-4226-8F99-6D824B226A97}"/>
          </ac:spMkLst>
        </pc:spChg>
        <pc:spChg chg="add">
          <ac:chgData name="Jimmy Barreto" userId="5aaf8b9d738adcef" providerId="LiveId" clId="{00E9DEE6-274D-46D4-BE2D-4547751B465F}" dt="2021-12-06T00:54:51.453" v="134" actId="26606"/>
          <ac:spMkLst>
            <pc:docMk/>
            <pc:sldMk cId="2602076619" sldId="262"/>
            <ac:spMk id="11" creationId="{192416F2-BC84-4D7C-80C6-6296C10C3819}"/>
          </ac:spMkLst>
        </pc:spChg>
        <pc:cxnChg chg="add">
          <ac:chgData name="Jimmy Barreto" userId="5aaf8b9d738adcef" providerId="LiveId" clId="{00E9DEE6-274D-46D4-BE2D-4547751B465F}" dt="2021-12-06T00:54:51.453" v="134" actId="26606"/>
          <ac:cxnSpMkLst>
            <pc:docMk/>
            <pc:sldMk cId="2602076619" sldId="262"/>
            <ac:cxnSpMk id="13" creationId="{2330623A-AB89-4E04-AC9A-2BAFBF85AE3A}"/>
          </ac:cxnSpMkLst>
        </pc:cxnChg>
      </pc:sldChg>
      <pc:sldChg chg="del">
        <pc:chgData name="Jimmy Barreto" userId="5aaf8b9d738adcef" providerId="LiveId" clId="{00E9DEE6-274D-46D4-BE2D-4547751B465F}" dt="2021-12-06T01:49:46.779" v="620" actId="47"/>
        <pc:sldMkLst>
          <pc:docMk/>
          <pc:sldMk cId="819746098" sldId="263"/>
        </pc:sldMkLst>
      </pc:sldChg>
      <pc:sldChg chg="del">
        <pc:chgData name="Jimmy Barreto" userId="5aaf8b9d738adcef" providerId="LiveId" clId="{00E9DEE6-274D-46D4-BE2D-4547751B465F}" dt="2021-12-06T01:49:47.745" v="621" actId="47"/>
        <pc:sldMkLst>
          <pc:docMk/>
          <pc:sldMk cId="4279568327" sldId="264"/>
        </pc:sldMkLst>
      </pc:sldChg>
      <pc:sldChg chg="addSp delSp modSp del mod setBg addAnim">
        <pc:chgData name="Jimmy Barreto" userId="5aaf8b9d738adcef" providerId="LiveId" clId="{00E9DEE6-274D-46D4-BE2D-4547751B465F}" dt="2021-12-06T04:36:28.994" v="856" actId="47"/>
        <pc:sldMkLst>
          <pc:docMk/>
          <pc:sldMk cId="1856293387" sldId="265"/>
        </pc:sldMkLst>
        <pc:spChg chg="mod">
          <ac:chgData name="Jimmy Barreto" userId="5aaf8b9d738adcef" providerId="LiveId" clId="{00E9DEE6-274D-46D4-BE2D-4547751B465F}" dt="2021-12-06T00:51:50.723" v="131" actId="26606"/>
          <ac:spMkLst>
            <pc:docMk/>
            <pc:sldMk cId="1856293387" sldId="265"/>
            <ac:spMk id="2" creationId="{1B021D89-84BC-4896-B9A9-EFA04A195A7F}"/>
          </ac:spMkLst>
        </pc:spChg>
        <pc:spChg chg="del">
          <ac:chgData name="Jimmy Barreto" userId="5aaf8b9d738adcef" providerId="LiveId" clId="{00E9DEE6-274D-46D4-BE2D-4547751B465F}" dt="2021-12-06T00:51:46.499" v="130" actId="478"/>
          <ac:spMkLst>
            <pc:docMk/>
            <pc:sldMk cId="1856293387" sldId="265"/>
            <ac:spMk id="3" creationId="{DBBC3C11-7B13-4A7D-ABA5-3893944F90F3}"/>
          </ac:spMkLst>
        </pc:spChg>
        <pc:spChg chg="mod">
          <ac:chgData name="Jimmy Barreto" userId="5aaf8b9d738adcef" providerId="LiveId" clId="{00E9DEE6-274D-46D4-BE2D-4547751B465F}" dt="2021-12-06T00:51:50.723" v="131" actId="26606"/>
          <ac:spMkLst>
            <pc:docMk/>
            <pc:sldMk cId="1856293387" sldId="265"/>
            <ac:spMk id="4" creationId="{F6E94D01-1EF1-453B-A3B9-2991C0FC7DB2}"/>
          </ac:spMkLst>
        </pc:spChg>
        <pc:spChg chg="add">
          <ac:chgData name="Jimmy Barreto" userId="5aaf8b9d738adcef" providerId="LiveId" clId="{00E9DEE6-274D-46D4-BE2D-4547751B465F}" dt="2021-12-06T00:51:50.723" v="131" actId="26606"/>
          <ac:spMkLst>
            <pc:docMk/>
            <pc:sldMk cId="1856293387" sldId="265"/>
            <ac:spMk id="9" creationId="{2A8AA5BC-4F7A-4226-8F99-6D824B226A97}"/>
          </ac:spMkLst>
        </pc:spChg>
        <pc:spChg chg="add">
          <ac:chgData name="Jimmy Barreto" userId="5aaf8b9d738adcef" providerId="LiveId" clId="{00E9DEE6-274D-46D4-BE2D-4547751B465F}" dt="2021-12-06T00:51:50.723" v="131" actId="26606"/>
          <ac:spMkLst>
            <pc:docMk/>
            <pc:sldMk cId="1856293387" sldId="265"/>
            <ac:spMk id="11" creationId="{192416F2-BC84-4D7C-80C6-6296C10C3819}"/>
          </ac:spMkLst>
        </pc:spChg>
        <pc:cxnChg chg="add">
          <ac:chgData name="Jimmy Barreto" userId="5aaf8b9d738adcef" providerId="LiveId" clId="{00E9DEE6-274D-46D4-BE2D-4547751B465F}" dt="2021-12-06T00:51:50.723" v="131" actId="26606"/>
          <ac:cxnSpMkLst>
            <pc:docMk/>
            <pc:sldMk cId="1856293387" sldId="265"/>
            <ac:cxnSpMk id="13" creationId="{2330623A-AB89-4E04-AC9A-2BAFBF85AE3A}"/>
          </ac:cxnSpMkLst>
        </pc:cxnChg>
      </pc:sldChg>
      <pc:sldChg chg="addSp modSp mod setBg">
        <pc:chgData name="Jimmy Barreto" userId="5aaf8b9d738adcef" providerId="LiveId" clId="{00E9DEE6-274D-46D4-BE2D-4547751B465F}" dt="2021-12-06T00:48:08.942" v="111" actId="26606"/>
        <pc:sldMkLst>
          <pc:docMk/>
          <pc:sldMk cId="767971866" sldId="266"/>
        </pc:sldMkLst>
        <pc:spChg chg="mod">
          <ac:chgData name="Jimmy Barreto" userId="5aaf8b9d738adcef" providerId="LiveId" clId="{00E9DEE6-274D-46D4-BE2D-4547751B465F}" dt="2021-12-06T00:48:08.942" v="111" actId="26606"/>
          <ac:spMkLst>
            <pc:docMk/>
            <pc:sldMk cId="767971866" sldId="266"/>
            <ac:spMk id="2" creationId="{D7F54FF1-EA13-45AB-957D-F665E6A73A1D}"/>
          </ac:spMkLst>
        </pc:spChg>
        <pc:spChg chg="mod">
          <ac:chgData name="Jimmy Barreto" userId="5aaf8b9d738adcef" providerId="LiveId" clId="{00E9DEE6-274D-46D4-BE2D-4547751B465F}" dt="2021-12-06T00:48:08.942" v="111" actId="26606"/>
          <ac:spMkLst>
            <pc:docMk/>
            <pc:sldMk cId="767971866" sldId="266"/>
            <ac:spMk id="3" creationId="{CD239198-7110-4D08-AAA8-1A36D49F59D7}"/>
          </ac:spMkLst>
        </pc:spChg>
        <pc:spChg chg="mod">
          <ac:chgData name="Jimmy Barreto" userId="5aaf8b9d738adcef" providerId="LiveId" clId="{00E9DEE6-274D-46D4-BE2D-4547751B465F}" dt="2021-12-06T00:48:08.942" v="111" actId="26606"/>
          <ac:spMkLst>
            <pc:docMk/>
            <pc:sldMk cId="767971866" sldId="266"/>
            <ac:spMk id="4" creationId="{AAAFC35F-5A7E-4321-933B-6D555DD48A42}"/>
          </ac:spMkLst>
        </pc:spChg>
        <pc:spChg chg="add">
          <ac:chgData name="Jimmy Barreto" userId="5aaf8b9d738adcef" providerId="LiveId" clId="{00E9DEE6-274D-46D4-BE2D-4547751B465F}" dt="2021-12-06T00:48:08.942" v="111" actId="26606"/>
          <ac:spMkLst>
            <pc:docMk/>
            <pc:sldMk cId="767971866" sldId="266"/>
            <ac:spMk id="9" creationId="{F98ED85F-DCEE-4B50-802E-71A6E3E12B04}"/>
          </ac:spMkLst>
        </pc:spChg>
        <pc:cxnChg chg="add">
          <ac:chgData name="Jimmy Barreto" userId="5aaf8b9d738adcef" providerId="LiveId" clId="{00E9DEE6-274D-46D4-BE2D-4547751B465F}" dt="2021-12-06T00:48:08.942" v="111" actId="26606"/>
          <ac:cxnSpMkLst>
            <pc:docMk/>
            <pc:sldMk cId="767971866" sldId="266"/>
            <ac:cxnSpMk id="11" creationId="{E8E35B83-1EC3-4F87-9D54-D863463351B9}"/>
          </ac:cxnSpMkLst>
        </pc:cxnChg>
      </pc:sldChg>
      <pc:sldChg chg="del">
        <pc:chgData name="Jimmy Barreto" userId="5aaf8b9d738adcef" providerId="LiveId" clId="{00E9DEE6-274D-46D4-BE2D-4547751B465F}" dt="2021-12-06T00:42:53.707" v="87" actId="47"/>
        <pc:sldMkLst>
          <pc:docMk/>
          <pc:sldMk cId="2152322570" sldId="267"/>
        </pc:sldMkLst>
      </pc:sldChg>
      <pc:sldChg chg="addSp delSp modSp mod setBg addAnim delAnim setClrOvrMap">
        <pc:chgData name="Jimmy Barreto" userId="5aaf8b9d738adcef" providerId="LiveId" clId="{00E9DEE6-274D-46D4-BE2D-4547751B465F}" dt="2021-12-06T00:41:03.422" v="81" actId="26606"/>
        <pc:sldMkLst>
          <pc:docMk/>
          <pc:sldMk cId="3638441088" sldId="268"/>
        </pc:sldMkLst>
        <pc:spChg chg="mod">
          <ac:chgData name="Jimmy Barreto" userId="5aaf8b9d738adcef" providerId="LiveId" clId="{00E9DEE6-274D-46D4-BE2D-4547751B465F}" dt="2021-12-06T00:41:03.422" v="81" actId="26606"/>
          <ac:spMkLst>
            <pc:docMk/>
            <pc:sldMk cId="3638441088" sldId="268"/>
            <ac:spMk id="2" creationId="{805FB8EF-0055-494E-87A1-153E208C2967}"/>
          </ac:spMkLst>
        </pc:spChg>
        <pc:spChg chg="mod">
          <ac:chgData name="Jimmy Barreto" userId="5aaf8b9d738adcef" providerId="LiveId" clId="{00E9DEE6-274D-46D4-BE2D-4547751B465F}" dt="2021-12-06T00:41:03.422" v="81" actId="26606"/>
          <ac:spMkLst>
            <pc:docMk/>
            <pc:sldMk cId="3638441088" sldId="268"/>
            <ac:spMk id="4" creationId="{BD871B02-2674-4E55-BFB4-80F01F733462}"/>
          </ac:spMkLst>
        </pc:spChg>
        <pc:spChg chg="add del">
          <ac:chgData name="Jimmy Barreto" userId="5aaf8b9d738adcef" providerId="LiveId" clId="{00E9DEE6-274D-46D4-BE2D-4547751B465F}" dt="2021-12-06T00:41:03.414" v="80" actId="26606"/>
          <ac:spMkLst>
            <pc:docMk/>
            <pc:sldMk cId="3638441088" sldId="268"/>
            <ac:spMk id="9" creationId="{D8386171-E87D-46AB-8718-4CE2A88748BD}"/>
          </ac:spMkLst>
        </pc:spChg>
        <pc:spChg chg="add del">
          <ac:chgData name="Jimmy Barreto" userId="5aaf8b9d738adcef" providerId="LiveId" clId="{00E9DEE6-274D-46D4-BE2D-4547751B465F}" dt="2021-12-06T00:41:03.414" v="80" actId="26606"/>
          <ac:spMkLst>
            <pc:docMk/>
            <pc:sldMk cId="3638441088" sldId="268"/>
            <ac:spMk id="11" creationId="{207CB456-8849-413C-8210-B663779A32E0}"/>
          </ac:spMkLst>
        </pc:spChg>
        <pc:spChg chg="add del">
          <ac:chgData name="Jimmy Barreto" userId="5aaf8b9d738adcef" providerId="LiveId" clId="{00E9DEE6-274D-46D4-BE2D-4547751B465F}" dt="2021-12-06T00:41:03.414" v="80" actId="26606"/>
          <ac:spMkLst>
            <pc:docMk/>
            <pc:sldMk cId="3638441088" sldId="268"/>
            <ac:spMk id="13" creationId="{E513936D-D1EB-4E42-A97F-942BA1F3DFA7}"/>
          </ac:spMkLst>
        </pc:spChg>
        <pc:spChg chg="add">
          <ac:chgData name="Jimmy Barreto" userId="5aaf8b9d738adcef" providerId="LiveId" clId="{00E9DEE6-274D-46D4-BE2D-4547751B465F}" dt="2021-12-06T00:41:03.422" v="81" actId="26606"/>
          <ac:spMkLst>
            <pc:docMk/>
            <pc:sldMk cId="3638441088" sldId="268"/>
            <ac:spMk id="15" creationId="{2A8AA5BC-4F7A-4226-8F99-6D824B226A97}"/>
          </ac:spMkLst>
        </pc:spChg>
        <pc:spChg chg="add">
          <ac:chgData name="Jimmy Barreto" userId="5aaf8b9d738adcef" providerId="LiveId" clId="{00E9DEE6-274D-46D4-BE2D-4547751B465F}" dt="2021-12-06T00:41:03.422" v="81" actId="26606"/>
          <ac:spMkLst>
            <pc:docMk/>
            <pc:sldMk cId="3638441088" sldId="268"/>
            <ac:spMk id="16" creationId="{3E5445C6-DD42-4979-86FF-03730E8C6DB0}"/>
          </ac:spMkLst>
        </pc:spChg>
        <pc:cxnChg chg="add">
          <ac:chgData name="Jimmy Barreto" userId="5aaf8b9d738adcef" providerId="LiveId" clId="{00E9DEE6-274D-46D4-BE2D-4547751B465F}" dt="2021-12-06T00:41:03.422" v="81" actId="26606"/>
          <ac:cxnSpMkLst>
            <pc:docMk/>
            <pc:sldMk cId="3638441088" sldId="268"/>
            <ac:cxnSpMk id="17" creationId="{45000665-DFC7-417E-8FD7-516A0F15C975}"/>
          </ac:cxnSpMkLst>
        </pc:cxnChg>
      </pc:sldChg>
      <pc:sldChg chg="del">
        <pc:chgData name="Jimmy Barreto" userId="5aaf8b9d738adcef" providerId="LiveId" clId="{00E9DEE6-274D-46D4-BE2D-4547751B465F}" dt="2021-12-06T00:30:59.590" v="60" actId="47"/>
        <pc:sldMkLst>
          <pc:docMk/>
          <pc:sldMk cId="1598560532" sldId="269"/>
        </pc:sldMkLst>
      </pc:sldChg>
      <pc:sldChg chg="del">
        <pc:chgData name="Jimmy Barreto" userId="5aaf8b9d738adcef" providerId="LiveId" clId="{00E9DEE6-274D-46D4-BE2D-4547751B465F}" dt="2021-12-06T01:53:47.611" v="685" actId="47"/>
        <pc:sldMkLst>
          <pc:docMk/>
          <pc:sldMk cId="1548846909" sldId="270"/>
        </pc:sldMkLst>
      </pc:sldChg>
      <pc:sldChg chg="addSp modSp mod setBg">
        <pc:chgData name="Jimmy Barreto" userId="5aaf8b9d738adcef" providerId="LiveId" clId="{00E9DEE6-274D-46D4-BE2D-4547751B465F}" dt="2021-12-06T00:57:22.651" v="417" actId="26606"/>
        <pc:sldMkLst>
          <pc:docMk/>
          <pc:sldMk cId="2649495807" sldId="271"/>
        </pc:sldMkLst>
        <pc:spChg chg="mod">
          <ac:chgData name="Jimmy Barreto" userId="5aaf8b9d738adcef" providerId="LiveId" clId="{00E9DEE6-274D-46D4-BE2D-4547751B465F}" dt="2021-12-06T00:57:22.651" v="417" actId="26606"/>
          <ac:spMkLst>
            <pc:docMk/>
            <pc:sldMk cId="2649495807" sldId="271"/>
            <ac:spMk id="2" creationId="{7DEADC3C-820E-41EC-8C3E-D3B448F34E0E}"/>
          </ac:spMkLst>
        </pc:spChg>
        <pc:spChg chg="mod">
          <ac:chgData name="Jimmy Barreto" userId="5aaf8b9d738adcef" providerId="LiveId" clId="{00E9DEE6-274D-46D4-BE2D-4547751B465F}" dt="2021-12-06T00:57:22.651" v="417" actId="26606"/>
          <ac:spMkLst>
            <pc:docMk/>
            <pc:sldMk cId="2649495807" sldId="271"/>
            <ac:spMk id="3" creationId="{01916C53-9079-4E76-AC88-F09083C494CA}"/>
          </ac:spMkLst>
        </pc:spChg>
        <pc:spChg chg="mod">
          <ac:chgData name="Jimmy Barreto" userId="5aaf8b9d738adcef" providerId="LiveId" clId="{00E9DEE6-274D-46D4-BE2D-4547751B465F}" dt="2021-12-06T00:57:22.651" v="417" actId="26606"/>
          <ac:spMkLst>
            <pc:docMk/>
            <pc:sldMk cId="2649495807" sldId="271"/>
            <ac:spMk id="4" creationId="{BB638FFF-A9C5-4F5C-AA48-7029D361C379}"/>
          </ac:spMkLst>
        </pc:spChg>
        <pc:spChg chg="add">
          <ac:chgData name="Jimmy Barreto" userId="5aaf8b9d738adcef" providerId="LiveId" clId="{00E9DEE6-274D-46D4-BE2D-4547751B465F}" dt="2021-12-06T00:57:22.651" v="417" actId="26606"/>
          <ac:spMkLst>
            <pc:docMk/>
            <pc:sldMk cId="2649495807" sldId="271"/>
            <ac:spMk id="9" creationId="{F98ED85F-DCEE-4B50-802E-71A6E3E12B04}"/>
          </ac:spMkLst>
        </pc:spChg>
        <pc:cxnChg chg="add">
          <ac:chgData name="Jimmy Barreto" userId="5aaf8b9d738adcef" providerId="LiveId" clId="{00E9DEE6-274D-46D4-BE2D-4547751B465F}" dt="2021-12-06T00:57:22.651" v="417" actId="26606"/>
          <ac:cxnSpMkLst>
            <pc:docMk/>
            <pc:sldMk cId="2649495807" sldId="271"/>
            <ac:cxnSpMk id="11" creationId="{E8E35B83-1EC3-4F87-9D54-D863463351B9}"/>
          </ac:cxnSpMkLst>
        </pc:cxnChg>
      </pc:sldChg>
      <pc:sldChg chg="addSp delSp modSp mod setBg">
        <pc:chgData name="Jimmy Barreto" userId="5aaf8b9d738adcef" providerId="LiveId" clId="{00E9DEE6-274D-46D4-BE2D-4547751B465F}" dt="2021-12-06T02:13:45.006" v="693" actId="20577"/>
        <pc:sldMkLst>
          <pc:docMk/>
          <pc:sldMk cId="4194843656" sldId="272"/>
        </pc:sldMkLst>
        <pc:spChg chg="mod">
          <ac:chgData name="Jimmy Barreto" userId="5aaf8b9d738adcef" providerId="LiveId" clId="{00E9DEE6-274D-46D4-BE2D-4547751B465F}" dt="2021-12-06T01:10:09.803" v="553" actId="26606"/>
          <ac:spMkLst>
            <pc:docMk/>
            <pc:sldMk cId="4194843656" sldId="272"/>
            <ac:spMk id="2" creationId="{7DEADC3C-820E-41EC-8C3E-D3B448F34E0E}"/>
          </ac:spMkLst>
        </pc:spChg>
        <pc:spChg chg="del">
          <ac:chgData name="Jimmy Barreto" userId="5aaf8b9d738adcef" providerId="LiveId" clId="{00E9DEE6-274D-46D4-BE2D-4547751B465F}" dt="2021-12-06T00:58:07.804" v="418" actId="3680"/>
          <ac:spMkLst>
            <pc:docMk/>
            <pc:sldMk cId="4194843656" sldId="272"/>
            <ac:spMk id="3" creationId="{01916C53-9079-4E76-AC88-F09083C494CA}"/>
          </ac:spMkLst>
        </pc:spChg>
        <pc:spChg chg="mod">
          <ac:chgData name="Jimmy Barreto" userId="5aaf8b9d738adcef" providerId="LiveId" clId="{00E9DEE6-274D-46D4-BE2D-4547751B465F}" dt="2021-12-06T01:10:09.803" v="553" actId="26606"/>
          <ac:spMkLst>
            <pc:docMk/>
            <pc:sldMk cId="4194843656" sldId="272"/>
            <ac:spMk id="4" creationId="{BB638FFF-A9C5-4F5C-AA48-7029D361C379}"/>
          </ac:spMkLst>
        </pc:spChg>
        <pc:spChg chg="add del mod">
          <ac:chgData name="Jimmy Barreto" userId="5aaf8b9d738adcef" providerId="LiveId" clId="{00E9DEE6-274D-46D4-BE2D-4547751B465F}" dt="2021-12-06T01:10:07.154" v="552"/>
          <ac:spMkLst>
            <pc:docMk/>
            <pc:sldMk cId="4194843656" sldId="272"/>
            <ac:spMk id="7" creationId="{1DB64CCE-ABD3-462E-B0F0-D5A897CD9922}"/>
          </ac:spMkLst>
        </pc:spChg>
        <pc:spChg chg="add">
          <ac:chgData name="Jimmy Barreto" userId="5aaf8b9d738adcef" providerId="LiveId" clId="{00E9DEE6-274D-46D4-BE2D-4547751B465F}" dt="2021-12-06T01:10:09.803" v="553" actId="26606"/>
          <ac:spMkLst>
            <pc:docMk/>
            <pc:sldMk cId="4194843656" sldId="272"/>
            <ac:spMk id="13" creationId="{A4AC5506-6312-4701-8D3C-40187889A947}"/>
          </ac:spMkLst>
        </pc:spChg>
        <pc:graphicFrameChg chg="add del mod ord modGraphic">
          <ac:chgData name="Jimmy Barreto" userId="5aaf8b9d738adcef" providerId="LiveId" clId="{00E9DEE6-274D-46D4-BE2D-4547751B465F}" dt="2021-12-06T01:10:03.489" v="551" actId="478"/>
          <ac:graphicFrameMkLst>
            <pc:docMk/>
            <pc:sldMk cId="4194843656" sldId="272"/>
            <ac:graphicFrameMk id="5" creationId="{8E71CEC3-A4BA-4703-8999-B470340BC1ED}"/>
          </ac:graphicFrameMkLst>
        </pc:graphicFrameChg>
        <pc:graphicFrameChg chg="add mod modGraphic">
          <ac:chgData name="Jimmy Barreto" userId="5aaf8b9d738adcef" providerId="LiveId" clId="{00E9DEE6-274D-46D4-BE2D-4547751B465F}" dt="2021-12-06T02:13:45.006" v="693" actId="20577"/>
          <ac:graphicFrameMkLst>
            <pc:docMk/>
            <pc:sldMk cId="4194843656" sldId="272"/>
            <ac:graphicFrameMk id="8" creationId="{AF16A430-24E8-4036-93EB-820904E72EFB}"/>
          </ac:graphicFrameMkLst>
        </pc:graphicFrameChg>
      </pc:sldChg>
      <pc:sldChg chg="addSp delSp modSp mod setBg">
        <pc:chgData name="Jimmy Barreto" userId="5aaf8b9d738adcef" providerId="LiveId" clId="{00E9DEE6-274D-46D4-BE2D-4547751B465F}" dt="2021-12-06T01:37:59.952" v="607" actId="26606"/>
        <pc:sldMkLst>
          <pc:docMk/>
          <pc:sldMk cId="2292365999" sldId="273"/>
        </pc:sldMkLst>
        <pc:spChg chg="mod">
          <ac:chgData name="Jimmy Barreto" userId="5aaf8b9d738adcef" providerId="LiveId" clId="{00E9DEE6-274D-46D4-BE2D-4547751B465F}" dt="2021-12-06T01:37:59.952" v="607" actId="26606"/>
          <ac:spMkLst>
            <pc:docMk/>
            <pc:sldMk cId="2292365999" sldId="273"/>
            <ac:spMk id="2" creationId="{7DEADC3C-820E-41EC-8C3E-D3B448F34E0E}"/>
          </ac:spMkLst>
        </pc:spChg>
        <pc:spChg chg="del">
          <ac:chgData name="Jimmy Barreto" userId="5aaf8b9d738adcef" providerId="LiveId" clId="{00E9DEE6-274D-46D4-BE2D-4547751B465F}" dt="2021-12-06T01:13:53.530" v="555" actId="478"/>
          <ac:spMkLst>
            <pc:docMk/>
            <pc:sldMk cId="2292365999" sldId="273"/>
            <ac:spMk id="3" creationId="{01916C53-9079-4E76-AC88-F09083C494CA}"/>
          </ac:spMkLst>
        </pc:spChg>
        <pc:spChg chg="mod ord">
          <ac:chgData name="Jimmy Barreto" userId="5aaf8b9d738adcef" providerId="LiveId" clId="{00E9DEE6-274D-46D4-BE2D-4547751B465F}" dt="2021-12-06T01:37:59.952" v="607" actId="26606"/>
          <ac:spMkLst>
            <pc:docMk/>
            <pc:sldMk cId="2292365999" sldId="273"/>
            <ac:spMk id="4" creationId="{BB638FFF-A9C5-4F5C-AA48-7029D361C379}"/>
          </ac:spMkLst>
        </pc:spChg>
        <pc:spChg chg="add del">
          <ac:chgData name="Jimmy Barreto" userId="5aaf8b9d738adcef" providerId="LiveId" clId="{00E9DEE6-274D-46D4-BE2D-4547751B465F}" dt="2021-12-06T01:31:29.329" v="564" actId="26606"/>
          <ac:spMkLst>
            <pc:docMk/>
            <pc:sldMk cId="2292365999" sldId="273"/>
            <ac:spMk id="11" creationId="{A4AC5506-6312-4701-8D3C-40187889A947}"/>
          </ac:spMkLst>
        </pc:spChg>
        <pc:spChg chg="add del">
          <ac:chgData name="Jimmy Barreto" userId="5aaf8b9d738adcef" providerId="LiveId" clId="{00E9DEE6-274D-46D4-BE2D-4547751B465F}" dt="2021-12-06T01:33:21.349" v="569" actId="26606"/>
          <ac:spMkLst>
            <pc:docMk/>
            <pc:sldMk cId="2292365999" sldId="273"/>
            <ac:spMk id="16" creationId="{A4AC5506-6312-4701-8D3C-40187889A947}"/>
          </ac:spMkLst>
        </pc:spChg>
        <pc:spChg chg="add del">
          <ac:chgData name="Jimmy Barreto" userId="5aaf8b9d738adcef" providerId="LiveId" clId="{00E9DEE6-274D-46D4-BE2D-4547751B465F}" dt="2021-12-06T01:37:59.952" v="607" actId="26606"/>
          <ac:spMkLst>
            <pc:docMk/>
            <pc:sldMk cId="2292365999" sldId="273"/>
            <ac:spMk id="21" creationId="{A4AC5506-6312-4701-8D3C-40187889A947}"/>
          </ac:spMkLst>
        </pc:spChg>
        <pc:spChg chg="add">
          <ac:chgData name="Jimmy Barreto" userId="5aaf8b9d738adcef" providerId="LiveId" clId="{00E9DEE6-274D-46D4-BE2D-4547751B465F}" dt="2021-12-06T01:37:59.952" v="607" actId="26606"/>
          <ac:spMkLst>
            <pc:docMk/>
            <pc:sldMk cId="2292365999" sldId="273"/>
            <ac:spMk id="26" creationId="{A4AC5506-6312-4701-8D3C-40187889A947}"/>
          </ac:spMkLst>
        </pc:spChg>
        <pc:picChg chg="add del mod">
          <ac:chgData name="Jimmy Barreto" userId="5aaf8b9d738adcef" providerId="LiveId" clId="{00E9DEE6-274D-46D4-BE2D-4547751B465F}" dt="2021-12-06T01:31:10.515" v="560" actId="478"/>
          <ac:picMkLst>
            <pc:docMk/>
            <pc:sldMk cId="2292365999" sldId="273"/>
            <ac:picMk id="6" creationId="{3669BDD5-AEB9-4E48-8A83-D925743D6A31}"/>
          </ac:picMkLst>
        </pc:picChg>
        <pc:picChg chg="add del mod">
          <ac:chgData name="Jimmy Barreto" userId="5aaf8b9d738adcef" providerId="LiveId" clId="{00E9DEE6-274D-46D4-BE2D-4547751B465F}" dt="2021-12-06T01:33:11.515" v="565" actId="478"/>
          <ac:picMkLst>
            <pc:docMk/>
            <pc:sldMk cId="2292365999" sldId="273"/>
            <ac:picMk id="8" creationId="{32B153FB-A965-4EE8-8532-4EC627690F54}"/>
          </ac:picMkLst>
        </pc:picChg>
        <pc:picChg chg="add del mod">
          <ac:chgData name="Jimmy Barreto" userId="5aaf8b9d738adcef" providerId="LiveId" clId="{00E9DEE6-274D-46D4-BE2D-4547751B465F}" dt="2021-12-06T01:37:51.462" v="603" actId="478"/>
          <ac:picMkLst>
            <pc:docMk/>
            <pc:sldMk cId="2292365999" sldId="273"/>
            <ac:picMk id="10" creationId="{EB9CAFE0-4BCA-4D2E-A24C-463604E5AF11}"/>
          </ac:picMkLst>
        </pc:picChg>
        <pc:picChg chg="add mod">
          <ac:chgData name="Jimmy Barreto" userId="5aaf8b9d738adcef" providerId="LiveId" clId="{00E9DEE6-274D-46D4-BE2D-4547751B465F}" dt="2021-12-06T01:37:59.952" v="607" actId="26606"/>
          <ac:picMkLst>
            <pc:docMk/>
            <pc:sldMk cId="2292365999" sldId="273"/>
            <ac:picMk id="13" creationId="{E8AB8129-9C18-465C-AE38-1B727FF8F970}"/>
          </ac:picMkLst>
        </pc:picChg>
      </pc:sldChg>
      <pc:sldChg chg="addSp delSp modSp mod setBg">
        <pc:chgData name="Jimmy Barreto" userId="5aaf8b9d738adcef" providerId="LiveId" clId="{00E9DEE6-274D-46D4-BE2D-4547751B465F}" dt="2021-12-06T01:49:14.232" v="618" actId="26606"/>
        <pc:sldMkLst>
          <pc:docMk/>
          <pc:sldMk cId="892717531" sldId="274"/>
        </pc:sldMkLst>
        <pc:spChg chg="mod">
          <ac:chgData name="Jimmy Barreto" userId="5aaf8b9d738adcef" providerId="LiveId" clId="{00E9DEE6-274D-46D4-BE2D-4547751B465F}" dt="2021-12-06T01:49:14.232" v="618" actId="26606"/>
          <ac:spMkLst>
            <pc:docMk/>
            <pc:sldMk cId="892717531" sldId="274"/>
            <ac:spMk id="2" creationId="{7DEADC3C-820E-41EC-8C3E-D3B448F34E0E}"/>
          </ac:spMkLst>
        </pc:spChg>
        <pc:spChg chg="del">
          <ac:chgData name="Jimmy Barreto" userId="5aaf8b9d738adcef" providerId="LiveId" clId="{00E9DEE6-274D-46D4-BE2D-4547751B465F}" dt="2021-12-06T01:39:44.695" v="614" actId="478"/>
          <ac:spMkLst>
            <pc:docMk/>
            <pc:sldMk cId="892717531" sldId="274"/>
            <ac:spMk id="3" creationId="{01916C53-9079-4E76-AC88-F09083C494CA}"/>
          </ac:spMkLst>
        </pc:spChg>
        <pc:spChg chg="mod ord">
          <ac:chgData name="Jimmy Barreto" userId="5aaf8b9d738adcef" providerId="LiveId" clId="{00E9DEE6-274D-46D4-BE2D-4547751B465F}" dt="2021-12-06T01:49:14.232" v="618" actId="26606"/>
          <ac:spMkLst>
            <pc:docMk/>
            <pc:sldMk cId="892717531" sldId="274"/>
            <ac:spMk id="4" creationId="{BB638FFF-A9C5-4F5C-AA48-7029D361C379}"/>
          </ac:spMkLst>
        </pc:spChg>
        <pc:spChg chg="add">
          <ac:chgData name="Jimmy Barreto" userId="5aaf8b9d738adcef" providerId="LiveId" clId="{00E9DEE6-274D-46D4-BE2D-4547751B465F}" dt="2021-12-06T01:49:14.232" v="618" actId="26606"/>
          <ac:spMkLst>
            <pc:docMk/>
            <pc:sldMk cId="892717531" sldId="274"/>
            <ac:spMk id="11" creationId="{A4AC5506-6312-4701-8D3C-40187889A947}"/>
          </ac:spMkLst>
        </pc:spChg>
        <pc:picChg chg="add mod">
          <ac:chgData name="Jimmy Barreto" userId="5aaf8b9d738adcef" providerId="LiveId" clId="{00E9DEE6-274D-46D4-BE2D-4547751B465F}" dt="2021-12-06T01:49:14.232" v="618" actId="26606"/>
          <ac:picMkLst>
            <pc:docMk/>
            <pc:sldMk cId="892717531" sldId="274"/>
            <ac:picMk id="6" creationId="{91AAFF0E-9893-47CD-81DB-B227ED7E576A}"/>
          </ac:picMkLst>
        </pc:picChg>
      </pc:sldChg>
      <pc:sldChg chg="del">
        <pc:chgData name="Jimmy Barreto" userId="5aaf8b9d738adcef" providerId="LiveId" clId="{00E9DEE6-274D-46D4-BE2D-4547751B465F}" dt="2021-12-06T01:49:45.859" v="619" actId="47"/>
        <pc:sldMkLst>
          <pc:docMk/>
          <pc:sldMk cId="3390693500" sldId="275"/>
        </pc:sldMkLst>
      </pc:sldChg>
      <pc:sldChg chg="del">
        <pc:chgData name="Jimmy Barreto" userId="5aaf8b9d738adcef" providerId="LiveId" clId="{00E9DEE6-274D-46D4-BE2D-4547751B465F}" dt="2021-12-06T01:49:48.626" v="622" actId="47"/>
        <pc:sldMkLst>
          <pc:docMk/>
          <pc:sldMk cId="4089173631" sldId="276"/>
        </pc:sldMkLst>
      </pc:sldChg>
      <pc:sldChg chg="del">
        <pc:chgData name="Jimmy Barreto" userId="5aaf8b9d738adcef" providerId="LiveId" clId="{00E9DEE6-274D-46D4-BE2D-4547751B465F}" dt="2021-12-06T01:49:49.513" v="623" actId="47"/>
        <pc:sldMkLst>
          <pc:docMk/>
          <pc:sldMk cId="1115183847" sldId="277"/>
        </pc:sldMkLst>
      </pc:sldChg>
      <pc:sldChg chg="delSp mod">
        <pc:chgData name="Jimmy Barreto" userId="5aaf8b9d738adcef" providerId="LiveId" clId="{00E9DEE6-274D-46D4-BE2D-4547751B465F}" dt="2021-12-06T01:49:57.978" v="624" actId="478"/>
        <pc:sldMkLst>
          <pc:docMk/>
          <pc:sldMk cId="2985673755" sldId="278"/>
        </pc:sldMkLst>
        <pc:spChg chg="del">
          <ac:chgData name="Jimmy Barreto" userId="5aaf8b9d738adcef" providerId="LiveId" clId="{00E9DEE6-274D-46D4-BE2D-4547751B465F}" dt="2021-12-06T01:49:57.978" v="624" actId="478"/>
          <ac:spMkLst>
            <pc:docMk/>
            <pc:sldMk cId="2985673755" sldId="278"/>
            <ac:spMk id="3" creationId="{BEB4CE25-44C4-450C-9879-01DE1FBB3FDD}"/>
          </ac:spMkLst>
        </pc:spChg>
      </pc:sldChg>
      <pc:sldChg chg="addSp delSp modSp mod setBg">
        <pc:chgData name="Jimmy Barreto" userId="5aaf8b9d738adcef" providerId="LiveId" clId="{00E9DEE6-274D-46D4-BE2D-4547751B465F}" dt="2021-12-06T04:22:26.895" v="758" actId="26606"/>
        <pc:sldMkLst>
          <pc:docMk/>
          <pc:sldMk cId="3505771512" sldId="281"/>
        </pc:sldMkLst>
        <pc:spChg chg="mod">
          <ac:chgData name="Jimmy Barreto" userId="5aaf8b9d738adcef" providerId="LiveId" clId="{00E9DEE6-274D-46D4-BE2D-4547751B465F}" dt="2021-12-06T02:56:43.886" v="718" actId="26606"/>
          <ac:spMkLst>
            <pc:docMk/>
            <pc:sldMk cId="3505771512" sldId="281"/>
            <ac:spMk id="2" creationId="{1B021D89-84BC-4896-B9A9-EFA04A195A7F}"/>
          </ac:spMkLst>
        </pc:spChg>
        <pc:spChg chg="del">
          <ac:chgData name="Jimmy Barreto" userId="5aaf8b9d738adcef" providerId="LiveId" clId="{00E9DEE6-274D-46D4-BE2D-4547751B465F}" dt="2021-12-06T02:56:25.749" v="714" actId="478"/>
          <ac:spMkLst>
            <pc:docMk/>
            <pc:sldMk cId="3505771512" sldId="281"/>
            <ac:spMk id="3" creationId="{DBBC3C11-7B13-4A7D-ABA5-3893944F90F3}"/>
          </ac:spMkLst>
        </pc:spChg>
        <pc:spChg chg="mod ord">
          <ac:chgData name="Jimmy Barreto" userId="5aaf8b9d738adcef" providerId="LiveId" clId="{00E9DEE6-274D-46D4-BE2D-4547751B465F}" dt="2021-12-06T04:22:26.895" v="758" actId="26606"/>
          <ac:spMkLst>
            <pc:docMk/>
            <pc:sldMk cId="3505771512" sldId="281"/>
            <ac:spMk id="4" creationId="{F6E94D01-1EF1-453B-A3B9-2991C0FC7DB2}"/>
          </ac:spMkLst>
        </pc:spChg>
        <pc:spChg chg="add del">
          <ac:chgData name="Jimmy Barreto" userId="5aaf8b9d738adcef" providerId="LiveId" clId="{00E9DEE6-274D-46D4-BE2D-4547751B465F}" dt="2021-12-06T04:22:26.895" v="758" actId="26606"/>
          <ac:spMkLst>
            <pc:docMk/>
            <pc:sldMk cId="3505771512" sldId="281"/>
            <ac:spMk id="11" creationId="{A4AC5506-6312-4701-8D3C-40187889A947}"/>
          </ac:spMkLst>
        </pc:spChg>
        <pc:spChg chg="add">
          <ac:chgData name="Jimmy Barreto" userId="5aaf8b9d738adcef" providerId="LiveId" clId="{00E9DEE6-274D-46D4-BE2D-4547751B465F}" dt="2021-12-06T04:22:26.895" v="758" actId="26606"/>
          <ac:spMkLst>
            <pc:docMk/>
            <pc:sldMk cId="3505771512" sldId="281"/>
            <ac:spMk id="16" creationId="{A4AC5506-6312-4701-8D3C-40187889A947}"/>
          </ac:spMkLst>
        </pc:spChg>
        <pc:picChg chg="add del mod">
          <ac:chgData name="Jimmy Barreto" userId="5aaf8b9d738adcef" providerId="LiveId" clId="{00E9DEE6-274D-46D4-BE2D-4547751B465F}" dt="2021-12-06T04:22:11.671" v="754" actId="478"/>
          <ac:picMkLst>
            <pc:docMk/>
            <pc:sldMk cId="3505771512" sldId="281"/>
            <ac:picMk id="6" creationId="{4132517F-29D2-4744-9529-73FB3A252E74}"/>
          </ac:picMkLst>
        </pc:picChg>
        <pc:picChg chg="add mod">
          <ac:chgData name="Jimmy Barreto" userId="5aaf8b9d738adcef" providerId="LiveId" clId="{00E9DEE6-274D-46D4-BE2D-4547751B465F}" dt="2021-12-06T04:22:26.895" v="758" actId="26606"/>
          <ac:picMkLst>
            <pc:docMk/>
            <pc:sldMk cId="3505771512" sldId="281"/>
            <ac:picMk id="8" creationId="{19079F9A-56DA-4E5B-A199-C3D36A98DCD3}"/>
          </ac:picMkLst>
        </pc:picChg>
      </pc:sldChg>
      <pc:sldChg chg="del">
        <pc:chgData name="Jimmy Barreto" userId="5aaf8b9d738adcef" providerId="LiveId" clId="{00E9DEE6-274D-46D4-BE2D-4547751B465F}" dt="2021-12-06T00:48:18.716" v="112" actId="47"/>
        <pc:sldMkLst>
          <pc:docMk/>
          <pc:sldMk cId="2782732412" sldId="285"/>
        </pc:sldMkLst>
      </pc:sldChg>
      <pc:sldChg chg="del">
        <pc:chgData name="Jimmy Barreto" userId="5aaf8b9d738adcef" providerId="LiveId" clId="{00E9DEE6-274D-46D4-BE2D-4547751B465F}" dt="2021-12-06T00:48:18.716" v="112" actId="47"/>
        <pc:sldMkLst>
          <pc:docMk/>
          <pc:sldMk cId="3112475839" sldId="286"/>
        </pc:sldMkLst>
      </pc:sldChg>
      <pc:sldChg chg="del">
        <pc:chgData name="Jimmy Barreto" userId="5aaf8b9d738adcef" providerId="LiveId" clId="{00E9DEE6-274D-46D4-BE2D-4547751B465F}" dt="2021-12-06T00:48:18.716" v="112" actId="47"/>
        <pc:sldMkLst>
          <pc:docMk/>
          <pc:sldMk cId="1688288129" sldId="287"/>
        </pc:sldMkLst>
      </pc:sldChg>
      <pc:sldChg chg="del">
        <pc:chgData name="Jimmy Barreto" userId="5aaf8b9d738adcef" providerId="LiveId" clId="{00E9DEE6-274D-46D4-BE2D-4547751B465F}" dt="2021-12-06T00:48:18.716" v="112" actId="47"/>
        <pc:sldMkLst>
          <pc:docMk/>
          <pc:sldMk cId="2513544113" sldId="288"/>
        </pc:sldMkLst>
      </pc:sldChg>
      <pc:sldChg chg="del">
        <pc:chgData name="Jimmy Barreto" userId="5aaf8b9d738adcef" providerId="LiveId" clId="{00E9DEE6-274D-46D4-BE2D-4547751B465F}" dt="2021-12-06T00:48:18.716" v="112" actId="47"/>
        <pc:sldMkLst>
          <pc:docMk/>
          <pc:sldMk cId="2462052264" sldId="289"/>
        </pc:sldMkLst>
      </pc:sldChg>
      <pc:sldChg chg="del">
        <pc:chgData name="Jimmy Barreto" userId="5aaf8b9d738adcef" providerId="LiveId" clId="{00E9DEE6-274D-46D4-BE2D-4547751B465F}" dt="2021-12-06T00:42:53.707" v="87" actId="47"/>
        <pc:sldMkLst>
          <pc:docMk/>
          <pc:sldMk cId="1666250526" sldId="290"/>
        </pc:sldMkLst>
      </pc:sldChg>
      <pc:sldChg chg="del">
        <pc:chgData name="Jimmy Barreto" userId="5aaf8b9d738adcef" providerId="LiveId" clId="{00E9DEE6-274D-46D4-BE2D-4547751B465F}" dt="2021-12-06T00:42:53.707" v="87" actId="47"/>
        <pc:sldMkLst>
          <pc:docMk/>
          <pc:sldMk cId="2663010986" sldId="291"/>
        </pc:sldMkLst>
      </pc:sldChg>
      <pc:sldChg chg="del">
        <pc:chgData name="Jimmy Barreto" userId="5aaf8b9d738adcef" providerId="LiveId" clId="{00E9DEE6-274D-46D4-BE2D-4547751B465F}" dt="2021-12-06T00:42:53.707" v="87" actId="47"/>
        <pc:sldMkLst>
          <pc:docMk/>
          <pc:sldMk cId="3622194712" sldId="292"/>
        </pc:sldMkLst>
      </pc:sldChg>
      <pc:sldChg chg="addSp delSp modSp mod setBg addAnim setClrOvrMap">
        <pc:chgData name="Jimmy Barreto" userId="5aaf8b9d738adcef" providerId="LiveId" clId="{00E9DEE6-274D-46D4-BE2D-4547751B465F}" dt="2021-12-06T00:42:41.925" v="86"/>
        <pc:sldMkLst>
          <pc:docMk/>
          <pc:sldMk cId="3742332443" sldId="293"/>
        </pc:sldMkLst>
        <pc:spChg chg="mod">
          <ac:chgData name="Jimmy Barreto" userId="5aaf8b9d738adcef" providerId="LiveId" clId="{00E9DEE6-274D-46D4-BE2D-4547751B465F}" dt="2021-12-06T00:42:41.924" v="85" actId="26606"/>
          <ac:spMkLst>
            <pc:docMk/>
            <pc:sldMk cId="3742332443" sldId="293"/>
            <ac:spMk id="2" creationId="{29D38852-6AA9-49D9-8ECF-4306E0B259CC}"/>
          </ac:spMkLst>
        </pc:spChg>
        <pc:spChg chg="del">
          <ac:chgData name="Jimmy Barreto" userId="5aaf8b9d738adcef" providerId="LiveId" clId="{00E9DEE6-274D-46D4-BE2D-4547751B465F}" dt="2021-12-06T00:42:38.137" v="84" actId="478"/>
          <ac:spMkLst>
            <pc:docMk/>
            <pc:sldMk cId="3742332443" sldId="293"/>
            <ac:spMk id="3" creationId="{7E38D439-A626-4199-B2B8-E64B1B88BB36}"/>
          </ac:spMkLst>
        </pc:spChg>
        <pc:spChg chg="mod">
          <ac:chgData name="Jimmy Barreto" userId="5aaf8b9d738adcef" providerId="LiveId" clId="{00E9DEE6-274D-46D4-BE2D-4547751B465F}" dt="2021-12-06T00:42:41.924" v="85" actId="26606"/>
          <ac:spMkLst>
            <pc:docMk/>
            <pc:sldMk cId="3742332443" sldId="293"/>
            <ac:spMk id="4" creationId="{62C967C3-5D25-4D24-A8A3-CAB0AD482E7C}"/>
          </ac:spMkLst>
        </pc:spChg>
        <pc:spChg chg="add">
          <ac:chgData name="Jimmy Barreto" userId="5aaf8b9d738adcef" providerId="LiveId" clId="{00E9DEE6-274D-46D4-BE2D-4547751B465F}" dt="2021-12-06T00:42:41.924" v="85" actId="26606"/>
          <ac:spMkLst>
            <pc:docMk/>
            <pc:sldMk cId="3742332443" sldId="293"/>
            <ac:spMk id="9" creationId="{2A8AA5BC-4F7A-4226-8F99-6D824B226A97}"/>
          </ac:spMkLst>
        </pc:spChg>
        <pc:spChg chg="add">
          <ac:chgData name="Jimmy Barreto" userId="5aaf8b9d738adcef" providerId="LiveId" clId="{00E9DEE6-274D-46D4-BE2D-4547751B465F}" dt="2021-12-06T00:42:41.924" v="85" actId="26606"/>
          <ac:spMkLst>
            <pc:docMk/>
            <pc:sldMk cId="3742332443" sldId="293"/>
            <ac:spMk id="11" creationId="{3E5445C6-DD42-4979-86FF-03730E8C6DB0}"/>
          </ac:spMkLst>
        </pc:spChg>
        <pc:cxnChg chg="add">
          <ac:chgData name="Jimmy Barreto" userId="5aaf8b9d738adcef" providerId="LiveId" clId="{00E9DEE6-274D-46D4-BE2D-4547751B465F}" dt="2021-12-06T00:42:41.924" v="85" actId="26606"/>
          <ac:cxnSpMkLst>
            <pc:docMk/>
            <pc:sldMk cId="3742332443" sldId="293"/>
            <ac:cxnSpMk id="13" creationId="{45000665-DFC7-417E-8FD7-516A0F15C975}"/>
          </ac:cxnSpMkLst>
        </pc:cxnChg>
      </pc:sldChg>
      <pc:sldChg chg="addSp delSp modSp mod addAnim delAnim">
        <pc:chgData name="Jimmy Barreto" userId="5aaf8b9d738adcef" providerId="LiveId" clId="{00E9DEE6-274D-46D4-BE2D-4547751B465F}" dt="2021-12-06T03:49:42.731" v="737"/>
        <pc:sldMkLst>
          <pc:docMk/>
          <pc:sldMk cId="3575161886" sldId="294"/>
        </pc:sldMkLst>
        <pc:spChg chg="mod ord">
          <ac:chgData name="Jimmy Barreto" userId="5aaf8b9d738adcef" providerId="LiveId" clId="{00E9DEE6-274D-46D4-BE2D-4547751B465F}" dt="2021-12-06T03:49:40.531" v="736" actId="26606"/>
          <ac:spMkLst>
            <pc:docMk/>
            <pc:sldMk cId="3575161886" sldId="294"/>
            <ac:spMk id="2" creationId="{805FB8EF-0055-494E-87A1-153E208C2967}"/>
          </ac:spMkLst>
        </pc:spChg>
        <pc:spChg chg="mod ord">
          <ac:chgData name="Jimmy Barreto" userId="5aaf8b9d738adcef" providerId="LiveId" clId="{00E9DEE6-274D-46D4-BE2D-4547751B465F}" dt="2021-12-06T03:49:40.531" v="736" actId="26606"/>
          <ac:spMkLst>
            <pc:docMk/>
            <pc:sldMk cId="3575161886" sldId="294"/>
            <ac:spMk id="4" creationId="{BD871B02-2674-4E55-BFB4-80F01F733462}"/>
          </ac:spMkLst>
        </pc:spChg>
        <pc:spChg chg="add del">
          <ac:chgData name="Jimmy Barreto" userId="5aaf8b9d738adcef" providerId="LiveId" clId="{00E9DEE6-274D-46D4-BE2D-4547751B465F}" dt="2021-12-06T03:49:40.531" v="736" actId="26606"/>
          <ac:spMkLst>
            <pc:docMk/>
            <pc:sldMk cId="3575161886" sldId="294"/>
            <ac:spMk id="12" creationId="{A4AC5506-6312-4701-8D3C-40187889A947}"/>
          </ac:spMkLst>
        </pc:spChg>
        <pc:spChg chg="add del">
          <ac:chgData name="Jimmy Barreto" userId="5aaf8b9d738adcef" providerId="LiveId" clId="{00E9DEE6-274D-46D4-BE2D-4547751B465F}" dt="2021-12-06T03:48:51.914" v="727" actId="26606"/>
          <ac:spMkLst>
            <pc:docMk/>
            <pc:sldMk cId="3575161886" sldId="294"/>
            <ac:spMk id="17" creationId="{70BDD0CE-06A4-404B-8A13-580229C1C923}"/>
          </ac:spMkLst>
        </pc:spChg>
        <pc:spChg chg="add del">
          <ac:chgData name="Jimmy Barreto" userId="5aaf8b9d738adcef" providerId="LiveId" clId="{00E9DEE6-274D-46D4-BE2D-4547751B465F}" dt="2021-12-06T03:48:51.914" v="727" actId="26606"/>
          <ac:spMkLst>
            <pc:docMk/>
            <pc:sldMk cId="3575161886" sldId="294"/>
            <ac:spMk id="19" creationId="{EE9899FA-8881-472C-AA59-D08A89CA8AEF}"/>
          </ac:spMkLst>
        </pc:spChg>
        <pc:spChg chg="add del">
          <ac:chgData name="Jimmy Barreto" userId="5aaf8b9d738adcef" providerId="LiveId" clId="{00E9DEE6-274D-46D4-BE2D-4547751B465F}" dt="2021-12-06T03:48:51.914" v="727" actId="26606"/>
          <ac:spMkLst>
            <pc:docMk/>
            <pc:sldMk cId="3575161886" sldId="294"/>
            <ac:spMk id="21" creationId="{080B7D90-3DF1-4514-B26D-616BE35553C9}"/>
          </ac:spMkLst>
        </pc:spChg>
        <pc:spChg chg="add del">
          <ac:chgData name="Jimmy Barreto" userId="5aaf8b9d738adcef" providerId="LiveId" clId="{00E9DEE6-274D-46D4-BE2D-4547751B465F}" dt="2021-12-06T03:48:53.888" v="729" actId="26606"/>
          <ac:spMkLst>
            <pc:docMk/>
            <pc:sldMk cId="3575161886" sldId="294"/>
            <ac:spMk id="23" creationId="{823AC064-BC96-4F32-8AE1-B2FD38754823}"/>
          </ac:spMkLst>
        </pc:spChg>
        <pc:spChg chg="add del">
          <ac:chgData name="Jimmy Barreto" userId="5aaf8b9d738adcef" providerId="LiveId" clId="{00E9DEE6-274D-46D4-BE2D-4547751B465F}" dt="2021-12-06T03:48:59.509" v="731" actId="26606"/>
          <ac:spMkLst>
            <pc:docMk/>
            <pc:sldMk cId="3575161886" sldId="294"/>
            <ac:spMk id="27" creationId="{6753252F-4873-4F63-801D-CC719279A7D5}"/>
          </ac:spMkLst>
        </pc:spChg>
        <pc:spChg chg="add del">
          <ac:chgData name="Jimmy Barreto" userId="5aaf8b9d738adcef" providerId="LiveId" clId="{00E9DEE6-274D-46D4-BE2D-4547751B465F}" dt="2021-12-06T03:48:59.509" v="731" actId="26606"/>
          <ac:spMkLst>
            <pc:docMk/>
            <pc:sldMk cId="3575161886" sldId="294"/>
            <ac:spMk id="28" creationId="{047C8CCB-F95D-4249-92DD-651249D3535A}"/>
          </ac:spMkLst>
        </pc:spChg>
        <pc:spChg chg="add del">
          <ac:chgData name="Jimmy Barreto" userId="5aaf8b9d738adcef" providerId="LiveId" clId="{00E9DEE6-274D-46D4-BE2D-4547751B465F}" dt="2021-12-06T03:49:03.968" v="734" actId="26606"/>
          <ac:spMkLst>
            <pc:docMk/>
            <pc:sldMk cId="3575161886" sldId="294"/>
            <ac:spMk id="30" creationId="{022BDE4A-8A20-4A69-9C5A-581C82036A4D}"/>
          </ac:spMkLst>
        </pc:spChg>
        <pc:spChg chg="add del">
          <ac:chgData name="Jimmy Barreto" userId="5aaf8b9d738adcef" providerId="LiveId" clId="{00E9DEE6-274D-46D4-BE2D-4547751B465F}" dt="2021-12-06T03:49:40.531" v="736" actId="26606"/>
          <ac:spMkLst>
            <pc:docMk/>
            <pc:sldMk cId="3575161886" sldId="294"/>
            <ac:spMk id="32" creationId="{823AC064-BC96-4F32-8AE1-B2FD38754823}"/>
          </ac:spMkLst>
        </pc:spChg>
        <pc:picChg chg="add del mod ord">
          <ac:chgData name="Jimmy Barreto" userId="5aaf8b9d738adcef" providerId="LiveId" clId="{00E9DEE6-274D-46D4-BE2D-4547751B465F}" dt="2021-12-06T03:49:42.731" v="737"/>
          <ac:picMkLst>
            <pc:docMk/>
            <pc:sldMk cId="3575161886" sldId="294"/>
            <ac:picMk id="6" creationId="{65ADCC5C-D4F2-42C6-886E-06441525461B}"/>
          </ac:picMkLst>
        </pc:picChg>
        <pc:picChg chg="mod">
          <ac:chgData name="Jimmy Barreto" userId="5aaf8b9d738adcef" providerId="LiveId" clId="{00E9DEE6-274D-46D4-BE2D-4547751B465F}" dt="2021-12-06T03:49:40.531" v="736" actId="26606"/>
          <ac:picMkLst>
            <pc:docMk/>
            <pc:sldMk cId="3575161886" sldId="294"/>
            <ac:picMk id="7" creationId="{C684A21F-DD47-488B-8223-4E1D3D23C987}"/>
          </ac:picMkLst>
        </pc:picChg>
        <pc:cxnChg chg="add del">
          <ac:chgData name="Jimmy Barreto" userId="5aaf8b9d738adcef" providerId="LiveId" clId="{00E9DEE6-274D-46D4-BE2D-4547751B465F}" dt="2021-12-06T03:48:53.888" v="729" actId="26606"/>
          <ac:cxnSpMkLst>
            <pc:docMk/>
            <pc:sldMk cId="3575161886" sldId="294"/>
            <ac:cxnSpMk id="24" creationId="{7E7C77BC-7138-40B1-A15B-20F57A494629}"/>
          </ac:cxnSpMkLst>
        </pc:cxnChg>
        <pc:cxnChg chg="add del">
          <ac:chgData name="Jimmy Barreto" userId="5aaf8b9d738adcef" providerId="LiveId" clId="{00E9DEE6-274D-46D4-BE2D-4547751B465F}" dt="2021-12-06T03:48:53.888" v="729" actId="26606"/>
          <ac:cxnSpMkLst>
            <pc:docMk/>
            <pc:sldMk cId="3575161886" sldId="294"/>
            <ac:cxnSpMk id="25" creationId="{DB146403-F3D6-484B-B2ED-97F9565D0370}"/>
          </ac:cxnSpMkLst>
        </pc:cxnChg>
        <pc:cxnChg chg="add del">
          <ac:chgData name="Jimmy Barreto" userId="5aaf8b9d738adcef" providerId="LiveId" clId="{00E9DEE6-274D-46D4-BE2D-4547751B465F}" dt="2021-12-06T03:49:40.531" v="736" actId="26606"/>
          <ac:cxnSpMkLst>
            <pc:docMk/>
            <pc:sldMk cId="3575161886" sldId="294"/>
            <ac:cxnSpMk id="33" creationId="{7E7C77BC-7138-40B1-A15B-20F57A494629}"/>
          </ac:cxnSpMkLst>
        </pc:cxnChg>
        <pc:cxnChg chg="add del">
          <ac:chgData name="Jimmy Barreto" userId="5aaf8b9d738adcef" providerId="LiveId" clId="{00E9DEE6-274D-46D4-BE2D-4547751B465F}" dt="2021-12-06T03:49:40.531" v="736" actId="26606"/>
          <ac:cxnSpMkLst>
            <pc:docMk/>
            <pc:sldMk cId="3575161886" sldId="294"/>
            <ac:cxnSpMk id="34" creationId="{DB146403-F3D6-484B-B2ED-97F9565D0370}"/>
          </ac:cxnSpMkLst>
        </pc:cxnChg>
      </pc:sldChg>
      <pc:sldChg chg="addSp delSp modSp mod setBg">
        <pc:chgData name="Jimmy Barreto" userId="5aaf8b9d738adcef" providerId="LiveId" clId="{00E9DEE6-274D-46D4-BE2D-4547751B465F}" dt="2021-12-06T00:33:02.177" v="65" actId="26606"/>
        <pc:sldMkLst>
          <pc:docMk/>
          <pc:sldMk cId="2554997506" sldId="296"/>
        </pc:sldMkLst>
        <pc:spChg chg="mod">
          <ac:chgData name="Jimmy Barreto" userId="5aaf8b9d738adcef" providerId="LiveId" clId="{00E9DEE6-274D-46D4-BE2D-4547751B465F}" dt="2021-12-06T00:33:02.177" v="65" actId="26606"/>
          <ac:spMkLst>
            <pc:docMk/>
            <pc:sldMk cId="2554997506" sldId="296"/>
            <ac:spMk id="2" creationId="{805FB8EF-0055-494E-87A1-153E208C2967}"/>
          </ac:spMkLst>
        </pc:spChg>
        <pc:spChg chg="del">
          <ac:chgData name="Jimmy Barreto" userId="5aaf8b9d738adcef" providerId="LiveId" clId="{00E9DEE6-274D-46D4-BE2D-4547751B465F}" dt="2021-12-06T00:30:14.916" v="17" actId="478"/>
          <ac:spMkLst>
            <pc:docMk/>
            <pc:sldMk cId="2554997506" sldId="296"/>
            <ac:spMk id="3" creationId="{17DDC702-D9CE-4EF0-8F20-DA5D886CA91A}"/>
          </ac:spMkLst>
        </pc:spChg>
        <pc:spChg chg="mod ord">
          <ac:chgData name="Jimmy Barreto" userId="5aaf8b9d738adcef" providerId="LiveId" clId="{00E9DEE6-274D-46D4-BE2D-4547751B465F}" dt="2021-12-06T00:33:02.177" v="65" actId="26606"/>
          <ac:spMkLst>
            <pc:docMk/>
            <pc:sldMk cId="2554997506" sldId="296"/>
            <ac:spMk id="4" creationId="{BD871B02-2674-4E55-BFB4-80F01F733462}"/>
          </ac:spMkLst>
        </pc:spChg>
        <pc:spChg chg="add">
          <ac:chgData name="Jimmy Barreto" userId="5aaf8b9d738adcef" providerId="LiveId" clId="{00E9DEE6-274D-46D4-BE2D-4547751B465F}" dt="2021-12-06T00:33:02.177" v="65" actId="26606"/>
          <ac:spMkLst>
            <pc:docMk/>
            <pc:sldMk cId="2554997506" sldId="296"/>
            <ac:spMk id="11" creationId="{A4AC5506-6312-4701-8D3C-40187889A947}"/>
          </ac:spMkLst>
        </pc:spChg>
        <pc:picChg chg="add mod">
          <ac:chgData name="Jimmy Barreto" userId="5aaf8b9d738adcef" providerId="LiveId" clId="{00E9DEE6-274D-46D4-BE2D-4547751B465F}" dt="2021-12-06T00:33:02.177" v="65" actId="26606"/>
          <ac:picMkLst>
            <pc:docMk/>
            <pc:sldMk cId="2554997506" sldId="296"/>
            <ac:picMk id="6" creationId="{D262D28B-3748-43A0-9402-87616935EE0D}"/>
          </ac:picMkLst>
        </pc:picChg>
      </pc:sldChg>
      <pc:sldChg chg="del">
        <pc:chgData name="Jimmy Barreto" userId="5aaf8b9d738adcef" providerId="LiveId" clId="{00E9DEE6-274D-46D4-BE2D-4547751B465F}" dt="2021-12-06T00:30:55.995" v="59" actId="47"/>
        <pc:sldMkLst>
          <pc:docMk/>
          <pc:sldMk cId="905683730" sldId="297"/>
        </pc:sldMkLst>
      </pc:sldChg>
      <pc:sldChg chg="del">
        <pc:chgData name="Jimmy Barreto" userId="5aaf8b9d738adcef" providerId="LiveId" clId="{00E9DEE6-274D-46D4-BE2D-4547751B465F}" dt="2021-12-06T00:31:00.901" v="61" actId="47"/>
        <pc:sldMkLst>
          <pc:docMk/>
          <pc:sldMk cId="1959682342" sldId="298"/>
        </pc:sldMkLst>
      </pc:sldChg>
      <pc:sldChg chg="addSp modSp mod setBg addAnim setClrOvrMap">
        <pc:chgData name="Jimmy Barreto" userId="5aaf8b9d738adcef" providerId="LiveId" clId="{00E9DEE6-274D-46D4-BE2D-4547751B465F}" dt="2021-12-06T00:41:17.646" v="83"/>
        <pc:sldMkLst>
          <pc:docMk/>
          <pc:sldMk cId="1562177579" sldId="305"/>
        </pc:sldMkLst>
        <pc:spChg chg="mod">
          <ac:chgData name="Jimmy Barreto" userId="5aaf8b9d738adcef" providerId="LiveId" clId="{00E9DEE6-274D-46D4-BE2D-4547751B465F}" dt="2021-12-06T00:41:17.645" v="82" actId="26606"/>
          <ac:spMkLst>
            <pc:docMk/>
            <pc:sldMk cId="1562177579" sldId="305"/>
            <ac:spMk id="2" creationId="{A8A61230-FE7C-42D9-9FD9-9C3CD2FFBE2E}"/>
          </ac:spMkLst>
        </pc:spChg>
        <pc:spChg chg="mod">
          <ac:chgData name="Jimmy Barreto" userId="5aaf8b9d738adcef" providerId="LiveId" clId="{00E9DEE6-274D-46D4-BE2D-4547751B465F}" dt="2021-12-06T00:41:17.645" v="82" actId="26606"/>
          <ac:spMkLst>
            <pc:docMk/>
            <pc:sldMk cId="1562177579" sldId="305"/>
            <ac:spMk id="4" creationId="{2A5F76D2-1834-4AE9-B645-FA48F6622E77}"/>
          </ac:spMkLst>
        </pc:spChg>
        <pc:spChg chg="add">
          <ac:chgData name="Jimmy Barreto" userId="5aaf8b9d738adcef" providerId="LiveId" clId="{00E9DEE6-274D-46D4-BE2D-4547751B465F}" dt="2021-12-06T00:41:17.645" v="82" actId="26606"/>
          <ac:spMkLst>
            <pc:docMk/>
            <pc:sldMk cId="1562177579" sldId="305"/>
            <ac:spMk id="9" creationId="{2A8AA5BC-4F7A-4226-8F99-6D824B226A97}"/>
          </ac:spMkLst>
        </pc:spChg>
        <pc:spChg chg="add">
          <ac:chgData name="Jimmy Barreto" userId="5aaf8b9d738adcef" providerId="LiveId" clId="{00E9DEE6-274D-46D4-BE2D-4547751B465F}" dt="2021-12-06T00:41:17.645" v="82" actId="26606"/>
          <ac:spMkLst>
            <pc:docMk/>
            <pc:sldMk cId="1562177579" sldId="305"/>
            <ac:spMk id="11" creationId="{3E5445C6-DD42-4979-86FF-03730E8C6DB0}"/>
          </ac:spMkLst>
        </pc:spChg>
        <pc:cxnChg chg="add">
          <ac:chgData name="Jimmy Barreto" userId="5aaf8b9d738adcef" providerId="LiveId" clId="{00E9DEE6-274D-46D4-BE2D-4547751B465F}" dt="2021-12-06T00:41:17.645" v="82" actId="26606"/>
          <ac:cxnSpMkLst>
            <pc:docMk/>
            <pc:sldMk cId="1562177579" sldId="305"/>
            <ac:cxnSpMk id="13" creationId="{45000665-DFC7-417E-8FD7-516A0F15C975}"/>
          </ac:cxnSpMkLst>
        </pc:cxnChg>
      </pc:sldChg>
      <pc:sldChg chg="addSp delSp modSp add mod setBg">
        <pc:chgData name="Jimmy Barreto" userId="5aaf8b9d738adcef" providerId="LiveId" clId="{00E9DEE6-274D-46D4-BE2D-4547751B465F}" dt="2021-12-06T00:34:48.636" v="73" actId="26606"/>
        <pc:sldMkLst>
          <pc:docMk/>
          <pc:sldMk cId="1776712692" sldId="307"/>
        </pc:sldMkLst>
        <pc:spChg chg="mod">
          <ac:chgData name="Jimmy Barreto" userId="5aaf8b9d738adcef" providerId="LiveId" clId="{00E9DEE6-274D-46D4-BE2D-4547751B465F}" dt="2021-12-06T00:34:48.636" v="73" actId="26606"/>
          <ac:spMkLst>
            <pc:docMk/>
            <pc:sldMk cId="1776712692" sldId="307"/>
            <ac:spMk id="2" creationId="{805FB8EF-0055-494E-87A1-153E208C2967}"/>
          </ac:spMkLst>
        </pc:spChg>
        <pc:spChg chg="mod ord">
          <ac:chgData name="Jimmy Barreto" userId="5aaf8b9d738adcef" providerId="LiveId" clId="{00E9DEE6-274D-46D4-BE2D-4547751B465F}" dt="2021-12-06T00:34:48.636" v="73" actId="26606"/>
          <ac:spMkLst>
            <pc:docMk/>
            <pc:sldMk cId="1776712692" sldId="307"/>
            <ac:spMk id="4" creationId="{BD871B02-2674-4E55-BFB4-80F01F733462}"/>
          </ac:spMkLst>
        </pc:spChg>
        <pc:spChg chg="add del">
          <ac:chgData name="Jimmy Barreto" userId="5aaf8b9d738adcef" providerId="LiveId" clId="{00E9DEE6-274D-46D4-BE2D-4547751B465F}" dt="2021-12-06T00:34:45.666" v="70" actId="26606"/>
          <ac:spMkLst>
            <pc:docMk/>
            <pc:sldMk cId="1776712692" sldId="307"/>
            <ac:spMk id="10" creationId="{1707FC24-6981-43D9-B525-C7832BA22463}"/>
          </ac:spMkLst>
        </pc:spChg>
        <pc:spChg chg="add del">
          <ac:chgData name="Jimmy Barreto" userId="5aaf8b9d738adcef" providerId="LiveId" clId="{00E9DEE6-274D-46D4-BE2D-4547751B465F}" dt="2021-12-06T00:34:48.632" v="72" actId="26606"/>
          <ac:spMkLst>
            <pc:docMk/>
            <pc:sldMk cId="1776712692" sldId="307"/>
            <ac:spMk id="12" creationId="{D4771268-CB57-404A-9271-370EB28F6090}"/>
          </ac:spMkLst>
        </pc:spChg>
        <pc:spChg chg="add">
          <ac:chgData name="Jimmy Barreto" userId="5aaf8b9d738adcef" providerId="LiveId" clId="{00E9DEE6-274D-46D4-BE2D-4547751B465F}" dt="2021-12-06T00:34:48.636" v="73" actId="26606"/>
          <ac:spMkLst>
            <pc:docMk/>
            <pc:sldMk cId="1776712692" sldId="307"/>
            <ac:spMk id="14" creationId="{1707FC24-6981-43D9-B525-C7832BA22463}"/>
          </ac:spMkLst>
        </pc:spChg>
        <pc:picChg chg="add mod">
          <ac:chgData name="Jimmy Barreto" userId="5aaf8b9d738adcef" providerId="LiveId" clId="{00E9DEE6-274D-46D4-BE2D-4547751B465F}" dt="2021-12-06T00:34:48.636" v="73" actId="26606"/>
          <ac:picMkLst>
            <pc:docMk/>
            <pc:sldMk cId="1776712692" sldId="307"/>
            <ac:picMk id="5" creationId="{7F13C62C-9A09-42C7-8D37-DF29C1186FCE}"/>
          </ac:picMkLst>
        </pc:picChg>
      </pc:sldChg>
      <pc:sldChg chg="addSp modSp add mod setBg">
        <pc:chgData name="Jimmy Barreto" userId="5aaf8b9d738adcef" providerId="LiveId" clId="{00E9DEE6-274D-46D4-BE2D-4547751B465F}" dt="2021-12-06T00:37:02.346" v="77" actId="26606"/>
        <pc:sldMkLst>
          <pc:docMk/>
          <pc:sldMk cId="2940969500" sldId="308"/>
        </pc:sldMkLst>
        <pc:spChg chg="mod">
          <ac:chgData name="Jimmy Barreto" userId="5aaf8b9d738adcef" providerId="LiveId" clId="{00E9DEE6-274D-46D4-BE2D-4547751B465F}" dt="2021-12-06T00:37:02.346" v="77" actId="26606"/>
          <ac:spMkLst>
            <pc:docMk/>
            <pc:sldMk cId="2940969500" sldId="308"/>
            <ac:spMk id="2" creationId="{805FB8EF-0055-494E-87A1-153E208C2967}"/>
          </ac:spMkLst>
        </pc:spChg>
        <pc:spChg chg="mod ord">
          <ac:chgData name="Jimmy Barreto" userId="5aaf8b9d738adcef" providerId="LiveId" clId="{00E9DEE6-274D-46D4-BE2D-4547751B465F}" dt="2021-12-06T00:37:02.346" v="77" actId="26606"/>
          <ac:spMkLst>
            <pc:docMk/>
            <pc:sldMk cId="2940969500" sldId="308"/>
            <ac:spMk id="4" creationId="{BD871B02-2674-4E55-BFB4-80F01F733462}"/>
          </ac:spMkLst>
        </pc:spChg>
        <pc:spChg chg="add">
          <ac:chgData name="Jimmy Barreto" userId="5aaf8b9d738adcef" providerId="LiveId" clId="{00E9DEE6-274D-46D4-BE2D-4547751B465F}" dt="2021-12-06T00:37:02.346" v="77" actId="26606"/>
          <ac:spMkLst>
            <pc:docMk/>
            <pc:sldMk cId="2940969500" sldId="308"/>
            <ac:spMk id="10" creationId="{A4AC5506-6312-4701-8D3C-40187889A947}"/>
          </ac:spMkLst>
        </pc:spChg>
        <pc:picChg chg="add mod">
          <ac:chgData name="Jimmy Barreto" userId="5aaf8b9d738adcef" providerId="LiveId" clId="{00E9DEE6-274D-46D4-BE2D-4547751B465F}" dt="2021-12-06T00:37:02.346" v="77" actId="26606"/>
          <ac:picMkLst>
            <pc:docMk/>
            <pc:sldMk cId="2940969500" sldId="308"/>
            <ac:picMk id="5" creationId="{B4BCDD5B-B5C8-4700-9E0C-0DB2213F958D}"/>
          </ac:picMkLst>
        </pc:picChg>
      </pc:sldChg>
      <pc:sldChg chg="addSp delSp modSp new mod setBg addAnim">
        <pc:chgData name="Jimmy Barreto" userId="5aaf8b9d738adcef" providerId="LiveId" clId="{00E9DEE6-274D-46D4-BE2D-4547751B465F}" dt="2021-12-06T00:49:10.886" v="129" actId="26606"/>
        <pc:sldMkLst>
          <pc:docMk/>
          <pc:sldMk cId="2557064459" sldId="309"/>
        </pc:sldMkLst>
        <pc:spChg chg="mod">
          <ac:chgData name="Jimmy Barreto" userId="5aaf8b9d738adcef" providerId="LiveId" clId="{00E9DEE6-274D-46D4-BE2D-4547751B465F}" dt="2021-12-06T00:49:03.761" v="126" actId="26606"/>
          <ac:spMkLst>
            <pc:docMk/>
            <pc:sldMk cId="2557064459" sldId="309"/>
            <ac:spMk id="2" creationId="{881E4D7D-D648-47C0-913F-5704FB3E12D5}"/>
          </ac:spMkLst>
        </pc:spChg>
        <pc:spChg chg="del">
          <ac:chgData name="Jimmy Barreto" userId="5aaf8b9d738adcef" providerId="LiveId" clId="{00E9DEE6-274D-46D4-BE2D-4547751B465F}" dt="2021-12-06T00:48:27.994" v="114" actId="478"/>
          <ac:spMkLst>
            <pc:docMk/>
            <pc:sldMk cId="2557064459" sldId="309"/>
            <ac:spMk id="3" creationId="{E4C8AA86-F3CA-4849-8ECC-363FA0412AA4}"/>
          </ac:spMkLst>
        </pc:spChg>
        <pc:spChg chg="mod">
          <ac:chgData name="Jimmy Barreto" userId="5aaf8b9d738adcef" providerId="LiveId" clId="{00E9DEE6-274D-46D4-BE2D-4547751B465F}" dt="2021-12-06T00:49:03.761" v="126" actId="26606"/>
          <ac:spMkLst>
            <pc:docMk/>
            <pc:sldMk cId="2557064459" sldId="309"/>
            <ac:spMk id="4" creationId="{56F6C8C8-59A4-4130-B674-9D0303A79F77}"/>
          </ac:spMkLst>
        </pc:spChg>
        <pc:spChg chg="add del">
          <ac:chgData name="Jimmy Barreto" userId="5aaf8b9d738adcef" providerId="LiveId" clId="{00E9DEE6-274D-46D4-BE2D-4547751B465F}" dt="2021-12-06T00:49:10.886" v="129" actId="26606"/>
          <ac:spMkLst>
            <pc:docMk/>
            <pc:sldMk cId="2557064459" sldId="309"/>
            <ac:spMk id="9" creationId="{2A8AA5BC-4F7A-4226-8F99-6D824B226A97}"/>
          </ac:spMkLst>
        </pc:spChg>
        <pc:spChg chg="add del">
          <ac:chgData name="Jimmy Barreto" userId="5aaf8b9d738adcef" providerId="LiveId" clId="{00E9DEE6-274D-46D4-BE2D-4547751B465F}" dt="2021-12-06T00:49:10.886" v="129" actId="26606"/>
          <ac:spMkLst>
            <pc:docMk/>
            <pc:sldMk cId="2557064459" sldId="309"/>
            <ac:spMk id="11" creationId="{192416F2-BC84-4D7C-80C6-6296C10C3819}"/>
          </ac:spMkLst>
        </pc:spChg>
        <pc:spChg chg="add">
          <ac:chgData name="Jimmy Barreto" userId="5aaf8b9d738adcef" providerId="LiveId" clId="{00E9DEE6-274D-46D4-BE2D-4547751B465F}" dt="2021-12-06T00:49:10.886" v="129" actId="26606"/>
          <ac:spMkLst>
            <pc:docMk/>
            <pc:sldMk cId="2557064459" sldId="309"/>
            <ac:spMk id="18" creationId="{2A8AA5BC-4F7A-4226-8F99-6D824B226A97}"/>
          </ac:spMkLst>
        </pc:spChg>
        <pc:spChg chg="add">
          <ac:chgData name="Jimmy Barreto" userId="5aaf8b9d738adcef" providerId="LiveId" clId="{00E9DEE6-274D-46D4-BE2D-4547751B465F}" dt="2021-12-06T00:49:10.886" v="129" actId="26606"/>
          <ac:spMkLst>
            <pc:docMk/>
            <pc:sldMk cId="2557064459" sldId="309"/>
            <ac:spMk id="20" creationId="{192416F2-BC84-4D7C-80C6-6296C10C3819}"/>
          </ac:spMkLst>
        </pc:spChg>
        <pc:cxnChg chg="add del">
          <ac:chgData name="Jimmy Barreto" userId="5aaf8b9d738adcef" providerId="LiveId" clId="{00E9DEE6-274D-46D4-BE2D-4547751B465F}" dt="2021-12-06T00:49:10.886" v="129" actId="26606"/>
          <ac:cxnSpMkLst>
            <pc:docMk/>
            <pc:sldMk cId="2557064459" sldId="309"/>
            <ac:cxnSpMk id="13" creationId="{2330623A-AB89-4E04-AC9A-2BAFBF85AE3A}"/>
          </ac:cxnSpMkLst>
        </pc:cxnChg>
        <pc:cxnChg chg="add">
          <ac:chgData name="Jimmy Barreto" userId="5aaf8b9d738adcef" providerId="LiveId" clId="{00E9DEE6-274D-46D4-BE2D-4547751B465F}" dt="2021-12-06T00:49:10.886" v="129" actId="26606"/>
          <ac:cxnSpMkLst>
            <pc:docMk/>
            <pc:sldMk cId="2557064459" sldId="309"/>
            <ac:cxnSpMk id="22" creationId="{2330623A-AB89-4E04-AC9A-2BAFBF85AE3A}"/>
          </ac:cxnSpMkLst>
        </pc:cxnChg>
      </pc:sldChg>
      <pc:sldChg chg="delSp add del setBg delDesignElem">
        <pc:chgData name="Jimmy Barreto" userId="5aaf8b9d738adcef" providerId="LiveId" clId="{00E9DEE6-274D-46D4-BE2D-4547751B465F}" dt="2021-12-06T00:49:06.648" v="128" actId="47"/>
        <pc:sldMkLst>
          <pc:docMk/>
          <pc:sldMk cId="3288741662" sldId="310"/>
        </pc:sldMkLst>
        <pc:spChg chg="del">
          <ac:chgData name="Jimmy Barreto" userId="5aaf8b9d738adcef" providerId="LiveId" clId="{00E9DEE6-274D-46D4-BE2D-4547751B465F}" dt="2021-12-06T00:48:45.246" v="123"/>
          <ac:spMkLst>
            <pc:docMk/>
            <pc:sldMk cId="3288741662" sldId="310"/>
            <ac:spMk id="9" creationId="{2A8AA5BC-4F7A-4226-8F99-6D824B226A97}"/>
          </ac:spMkLst>
        </pc:spChg>
        <pc:spChg chg="del">
          <ac:chgData name="Jimmy Barreto" userId="5aaf8b9d738adcef" providerId="LiveId" clId="{00E9DEE6-274D-46D4-BE2D-4547751B465F}" dt="2021-12-06T00:48:45.246" v="123"/>
          <ac:spMkLst>
            <pc:docMk/>
            <pc:sldMk cId="3288741662" sldId="310"/>
            <ac:spMk id="11" creationId="{3E5445C6-DD42-4979-86FF-03730E8C6DB0}"/>
          </ac:spMkLst>
        </pc:spChg>
        <pc:cxnChg chg="del">
          <ac:chgData name="Jimmy Barreto" userId="5aaf8b9d738adcef" providerId="LiveId" clId="{00E9DEE6-274D-46D4-BE2D-4547751B465F}" dt="2021-12-06T00:48:45.246" v="123"/>
          <ac:cxnSpMkLst>
            <pc:docMk/>
            <pc:sldMk cId="3288741662" sldId="310"/>
            <ac:cxnSpMk id="13" creationId="{45000665-DFC7-417E-8FD7-516A0F15C975}"/>
          </ac:cxnSpMkLst>
        </pc:cxnChg>
      </pc:sldChg>
      <pc:sldChg chg="delSp add del setBg delDesignElem">
        <pc:chgData name="Jimmy Barreto" userId="5aaf8b9d738adcef" providerId="LiveId" clId="{00E9DEE6-274D-46D4-BE2D-4547751B465F}" dt="2021-12-06T01:53:25.450" v="683" actId="47"/>
        <pc:sldMkLst>
          <pc:docMk/>
          <pc:sldMk cId="381466087" sldId="311"/>
        </pc:sldMkLst>
        <pc:spChg chg="del">
          <ac:chgData name="Jimmy Barreto" userId="5aaf8b9d738adcef" providerId="LiveId" clId="{00E9DEE6-274D-46D4-BE2D-4547751B465F}" dt="2021-12-06T00:48:53.518" v="125"/>
          <ac:spMkLst>
            <pc:docMk/>
            <pc:sldMk cId="381466087" sldId="311"/>
            <ac:spMk id="9" creationId="{2A8AA5BC-4F7A-4226-8F99-6D824B226A97}"/>
          </ac:spMkLst>
        </pc:spChg>
        <pc:spChg chg="del">
          <ac:chgData name="Jimmy Barreto" userId="5aaf8b9d738adcef" providerId="LiveId" clId="{00E9DEE6-274D-46D4-BE2D-4547751B465F}" dt="2021-12-06T00:48:53.518" v="125"/>
          <ac:spMkLst>
            <pc:docMk/>
            <pc:sldMk cId="381466087" sldId="311"/>
            <ac:spMk id="11" creationId="{3E5445C6-DD42-4979-86FF-03730E8C6DB0}"/>
          </ac:spMkLst>
        </pc:spChg>
        <pc:cxnChg chg="del">
          <ac:chgData name="Jimmy Barreto" userId="5aaf8b9d738adcef" providerId="LiveId" clId="{00E9DEE6-274D-46D4-BE2D-4547751B465F}" dt="2021-12-06T00:48:53.518" v="125"/>
          <ac:cxnSpMkLst>
            <pc:docMk/>
            <pc:sldMk cId="381466087" sldId="311"/>
            <ac:cxnSpMk id="13" creationId="{45000665-DFC7-417E-8FD7-516A0F15C975}"/>
          </ac:cxnSpMkLst>
        </pc:cxnChg>
      </pc:sldChg>
      <pc:sldChg chg="addSp delSp modSp add mod ord setBg setClrOvrMap delDesignElem">
        <pc:chgData name="Jimmy Barreto" userId="5aaf8b9d738adcef" providerId="LiveId" clId="{00E9DEE6-274D-46D4-BE2D-4547751B465F}" dt="2021-12-06T01:50:30.374" v="639"/>
        <pc:sldMkLst>
          <pc:docMk/>
          <pc:sldMk cId="4200260018" sldId="312"/>
        </pc:sldMkLst>
        <pc:spChg chg="mod">
          <ac:chgData name="Jimmy Barreto" userId="5aaf8b9d738adcef" providerId="LiveId" clId="{00E9DEE6-274D-46D4-BE2D-4547751B465F}" dt="2021-12-06T01:50:24.128" v="637" actId="20577"/>
          <ac:spMkLst>
            <pc:docMk/>
            <pc:sldMk cId="4200260018" sldId="312"/>
            <ac:spMk id="2" creationId="{7DEADC3C-820E-41EC-8C3E-D3B448F34E0E}"/>
          </ac:spMkLst>
        </pc:spChg>
        <pc:spChg chg="mod">
          <ac:chgData name="Jimmy Barreto" userId="5aaf8b9d738adcef" providerId="LiveId" clId="{00E9DEE6-274D-46D4-BE2D-4547751B465F}" dt="2021-12-06T01:50:18.028" v="627" actId="26606"/>
          <ac:spMkLst>
            <pc:docMk/>
            <pc:sldMk cId="4200260018" sldId="312"/>
            <ac:spMk id="4" creationId="{BB638FFF-A9C5-4F5C-AA48-7029D361C379}"/>
          </ac:spMkLst>
        </pc:spChg>
        <pc:spChg chg="add">
          <ac:chgData name="Jimmy Barreto" userId="5aaf8b9d738adcef" providerId="LiveId" clId="{00E9DEE6-274D-46D4-BE2D-4547751B465F}" dt="2021-12-06T01:50:18.028" v="627" actId="26606"/>
          <ac:spMkLst>
            <pc:docMk/>
            <pc:sldMk cId="4200260018" sldId="312"/>
            <ac:spMk id="6" creationId="{2A8AA5BC-4F7A-4226-8F99-6D824B226A97}"/>
          </ac:spMkLst>
        </pc:spChg>
        <pc:spChg chg="add">
          <ac:chgData name="Jimmy Barreto" userId="5aaf8b9d738adcef" providerId="LiveId" clId="{00E9DEE6-274D-46D4-BE2D-4547751B465F}" dt="2021-12-06T01:50:18.028" v="627" actId="26606"/>
          <ac:spMkLst>
            <pc:docMk/>
            <pc:sldMk cId="4200260018" sldId="312"/>
            <ac:spMk id="7" creationId="{3E5445C6-DD42-4979-86FF-03730E8C6DB0}"/>
          </ac:spMkLst>
        </pc:spChg>
        <pc:spChg chg="del">
          <ac:chgData name="Jimmy Barreto" userId="5aaf8b9d738adcef" providerId="LiveId" clId="{00E9DEE6-274D-46D4-BE2D-4547751B465F}" dt="2021-12-06T01:50:10.790" v="626"/>
          <ac:spMkLst>
            <pc:docMk/>
            <pc:sldMk cId="4200260018" sldId="312"/>
            <ac:spMk id="9" creationId="{2A8AA5BC-4F7A-4226-8F99-6D824B226A97}"/>
          </ac:spMkLst>
        </pc:spChg>
        <pc:spChg chg="del">
          <ac:chgData name="Jimmy Barreto" userId="5aaf8b9d738adcef" providerId="LiveId" clId="{00E9DEE6-274D-46D4-BE2D-4547751B465F}" dt="2021-12-06T01:50:10.790" v="626"/>
          <ac:spMkLst>
            <pc:docMk/>
            <pc:sldMk cId="4200260018" sldId="312"/>
            <ac:spMk id="11" creationId="{192416F2-BC84-4D7C-80C6-6296C10C3819}"/>
          </ac:spMkLst>
        </pc:spChg>
        <pc:cxnChg chg="add">
          <ac:chgData name="Jimmy Barreto" userId="5aaf8b9d738adcef" providerId="LiveId" clId="{00E9DEE6-274D-46D4-BE2D-4547751B465F}" dt="2021-12-06T01:50:18.028" v="627" actId="26606"/>
          <ac:cxnSpMkLst>
            <pc:docMk/>
            <pc:sldMk cId="4200260018" sldId="312"/>
            <ac:cxnSpMk id="8" creationId="{45000665-DFC7-417E-8FD7-516A0F15C975}"/>
          </ac:cxnSpMkLst>
        </pc:cxnChg>
        <pc:cxnChg chg="del">
          <ac:chgData name="Jimmy Barreto" userId="5aaf8b9d738adcef" providerId="LiveId" clId="{00E9DEE6-274D-46D4-BE2D-4547751B465F}" dt="2021-12-06T01:50:10.790" v="626"/>
          <ac:cxnSpMkLst>
            <pc:docMk/>
            <pc:sldMk cId="4200260018" sldId="312"/>
            <ac:cxnSpMk id="13" creationId="{2330623A-AB89-4E04-AC9A-2BAFBF85AE3A}"/>
          </ac:cxnSpMkLst>
        </pc:cxnChg>
      </pc:sldChg>
      <pc:sldChg chg="addSp delSp modSp new mod setBg">
        <pc:chgData name="Jimmy Barreto" userId="5aaf8b9d738adcef" providerId="LiveId" clId="{00E9DEE6-274D-46D4-BE2D-4547751B465F}" dt="2021-12-06T01:51:14.433" v="652" actId="26606"/>
        <pc:sldMkLst>
          <pc:docMk/>
          <pc:sldMk cId="2698636493" sldId="313"/>
        </pc:sldMkLst>
        <pc:spChg chg="mod">
          <ac:chgData name="Jimmy Barreto" userId="5aaf8b9d738adcef" providerId="LiveId" clId="{00E9DEE6-274D-46D4-BE2D-4547751B465F}" dt="2021-12-06T01:51:14.433" v="652" actId="26606"/>
          <ac:spMkLst>
            <pc:docMk/>
            <pc:sldMk cId="2698636493" sldId="313"/>
            <ac:spMk id="2" creationId="{37A42492-17D5-449F-866A-648C7296F584}"/>
          </ac:spMkLst>
        </pc:spChg>
        <pc:spChg chg="del">
          <ac:chgData name="Jimmy Barreto" userId="5aaf8b9d738adcef" providerId="LiveId" clId="{00E9DEE6-274D-46D4-BE2D-4547751B465F}" dt="2021-12-06T01:50:56.184" v="641" actId="478"/>
          <ac:spMkLst>
            <pc:docMk/>
            <pc:sldMk cId="2698636493" sldId="313"/>
            <ac:spMk id="3" creationId="{724B95B4-2373-4613-A6A4-84791729E697}"/>
          </ac:spMkLst>
        </pc:spChg>
        <pc:spChg chg="mod">
          <ac:chgData name="Jimmy Barreto" userId="5aaf8b9d738adcef" providerId="LiveId" clId="{00E9DEE6-274D-46D4-BE2D-4547751B465F}" dt="2021-12-06T01:51:14.433" v="652" actId="26606"/>
          <ac:spMkLst>
            <pc:docMk/>
            <pc:sldMk cId="2698636493" sldId="313"/>
            <ac:spMk id="4" creationId="{22B94BF0-F206-4134-9BFC-579F098EEEEB}"/>
          </ac:spMkLst>
        </pc:spChg>
        <pc:spChg chg="add">
          <ac:chgData name="Jimmy Barreto" userId="5aaf8b9d738adcef" providerId="LiveId" clId="{00E9DEE6-274D-46D4-BE2D-4547751B465F}" dt="2021-12-06T01:51:14.433" v="652" actId="26606"/>
          <ac:spMkLst>
            <pc:docMk/>
            <pc:sldMk cId="2698636493" sldId="313"/>
            <ac:spMk id="9" creationId="{D8386171-E87D-46AB-8718-4CE2A88748BD}"/>
          </ac:spMkLst>
        </pc:spChg>
        <pc:spChg chg="add">
          <ac:chgData name="Jimmy Barreto" userId="5aaf8b9d738adcef" providerId="LiveId" clId="{00E9DEE6-274D-46D4-BE2D-4547751B465F}" dt="2021-12-06T01:51:14.433" v="652" actId="26606"/>
          <ac:spMkLst>
            <pc:docMk/>
            <pc:sldMk cId="2698636493" sldId="313"/>
            <ac:spMk id="11" creationId="{207CB456-8849-413C-8210-B663779A32E0}"/>
          </ac:spMkLst>
        </pc:spChg>
        <pc:spChg chg="add">
          <ac:chgData name="Jimmy Barreto" userId="5aaf8b9d738adcef" providerId="LiveId" clId="{00E9DEE6-274D-46D4-BE2D-4547751B465F}" dt="2021-12-06T01:51:14.433" v="652" actId="26606"/>
          <ac:spMkLst>
            <pc:docMk/>
            <pc:sldMk cId="2698636493" sldId="313"/>
            <ac:spMk id="13" creationId="{E513936D-D1EB-4E42-A97F-942BA1F3DFA7}"/>
          </ac:spMkLst>
        </pc:spChg>
        <pc:cxnChg chg="add">
          <ac:chgData name="Jimmy Barreto" userId="5aaf8b9d738adcef" providerId="LiveId" clId="{00E9DEE6-274D-46D4-BE2D-4547751B465F}" dt="2021-12-06T01:51:14.433" v="652" actId="26606"/>
          <ac:cxnSpMkLst>
            <pc:docMk/>
            <pc:sldMk cId="2698636493" sldId="313"/>
            <ac:cxnSpMk id="15" creationId="{AFA75EE9-0DE4-4982-A870-290AD61EAAD7}"/>
          </ac:cxnSpMkLst>
        </pc:cxnChg>
      </pc:sldChg>
      <pc:sldChg chg="addSp delSp modSp add del mod setBg addAnim delDesignElem">
        <pc:chgData name="Jimmy Barreto" userId="5aaf8b9d738adcef" providerId="LiveId" clId="{00E9DEE6-274D-46D4-BE2D-4547751B465F}" dt="2021-12-06T01:52:55.911" v="682" actId="47"/>
        <pc:sldMkLst>
          <pc:docMk/>
          <pc:sldMk cId="800189786" sldId="314"/>
        </pc:sldMkLst>
        <pc:spChg chg="mod">
          <ac:chgData name="Jimmy Barreto" userId="5aaf8b9d738adcef" providerId="LiveId" clId="{00E9DEE6-274D-46D4-BE2D-4547751B465F}" dt="2021-12-06T01:52:18.910" v="679" actId="26606"/>
          <ac:spMkLst>
            <pc:docMk/>
            <pc:sldMk cId="800189786" sldId="314"/>
            <ac:spMk id="2" creationId="{37A42492-17D5-449F-866A-648C7296F584}"/>
          </ac:spMkLst>
        </pc:spChg>
        <pc:spChg chg="add del">
          <ac:chgData name="Jimmy Barreto" userId="5aaf8b9d738adcef" providerId="LiveId" clId="{00E9DEE6-274D-46D4-BE2D-4547751B465F}" dt="2021-12-06T01:52:31.546" v="681" actId="26606"/>
          <ac:spMkLst>
            <pc:docMk/>
            <pc:sldMk cId="800189786" sldId="314"/>
            <ac:spMk id="6" creationId="{D8386171-E87D-46AB-8718-4CE2A88748BD}"/>
          </ac:spMkLst>
        </pc:spChg>
        <pc:spChg chg="add del">
          <ac:chgData name="Jimmy Barreto" userId="5aaf8b9d738adcef" providerId="LiveId" clId="{00E9DEE6-274D-46D4-BE2D-4547751B465F}" dt="2021-12-06T01:52:31.546" v="681" actId="26606"/>
          <ac:spMkLst>
            <pc:docMk/>
            <pc:sldMk cId="800189786" sldId="314"/>
            <ac:spMk id="7" creationId="{207CB456-8849-413C-8210-B663779A32E0}"/>
          </ac:spMkLst>
        </pc:spChg>
        <pc:spChg chg="add del">
          <ac:chgData name="Jimmy Barreto" userId="5aaf8b9d738adcef" providerId="LiveId" clId="{00E9DEE6-274D-46D4-BE2D-4547751B465F}" dt="2021-12-06T01:52:31.546" v="681" actId="26606"/>
          <ac:spMkLst>
            <pc:docMk/>
            <pc:sldMk cId="800189786" sldId="314"/>
            <ac:spMk id="8" creationId="{E513936D-D1EB-4E42-A97F-942BA1F3DFA7}"/>
          </ac:spMkLst>
        </pc:spChg>
        <pc:spChg chg="del">
          <ac:chgData name="Jimmy Barreto" userId="5aaf8b9d738adcef" providerId="LiveId" clId="{00E9DEE6-274D-46D4-BE2D-4547751B465F}" dt="2021-12-06T01:51:20.159" v="654"/>
          <ac:spMkLst>
            <pc:docMk/>
            <pc:sldMk cId="800189786" sldId="314"/>
            <ac:spMk id="9" creationId="{D8386171-E87D-46AB-8718-4CE2A88748BD}"/>
          </ac:spMkLst>
        </pc:spChg>
        <pc:spChg chg="del">
          <ac:chgData name="Jimmy Barreto" userId="5aaf8b9d738adcef" providerId="LiveId" clId="{00E9DEE6-274D-46D4-BE2D-4547751B465F}" dt="2021-12-06T01:51:20.159" v="654"/>
          <ac:spMkLst>
            <pc:docMk/>
            <pc:sldMk cId="800189786" sldId="314"/>
            <ac:spMk id="11" creationId="{207CB456-8849-413C-8210-B663779A32E0}"/>
          </ac:spMkLst>
        </pc:spChg>
        <pc:spChg chg="add">
          <ac:chgData name="Jimmy Barreto" userId="5aaf8b9d738adcef" providerId="LiveId" clId="{00E9DEE6-274D-46D4-BE2D-4547751B465F}" dt="2021-12-06T01:52:31.546" v="681" actId="26606"/>
          <ac:spMkLst>
            <pc:docMk/>
            <pc:sldMk cId="800189786" sldId="314"/>
            <ac:spMk id="12" creationId="{D8386171-E87D-46AB-8718-4CE2A88748BD}"/>
          </ac:spMkLst>
        </pc:spChg>
        <pc:spChg chg="del">
          <ac:chgData name="Jimmy Barreto" userId="5aaf8b9d738adcef" providerId="LiveId" clId="{00E9DEE6-274D-46D4-BE2D-4547751B465F}" dt="2021-12-06T01:51:20.159" v="654"/>
          <ac:spMkLst>
            <pc:docMk/>
            <pc:sldMk cId="800189786" sldId="314"/>
            <ac:spMk id="13" creationId="{E513936D-D1EB-4E42-A97F-942BA1F3DFA7}"/>
          </ac:spMkLst>
        </pc:spChg>
        <pc:spChg chg="add">
          <ac:chgData name="Jimmy Barreto" userId="5aaf8b9d738adcef" providerId="LiveId" clId="{00E9DEE6-274D-46D4-BE2D-4547751B465F}" dt="2021-12-06T01:52:31.546" v="681" actId="26606"/>
          <ac:spMkLst>
            <pc:docMk/>
            <pc:sldMk cId="800189786" sldId="314"/>
            <ac:spMk id="17" creationId="{207CB456-8849-413C-8210-B663779A32E0}"/>
          </ac:spMkLst>
        </pc:spChg>
        <pc:spChg chg="add">
          <ac:chgData name="Jimmy Barreto" userId="5aaf8b9d738adcef" providerId="LiveId" clId="{00E9DEE6-274D-46D4-BE2D-4547751B465F}" dt="2021-12-06T01:52:31.546" v="681" actId="26606"/>
          <ac:spMkLst>
            <pc:docMk/>
            <pc:sldMk cId="800189786" sldId="314"/>
            <ac:spMk id="19" creationId="{E513936D-D1EB-4E42-A97F-942BA1F3DFA7}"/>
          </ac:spMkLst>
        </pc:spChg>
        <pc:cxnChg chg="add del">
          <ac:chgData name="Jimmy Barreto" userId="5aaf8b9d738adcef" providerId="LiveId" clId="{00E9DEE6-274D-46D4-BE2D-4547751B465F}" dt="2021-12-06T01:52:31.546" v="681" actId="26606"/>
          <ac:cxnSpMkLst>
            <pc:docMk/>
            <pc:sldMk cId="800189786" sldId="314"/>
            <ac:cxnSpMk id="10" creationId="{AFA75EE9-0DE4-4982-A870-290AD61EAAD7}"/>
          </ac:cxnSpMkLst>
        </pc:cxnChg>
        <pc:cxnChg chg="del">
          <ac:chgData name="Jimmy Barreto" userId="5aaf8b9d738adcef" providerId="LiveId" clId="{00E9DEE6-274D-46D4-BE2D-4547751B465F}" dt="2021-12-06T01:51:20.159" v="654"/>
          <ac:cxnSpMkLst>
            <pc:docMk/>
            <pc:sldMk cId="800189786" sldId="314"/>
            <ac:cxnSpMk id="15" creationId="{AFA75EE9-0DE4-4982-A870-290AD61EAAD7}"/>
          </ac:cxnSpMkLst>
        </pc:cxnChg>
        <pc:cxnChg chg="add">
          <ac:chgData name="Jimmy Barreto" userId="5aaf8b9d738adcef" providerId="LiveId" clId="{00E9DEE6-274D-46D4-BE2D-4547751B465F}" dt="2021-12-06T01:52:31.546" v="681" actId="26606"/>
          <ac:cxnSpMkLst>
            <pc:docMk/>
            <pc:sldMk cId="800189786" sldId="314"/>
            <ac:cxnSpMk id="21" creationId="{AFA75EE9-0DE4-4982-A870-290AD61EAAD7}"/>
          </ac:cxnSpMkLst>
        </pc:cxnChg>
      </pc:sldChg>
      <pc:sldChg chg="delSp add del setBg delDesignElem">
        <pc:chgData name="Jimmy Barreto" userId="5aaf8b9d738adcef" providerId="LiveId" clId="{00E9DEE6-274D-46D4-BE2D-4547751B465F}" dt="2021-12-06T01:52:55.911" v="682" actId="47"/>
        <pc:sldMkLst>
          <pc:docMk/>
          <pc:sldMk cId="2838157931" sldId="315"/>
        </pc:sldMkLst>
        <pc:spChg chg="del">
          <ac:chgData name="Jimmy Barreto" userId="5aaf8b9d738adcef" providerId="LiveId" clId="{00E9DEE6-274D-46D4-BE2D-4547751B465F}" dt="2021-12-06T01:51:20.927" v="656"/>
          <ac:spMkLst>
            <pc:docMk/>
            <pc:sldMk cId="2838157931" sldId="315"/>
            <ac:spMk id="9" creationId="{D8386171-E87D-46AB-8718-4CE2A88748BD}"/>
          </ac:spMkLst>
        </pc:spChg>
        <pc:spChg chg="del">
          <ac:chgData name="Jimmy Barreto" userId="5aaf8b9d738adcef" providerId="LiveId" clId="{00E9DEE6-274D-46D4-BE2D-4547751B465F}" dt="2021-12-06T01:51:20.927" v="656"/>
          <ac:spMkLst>
            <pc:docMk/>
            <pc:sldMk cId="2838157931" sldId="315"/>
            <ac:spMk id="11" creationId="{207CB456-8849-413C-8210-B663779A32E0}"/>
          </ac:spMkLst>
        </pc:spChg>
        <pc:spChg chg="del">
          <ac:chgData name="Jimmy Barreto" userId="5aaf8b9d738adcef" providerId="LiveId" clId="{00E9DEE6-274D-46D4-BE2D-4547751B465F}" dt="2021-12-06T01:51:20.927" v="656"/>
          <ac:spMkLst>
            <pc:docMk/>
            <pc:sldMk cId="2838157931" sldId="315"/>
            <ac:spMk id="13" creationId="{E513936D-D1EB-4E42-A97F-942BA1F3DFA7}"/>
          </ac:spMkLst>
        </pc:spChg>
        <pc:cxnChg chg="del">
          <ac:chgData name="Jimmy Barreto" userId="5aaf8b9d738adcef" providerId="LiveId" clId="{00E9DEE6-274D-46D4-BE2D-4547751B465F}" dt="2021-12-06T01:51:20.927" v="656"/>
          <ac:cxnSpMkLst>
            <pc:docMk/>
            <pc:sldMk cId="2838157931" sldId="315"/>
            <ac:cxnSpMk id="15" creationId="{AFA75EE9-0DE4-4982-A870-290AD61EAAD7}"/>
          </ac:cxnSpMkLst>
        </pc:cxnChg>
      </pc:sldChg>
      <pc:sldChg chg="delSp add del setBg delDesignElem">
        <pc:chgData name="Jimmy Barreto" userId="5aaf8b9d738adcef" providerId="LiveId" clId="{00E9DEE6-274D-46D4-BE2D-4547751B465F}" dt="2021-12-06T01:52:55.911" v="682" actId="47"/>
        <pc:sldMkLst>
          <pc:docMk/>
          <pc:sldMk cId="166666380" sldId="316"/>
        </pc:sldMkLst>
        <pc:spChg chg="del">
          <ac:chgData name="Jimmy Barreto" userId="5aaf8b9d738adcef" providerId="LiveId" clId="{00E9DEE6-274D-46D4-BE2D-4547751B465F}" dt="2021-12-06T01:51:21.546" v="658"/>
          <ac:spMkLst>
            <pc:docMk/>
            <pc:sldMk cId="166666380" sldId="316"/>
            <ac:spMk id="9" creationId="{D8386171-E87D-46AB-8718-4CE2A88748BD}"/>
          </ac:spMkLst>
        </pc:spChg>
        <pc:spChg chg="del">
          <ac:chgData name="Jimmy Barreto" userId="5aaf8b9d738adcef" providerId="LiveId" clId="{00E9DEE6-274D-46D4-BE2D-4547751B465F}" dt="2021-12-06T01:51:21.546" v="658"/>
          <ac:spMkLst>
            <pc:docMk/>
            <pc:sldMk cId="166666380" sldId="316"/>
            <ac:spMk id="11" creationId="{207CB456-8849-413C-8210-B663779A32E0}"/>
          </ac:spMkLst>
        </pc:spChg>
        <pc:spChg chg="del">
          <ac:chgData name="Jimmy Barreto" userId="5aaf8b9d738adcef" providerId="LiveId" clId="{00E9DEE6-274D-46D4-BE2D-4547751B465F}" dt="2021-12-06T01:51:21.546" v="658"/>
          <ac:spMkLst>
            <pc:docMk/>
            <pc:sldMk cId="166666380" sldId="316"/>
            <ac:spMk id="13" creationId="{E513936D-D1EB-4E42-A97F-942BA1F3DFA7}"/>
          </ac:spMkLst>
        </pc:spChg>
        <pc:cxnChg chg="del">
          <ac:chgData name="Jimmy Barreto" userId="5aaf8b9d738adcef" providerId="LiveId" clId="{00E9DEE6-274D-46D4-BE2D-4547751B465F}" dt="2021-12-06T01:51:21.546" v="658"/>
          <ac:cxnSpMkLst>
            <pc:docMk/>
            <pc:sldMk cId="166666380" sldId="316"/>
            <ac:cxnSpMk id="15" creationId="{AFA75EE9-0DE4-4982-A870-290AD61EAAD7}"/>
          </ac:cxnSpMkLst>
        </pc:cxnChg>
      </pc:sldChg>
      <pc:sldChg chg="delSp add del setBg delDesignElem">
        <pc:chgData name="Jimmy Barreto" userId="5aaf8b9d738adcef" providerId="LiveId" clId="{00E9DEE6-274D-46D4-BE2D-4547751B465F}" dt="2021-12-06T01:52:55.911" v="682" actId="47"/>
        <pc:sldMkLst>
          <pc:docMk/>
          <pc:sldMk cId="956386500" sldId="317"/>
        </pc:sldMkLst>
        <pc:spChg chg="del">
          <ac:chgData name="Jimmy Barreto" userId="5aaf8b9d738adcef" providerId="LiveId" clId="{00E9DEE6-274D-46D4-BE2D-4547751B465F}" dt="2021-12-06T01:51:22.123" v="660"/>
          <ac:spMkLst>
            <pc:docMk/>
            <pc:sldMk cId="956386500" sldId="317"/>
            <ac:spMk id="9" creationId="{D8386171-E87D-46AB-8718-4CE2A88748BD}"/>
          </ac:spMkLst>
        </pc:spChg>
        <pc:spChg chg="del">
          <ac:chgData name="Jimmy Barreto" userId="5aaf8b9d738adcef" providerId="LiveId" clId="{00E9DEE6-274D-46D4-BE2D-4547751B465F}" dt="2021-12-06T01:51:22.123" v="660"/>
          <ac:spMkLst>
            <pc:docMk/>
            <pc:sldMk cId="956386500" sldId="317"/>
            <ac:spMk id="11" creationId="{207CB456-8849-413C-8210-B663779A32E0}"/>
          </ac:spMkLst>
        </pc:spChg>
        <pc:spChg chg="del">
          <ac:chgData name="Jimmy Barreto" userId="5aaf8b9d738adcef" providerId="LiveId" clId="{00E9DEE6-274D-46D4-BE2D-4547751B465F}" dt="2021-12-06T01:51:22.123" v="660"/>
          <ac:spMkLst>
            <pc:docMk/>
            <pc:sldMk cId="956386500" sldId="317"/>
            <ac:spMk id="13" creationId="{E513936D-D1EB-4E42-A97F-942BA1F3DFA7}"/>
          </ac:spMkLst>
        </pc:spChg>
        <pc:cxnChg chg="del">
          <ac:chgData name="Jimmy Barreto" userId="5aaf8b9d738adcef" providerId="LiveId" clId="{00E9DEE6-274D-46D4-BE2D-4547751B465F}" dt="2021-12-06T01:51:22.123" v="660"/>
          <ac:cxnSpMkLst>
            <pc:docMk/>
            <pc:sldMk cId="956386500" sldId="317"/>
            <ac:cxnSpMk id="15" creationId="{AFA75EE9-0DE4-4982-A870-290AD61EAAD7}"/>
          </ac:cxnSpMkLst>
        </pc:cxnChg>
      </pc:sldChg>
      <pc:sldChg chg="delSp add del setBg delDesignElem">
        <pc:chgData name="Jimmy Barreto" userId="5aaf8b9d738adcef" providerId="LiveId" clId="{00E9DEE6-274D-46D4-BE2D-4547751B465F}" dt="2021-12-06T01:52:55.911" v="682" actId="47"/>
        <pc:sldMkLst>
          <pc:docMk/>
          <pc:sldMk cId="3402256627" sldId="318"/>
        </pc:sldMkLst>
        <pc:spChg chg="del">
          <ac:chgData name="Jimmy Barreto" userId="5aaf8b9d738adcef" providerId="LiveId" clId="{00E9DEE6-274D-46D4-BE2D-4547751B465F}" dt="2021-12-06T01:51:22.640" v="662"/>
          <ac:spMkLst>
            <pc:docMk/>
            <pc:sldMk cId="3402256627" sldId="318"/>
            <ac:spMk id="9" creationId="{D8386171-E87D-46AB-8718-4CE2A88748BD}"/>
          </ac:spMkLst>
        </pc:spChg>
        <pc:spChg chg="del">
          <ac:chgData name="Jimmy Barreto" userId="5aaf8b9d738adcef" providerId="LiveId" clId="{00E9DEE6-274D-46D4-BE2D-4547751B465F}" dt="2021-12-06T01:51:22.640" v="662"/>
          <ac:spMkLst>
            <pc:docMk/>
            <pc:sldMk cId="3402256627" sldId="318"/>
            <ac:spMk id="11" creationId="{207CB456-8849-413C-8210-B663779A32E0}"/>
          </ac:spMkLst>
        </pc:spChg>
        <pc:spChg chg="del">
          <ac:chgData name="Jimmy Barreto" userId="5aaf8b9d738adcef" providerId="LiveId" clId="{00E9DEE6-274D-46D4-BE2D-4547751B465F}" dt="2021-12-06T01:51:22.640" v="662"/>
          <ac:spMkLst>
            <pc:docMk/>
            <pc:sldMk cId="3402256627" sldId="318"/>
            <ac:spMk id="13" creationId="{E513936D-D1EB-4E42-A97F-942BA1F3DFA7}"/>
          </ac:spMkLst>
        </pc:spChg>
        <pc:cxnChg chg="del">
          <ac:chgData name="Jimmy Barreto" userId="5aaf8b9d738adcef" providerId="LiveId" clId="{00E9DEE6-274D-46D4-BE2D-4547751B465F}" dt="2021-12-06T01:51:22.640" v="662"/>
          <ac:cxnSpMkLst>
            <pc:docMk/>
            <pc:sldMk cId="3402256627" sldId="318"/>
            <ac:cxnSpMk id="15" creationId="{AFA75EE9-0DE4-4982-A870-290AD61EAAD7}"/>
          </ac:cxnSpMkLst>
        </pc:cxnChg>
      </pc:sldChg>
      <pc:sldChg chg="addSp delSp modSp add del mod setBg delDesignElem">
        <pc:chgData name="Jimmy Barreto" userId="5aaf8b9d738adcef" providerId="LiveId" clId="{00E9DEE6-274D-46D4-BE2D-4547751B465F}" dt="2021-12-06T01:53:40.788" v="684" actId="2696"/>
        <pc:sldMkLst>
          <pc:docMk/>
          <pc:sldMk cId="46112607" sldId="319"/>
        </pc:sldMkLst>
        <pc:spChg chg="mod">
          <ac:chgData name="Jimmy Barreto" userId="5aaf8b9d738adcef" providerId="LiveId" clId="{00E9DEE6-274D-46D4-BE2D-4547751B465F}" dt="2021-12-06T01:51:35.296" v="676" actId="26606"/>
          <ac:spMkLst>
            <pc:docMk/>
            <pc:sldMk cId="46112607" sldId="319"/>
            <ac:spMk id="2" creationId="{37A42492-17D5-449F-866A-648C7296F584}"/>
          </ac:spMkLst>
        </pc:spChg>
        <pc:spChg chg="add">
          <ac:chgData name="Jimmy Barreto" userId="5aaf8b9d738adcef" providerId="LiveId" clId="{00E9DEE6-274D-46D4-BE2D-4547751B465F}" dt="2021-12-06T01:51:35.296" v="676" actId="26606"/>
          <ac:spMkLst>
            <pc:docMk/>
            <pc:sldMk cId="46112607" sldId="319"/>
            <ac:spMk id="6" creationId="{D8386171-E87D-46AB-8718-4CE2A88748BD}"/>
          </ac:spMkLst>
        </pc:spChg>
        <pc:spChg chg="add">
          <ac:chgData name="Jimmy Barreto" userId="5aaf8b9d738adcef" providerId="LiveId" clId="{00E9DEE6-274D-46D4-BE2D-4547751B465F}" dt="2021-12-06T01:51:35.296" v="676" actId="26606"/>
          <ac:spMkLst>
            <pc:docMk/>
            <pc:sldMk cId="46112607" sldId="319"/>
            <ac:spMk id="7" creationId="{207CB456-8849-413C-8210-B663779A32E0}"/>
          </ac:spMkLst>
        </pc:spChg>
        <pc:spChg chg="add">
          <ac:chgData name="Jimmy Barreto" userId="5aaf8b9d738adcef" providerId="LiveId" clId="{00E9DEE6-274D-46D4-BE2D-4547751B465F}" dt="2021-12-06T01:51:35.296" v="676" actId="26606"/>
          <ac:spMkLst>
            <pc:docMk/>
            <pc:sldMk cId="46112607" sldId="319"/>
            <ac:spMk id="8" creationId="{E513936D-D1EB-4E42-A97F-942BA1F3DFA7}"/>
          </ac:spMkLst>
        </pc:spChg>
        <pc:spChg chg="del">
          <ac:chgData name="Jimmy Barreto" userId="5aaf8b9d738adcef" providerId="LiveId" clId="{00E9DEE6-274D-46D4-BE2D-4547751B465F}" dt="2021-12-06T01:51:23.344" v="664"/>
          <ac:spMkLst>
            <pc:docMk/>
            <pc:sldMk cId="46112607" sldId="319"/>
            <ac:spMk id="9" creationId="{D8386171-E87D-46AB-8718-4CE2A88748BD}"/>
          </ac:spMkLst>
        </pc:spChg>
        <pc:spChg chg="del">
          <ac:chgData name="Jimmy Barreto" userId="5aaf8b9d738adcef" providerId="LiveId" clId="{00E9DEE6-274D-46D4-BE2D-4547751B465F}" dt="2021-12-06T01:51:23.344" v="664"/>
          <ac:spMkLst>
            <pc:docMk/>
            <pc:sldMk cId="46112607" sldId="319"/>
            <ac:spMk id="11" creationId="{207CB456-8849-413C-8210-B663779A32E0}"/>
          </ac:spMkLst>
        </pc:spChg>
        <pc:spChg chg="del">
          <ac:chgData name="Jimmy Barreto" userId="5aaf8b9d738adcef" providerId="LiveId" clId="{00E9DEE6-274D-46D4-BE2D-4547751B465F}" dt="2021-12-06T01:51:23.344" v="664"/>
          <ac:spMkLst>
            <pc:docMk/>
            <pc:sldMk cId="46112607" sldId="319"/>
            <ac:spMk id="13" creationId="{E513936D-D1EB-4E42-A97F-942BA1F3DFA7}"/>
          </ac:spMkLst>
        </pc:spChg>
        <pc:cxnChg chg="add">
          <ac:chgData name="Jimmy Barreto" userId="5aaf8b9d738adcef" providerId="LiveId" clId="{00E9DEE6-274D-46D4-BE2D-4547751B465F}" dt="2021-12-06T01:51:35.296" v="676" actId="26606"/>
          <ac:cxnSpMkLst>
            <pc:docMk/>
            <pc:sldMk cId="46112607" sldId="319"/>
            <ac:cxnSpMk id="10" creationId="{0F1CEE28-B4B8-49F5-B9E6-C955AD161193}"/>
          </ac:cxnSpMkLst>
        </pc:cxnChg>
        <pc:cxnChg chg="del">
          <ac:chgData name="Jimmy Barreto" userId="5aaf8b9d738adcef" providerId="LiveId" clId="{00E9DEE6-274D-46D4-BE2D-4547751B465F}" dt="2021-12-06T01:51:23.344" v="664"/>
          <ac:cxnSpMkLst>
            <pc:docMk/>
            <pc:sldMk cId="46112607" sldId="319"/>
            <ac:cxnSpMk id="15" creationId="{AFA75EE9-0DE4-4982-A870-290AD61EAAD7}"/>
          </ac:cxnSpMkLst>
        </pc:cxnChg>
      </pc:sldChg>
      <pc:sldChg chg="addSp delSp modSp add mod setBg addAnim delDesignElem">
        <pc:chgData name="Jimmy Barreto" userId="5aaf8b9d738adcef" providerId="LiveId" clId="{00E9DEE6-274D-46D4-BE2D-4547751B465F}" dt="2021-12-06T01:53:59.880" v="689"/>
        <pc:sldMkLst>
          <pc:docMk/>
          <pc:sldMk cId="2908732525" sldId="319"/>
        </pc:sldMkLst>
        <pc:spChg chg="mod">
          <ac:chgData name="Jimmy Barreto" userId="5aaf8b9d738adcef" providerId="LiveId" clId="{00E9DEE6-274D-46D4-BE2D-4547751B465F}" dt="2021-12-06T01:53:59.879" v="688" actId="26606"/>
          <ac:spMkLst>
            <pc:docMk/>
            <pc:sldMk cId="2908732525" sldId="319"/>
            <ac:spMk id="2" creationId="{37A42492-17D5-449F-866A-648C7296F584}"/>
          </ac:spMkLst>
        </pc:spChg>
        <pc:spChg chg="del">
          <ac:chgData name="Jimmy Barreto" userId="5aaf8b9d738adcef" providerId="LiveId" clId="{00E9DEE6-274D-46D4-BE2D-4547751B465F}" dt="2021-12-06T01:53:51.736" v="687"/>
          <ac:spMkLst>
            <pc:docMk/>
            <pc:sldMk cId="2908732525" sldId="319"/>
            <ac:spMk id="6" creationId="{D8386171-E87D-46AB-8718-4CE2A88748BD}"/>
          </ac:spMkLst>
        </pc:spChg>
        <pc:spChg chg="del">
          <ac:chgData name="Jimmy Barreto" userId="5aaf8b9d738adcef" providerId="LiveId" clId="{00E9DEE6-274D-46D4-BE2D-4547751B465F}" dt="2021-12-06T01:53:51.736" v="687"/>
          <ac:spMkLst>
            <pc:docMk/>
            <pc:sldMk cId="2908732525" sldId="319"/>
            <ac:spMk id="7" creationId="{207CB456-8849-413C-8210-B663779A32E0}"/>
          </ac:spMkLst>
        </pc:spChg>
        <pc:spChg chg="del">
          <ac:chgData name="Jimmy Barreto" userId="5aaf8b9d738adcef" providerId="LiveId" clId="{00E9DEE6-274D-46D4-BE2D-4547751B465F}" dt="2021-12-06T01:53:51.736" v="687"/>
          <ac:spMkLst>
            <pc:docMk/>
            <pc:sldMk cId="2908732525" sldId="319"/>
            <ac:spMk id="8" creationId="{E513936D-D1EB-4E42-A97F-942BA1F3DFA7}"/>
          </ac:spMkLst>
        </pc:spChg>
        <pc:spChg chg="add">
          <ac:chgData name="Jimmy Barreto" userId="5aaf8b9d738adcef" providerId="LiveId" clId="{00E9DEE6-274D-46D4-BE2D-4547751B465F}" dt="2021-12-06T01:53:59.879" v="688" actId="26606"/>
          <ac:spMkLst>
            <pc:docMk/>
            <pc:sldMk cId="2908732525" sldId="319"/>
            <ac:spMk id="9" creationId="{D8386171-E87D-46AB-8718-4CE2A88748BD}"/>
          </ac:spMkLst>
        </pc:spChg>
        <pc:spChg chg="add">
          <ac:chgData name="Jimmy Barreto" userId="5aaf8b9d738adcef" providerId="LiveId" clId="{00E9DEE6-274D-46D4-BE2D-4547751B465F}" dt="2021-12-06T01:53:59.879" v="688" actId="26606"/>
          <ac:spMkLst>
            <pc:docMk/>
            <pc:sldMk cId="2908732525" sldId="319"/>
            <ac:spMk id="11" creationId="{207CB456-8849-413C-8210-B663779A32E0}"/>
          </ac:spMkLst>
        </pc:spChg>
        <pc:spChg chg="add">
          <ac:chgData name="Jimmy Barreto" userId="5aaf8b9d738adcef" providerId="LiveId" clId="{00E9DEE6-274D-46D4-BE2D-4547751B465F}" dt="2021-12-06T01:53:59.879" v="688" actId="26606"/>
          <ac:spMkLst>
            <pc:docMk/>
            <pc:sldMk cId="2908732525" sldId="319"/>
            <ac:spMk id="13" creationId="{E513936D-D1EB-4E42-A97F-942BA1F3DFA7}"/>
          </ac:spMkLst>
        </pc:spChg>
        <pc:cxnChg chg="del">
          <ac:chgData name="Jimmy Barreto" userId="5aaf8b9d738adcef" providerId="LiveId" clId="{00E9DEE6-274D-46D4-BE2D-4547751B465F}" dt="2021-12-06T01:53:51.736" v="687"/>
          <ac:cxnSpMkLst>
            <pc:docMk/>
            <pc:sldMk cId="2908732525" sldId="319"/>
            <ac:cxnSpMk id="10" creationId="{0F1CEE28-B4B8-49F5-B9E6-C955AD161193}"/>
          </ac:cxnSpMkLst>
        </pc:cxnChg>
        <pc:cxnChg chg="add">
          <ac:chgData name="Jimmy Barreto" userId="5aaf8b9d738adcef" providerId="LiveId" clId="{00E9DEE6-274D-46D4-BE2D-4547751B465F}" dt="2021-12-06T01:53:59.879" v="688" actId="26606"/>
          <ac:cxnSpMkLst>
            <pc:docMk/>
            <pc:sldMk cId="2908732525" sldId="319"/>
            <ac:cxnSpMk id="15" creationId="{AFA75EE9-0DE4-4982-A870-290AD61EAAD7}"/>
          </ac:cxnSpMkLst>
        </pc:cxnChg>
      </pc:sldChg>
      <pc:sldChg chg="new add del">
        <pc:chgData name="Jimmy Barreto" userId="5aaf8b9d738adcef" providerId="LiveId" clId="{00E9DEE6-274D-46D4-BE2D-4547751B465F}" dt="2021-12-06T04:36:55.920" v="857"/>
        <pc:sldMkLst>
          <pc:docMk/>
          <pc:sldMk cId="823912719" sldId="320"/>
        </pc:sldMkLst>
      </pc:sldChg>
      <pc:sldChg chg="addSp delSp modSp new mod setBg">
        <pc:chgData name="Jimmy Barreto" userId="5aaf8b9d738adcef" providerId="LiveId" clId="{00E9DEE6-274D-46D4-BE2D-4547751B465F}" dt="2021-12-06T03:51:02.561" v="752" actId="1076"/>
        <pc:sldMkLst>
          <pc:docMk/>
          <pc:sldMk cId="3051696705" sldId="321"/>
        </pc:sldMkLst>
        <pc:spChg chg="mod">
          <ac:chgData name="Jimmy Barreto" userId="5aaf8b9d738adcef" providerId="LiveId" clId="{00E9DEE6-274D-46D4-BE2D-4547751B465F}" dt="2021-12-06T03:49:53.061" v="739" actId="26606"/>
          <ac:spMkLst>
            <pc:docMk/>
            <pc:sldMk cId="3051696705" sldId="321"/>
            <ac:spMk id="2" creationId="{54E67AE2-9A01-4E5C-9019-2B2BE1A59D4E}"/>
          </ac:spMkLst>
        </pc:spChg>
        <pc:spChg chg="del">
          <ac:chgData name="Jimmy Barreto" userId="5aaf8b9d738adcef" providerId="LiveId" clId="{00E9DEE6-274D-46D4-BE2D-4547751B465F}" dt="2021-12-06T03:47:00.099" v="720" actId="478"/>
          <ac:spMkLst>
            <pc:docMk/>
            <pc:sldMk cId="3051696705" sldId="321"/>
            <ac:spMk id="3" creationId="{8C7CA2E0-3420-445A-9F5D-92B2FE9A2BBB}"/>
          </ac:spMkLst>
        </pc:spChg>
        <pc:spChg chg="mod ord">
          <ac:chgData name="Jimmy Barreto" userId="5aaf8b9d738adcef" providerId="LiveId" clId="{00E9DEE6-274D-46D4-BE2D-4547751B465F}" dt="2021-12-06T03:49:53.061" v="739" actId="26606"/>
          <ac:spMkLst>
            <pc:docMk/>
            <pc:sldMk cId="3051696705" sldId="321"/>
            <ac:spMk id="4" creationId="{264784EE-B823-4844-AFCE-9254B7B0C80D}"/>
          </ac:spMkLst>
        </pc:spChg>
        <pc:spChg chg="add mod">
          <ac:chgData name="Jimmy Barreto" userId="5aaf8b9d738adcef" providerId="LiveId" clId="{00E9DEE6-274D-46D4-BE2D-4547751B465F}" dt="2021-12-06T03:50:26.837" v="743" actId="1582"/>
          <ac:spMkLst>
            <pc:docMk/>
            <pc:sldMk cId="3051696705" sldId="321"/>
            <ac:spMk id="8" creationId="{E24148C6-D182-47A0-8D1F-25EEC7020314}"/>
          </ac:spMkLst>
        </pc:spChg>
        <pc:spChg chg="add">
          <ac:chgData name="Jimmy Barreto" userId="5aaf8b9d738adcef" providerId="LiveId" clId="{00E9DEE6-274D-46D4-BE2D-4547751B465F}" dt="2021-12-06T03:49:53.061" v="739" actId="26606"/>
          <ac:spMkLst>
            <pc:docMk/>
            <pc:sldMk cId="3051696705" sldId="321"/>
            <ac:spMk id="12" creationId="{823AC064-BC96-4F32-8AE1-B2FD38754823}"/>
          </ac:spMkLst>
        </pc:spChg>
        <pc:picChg chg="add mod">
          <ac:chgData name="Jimmy Barreto" userId="5aaf8b9d738adcef" providerId="LiveId" clId="{00E9DEE6-274D-46D4-BE2D-4547751B465F}" dt="2021-12-06T03:49:53.061" v="739" actId="26606"/>
          <ac:picMkLst>
            <pc:docMk/>
            <pc:sldMk cId="3051696705" sldId="321"/>
            <ac:picMk id="6" creationId="{6706A8D0-D756-4034-AEA1-675180A0920D}"/>
          </ac:picMkLst>
        </pc:picChg>
        <pc:picChg chg="add mod">
          <ac:chgData name="Jimmy Barreto" userId="5aaf8b9d738adcef" providerId="LiveId" clId="{00E9DEE6-274D-46D4-BE2D-4547751B465F}" dt="2021-12-06T03:49:53.061" v="739" actId="26606"/>
          <ac:picMkLst>
            <pc:docMk/>
            <pc:sldMk cId="3051696705" sldId="321"/>
            <ac:picMk id="7" creationId="{6D7B8B24-E562-403C-96BA-885BD4C3CAE8}"/>
          </ac:picMkLst>
        </pc:picChg>
        <pc:cxnChg chg="add mod">
          <ac:chgData name="Jimmy Barreto" userId="5aaf8b9d738adcef" providerId="LiveId" clId="{00E9DEE6-274D-46D4-BE2D-4547751B465F}" dt="2021-12-06T03:51:02.561" v="752" actId="1076"/>
          <ac:cxnSpMkLst>
            <pc:docMk/>
            <pc:sldMk cId="3051696705" sldId="321"/>
            <ac:cxnSpMk id="10" creationId="{0511ABE7-0756-4DE7-BE81-2DFF09138BC2}"/>
          </ac:cxnSpMkLst>
        </pc:cxnChg>
        <pc:cxnChg chg="add">
          <ac:chgData name="Jimmy Barreto" userId="5aaf8b9d738adcef" providerId="LiveId" clId="{00E9DEE6-274D-46D4-BE2D-4547751B465F}" dt="2021-12-06T03:49:53.061" v="739" actId="26606"/>
          <ac:cxnSpMkLst>
            <pc:docMk/>
            <pc:sldMk cId="3051696705" sldId="321"/>
            <ac:cxnSpMk id="14" creationId="{7E7C77BC-7138-40B1-A15B-20F57A494629}"/>
          </ac:cxnSpMkLst>
        </pc:cxnChg>
        <pc:cxnChg chg="add">
          <ac:chgData name="Jimmy Barreto" userId="5aaf8b9d738adcef" providerId="LiveId" clId="{00E9DEE6-274D-46D4-BE2D-4547751B465F}" dt="2021-12-06T03:49:53.061" v="739" actId="26606"/>
          <ac:cxnSpMkLst>
            <pc:docMk/>
            <pc:sldMk cId="3051696705" sldId="321"/>
            <ac:cxnSpMk id="16" creationId="{DB146403-F3D6-484B-B2ED-97F9565D0370}"/>
          </ac:cxnSpMkLst>
        </pc:cxnChg>
      </pc:sldChg>
      <pc:sldChg chg="addSp delSp modSp add mod setBg delDesignElem">
        <pc:chgData name="Jimmy Barreto" userId="5aaf8b9d738adcef" providerId="LiveId" clId="{00E9DEE6-274D-46D4-BE2D-4547751B465F}" dt="2021-12-06T04:31:46.064" v="786" actId="26606"/>
        <pc:sldMkLst>
          <pc:docMk/>
          <pc:sldMk cId="3977346032" sldId="322"/>
        </pc:sldMkLst>
        <pc:spChg chg="mod">
          <ac:chgData name="Jimmy Barreto" userId="5aaf8b9d738adcef" providerId="LiveId" clId="{00E9DEE6-274D-46D4-BE2D-4547751B465F}" dt="2021-12-06T04:31:46.064" v="786" actId="26606"/>
          <ac:spMkLst>
            <pc:docMk/>
            <pc:sldMk cId="3977346032" sldId="322"/>
            <ac:spMk id="2" creationId="{7A428508-6FD7-4EB4-A602-04967C90A8D3}"/>
          </ac:spMkLst>
        </pc:spChg>
        <pc:spChg chg="mod">
          <ac:chgData name="Jimmy Barreto" userId="5aaf8b9d738adcef" providerId="LiveId" clId="{00E9DEE6-274D-46D4-BE2D-4547751B465F}" dt="2021-12-06T04:31:46.064" v="786" actId="26606"/>
          <ac:spMkLst>
            <pc:docMk/>
            <pc:sldMk cId="3977346032" sldId="322"/>
            <ac:spMk id="3" creationId="{A3BF7BA7-658F-4234-95C5-A1AA02853276}"/>
          </ac:spMkLst>
        </pc:spChg>
        <pc:spChg chg="add del">
          <ac:chgData name="Jimmy Barreto" userId="5aaf8b9d738adcef" providerId="LiveId" clId="{00E9DEE6-274D-46D4-BE2D-4547751B465F}" dt="2021-12-06T04:31:46.046" v="785" actId="26606"/>
          <ac:spMkLst>
            <pc:docMk/>
            <pc:sldMk cId="3977346032" sldId="322"/>
            <ac:spMk id="8" creationId="{C9A36457-A5F4-4103-A443-02581C09185B}"/>
          </ac:spMkLst>
        </pc:spChg>
        <pc:spChg chg="add del">
          <ac:chgData name="Jimmy Barreto" userId="5aaf8b9d738adcef" providerId="LiveId" clId="{00E9DEE6-274D-46D4-BE2D-4547751B465F}" dt="2021-12-06T04:31:46.046" v="785" actId="26606"/>
          <ac:spMkLst>
            <pc:docMk/>
            <pc:sldMk cId="3977346032" sldId="322"/>
            <ac:spMk id="10" creationId="{DC5FB7E8-B636-40FA-BE8D-48145C0F5C57}"/>
          </ac:spMkLst>
        </pc:spChg>
        <pc:spChg chg="add del">
          <ac:chgData name="Jimmy Barreto" userId="5aaf8b9d738adcef" providerId="LiveId" clId="{00E9DEE6-274D-46D4-BE2D-4547751B465F}" dt="2021-12-06T04:31:46.046" v="785" actId="26606"/>
          <ac:spMkLst>
            <pc:docMk/>
            <pc:sldMk cId="3977346032" sldId="322"/>
            <ac:spMk id="12" creationId="{142DCE2C-2863-46FA-9BE7-24365A24D9BA}"/>
          </ac:spMkLst>
        </pc:spChg>
        <pc:spChg chg="add">
          <ac:chgData name="Jimmy Barreto" userId="5aaf8b9d738adcef" providerId="LiveId" clId="{00E9DEE6-274D-46D4-BE2D-4547751B465F}" dt="2021-12-06T04:31:46.064" v="786" actId="26606"/>
          <ac:spMkLst>
            <pc:docMk/>
            <pc:sldMk cId="3977346032" sldId="322"/>
            <ac:spMk id="14" creationId="{D8386171-E87D-46AB-8718-4CE2A88748BD}"/>
          </ac:spMkLst>
        </pc:spChg>
        <pc:spChg chg="add">
          <ac:chgData name="Jimmy Barreto" userId="5aaf8b9d738adcef" providerId="LiveId" clId="{00E9DEE6-274D-46D4-BE2D-4547751B465F}" dt="2021-12-06T04:31:46.064" v="786" actId="26606"/>
          <ac:spMkLst>
            <pc:docMk/>
            <pc:sldMk cId="3977346032" sldId="322"/>
            <ac:spMk id="15" creationId="{207CB456-8849-413C-8210-B663779A32E0}"/>
          </ac:spMkLst>
        </pc:spChg>
        <pc:spChg chg="add">
          <ac:chgData name="Jimmy Barreto" userId="5aaf8b9d738adcef" providerId="LiveId" clId="{00E9DEE6-274D-46D4-BE2D-4547751B465F}" dt="2021-12-06T04:31:46.064" v="786" actId="26606"/>
          <ac:spMkLst>
            <pc:docMk/>
            <pc:sldMk cId="3977346032" sldId="322"/>
            <ac:spMk id="16" creationId="{E513936D-D1EB-4E42-A97F-942BA1F3DFA7}"/>
          </ac:spMkLst>
        </pc:spChg>
        <pc:spChg chg="del">
          <ac:chgData name="Jimmy Barreto" userId="5aaf8b9d738adcef" providerId="LiveId" clId="{00E9DEE6-274D-46D4-BE2D-4547751B465F}" dt="2021-12-06T04:31:11.880" v="783"/>
          <ac:spMkLst>
            <pc:docMk/>
            <pc:sldMk cId="3977346032" sldId="322"/>
            <ac:spMk id="17" creationId="{D8386171-E87D-46AB-8718-4CE2A88748BD}"/>
          </ac:spMkLst>
        </pc:spChg>
        <pc:spChg chg="del">
          <ac:chgData name="Jimmy Barreto" userId="5aaf8b9d738adcef" providerId="LiveId" clId="{00E9DEE6-274D-46D4-BE2D-4547751B465F}" dt="2021-12-06T04:31:11.880" v="783"/>
          <ac:spMkLst>
            <pc:docMk/>
            <pc:sldMk cId="3977346032" sldId="322"/>
            <ac:spMk id="19" creationId="{207CB456-8849-413C-8210-B663779A32E0}"/>
          </ac:spMkLst>
        </pc:spChg>
        <pc:spChg chg="del">
          <ac:chgData name="Jimmy Barreto" userId="5aaf8b9d738adcef" providerId="LiveId" clId="{00E9DEE6-274D-46D4-BE2D-4547751B465F}" dt="2021-12-06T04:31:11.880" v="783"/>
          <ac:spMkLst>
            <pc:docMk/>
            <pc:sldMk cId="3977346032" sldId="322"/>
            <ac:spMk id="21" creationId="{E513936D-D1EB-4E42-A97F-942BA1F3DFA7}"/>
          </ac:spMkLst>
        </pc:spChg>
        <pc:cxnChg chg="del">
          <ac:chgData name="Jimmy Barreto" userId="5aaf8b9d738adcef" providerId="LiveId" clId="{00E9DEE6-274D-46D4-BE2D-4547751B465F}" dt="2021-12-06T04:31:11.880" v="783"/>
          <ac:cxnSpMkLst>
            <pc:docMk/>
            <pc:sldMk cId="3977346032" sldId="322"/>
            <ac:cxnSpMk id="23" creationId="{AFA75EE9-0DE4-4982-A870-290AD61EAAD7}"/>
          </ac:cxnSpMkLst>
        </pc:cxnChg>
      </pc:sldChg>
      <pc:sldChg chg="addSp delSp modSp add mod setBg delDesignElem">
        <pc:chgData name="Jimmy Barreto" userId="5aaf8b9d738adcef" providerId="LiveId" clId="{00E9DEE6-274D-46D4-BE2D-4547751B465F}" dt="2021-12-06T04:31:50.264" v="787" actId="26606"/>
        <pc:sldMkLst>
          <pc:docMk/>
          <pc:sldMk cId="1721818816" sldId="323"/>
        </pc:sldMkLst>
        <pc:spChg chg="mod">
          <ac:chgData name="Jimmy Barreto" userId="5aaf8b9d738adcef" providerId="LiveId" clId="{00E9DEE6-274D-46D4-BE2D-4547751B465F}" dt="2021-12-06T04:31:50.264" v="787" actId="26606"/>
          <ac:spMkLst>
            <pc:docMk/>
            <pc:sldMk cId="1721818816" sldId="323"/>
            <ac:spMk id="2" creationId="{73E01B3C-44BF-4BA5-87FE-1155355C6D10}"/>
          </ac:spMkLst>
        </pc:spChg>
        <pc:spChg chg="mod">
          <ac:chgData name="Jimmy Barreto" userId="5aaf8b9d738adcef" providerId="LiveId" clId="{00E9DEE6-274D-46D4-BE2D-4547751B465F}" dt="2021-12-06T04:31:50.264" v="787" actId="26606"/>
          <ac:spMkLst>
            <pc:docMk/>
            <pc:sldMk cId="1721818816" sldId="323"/>
            <ac:spMk id="4" creationId="{E5B72CE7-3BF5-4C06-85D3-6317E0DDED76}"/>
          </ac:spMkLst>
        </pc:spChg>
        <pc:spChg chg="add">
          <ac:chgData name="Jimmy Barreto" userId="5aaf8b9d738adcef" providerId="LiveId" clId="{00E9DEE6-274D-46D4-BE2D-4547751B465F}" dt="2021-12-06T04:31:50.264" v="787" actId="26606"/>
          <ac:spMkLst>
            <pc:docMk/>
            <pc:sldMk cId="1721818816" sldId="323"/>
            <ac:spMk id="9" creationId="{6D6CDB20-394C-4D51-9C5B-8751E21338DC}"/>
          </ac:spMkLst>
        </pc:spChg>
        <pc:spChg chg="add">
          <ac:chgData name="Jimmy Barreto" userId="5aaf8b9d738adcef" providerId="LiveId" clId="{00E9DEE6-274D-46D4-BE2D-4547751B465F}" dt="2021-12-06T04:31:50.264" v="787" actId="26606"/>
          <ac:spMkLst>
            <pc:docMk/>
            <pc:sldMk cId="1721818816" sldId="323"/>
            <ac:spMk id="11" creationId="{46DFD1E0-DCA7-47E6-B78B-6ECDDF873DD6}"/>
          </ac:spMkLst>
        </pc:spChg>
        <pc:spChg chg="add">
          <ac:chgData name="Jimmy Barreto" userId="5aaf8b9d738adcef" providerId="LiveId" clId="{00E9DEE6-274D-46D4-BE2D-4547751B465F}" dt="2021-12-06T04:31:50.264" v="787" actId="26606"/>
          <ac:spMkLst>
            <pc:docMk/>
            <pc:sldMk cId="1721818816" sldId="323"/>
            <ac:spMk id="13" creationId="{8AAB0B1E-BB97-40E0-8DCD-D1197A0E1D6A}"/>
          </ac:spMkLst>
        </pc:spChg>
        <pc:spChg chg="del">
          <ac:chgData name="Jimmy Barreto" userId="5aaf8b9d738adcef" providerId="LiveId" clId="{00E9DEE6-274D-46D4-BE2D-4547751B465F}" dt="2021-12-06T04:31:11.880" v="783"/>
          <ac:spMkLst>
            <pc:docMk/>
            <pc:sldMk cId="1721818816" sldId="323"/>
            <ac:spMk id="24" creationId="{6D6CDB20-394C-4D51-9C5B-8751E21338DC}"/>
          </ac:spMkLst>
        </pc:spChg>
        <pc:spChg chg="del">
          <ac:chgData name="Jimmy Barreto" userId="5aaf8b9d738adcef" providerId="LiveId" clId="{00E9DEE6-274D-46D4-BE2D-4547751B465F}" dt="2021-12-06T04:31:11.880" v="783"/>
          <ac:spMkLst>
            <pc:docMk/>
            <pc:sldMk cId="1721818816" sldId="323"/>
            <ac:spMk id="25" creationId="{46DFD1E0-DCA7-47E6-B78B-6ECDDF873DD6}"/>
          </ac:spMkLst>
        </pc:spChg>
        <pc:spChg chg="del">
          <ac:chgData name="Jimmy Barreto" userId="5aaf8b9d738adcef" providerId="LiveId" clId="{00E9DEE6-274D-46D4-BE2D-4547751B465F}" dt="2021-12-06T04:31:11.880" v="783"/>
          <ac:spMkLst>
            <pc:docMk/>
            <pc:sldMk cId="1721818816" sldId="323"/>
            <ac:spMk id="26" creationId="{8AAB0B1E-BB97-40E0-8DCD-D1197A0E1D6A}"/>
          </ac:spMkLst>
        </pc:spChg>
        <pc:cxnChg chg="del">
          <ac:chgData name="Jimmy Barreto" userId="5aaf8b9d738adcef" providerId="LiveId" clId="{00E9DEE6-274D-46D4-BE2D-4547751B465F}" dt="2021-12-06T04:31:11.880" v="783"/>
          <ac:cxnSpMkLst>
            <pc:docMk/>
            <pc:sldMk cId="1721818816" sldId="323"/>
            <ac:cxnSpMk id="23" creationId="{19C0742B-6FAB-4F71-A9CB-E140A40C8BE9}"/>
          </ac:cxnSpMkLst>
        </pc:cxnChg>
      </pc:sldChg>
      <pc:sldChg chg="addSp delSp modSp add mod setBg addAnim delDesignElem">
        <pc:chgData name="Jimmy Barreto" userId="5aaf8b9d738adcef" providerId="LiveId" clId="{00E9DEE6-274D-46D4-BE2D-4547751B465F}" dt="2021-12-06T04:31:53.793" v="789"/>
        <pc:sldMkLst>
          <pc:docMk/>
          <pc:sldMk cId="2320479166" sldId="324"/>
        </pc:sldMkLst>
        <pc:spChg chg="mod">
          <ac:chgData name="Jimmy Barreto" userId="5aaf8b9d738adcef" providerId="LiveId" clId="{00E9DEE6-274D-46D4-BE2D-4547751B465F}" dt="2021-12-06T04:31:53.791" v="788" actId="26606"/>
          <ac:spMkLst>
            <pc:docMk/>
            <pc:sldMk cId="2320479166" sldId="324"/>
            <ac:spMk id="2" creationId="{37A42492-17D5-449F-866A-648C7296F584}"/>
          </ac:spMkLst>
        </pc:spChg>
        <pc:spChg chg="add">
          <ac:chgData name="Jimmy Barreto" userId="5aaf8b9d738adcef" providerId="LiveId" clId="{00E9DEE6-274D-46D4-BE2D-4547751B465F}" dt="2021-12-06T04:31:53.791" v="788" actId="26606"/>
          <ac:spMkLst>
            <pc:docMk/>
            <pc:sldMk cId="2320479166" sldId="324"/>
            <ac:spMk id="6" creationId="{D8386171-E87D-46AB-8718-4CE2A88748BD}"/>
          </ac:spMkLst>
        </pc:spChg>
        <pc:spChg chg="add">
          <ac:chgData name="Jimmy Barreto" userId="5aaf8b9d738adcef" providerId="LiveId" clId="{00E9DEE6-274D-46D4-BE2D-4547751B465F}" dt="2021-12-06T04:31:53.791" v="788" actId="26606"/>
          <ac:spMkLst>
            <pc:docMk/>
            <pc:sldMk cId="2320479166" sldId="324"/>
            <ac:spMk id="7" creationId="{207CB456-8849-413C-8210-B663779A32E0}"/>
          </ac:spMkLst>
        </pc:spChg>
        <pc:spChg chg="add">
          <ac:chgData name="Jimmy Barreto" userId="5aaf8b9d738adcef" providerId="LiveId" clId="{00E9DEE6-274D-46D4-BE2D-4547751B465F}" dt="2021-12-06T04:31:53.791" v="788" actId="26606"/>
          <ac:spMkLst>
            <pc:docMk/>
            <pc:sldMk cId="2320479166" sldId="324"/>
            <ac:spMk id="8" creationId="{E513936D-D1EB-4E42-A97F-942BA1F3DFA7}"/>
          </ac:spMkLst>
        </pc:spChg>
        <pc:spChg chg="del">
          <ac:chgData name="Jimmy Barreto" userId="5aaf8b9d738adcef" providerId="LiveId" clId="{00E9DEE6-274D-46D4-BE2D-4547751B465F}" dt="2021-12-06T04:31:11.880" v="783"/>
          <ac:spMkLst>
            <pc:docMk/>
            <pc:sldMk cId="2320479166" sldId="324"/>
            <ac:spMk id="9" creationId="{D8386171-E87D-46AB-8718-4CE2A88748BD}"/>
          </ac:spMkLst>
        </pc:spChg>
        <pc:spChg chg="del">
          <ac:chgData name="Jimmy Barreto" userId="5aaf8b9d738adcef" providerId="LiveId" clId="{00E9DEE6-274D-46D4-BE2D-4547751B465F}" dt="2021-12-06T04:31:11.880" v="783"/>
          <ac:spMkLst>
            <pc:docMk/>
            <pc:sldMk cId="2320479166" sldId="324"/>
            <ac:spMk id="11" creationId="{207CB456-8849-413C-8210-B663779A32E0}"/>
          </ac:spMkLst>
        </pc:spChg>
        <pc:spChg chg="del">
          <ac:chgData name="Jimmy Barreto" userId="5aaf8b9d738adcef" providerId="LiveId" clId="{00E9DEE6-274D-46D4-BE2D-4547751B465F}" dt="2021-12-06T04:31:11.880" v="783"/>
          <ac:spMkLst>
            <pc:docMk/>
            <pc:sldMk cId="2320479166" sldId="324"/>
            <ac:spMk id="13" creationId="{E513936D-D1EB-4E42-A97F-942BA1F3DFA7}"/>
          </ac:spMkLst>
        </pc:spChg>
        <pc:cxnChg chg="add">
          <ac:chgData name="Jimmy Barreto" userId="5aaf8b9d738adcef" providerId="LiveId" clId="{00E9DEE6-274D-46D4-BE2D-4547751B465F}" dt="2021-12-06T04:31:53.791" v="788" actId="26606"/>
          <ac:cxnSpMkLst>
            <pc:docMk/>
            <pc:sldMk cId="2320479166" sldId="324"/>
            <ac:cxnSpMk id="10" creationId="{AFA75EE9-0DE4-4982-A870-290AD61EAAD7}"/>
          </ac:cxnSpMkLst>
        </pc:cxnChg>
        <pc:cxnChg chg="del">
          <ac:chgData name="Jimmy Barreto" userId="5aaf8b9d738adcef" providerId="LiveId" clId="{00E9DEE6-274D-46D4-BE2D-4547751B465F}" dt="2021-12-06T04:31:11.880" v="783"/>
          <ac:cxnSpMkLst>
            <pc:docMk/>
            <pc:sldMk cId="2320479166" sldId="324"/>
            <ac:cxnSpMk id="15" creationId="{AFA75EE9-0DE4-4982-A870-290AD61EAAD7}"/>
          </ac:cxnSpMkLst>
        </pc:cxnChg>
      </pc:sldChg>
      <pc:sldChg chg="addSp delSp modSp add mod setBg delDesignElem">
        <pc:chgData name="Jimmy Barreto" userId="5aaf8b9d738adcef" providerId="LiveId" clId="{00E9DEE6-274D-46D4-BE2D-4547751B465F}" dt="2021-12-06T04:31:56.726" v="790" actId="26606"/>
        <pc:sldMkLst>
          <pc:docMk/>
          <pc:sldMk cId="3914966833" sldId="325"/>
        </pc:sldMkLst>
        <pc:spChg chg="mod">
          <ac:chgData name="Jimmy Barreto" userId="5aaf8b9d738adcef" providerId="LiveId" clId="{00E9DEE6-274D-46D4-BE2D-4547751B465F}" dt="2021-12-06T04:31:56.726" v="790" actId="26606"/>
          <ac:spMkLst>
            <pc:docMk/>
            <pc:sldMk cId="3914966833" sldId="325"/>
            <ac:spMk id="2" creationId="{145BF958-7417-422A-BB9B-9F554C971F87}"/>
          </ac:spMkLst>
        </pc:spChg>
        <pc:spChg chg="mod">
          <ac:chgData name="Jimmy Barreto" userId="5aaf8b9d738adcef" providerId="LiveId" clId="{00E9DEE6-274D-46D4-BE2D-4547751B465F}" dt="2021-12-06T04:31:56.726" v="790" actId="26606"/>
          <ac:spMkLst>
            <pc:docMk/>
            <pc:sldMk cId="3914966833" sldId="325"/>
            <ac:spMk id="3" creationId="{40B37EC4-5182-4B00-A082-CD708A7ACEEA}"/>
          </ac:spMkLst>
        </pc:spChg>
        <pc:spChg chg="mod">
          <ac:chgData name="Jimmy Barreto" userId="5aaf8b9d738adcef" providerId="LiveId" clId="{00E9DEE6-274D-46D4-BE2D-4547751B465F}" dt="2021-12-06T04:31:56.726" v="790" actId="26606"/>
          <ac:spMkLst>
            <pc:docMk/>
            <pc:sldMk cId="3914966833" sldId="325"/>
            <ac:spMk id="4" creationId="{1FAAF6D8-DD9A-4B93-989C-35EFBA64543F}"/>
          </ac:spMkLst>
        </pc:spChg>
        <pc:spChg chg="add">
          <ac:chgData name="Jimmy Barreto" userId="5aaf8b9d738adcef" providerId="LiveId" clId="{00E9DEE6-274D-46D4-BE2D-4547751B465F}" dt="2021-12-06T04:31:56.726" v="790" actId="26606"/>
          <ac:spMkLst>
            <pc:docMk/>
            <pc:sldMk cId="3914966833" sldId="325"/>
            <ac:spMk id="9" creationId="{6D6CDB20-394C-4D51-9C5B-8751E21338DC}"/>
          </ac:spMkLst>
        </pc:spChg>
        <pc:spChg chg="add">
          <ac:chgData name="Jimmy Barreto" userId="5aaf8b9d738adcef" providerId="LiveId" clId="{00E9DEE6-274D-46D4-BE2D-4547751B465F}" dt="2021-12-06T04:31:56.726" v="790" actId="26606"/>
          <ac:spMkLst>
            <pc:docMk/>
            <pc:sldMk cId="3914966833" sldId="325"/>
            <ac:spMk id="11" creationId="{46DFD1E0-DCA7-47E6-B78B-6ECDDF873DD6}"/>
          </ac:spMkLst>
        </pc:spChg>
        <pc:spChg chg="add">
          <ac:chgData name="Jimmy Barreto" userId="5aaf8b9d738adcef" providerId="LiveId" clId="{00E9DEE6-274D-46D4-BE2D-4547751B465F}" dt="2021-12-06T04:31:56.726" v="790" actId="26606"/>
          <ac:spMkLst>
            <pc:docMk/>
            <pc:sldMk cId="3914966833" sldId="325"/>
            <ac:spMk id="13" creationId="{8AAB0B1E-BB97-40E0-8DCD-D1197A0E1D6A}"/>
          </ac:spMkLst>
        </pc:spChg>
        <pc:spChg chg="del">
          <ac:chgData name="Jimmy Barreto" userId="5aaf8b9d738adcef" providerId="LiveId" clId="{00E9DEE6-274D-46D4-BE2D-4547751B465F}" dt="2021-12-06T04:31:11.880" v="783"/>
          <ac:spMkLst>
            <pc:docMk/>
            <pc:sldMk cId="3914966833" sldId="325"/>
            <ac:spMk id="17" creationId="{6D6CDB20-394C-4D51-9C5B-8751E21338DC}"/>
          </ac:spMkLst>
        </pc:spChg>
        <pc:spChg chg="del">
          <ac:chgData name="Jimmy Barreto" userId="5aaf8b9d738adcef" providerId="LiveId" clId="{00E9DEE6-274D-46D4-BE2D-4547751B465F}" dt="2021-12-06T04:31:11.880" v="783"/>
          <ac:spMkLst>
            <pc:docMk/>
            <pc:sldMk cId="3914966833" sldId="325"/>
            <ac:spMk id="19" creationId="{46DFD1E0-DCA7-47E6-B78B-6ECDDF873DD6}"/>
          </ac:spMkLst>
        </pc:spChg>
        <pc:spChg chg="del">
          <ac:chgData name="Jimmy Barreto" userId="5aaf8b9d738adcef" providerId="LiveId" clId="{00E9DEE6-274D-46D4-BE2D-4547751B465F}" dt="2021-12-06T04:31:11.880" v="783"/>
          <ac:spMkLst>
            <pc:docMk/>
            <pc:sldMk cId="3914966833" sldId="325"/>
            <ac:spMk id="21" creationId="{8AAB0B1E-BB97-40E0-8DCD-D1197A0E1D6A}"/>
          </ac:spMkLst>
        </pc:spChg>
        <pc:cxnChg chg="add">
          <ac:chgData name="Jimmy Barreto" userId="5aaf8b9d738adcef" providerId="LiveId" clId="{00E9DEE6-274D-46D4-BE2D-4547751B465F}" dt="2021-12-06T04:31:56.726" v="790" actId="26606"/>
          <ac:cxnSpMkLst>
            <pc:docMk/>
            <pc:sldMk cId="3914966833" sldId="325"/>
            <ac:cxnSpMk id="15" creationId="{19C0742B-6FAB-4F71-A9CB-E140A40C8BE9}"/>
          </ac:cxnSpMkLst>
        </pc:cxnChg>
        <pc:cxnChg chg="del">
          <ac:chgData name="Jimmy Barreto" userId="5aaf8b9d738adcef" providerId="LiveId" clId="{00E9DEE6-274D-46D4-BE2D-4547751B465F}" dt="2021-12-06T04:31:11.880" v="783"/>
          <ac:cxnSpMkLst>
            <pc:docMk/>
            <pc:sldMk cId="3914966833" sldId="325"/>
            <ac:cxnSpMk id="23" creationId="{19C0742B-6FAB-4F71-A9CB-E140A40C8BE9}"/>
          </ac:cxnSpMkLst>
        </pc:cxnChg>
      </pc:sldChg>
      <pc:sldChg chg="addSp delSp modSp add mod setBg delDesignElem">
        <pc:chgData name="Jimmy Barreto" userId="5aaf8b9d738adcef" providerId="LiveId" clId="{00E9DEE6-274D-46D4-BE2D-4547751B465F}" dt="2021-12-06T04:33:54.946" v="815" actId="26606"/>
        <pc:sldMkLst>
          <pc:docMk/>
          <pc:sldMk cId="1965235902" sldId="326"/>
        </pc:sldMkLst>
        <pc:spChg chg="mod">
          <ac:chgData name="Jimmy Barreto" userId="5aaf8b9d738adcef" providerId="LiveId" clId="{00E9DEE6-274D-46D4-BE2D-4547751B465F}" dt="2021-12-06T04:33:48.593" v="812" actId="26606"/>
          <ac:spMkLst>
            <pc:docMk/>
            <pc:sldMk cId="1965235902" sldId="326"/>
            <ac:spMk id="2" creationId="{9EB17CE1-A7C9-4B81-B76D-42520566DF62}"/>
          </ac:spMkLst>
        </pc:spChg>
        <pc:spChg chg="mod">
          <ac:chgData name="Jimmy Barreto" userId="5aaf8b9d738adcef" providerId="LiveId" clId="{00E9DEE6-274D-46D4-BE2D-4547751B465F}" dt="2021-12-06T04:33:48.593" v="812" actId="26606"/>
          <ac:spMkLst>
            <pc:docMk/>
            <pc:sldMk cId="1965235902" sldId="326"/>
            <ac:spMk id="3" creationId="{7EF9BD0F-F3CB-486E-82A8-2E0DF4964CC8}"/>
          </ac:spMkLst>
        </pc:spChg>
        <pc:spChg chg="mod ord">
          <ac:chgData name="Jimmy Barreto" userId="5aaf8b9d738adcef" providerId="LiveId" clId="{00E9DEE6-274D-46D4-BE2D-4547751B465F}" dt="2021-12-06T04:33:54.946" v="815" actId="26606"/>
          <ac:spMkLst>
            <pc:docMk/>
            <pc:sldMk cId="1965235902" sldId="326"/>
            <ac:spMk id="5" creationId="{C55CEA2C-D6E5-4134-9A88-CCE0620DADC0}"/>
          </ac:spMkLst>
        </pc:spChg>
        <pc:spChg chg="add del">
          <ac:chgData name="Jimmy Barreto" userId="5aaf8b9d738adcef" providerId="LiveId" clId="{00E9DEE6-274D-46D4-BE2D-4547751B465F}" dt="2021-12-06T04:32:30.191" v="794" actId="26606"/>
          <ac:spMkLst>
            <pc:docMk/>
            <pc:sldMk cId="1965235902" sldId="326"/>
            <ac:spMk id="11" creationId="{477CB8D1-5DCA-4F33-A14D-4098911306D8}"/>
          </ac:spMkLst>
        </pc:spChg>
        <pc:spChg chg="add del">
          <ac:chgData name="Jimmy Barreto" userId="5aaf8b9d738adcef" providerId="LiveId" clId="{00E9DEE6-274D-46D4-BE2D-4547751B465F}" dt="2021-12-06T04:32:30.191" v="794" actId="26606"/>
          <ac:spMkLst>
            <pc:docMk/>
            <pc:sldMk cId="1965235902" sldId="326"/>
            <ac:spMk id="13" creationId="{2FA7A195-03A4-44AB-A3D8-2507E2C94305}"/>
          </ac:spMkLst>
        </pc:spChg>
        <pc:spChg chg="add del">
          <ac:chgData name="Jimmy Barreto" userId="5aaf8b9d738adcef" providerId="LiveId" clId="{00E9DEE6-274D-46D4-BE2D-4547751B465F}" dt="2021-12-06T04:32:30.191" v="794" actId="26606"/>
          <ac:spMkLst>
            <pc:docMk/>
            <pc:sldMk cId="1965235902" sldId="326"/>
            <ac:spMk id="15" creationId="{8F235346-20CC-4981-B836-23ECF1F4E2A9}"/>
          </ac:spMkLst>
        </pc:spChg>
        <pc:spChg chg="add del">
          <ac:chgData name="Jimmy Barreto" userId="5aaf8b9d738adcef" providerId="LiveId" clId="{00E9DEE6-274D-46D4-BE2D-4547751B465F}" dt="2021-12-06T04:32:30.191" v="793" actId="26606"/>
          <ac:spMkLst>
            <pc:docMk/>
            <pc:sldMk cId="1965235902" sldId="326"/>
            <ac:spMk id="20" creationId="{F821940F-7A1D-4ACC-85B4-A932898ABB37}"/>
          </ac:spMkLst>
        </pc:spChg>
        <pc:spChg chg="add del">
          <ac:chgData name="Jimmy Barreto" userId="5aaf8b9d738adcef" providerId="LiveId" clId="{00E9DEE6-274D-46D4-BE2D-4547751B465F}" dt="2021-12-06T04:32:30.191" v="793" actId="26606"/>
          <ac:spMkLst>
            <pc:docMk/>
            <pc:sldMk cId="1965235902" sldId="326"/>
            <ac:spMk id="22" creationId="{16674508-81D3-48CF-96BF-7FC60EAA572A}"/>
          </ac:spMkLst>
        </pc:spChg>
        <pc:spChg chg="add del">
          <ac:chgData name="Jimmy Barreto" userId="5aaf8b9d738adcef" providerId="LiveId" clId="{00E9DEE6-274D-46D4-BE2D-4547751B465F}" dt="2021-12-06T04:33:06.818" v="807" actId="26606"/>
          <ac:spMkLst>
            <pc:docMk/>
            <pc:sldMk cId="1965235902" sldId="326"/>
            <ac:spMk id="24" creationId="{8F235346-20CC-4981-B836-23ECF1F4E2A9}"/>
          </ac:spMkLst>
        </pc:spChg>
        <pc:spChg chg="del">
          <ac:chgData name="Jimmy Barreto" userId="5aaf8b9d738adcef" providerId="LiveId" clId="{00E9DEE6-274D-46D4-BE2D-4547751B465F}" dt="2021-12-06T04:31:11.880" v="783"/>
          <ac:spMkLst>
            <pc:docMk/>
            <pc:sldMk cId="1965235902" sldId="326"/>
            <ac:spMk id="25" creationId="{5E39A796-BE83-48B1-B33F-35C4A32AAB57}"/>
          </ac:spMkLst>
        </pc:spChg>
        <pc:spChg chg="add del">
          <ac:chgData name="Jimmy Barreto" userId="5aaf8b9d738adcef" providerId="LiveId" clId="{00E9DEE6-274D-46D4-BE2D-4547751B465F}" dt="2021-12-06T04:33:06.818" v="807" actId="26606"/>
          <ac:spMkLst>
            <pc:docMk/>
            <pc:sldMk cId="1965235902" sldId="326"/>
            <ac:spMk id="26" creationId="{477CB8D1-5DCA-4F33-A14D-4098911306D8}"/>
          </ac:spMkLst>
        </pc:spChg>
        <pc:spChg chg="del">
          <ac:chgData name="Jimmy Barreto" userId="5aaf8b9d738adcef" providerId="LiveId" clId="{00E9DEE6-274D-46D4-BE2D-4547751B465F}" dt="2021-12-06T04:31:11.880" v="783"/>
          <ac:spMkLst>
            <pc:docMk/>
            <pc:sldMk cId="1965235902" sldId="326"/>
            <ac:spMk id="27" creationId="{72F84B47-E267-4194-8194-831DB7B5547F}"/>
          </ac:spMkLst>
        </pc:spChg>
        <pc:spChg chg="add del">
          <ac:chgData name="Jimmy Barreto" userId="5aaf8b9d738adcef" providerId="LiveId" clId="{00E9DEE6-274D-46D4-BE2D-4547751B465F}" dt="2021-12-06T04:33:06.818" v="807" actId="26606"/>
          <ac:spMkLst>
            <pc:docMk/>
            <pc:sldMk cId="1965235902" sldId="326"/>
            <ac:spMk id="28" creationId="{2FA7A195-03A4-44AB-A3D8-2507E2C94305}"/>
          </ac:spMkLst>
        </pc:spChg>
        <pc:spChg chg="add del">
          <ac:chgData name="Jimmy Barreto" userId="5aaf8b9d738adcef" providerId="LiveId" clId="{00E9DEE6-274D-46D4-BE2D-4547751B465F}" dt="2021-12-06T04:32:42.329" v="798" actId="26606"/>
          <ac:spMkLst>
            <pc:docMk/>
            <pc:sldMk cId="1965235902" sldId="326"/>
            <ac:spMk id="33" creationId="{131BAD53-4E89-4F62-BBB7-26359763ED39}"/>
          </ac:spMkLst>
        </pc:spChg>
        <pc:spChg chg="add del">
          <ac:chgData name="Jimmy Barreto" userId="5aaf8b9d738adcef" providerId="LiveId" clId="{00E9DEE6-274D-46D4-BE2D-4547751B465F}" dt="2021-12-06T04:32:42.329" v="798" actId="26606"/>
          <ac:spMkLst>
            <pc:docMk/>
            <pc:sldMk cId="1965235902" sldId="326"/>
            <ac:spMk id="35" creationId="{62756DA2-40EB-4C6F-B962-5822FFB54FB6}"/>
          </ac:spMkLst>
        </pc:spChg>
        <pc:spChg chg="add del">
          <ac:chgData name="Jimmy Barreto" userId="5aaf8b9d738adcef" providerId="LiveId" clId="{00E9DEE6-274D-46D4-BE2D-4547751B465F}" dt="2021-12-06T04:32:48.395" v="800" actId="26606"/>
          <ac:spMkLst>
            <pc:docMk/>
            <pc:sldMk cId="1965235902" sldId="326"/>
            <ac:spMk id="37" creationId="{46F7435D-E3DB-47B1-BA61-B00ACC83A9DE}"/>
          </ac:spMkLst>
        </pc:spChg>
        <pc:spChg chg="add del">
          <ac:chgData name="Jimmy Barreto" userId="5aaf8b9d738adcef" providerId="LiveId" clId="{00E9DEE6-274D-46D4-BE2D-4547751B465F}" dt="2021-12-06T04:32:48.395" v="800" actId="26606"/>
          <ac:spMkLst>
            <pc:docMk/>
            <pc:sldMk cId="1965235902" sldId="326"/>
            <ac:spMk id="38" creationId="{F263A0B5-F8C4-4116-809F-78A768EA79A6}"/>
          </ac:spMkLst>
        </pc:spChg>
        <pc:spChg chg="add del">
          <ac:chgData name="Jimmy Barreto" userId="5aaf8b9d738adcef" providerId="LiveId" clId="{00E9DEE6-274D-46D4-BE2D-4547751B465F}" dt="2021-12-06T04:33:06.816" v="806" actId="26606"/>
          <ac:spMkLst>
            <pc:docMk/>
            <pc:sldMk cId="1965235902" sldId="326"/>
            <ac:spMk id="39" creationId="{2A865FE3-5FC9-4049-87CF-30019C46C0F5}"/>
          </ac:spMkLst>
        </pc:spChg>
        <pc:spChg chg="add del">
          <ac:chgData name="Jimmy Barreto" userId="5aaf8b9d738adcef" providerId="LiveId" clId="{00E9DEE6-274D-46D4-BE2D-4547751B465F}" dt="2021-12-06T04:32:59.038" v="802" actId="26606"/>
          <ac:spMkLst>
            <pc:docMk/>
            <pc:sldMk cId="1965235902" sldId="326"/>
            <ac:spMk id="40" creationId="{131BAD53-4E89-4F62-BBB7-26359763ED39}"/>
          </ac:spMkLst>
        </pc:spChg>
        <pc:spChg chg="add del">
          <ac:chgData name="Jimmy Barreto" userId="5aaf8b9d738adcef" providerId="LiveId" clId="{00E9DEE6-274D-46D4-BE2D-4547751B465F}" dt="2021-12-06T04:32:59.038" v="802" actId="26606"/>
          <ac:spMkLst>
            <pc:docMk/>
            <pc:sldMk cId="1965235902" sldId="326"/>
            <ac:spMk id="41" creationId="{62756DA2-40EB-4C6F-B962-5822FFB54FB6}"/>
          </ac:spMkLst>
        </pc:spChg>
        <pc:spChg chg="add del">
          <ac:chgData name="Jimmy Barreto" userId="5aaf8b9d738adcef" providerId="LiveId" clId="{00E9DEE6-274D-46D4-BE2D-4547751B465F}" dt="2021-12-06T04:33:02.446" v="804" actId="26606"/>
          <ac:spMkLst>
            <pc:docMk/>
            <pc:sldMk cId="1965235902" sldId="326"/>
            <ac:spMk id="43" creationId="{477CB8D1-5DCA-4F33-A14D-4098911306D8}"/>
          </ac:spMkLst>
        </pc:spChg>
        <pc:spChg chg="add del">
          <ac:chgData name="Jimmy Barreto" userId="5aaf8b9d738adcef" providerId="LiveId" clId="{00E9DEE6-274D-46D4-BE2D-4547751B465F}" dt="2021-12-06T04:33:02.446" v="804" actId="26606"/>
          <ac:spMkLst>
            <pc:docMk/>
            <pc:sldMk cId="1965235902" sldId="326"/>
            <ac:spMk id="44" creationId="{2FA7A195-03A4-44AB-A3D8-2507E2C94305}"/>
          </ac:spMkLst>
        </pc:spChg>
        <pc:spChg chg="add del">
          <ac:chgData name="Jimmy Barreto" userId="5aaf8b9d738adcef" providerId="LiveId" clId="{00E9DEE6-274D-46D4-BE2D-4547751B465F}" dt="2021-12-06T04:33:02.446" v="804" actId="26606"/>
          <ac:spMkLst>
            <pc:docMk/>
            <pc:sldMk cId="1965235902" sldId="326"/>
            <ac:spMk id="45" creationId="{8F235346-20CC-4981-B836-23ECF1F4E2A9}"/>
          </ac:spMkLst>
        </pc:spChg>
        <pc:spChg chg="add del">
          <ac:chgData name="Jimmy Barreto" userId="5aaf8b9d738adcef" providerId="LiveId" clId="{00E9DEE6-274D-46D4-BE2D-4547751B465F}" dt="2021-12-06T04:33:06.816" v="806" actId="26606"/>
          <ac:spMkLst>
            <pc:docMk/>
            <pc:sldMk cId="1965235902" sldId="326"/>
            <ac:spMk id="47" creationId="{2C9A9DA9-7DC8-488B-A882-123947B0F3D9}"/>
          </ac:spMkLst>
        </pc:spChg>
        <pc:spChg chg="add del">
          <ac:chgData name="Jimmy Barreto" userId="5aaf8b9d738adcef" providerId="LiveId" clId="{00E9DEE6-274D-46D4-BE2D-4547751B465F}" dt="2021-12-06T04:33:06.816" v="806" actId="26606"/>
          <ac:spMkLst>
            <pc:docMk/>
            <pc:sldMk cId="1965235902" sldId="326"/>
            <ac:spMk id="48" creationId="{57F6BDD4-E066-4008-8011-6CC31AEB4556}"/>
          </ac:spMkLst>
        </pc:spChg>
        <pc:spChg chg="add del">
          <ac:chgData name="Jimmy Barreto" userId="5aaf8b9d738adcef" providerId="LiveId" clId="{00E9DEE6-274D-46D4-BE2D-4547751B465F}" dt="2021-12-06T04:33:06.816" v="806" actId="26606"/>
          <ac:spMkLst>
            <pc:docMk/>
            <pc:sldMk cId="1965235902" sldId="326"/>
            <ac:spMk id="49" creationId="{2711A8FB-68FC-45FC-B01E-38F809E2D439}"/>
          </ac:spMkLst>
        </pc:spChg>
        <pc:spChg chg="add del">
          <ac:chgData name="Jimmy Barreto" userId="5aaf8b9d738adcef" providerId="LiveId" clId="{00E9DEE6-274D-46D4-BE2D-4547751B465F}" dt="2021-12-06T04:33:48.593" v="812" actId="26606"/>
          <ac:spMkLst>
            <pc:docMk/>
            <pc:sldMk cId="1965235902" sldId="326"/>
            <ac:spMk id="51" creationId="{477CB8D1-5DCA-4F33-A14D-4098911306D8}"/>
          </ac:spMkLst>
        </pc:spChg>
        <pc:spChg chg="add del">
          <ac:chgData name="Jimmy Barreto" userId="5aaf8b9d738adcef" providerId="LiveId" clId="{00E9DEE6-274D-46D4-BE2D-4547751B465F}" dt="2021-12-06T04:33:48.593" v="812" actId="26606"/>
          <ac:spMkLst>
            <pc:docMk/>
            <pc:sldMk cId="1965235902" sldId="326"/>
            <ac:spMk id="52" creationId="{2FA7A195-03A4-44AB-A3D8-2507E2C94305}"/>
          </ac:spMkLst>
        </pc:spChg>
        <pc:spChg chg="add del">
          <ac:chgData name="Jimmy Barreto" userId="5aaf8b9d738adcef" providerId="LiveId" clId="{00E9DEE6-274D-46D4-BE2D-4547751B465F}" dt="2021-12-06T04:33:48.593" v="812" actId="26606"/>
          <ac:spMkLst>
            <pc:docMk/>
            <pc:sldMk cId="1965235902" sldId="326"/>
            <ac:spMk id="53" creationId="{8F235346-20CC-4981-B836-23ECF1F4E2A9}"/>
          </ac:spMkLst>
        </pc:spChg>
        <pc:spChg chg="add del">
          <ac:chgData name="Jimmy Barreto" userId="5aaf8b9d738adcef" providerId="LiveId" clId="{00E9DEE6-274D-46D4-BE2D-4547751B465F}" dt="2021-12-06T04:33:54.946" v="815" actId="26606"/>
          <ac:spMkLst>
            <pc:docMk/>
            <pc:sldMk cId="1965235902" sldId="326"/>
            <ac:spMk id="58" creationId="{CEB41C5C-0F34-4DDA-9D7C-5E717F35F60C}"/>
          </ac:spMkLst>
        </pc:spChg>
        <pc:spChg chg="add">
          <ac:chgData name="Jimmy Barreto" userId="5aaf8b9d738adcef" providerId="LiveId" clId="{00E9DEE6-274D-46D4-BE2D-4547751B465F}" dt="2021-12-06T04:33:54.946" v="815" actId="26606"/>
          <ac:spMkLst>
            <pc:docMk/>
            <pc:sldMk cId="1965235902" sldId="326"/>
            <ac:spMk id="65" creationId="{CEB41C5C-0F34-4DDA-9D7C-5E717F35F60C}"/>
          </ac:spMkLst>
        </pc:spChg>
        <pc:picChg chg="del mod">
          <ac:chgData name="Jimmy Barreto" userId="5aaf8b9d738adcef" providerId="LiveId" clId="{00E9DEE6-274D-46D4-BE2D-4547751B465F}" dt="2021-12-06T04:32:35.941" v="795" actId="478"/>
          <ac:picMkLst>
            <pc:docMk/>
            <pc:sldMk cId="1965235902" sldId="326"/>
            <ac:picMk id="6" creationId="{439C033F-4DEE-4E67-A896-026F9D7AC07E}"/>
          </ac:picMkLst>
        </pc:picChg>
        <pc:picChg chg="add del mod">
          <ac:chgData name="Jimmy Barreto" userId="5aaf8b9d738adcef" providerId="LiveId" clId="{00E9DEE6-274D-46D4-BE2D-4547751B465F}" dt="2021-12-06T04:33:51.815" v="813" actId="478"/>
          <ac:picMkLst>
            <pc:docMk/>
            <pc:sldMk cId="1965235902" sldId="326"/>
            <ac:picMk id="16" creationId="{205BD8C3-7D7F-478D-8870-EEE49FFFFA9F}"/>
          </ac:picMkLst>
        </pc:picChg>
        <pc:picChg chg="add mod">
          <ac:chgData name="Jimmy Barreto" userId="5aaf8b9d738adcef" providerId="LiveId" clId="{00E9DEE6-274D-46D4-BE2D-4547751B465F}" dt="2021-12-06T04:33:54.946" v="815" actId="26606"/>
          <ac:picMkLst>
            <pc:docMk/>
            <pc:sldMk cId="1965235902" sldId="326"/>
            <ac:picMk id="36" creationId="{9885BBA4-93F7-4AA4-9AFB-E7E3455E19D6}"/>
          </ac:picMkLst>
        </pc:picChg>
        <pc:cxnChg chg="add del">
          <ac:chgData name="Jimmy Barreto" userId="5aaf8b9d738adcef" providerId="LiveId" clId="{00E9DEE6-274D-46D4-BE2D-4547751B465F}" dt="2021-12-06T04:33:54.946" v="815" actId="26606"/>
          <ac:cxnSpMkLst>
            <pc:docMk/>
            <pc:sldMk cId="1965235902" sldId="326"/>
            <ac:cxnSpMk id="60" creationId="{57E1E5E6-F385-4E9C-B201-BA5BDE5CAD52}"/>
          </ac:cxnSpMkLst>
        </pc:cxnChg>
        <pc:cxnChg chg="add">
          <ac:chgData name="Jimmy Barreto" userId="5aaf8b9d738adcef" providerId="LiveId" clId="{00E9DEE6-274D-46D4-BE2D-4547751B465F}" dt="2021-12-06T04:33:54.946" v="815" actId="26606"/>
          <ac:cxnSpMkLst>
            <pc:docMk/>
            <pc:sldMk cId="1965235902" sldId="326"/>
            <ac:cxnSpMk id="67" creationId="{57E1E5E6-F385-4E9C-B201-BA5BDE5CAD52}"/>
          </ac:cxnSpMkLst>
        </pc:cxnChg>
      </pc:sldChg>
      <pc:sldChg chg="addSp delSp modSp add mod setBg delDesignElem">
        <pc:chgData name="Jimmy Barreto" userId="5aaf8b9d738adcef" providerId="LiveId" clId="{00E9DEE6-274D-46D4-BE2D-4547751B465F}" dt="2021-12-06T04:33:43.973" v="811" actId="26606"/>
        <pc:sldMkLst>
          <pc:docMk/>
          <pc:sldMk cId="2859062622" sldId="327"/>
        </pc:sldMkLst>
        <pc:spChg chg="mod">
          <ac:chgData name="Jimmy Barreto" userId="5aaf8b9d738adcef" providerId="LiveId" clId="{00E9DEE6-274D-46D4-BE2D-4547751B465F}" dt="2021-12-06T04:33:43.973" v="811" actId="26606"/>
          <ac:spMkLst>
            <pc:docMk/>
            <pc:sldMk cId="2859062622" sldId="327"/>
            <ac:spMk id="2" creationId="{F5758782-FEA5-4504-90F2-C3751ECC9C6D}"/>
          </ac:spMkLst>
        </pc:spChg>
        <pc:spChg chg="mod">
          <ac:chgData name="Jimmy Barreto" userId="5aaf8b9d738adcef" providerId="LiveId" clId="{00E9DEE6-274D-46D4-BE2D-4547751B465F}" dt="2021-12-06T04:33:43.973" v="811" actId="26606"/>
          <ac:spMkLst>
            <pc:docMk/>
            <pc:sldMk cId="2859062622" sldId="327"/>
            <ac:spMk id="3" creationId="{58080C12-0EC2-4906-B5F1-FB43B3D90541}"/>
          </ac:spMkLst>
        </pc:spChg>
        <pc:spChg chg="mod">
          <ac:chgData name="Jimmy Barreto" userId="5aaf8b9d738adcef" providerId="LiveId" clId="{00E9DEE6-274D-46D4-BE2D-4547751B465F}" dt="2021-12-06T04:33:43.973" v="811" actId="26606"/>
          <ac:spMkLst>
            <pc:docMk/>
            <pc:sldMk cId="2859062622" sldId="327"/>
            <ac:spMk id="4" creationId="{2228B69F-51F3-4225-B8EC-BDAEF6A15BD9}"/>
          </ac:spMkLst>
        </pc:spChg>
        <pc:spChg chg="add del">
          <ac:chgData name="Jimmy Barreto" userId="5aaf8b9d738adcef" providerId="LiveId" clId="{00E9DEE6-274D-46D4-BE2D-4547751B465F}" dt="2021-12-06T04:33:43.973" v="811" actId="26606"/>
          <ac:spMkLst>
            <pc:docMk/>
            <pc:sldMk cId="2859062622" sldId="327"/>
            <ac:spMk id="7" creationId="{73DE2CFE-42F2-48F0-8706-5264E012B10C}"/>
          </ac:spMkLst>
        </pc:spChg>
        <pc:spChg chg="add del">
          <ac:chgData name="Jimmy Barreto" userId="5aaf8b9d738adcef" providerId="LiveId" clId="{00E9DEE6-274D-46D4-BE2D-4547751B465F}" dt="2021-12-06T04:33:43.973" v="810" actId="26606"/>
          <ac:spMkLst>
            <pc:docMk/>
            <pc:sldMk cId="2859062622" sldId="327"/>
            <ac:spMk id="9" creationId="{73DE2CFE-42F2-48F0-8706-5264E012B10C}"/>
          </ac:spMkLst>
        </pc:spChg>
        <pc:spChg chg="del">
          <ac:chgData name="Jimmy Barreto" userId="5aaf8b9d738adcef" providerId="LiveId" clId="{00E9DEE6-274D-46D4-BE2D-4547751B465F}" dt="2021-12-06T04:31:11.880" v="783"/>
          <ac:spMkLst>
            <pc:docMk/>
            <pc:sldMk cId="2859062622" sldId="327"/>
            <ac:spMk id="10" creationId="{5E39A796-BE83-48B1-B33F-35C4A32AAB57}"/>
          </ac:spMkLst>
        </pc:spChg>
        <pc:spChg chg="add">
          <ac:chgData name="Jimmy Barreto" userId="5aaf8b9d738adcef" providerId="LiveId" clId="{00E9DEE6-274D-46D4-BE2D-4547751B465F}" dt="2021-12-06T04:33:43.973" v="811" actId="26606"/>
          <ac:spMkLst>
            <pc:docMk/>
            <pc:sldMk cId="2859062622" sldId="327"/>
            <ac:spMk id="11" creationId="{CEB41C5C-0F34-4DDA-9D7C-5E717F35F60C}"/>
          </ac:spMkLst>
        </pc:spChg>
        <pc:spChg chg="del">
          <ac:chgData name="Jimmy Barreto" userId="5aaf8b9d738adcef" providerId="LiveId" clId="{00E9DEE6-274D-46D4-BE2D-4547751B465F}" dt="2021-12-06T04:31:11.880" v="783"/>
          <ac:spMkLst>
            <pc:docMk/>
            <pc:sldMk cId="2859062622" sldId="327"/>
            <ac:spMk id="12" creationId="{72F84B47-E267-4194-8194-831DB7B5547F}"/>
          </ac:spMkLst>
        </pc:spChg>
        <pc:picChg chg="mod">
          <ac:chgData name="Jimmy Barreto" userId="5aaf8b9d738adcef" providerId="LiveId" clId="{00E9DEE6-274D-46D4-BE2D-4547751B465F}" dt="2021-12-06T04:33:43.973" v="811" actId="26606"/>
          <ac:picMkLst>
            <pc:docMk/>
            <pc:sldMk cId="2859062622" sldId="327"/>
            <ac:picMk id="5" creationId="{A5E85181-05A0-4412-B663-732C9613C65D}"/>
          </ac:picMkLst>
        </pc:picChg>
        <pc:cxnChg chg="add">
          <ac:chgData name="Jimmy Barreto" userId="5aaf8b9d738adcef" providerId="LiveId" clId="{00E9DEE6-274D-46D4-BE2D-4547751B465F}" dt="2021-12-06T04:33:43.973" v="811" actId="26606"/>
          <ac:cxnSpMkLst>
            <pc:docMk/>
            <pc:sldMk cId="2859062622" sldId="327"/>
            <ac:cxnSpMk id="14" creationId="{57E1E5E6-F385-4E9C-B201-BA5BDE5CAD52}"/>
          </ac:cxnSpMkLst>
        </pc:cxnChg>
      </pc:sldChg>
      <pc:sldChg chg="addSp delSp modSp add mod setBg delDesignElem">
        <pc:chgData name="Jimmy Barreto" userId="5aaf8b9d738adcef" providerId="LiveId" clId="{00E9DEE6-274D-46D4-BE2D-4547751B465F}" dt="2021-12-06T04:34:03.496" v="816" actId="26606"/>
        <pc:sldMkLst>
          <pc:docMk/>
          <pc:sldMk cId="2359933120" sldId="328"/>
        </pc:sldMkLst>
        <pc:spChg chg="mod">
          <ac:chgData name="Jimmy Barreto" userId="5aaf8b9d738adcef" providerId="LiveId" clId="{00E9DEE6-274D-46D4-BE2D-4547751B465F}" dt="2021-12-06T04:34:03.496" v="816" actId="26606"/>
          <ac:spMkLst>
            <pc:docMk/>
            <pc:sldMk cId="2359933120" sldId="328"/>
            <ac:spMk id="2" creationId="{FEDC5E2E-624D-423E-97DC-B60F9F7DA278}"/>
          </ac:spMkLst>
        </pc:spChg>
        <pc:spChg chg="mod">
          <ac:chgData name="Jimmy Barreto" userId="5aaf8b9d738adcef" providerId="LiveId" clId="{00E9DEE6-274D-46D4-BE2D-4547751B465F}" dt="2021-12-06T04:34:03.496" v="816" actId="26606"/>
          <ac:spMkLst>
            <pc:docMk/>
            <pc:sldMk cId="2359933120" sldId="328"/>
            <ac:spMk id="3" creationId="{D190E735-7B22-4574-8ECB-91492F7BC54C}"/>
          </ac:spMkLst>
        </pc:spChg>
        <pc:spChg chg="mod">
          <ac:chgData name="Jimmy Barreto" userId="5aaf8b9d738adcef" providerId="LiveId" clId="{00E9DEE6-274D-46D4-BE2D-4547751B465F}" dt="2021-12-06T04:34:03.496" v="816" actId="26606"/>
          <ac:spMkLst>
            <pc:docMk/>
            <pc:sldMk cId="2359933120" sldId="328"/>
            <ac:spMk id="4" creationId="{29A75D70-1FDB-4675-8FD3-B0EA508161D6}"/>
          </ac:spMkLst>
        </pc:spChg>
        <pc:spChg chg="add">
          <ac:chgData name="Jimmy Barreto" userId="5aaf8b9d738adcef" providerId="LiveId" clId="{00E9DEE6-274D-46D4-BE2D-4547751B465F}" dt="2021-12-06T04:34:03.496" v="816" actId="26606"/>
          <ac:spMkLst>
            <pc:docMk/>
            <pc:sldMk cId="2359933120" sldId="328"/>
            <ac:spMk id="6" creationId="{F98ED85F-DCEE-4B50-802E-71A6E3E12B04}"/>
          </ac:spMkLst>
        </pc:spChg>
        <pc:spChg chg="del">
          <ac:chgData name="Jimmy Barreto" userId="5aaf8b9d738adcef" providerId="LiveId" clId="{00E9DEE6-274D-46D4-BE2D-4547751B465F}" dt="2021-12-06T04:31:11.880" v="783"/>
          <ac:spMkLst>
            <pc:docMk/>
            <pc:sldMk cId="2359933120" sldId="328"/>
            <ac:spMk id="9" creationId="{6D6CDB20-394C-4D51-9C5B-8751E21338DC}"/>
          </ac:spMkLst>
        </pc:spChg>
        <pc:spChg chg="del">
          <ac:chgData name="Jimmy Barreto" userId="5aaf8b9d738adcef" providerId="LiveId" clId="{00E9DEE6-274D-46D4-BE2D-4547751B465F}" dt="2021-12-06T04:31:11.880" v="783"/>
          <ac:spMkLst>
            <pc:docMk/>
            <pc:sldMk cId="2359933120" sldId="328"/>
            <ac:spMk id="11" creationId="{46DFD1E0-DCA7-47E6-B78B-6ECDDF873DD6}"/>
          </ac:spMkLst>
        </pc:spChg>
        <pc:spChg chg="del">
          <ac:chgData name="Jimmy Barreto" userId="5aaf8b9d738adcef" providerId="LiveId" clId="{00E9DEE6-274D-46D4-BE2D-4547751B465F}" dt="2021-12-06T04:31:11.880" v="783"/>
          <ac:spMkLst>
            <pc:docMk/>
            <pc:sldMk cId="2359933120" sldId="328"/>
            <ac:spMk id="13" creationId="{8AAB0B1E-BB97-40E0-8DCD-D1197A0E1D6A}"/>
          </ac:spMkLst>
        </pc:spChg>
        <pc:cxnChg chg="add">
          <ac:chgData name="Jimmy Barreto" userId="5aaf8b9d738adcef" providerId="LiveId" clId="{00E9DEE6-274D-46D4-BE2D-4547751B465F}" dt="2021-12-06T04:34:03.496" v="816" actId="26606"/>
          <ac:cxnSpMkLst>
            <pc:docMk/>
            <pc:sldMk cId="2359933120" sldId="328"/>
            <ac:cxnSpMk id="7" creationId="{E8E35B83-1EC3-4F87-9D54-D863463351B9}"/>
          </ac:cxnSpMkLst>
        </pc:cxnChg>
      </pc:sldChg>
      <pc:sldChg chg="addSp delSp modSp add mod setBg delDesignElem">
        <pc:chgData name="Jimmy Barreto" userId="5aaf8b9d738adcef" providerId="LiveId" clId="{00E9DEE6-274D-46D4-BE2D-4547751B465F}" dt="2021-12-06T04:34:07.390" v="817" actId="26606"/>
        <pc:sldMkLst>
          <pc:docMk/>
          <pc:sldMk cId="907990640" sldId="329"/>
        </pc:sldMkLst>
        <pc:spChg chg="mod">
          <ac:chgData name="Jimmy Barreto" userId="5aaf8b9d738adcef" providerId="LiveId" clId="{00E9DEE6-274D-46D4-BE2D-4547751B465F}" dt="2021-12-06T04:34:07.390" v="817" actId="26606"/>
          <ac:spMkLst>
            <pc:docMk/>
            <pc:sldMk cId="907990640" sldId="329"/>
            <ac:spMk id="2" creationId="{F5758782-FEA5-4504-90F2-C3751ECC9C6D}"/>
          </ac:spMkLst>
        </pc:spChg>
        <pc:spChg chg="mod">
          <ac:chgData name="Jimmy Barreto" userId="5aaf8b9d738adcef" providerId="LiveId" clId="{00E9DEE6-274D-46D4-BE2D-4547751B465F}" dt="2021-12-06T04:34:07.390" v="817" actId="26606"/>
          <ac:spMkLst>
            <pc:docMk/>
            <pc:sldMk cId="907990640" sldId="329"/>
            <ac:spMk id="3" creationId="{58080C12-0EC2-4906-B5F1-FB43B3D90541}"/>
          </ac:spMkLst>
        </pc:spChg>
        <pc:spChg chg="mod ord">
          <ac:chgData name="Jimmy Barreto" userId="5aaf8b9d738adcef" providerId="LiveId" clId="{00E9DEE6-274D-46D4-BE2D-4547751B465F}" dt="2021-12-06T04:34:07.390" v="817" actId="26606"/>
          <ac:spMkLst>
            <pc:docMk/>
            <pc:sldMk cId="907990640" sldId="329"/>
            <ac:spMk id="4" creationId="{2228B69F-51F3-4225-B8EC-BDAEF6A15BD9}"/>
          </ac:spMkLst>
        </pc:spChg>
        <pc:spChg chg="del">
          <ac:chgData name="Jimmy Barreto" userId="5aaf8b9d738adcef" providerId="LiveId" clId="{00E9DEE6-274D-46D4-BE2D-4547751B465F}" dt="2021-12-06T04:31:11.880" v="783"/>
          <ac:spMkLst>
            <pc:docMk/>
            <pc:sldMk cId="907990640" sldId="329"/>
            <ac:spMk id="10" creationId="{5E39A796-BE83-48B1-B33F-35C4A32AAB57}"/>
          </ac:spMkLst>
        </pc:spChg>
        <pc:spChg chg="del">
          <ac:chgData name="Jimmy Barreto" userId="5aaf8b9d738adcef" providerId="LiveId" clId="{00E9DEE6-274D-46D4-BE2D-4547751B465F}" dt="2021-12-06T04:31:11.880" v="783"/>
          <ac:spMkLst>
            <pc:docMk/>
            <pc:sldMk cId="907990640" sldId="329"/>
            <ac:spMk id="12" creationId="{72F84B47-E267-4194-8194-831DB7B5547F}"/>
          </ac:spMkLst>
        </pc:spChg>
        <pc:spChg chg="add">
          <ac:chgData name="Jimmy Barreto" userId="5aaf8b9d738adcef" providerId="LiveId" clId="{00E9DEE6-274D-46D4-BE2D-4547751B465F}" dt="2021-12-06T04:34:07.390" v="817" actId="26606"/>
          <ac:spMkLst>
            <pc:docMk/>
            <pc:sldMk cId="907990640" sldId="329"/>
            <ac:spMk id="71" creationId="{CEB41C5C-0F34-4DDA-9D7C-5E717F35F60C}"/>
          </ac:spMkLst>
        </pc:spChg>
        <pc:picChg chg="mod">
          <ac:chgData name="Jimmy Barreto" userId="5aaf8b9d738adcef" providerId="LiveId" clId="{00E9DEE6-274D-46D4-BE2D-4547751B465F}" dt="2021-12-06T04:34:07.390" v="817" actId="26606"/>
          <ac:picMkLst>
            <pc:docMk/>
            <pc:sldMk cId="907990640" sldId="329"/>
            <ac:picMk id="1026" creationId="{00000000-0000-0000-0000-000000000000}"/>
          </ac:picMkLst>
        </pc:picChg>
        <pc:cxnChg chg="add">
          <ac:chgData name="Jimmy Barreto" userId="5aaf8b9d738adcef" providerId="LiveId" clId="{00E9DEE6-274D-46D4-BE2D-4547751B465F}" dt="2021-12-06T04:34:07.390" v="817" actId="26606"/>
          <ac:cxnSpMkLst>
            <pc:docMk/>
            <pc:sldMk cId="907990640" sldId="329"/>
            <ac:cxnSpMk id="73" creationId="{57E1E5E6-F385-4E9C-B201-BA5BDE5CAD52}"/>
          </ac:cxnSpMkLst>
        </pc:cxnChg>
      </pc:sldChg>
      <pc:sldChg chg="addSp delSp modSp add mod setBg delDesignElem">
        <pc:chgData name="Jimmy Barreto" userId="5aaf8b9d738adcef" providerId="LiveId" clId="{00E9DEE6-274D-46D4-BE2D-4547751B465F}" dt="2021-12-06T04:34:10.465" v="818" actId="26606"/>
        <pc:sldMkLst>
          <pc:docMk/>
          <pc:sldMk cId="4113094700" sldId="330"/>
        </pc:sldMkLst>
        <pc:spChg chg="mod">
          <ac:chgData name="Jimmy Barreto" userId="5aaf8b9d738adcef" providerId="LiveId" clId="{00E9DEE6-274D-46D4-BE2D-4547751B465F}" dt="2021-12-06T04:34:10.465" v="818" actId="26606"/>
          <ac:spMkLst>
            <pc:docMk/>
            <pc:sldMk cId="4113094700" sldId="330"/>
            <ac:spMk id="2" creationId="{7DEADC3C-820E-41EC-8C3E-D3B448F34E0E}"/>
          </ac:spMkLst>
        </pc:spChg>
        <pc:spChg chg="ord">
          <ac:chgData name="Jimmy Barreto" userId="5aaf8b9d738adcef" providerId="LiveId" clId="{00E9DEE6-274D-46D4-BE2D-4547751B465F}" dt="2021-12-06T04:34:10.465" v="818" actId="26606"/>
          <ac:spMkLst>
            <pc:docMk/>
            <pc:sldMk cId="4113094700" sldId="330"/>
            <ac:spMk id="4" creationId="{BB638FFF-A9C5-4F5C-AA48-7029D361C379}"/>
          </ac:spMkLst>
        </pc:spChg>
        <pc:spChg chg="add">
          <ac:chgData name="Jimmy Barreto" userId="5aaf8b9d738adcef" providerId="LiveId" clId="{00E9DEE6-274D-46D4-BE2D-4547751B465F}" dt="2021-12-06T04:34:10.465" v="818" actId="26606"/>
          <ac:spMkLst>
            <pc:docMk/>
            <pc:sldMk cId="4113094700" sldId="330"/>
            <ac:spMk id="11" creationId="{A4AC5506-6312-4701-8D3C-40187889A947}"/>
          </ac:spMkLst>
        </pc:spChg>
        <pc:spChg chg="del">
          <ac:chgData name="Jimmy Barreto" userId="5aaf8b9d738adcef" providerId="LiveId" clId="{00E9DEE6-274D-46D4-BE2D-4547751B465F}" dt="2021-12-06T04:31:11.880" v="783"/>
          <ac:spMkLst>
            <pc:docMk/>
            <pc:sldMk cId="4113094700" sldId="330"/>
            <ac:spMk id="26" creationId="{A4AC5506-6312-4701-8D3C-40187889A947}"/>
          </ac:spMkLst>
        </pc:spChg>
        <pc:picChg chg="mod">
          <ac:chgData name="Jimmy Barreto" userId="5aaf8b9d738adcef" providerId="LiveId" clId="{00E9DEE6-274D-46D4-BE2D-4547751B465F}" dt="2021-12-06T04:34:10.465" v="818" actId="26606"/>
          <ac:picMkLst>
            <pc:docMk/>
            <pc:sldMk cId="4113094700" sldId="330"/>
            <ac:picMk id="6" creationId="{00000000-0000-0000-0000-000000000000}"/>
          </ac:picMkLst>
        </pc:picChg>
      </pc:sldChg>
      <pc:sldChg chg="addSp delSp add mod setBg delDesignElem">
        <pc:chgData name="Jimmy Barreto" userId="5aaf8b9d738adcef" providerId="LiveId" clId="{00E9DEE6-274D-46D4-BE2D-4547751B465F}" dt="2021-12-06T04:34:26.754" v="819" actId="26606"/>
        <pc:sldMkLst>
          <pc:docMk/>
          <pc:sldMk cId="3731953680" sldId="331"/>
        </pc:sldMkLst>
        <pc:spChg chg="add">
          <ac:chgData name="Jimmy Barreto" userId="5aaf8b9d738adcef" providerId="LiveId" clId="{00E9DEE6-274D-46D4-BE2D-4547751B465F}" dt="2021-12-06T04:34:26.754" v="819" actId="26606"/>
          <ac:spMkLst>
            <pc:docMk/>
            <pc:sldMk cId="3731953680" sldId="331"/>
            <ac:spMk id="6" creationId="{2A8AA5BC-4F7A-4226-8F99-6D824B226A97}"/>
          </ac:spMkLst>
        </pc:spChg>
        <pc:spChg chg="add">
          <ac:chgData name="Jimmy Barreto" userId="5aaf8b9d738adcef" providerId="LiveId" clId="{00E9DEE6-274D-46D4-BE2D-4547751B465F}" dt="2021-12-06T04:34:26.754" v="819" actId="26606"/>
          <ac:spMkLst>
            <pc:docMk/>
            <pc:sldMk cId="3731953680" sldId="331"/>
            <ac:spMk id="7" creationId="{192416F2-BC84-4D7C-80C6-6296C10C3819}"/>
          </ac:spMkLst>
        </pc:spChg>
        <pc:spChg chg="del">
          <ac:chgData name="Jimmy Barreto" userId="5aaf8b9d738adcef" providerId="LiveId" clId="{00E9DEE6-274D-46D4-BE2D-4547751B465F}" dt="2021-12-06T04:31:11.880" v="783"/>
          <ac:spMkLst>
            <pc:docMk/>
            <pc:sldMk cId="3731953680" sldId="331"/>
            <ac:spMk id="9" creationId="{2A8AA5BC-4F7A-4226-8F99-6D824B226A97}"/>
          </ac:spMkLst>
        </pc:spChg>
        <pc:spChg chg="del">
          <ac:chgData name="Jimmy Barreto" userId="5aaf8b9d738adcef" providerId="LiveId" clId="{00E9DEE6-274D-46D4-BE2D-4547751B465F}" dt="2021-12-06T04:31:11.880" v="783"/>
          <ac:spMkLst>
            <pc:docMk/>
            <pc:sldMk cId="3731953680" sldId="331"/>
            <ac:spMk id="11" creationId="{192416F2-BC84-4D7C-80C6-6296C10C3819}"/>
          </ac:spMkLst>
        </pc:spChg>
        <pc:cxnChg chg="add">
          <ac:chgData name="Jimmy Barreto" userId="5aaf8b9d738adcef" providerId="LiveId" clId="{00E9DEE6-274D-46D4-BE2D-4547751B465F}" dt="2021-12-06T04:34:26.754" v="819" actId="26606"/>
          <ac:cxnSpMkLst>
            <pc:docMk/>
            <pc:sldMk cId="3731953680" sldId="331"/>
            <ac:cxnSpMk id="8" creationId="{2330623A-AB89-4E04-AC9A-2BAFBF85AE3A}"/>
          </ac:cxnSpMkLst>
        </pc:cxnChg>
        <pc:cxnChg chg="del">
          <ac:chgData name="Jimmy Barreto" userId="5aaf8b9d738adcef" providerId="LiveId" clId="{00E9DEE6-274D-46D4-BE2D-4547751B465F}" dt="2021-12-06T04:31:11.880" v="783"/>
          <ac:cxnSpMkLst>
            <pc:docMk/>
            <pc:sldMk cId="3731953680" sldId="331"/>
            <ac:cxnSpMk id="13" creationId="{2330623A-AB89-4E04-AC9A-2BAFBF85AE3A}"/>
          </ac:cxnSpMkLst>
        </pc:cxnChg>
      </pc:sldChg>
      <pc:sldChg chg="addSp delSp modSp add mod setBg delDesignElem">
        <pc:chgData name="Jimmy Barreto" userId="5aaf8b9d738adcef" providerId="LiveId" clId="{00E9DEE6-274D-46D4-BE2D-4547751B465F}" dt="2021-12-06T04:34:43.393" v="824" actId="26606"/>
        <pc:sldMkLst>
          <pc:docMk/>
          <pc:sldMk cId="4140893442" sldId="332"/>
        </pc:sldMkLst>
        <pc:spChg chg="mod">
          <ac:chgData name="Jimmy Barreto" userId="5aaf8b9d738adcef" providerId="LiveId" clId="{00E9DEE6-274D-46D4-BE2D-4547751B465F}" dt="2021-12-06T04:34:43.393" v="824" actId="26606"/>
          <ac:spMkLst>
            <pc:docMk/>
            <pc:sldMk cId="4140893442" sldId="332"/>
            <ac:spMk id="2" creationId="{7DEADC3C-820E-41EC-8C3E-D3B448F34E0E}"/>
          </ac:spMkLst>
        </pc:spChg>
        <pc:spChg chg="mod">
          <ac:chgData name="Jimmy Barreto" userId="5aaf8b9d738adcef" providerId="LiveId" clId="{00E9DEE6-274D-46D4-BE2D-4547751B465F}" dt="2021-12-06T04:34:43.393" v="824" actId="26606"/>
          <ac:spMkLst>
            <pc:docMk/>
            <pc:sldMk cId="4140893442" sldId="332"/>
            <ac:spMk id="3" creationId="{01916C53-9079-4E76-AC88-F09083C494CA}"/>
          </ac:spMkLst>
        </pc:spChg>
        <pc:spChg chg="mod">
          <ac:chgData name="Jimmy Barreto" userId="5aaf8b9d738adcef" providerId="LiveId" clId="{00E9DEE6-274D-46D4-BE2D-4547751B465F}" dt="2021-12-06T04:34:43.393" v="824" actId="26606"/>
          <ac:spMkLst>
            <pc:docMk/>
            <pc:sldMk cId="4140893442" sldId="332"/>
            <ac:spMk id="4" creationId="{BB638FFF-A9C5-4F5C-AA48-7029D361C379}"/>
          </ac:spMkLst>
        </pc:spChg>
        <pc:spChg chg="add del">
          <ac:chgData name="Jimmy Barreto" userId="5aaf8b9d738adcef" providerId="LiveId" clId="{00E9DEE6-274D-46D4-BE2D-4547751B465F}" dt="2021-12-06T04:34:39.113" v="821" actId="26606"/>
          <ac:spMkLst>
            <pc:docMk/>
            <pc:sldMk cId="4140893442" sldId="332"/>
            <ac:spMk id="6" creationId="{C9A36457-A5F4-4103-A443-02581C09185B}"/>
          </ac:spMkLst>
        </pc:spChg>
        <pc:spChg chg="add del">
          <ac:chgData name="Jimmy Barreto" userId="5aaf8b9d738adcef" providerId="LiveId" clId="{00E9DEE6-274D-46D4-BE2D-4547751B465F}" dt="2021-12-06T04:34:39.113" v="821" actId="26606"/>
          <ac:spMkLst>
            <pc:docMk/>
            <pc:sldMk cId="4140893442" sldId="332"/>
            <ac:spMk id="7" creationId="{DC5FB7E8-B636-40FA-BE8D-48145C0F5C57}"/>
          </ac:spMkLst>
        </pc:spChg>
        <pc:spChg chg="del">
          <ac:chgData name="Jimmy Barreto" userId="5aaf8b9d738adcef" providerId="LiveId" clId="{00E9DEE6-274D-46D4-BE2D-4547751B465F}" dt="2021-12-06T04:31:11.880" v="783"/>
          <ac:spMkLst>
            <pc:docMk/>
            <pc:sldMk cId="4140893442" sldId="332"/>
            <ac:spMk id="9" creationId="{F98ED85F-DCEE-4B50-802E-71A6E3E12B04}"/>
          </ac:spMkLst>
        </pc:spChg>
        <pc:spChg chg="add del">
          <ac:chgData name="Jimmy Barreto" userId="5aaf8b9d738adcef" providerId="LiveId" clId="{00E9DEE6-274D-46D4-BE2D-4547751B465F}" dt="2021-12-06T04:34:39.113" v="821" actId="26606"/>
          <ac:spMkLst>
            <pc:docMk/>
            <pc:sldMk cId="4140893442" sldId="332"/>
            <ac:spMk id="13" creationId="{142DCE2C-2863-46FA-9BE7-24365A24D9BA}"/>
          </ac:spMkLst>
        </pc:spChg>
        <pc:spChg chg="add del">
          <ac:chgData name="Jimmy Barreto" userId="5aaf8b9d738adcef" providerId="LiveId" clId="{00E9DEE6-274D-46D4-BE2D-4547751B465F}" dt="2021-12-06T04:34:43.386" v="823" actId="26606"/>
          <ac:spMkLst>
            <pc:docMk/>
            <pc:sldMk cId="4140893442" sldId="332"/>
            <ac:spMk id="16" creationId="{6D6CDB20-394C-4D51-9C5B-8751E21338DC}"/>
          </ac:spMkLst>
        </pc:spChg>
        <pc:spChg chg="add del">
          <ac:chgData name="Jimmy Barreto" userId="5aaf8b9d738adcef" providerId="LiveId" clId="{00E9DEE6-274D-46D4-BE2D-4547751B465F}" dt="2021-12-06T04:34:43.386" v="823" actId="26606"/>
          <ac:spMkLst>
            <pc:docMk/>
            <pc:sldMk cId="4140893442" sldId="332"/>
            <ac:spMk id="17" creationId="{46DFD1E0-DCA7-47E6-B78B-6ECDDF873DD6}"/>
          </ac:spMkLst>
        </pc:spChg>
        <pc:spChg chg="add del">
          <ac:chgData name="Jimmy Barreto" userId="5aaf8b9d738adcef" providerId="LiveId" clId="{00E9DEE6-274D-46D4-BE2D-4547751B465F}" dt="2021-12-06T04:34:43.386" v="823" actId="26606"/>
          <ac:spMkLst>
            <pc:docMk/>
            <pc:sldMk cId="4140893442" sldId="332"/>
            <ac:spMk id="18" creationId="{8AAB0B1E-BB97-40E0-8DCD-D1197A0E1D6A}"/>
          </ac:spMkLst>
        </pc:spChg>
        <pc:spChg chg="add">
          <ac:chgData name="Jimmy Barreto" userId="5aaf8b9d738adcef" providerId="LiveId" clId="{00E9DEE6-274D-46D4-BE2D-4547751B465F}" dt="2021-12-06T04:34:43.393" v="824" actId="26606"/>
          <ac:spMkLst>
            <pc:docMk/>
            <pc:sldMk cId="4140893442" sldId="332"/>
            <ac:spMk id="20" creationId="{6D6CDB20-394C-4D51-9C5B-8751E21338DC}"/>
          </ac:spMkLst>
        </pc:spChg>
        <pc:spChg chg="add">
          <ac:chgData name="Jimmy Barreto" userId="5aaf8b9d738adcef" providerId="LiveId" clId="{00E9DEE6-274D-46D4-BE2D-4547751B465F}" dt="2021-12-06T04:34:43.393" v="824" actId="26606"/>
          <ac:spMkLst>
            <pc:docMk/>
            <pc:sldMk cId="4140893442" sldId="332"/>
            <ac:spMk id="21" creationId="{46DFD1E0-DCA7-47E6-B78B-6ECDDF873DD6}"/>
          </ac:spMkLst>
        </pc:spChg>
        <pc:spChg chg="add">
          <ac:chgData name="Jimmy Barreto" userId="5aaf8b9d738adcef" providerId="LiveId" clId="{00E9DEE6-274D-46D4-BE2D-4547751B465F}" dt="2021-12-06T04:34:43.393" v="824" actId="26606"/>
          <ac:spMkLst>
            <pc:docMk/>
            <pc:sldMk cId="4140893442" sldId="332"/>
            <ac:spMk id="22" creationId="{8AAB0B1E-BB97-40E0-8DCD-D1197A0E1D6A}"/>
          </ac:spMkLst>
        </pc:spChg>
        <pc:cxnChg chg="del">
          <ac:chgData name="Jimmy Barreto" userId="5aaf8b9d738adcef" providerId="LiveId" clId="{00E9DEE6-274D-46D4-BE2D-4547751B465F}" dt="2021-12-06T04:31:11.880" v="783"/>
          <ac:cxnSpMkLst>
            <pc:docMk/>
            <pc:sldMk cId="4140893442" sldId="332"/>
            <ac:cxnSpMk id="11" creationId="{E8E35B83-1EC3-4F87-9D54-D863463351B9}"/>
          </ac:cxnSpMkLst>
        </pc:cxnChg>
        <pc:cxnChg chg="add del">
          <ac:chgData name="Jimmy Barreto" userId="5aaf8b9d738adcef" providerId="LiveId" clId="{00E9DEE6-274D-46D4-BE2D-4547751B465F}" dt="2021-12-06T04:34:43.386" v="823" actId="26606"/>
          <ac:cxnSpMkLst>
            <pc:docMk/>
            <pc:sldMk cId="4140893442" sldId="332"/>
            <ac:cxnSpMk id="15" creationId="{F492F8DF-EE34-4FC5-9FFE-76EB2E3BBA95}"/>
          </ac:cxnSpMkLst>
        </pc:cxnChg>
      </pc:sldChg>
      <pc:sldChg chg="addSp delSp modSp add mod setBg delDesignElem">
        <pc:chgData name="Jimmy Barreto" userId="5aaf8b9d738adcef" providerId="LiveId" clId="{00E9DEE6-274D-46D4-BE2D-4547751B465F}" dt="2021-12-06T04:34:57.794" v="833" actId="26606"/>
        <pc:sldMkLst>
          <pc:docMk/>
          <pc:sldMk cId="2509173050" sldId="333"/>
        </pc:sldMkLst>
        <pc:spChg chg="mod">
          <ac:chgData name="Jimmy Barreto" userId="5aaf8b9d738adcef" providerId="LiveId" clId="{00E9DEE6-274D-46D4-BE2D-4547751B465F}" dt="2021-12-06T04:34:57.794" v="833" actId="26606"/>
          <ac:spMkLst>
            <pc:docMk/>
            <pc:sldMk cId="2509173050" sldId="333"/>
            <ac:spMk id="2" creationId="{7DEADC3C-820E-41EC-8C3E-D3B448F34E0E}"/>
          </ac:spMkLst>
        </pc:spChg>
        <pc:spChg chg="mod">
          <ac:chgData name="Jimmy Barreto" userId="5aaf8b9d738adcef" providerId="LiveId" clId="{00E9DEE6-274D-46D4-BE2D-4547751B465F}" dt="2021-12-06T04:34:57.794" v="833" actId="26606"/>
          <ac:spMkLst>
            <pc:docMk/>
            <pc:sldMk cId="2509173050" sldId="333"/>
            <ac:spMk id="4" creationId="{BB638FFF-A9C5-4F5C-AA48-7029D361C379}"/>
          </ac:spMkLst>
        </pc:spChg>
        <pc:spChg chg="add del">
          <ac:chgData name="Jimmy Barreto" userId="5aaf8b9d738adcef" providerId="LiveId" clId="{00E9DEE6-274D-46D4-BE2D-4547751B465F}" dt="2021-12-06T04:34:53.848" v="826" actId="26606"/>
          <ac:spMkLst>
            <pc:docMk/>
            <pc:sldMk cId="2509173050" sldId="333"/>
            <ac:spMk id="10" creationId="{823AC064-BC96-4F32-8AE1-B2FD38754823}"/>
          </ac:spMkLst>
        </pc:spChg>
        <pc:spChg chg="del">
          <ac:chgData name="Jimmy Barreto" userId="5aaf8b9d738adcef" providerId="LiveId" clId="{00E9DEE6-274D-46D4-BE2D-4547751B465F}" dt="2021-12-06T04:31:11.880" v="783"/>
          <ac:spMkLst>
            <pc:docMk/>
            <pc:sldMk cId="2509173050" sldId="333"/>
            <ac:spMk id="13" creationId="{A4AC5506-6312-4701-8D3C-40187889A947}"/>
          </ac:spMkLst>
        </pc:spChg>
        <pc:spChg chg="add del">
          <ac:chgData name="Jimmy Barreto" userId="5aaf8b9d738adcef" providerId="LiveId" clId="{00E9DEE6-274D-46D4-BE2D-4547751B465F}" dt="2021-12-06T04:34:54.734" v="828" actId="26606"/>
          <ac:spMkLst>
            <pc:docMk/>
            <pc:sldMk cId="2509173050" sldId="333"/>
            <ac:spMk id="17" creationId="{8AAB0B1E-BB97-40E0-8DCD-D1197A0E1D6A}"/>
          </ac:spMkLst>
        </pc:spChg>
        <pc:spChg chg="add del">
          <ac:chgData name="Jimmy Barreto" userId="5aaf8b9d738adcef" providerId="LiveId" clId="{00E9DEE6-274D-46D4-BE2D-4547751B465F}" dt="2021-12-06T04:34:54.734" v="828" actId="26606"/>
          <ac:spMkLst>
            <pc:docMk/>
            <pc:sldMk cId="2509173050" sldId="333"/>
            <ac:spMk id="18" creationId="{6D6CDB20-394C-4D51-9C5B-8751E21338DC}"/>
          </ac:spMkLst>
        </pc:spChg>
        <pc:spChg chg="add del">
          <ac:chgData name="Jimmy Barreto" userId="5aaf8b9d738adcef" providerId="LiveId" clId="{00E9DEE6-274D-46D4-BE2D-4547751B465F}" dt="2021-12-06T04:34:54.734" v="828" actId="26606"/>
          <ac:spMkLst>
            <pc:docMk/>
            <pc:sldMk cId="2509173050" sldId="333"/>
            <ac:spMk id="19" creationId="{46DFD1E0-DCA7-47E6-B78B-6ECDDF873DD6}"/>
          </ac:spMkLst>
        </pc:spChg>
        <pc:spChg chg="add del">
          <ac:chgData name="Jimmy Barreto" userId="5aaf8b9d738adcef" providerId="LiveId" clId="{00E9DEE6-274D-46D4-BE2D-4547751B465F}" dt="2021-12-06T04:34:56.110" v="830" actId="26606"/>
          <ac:spMkLst>
            <pc:docMk/>
            <pc:sldMk cId="2509173050" sldId="333"/>
            <ac:spMk id="21" creationId="{D4771268-CB57-404A-9271-370EB28F6090}"/>
          </ac:spMkLst>
        </pc:spChg>
        <pc:spChg chg="add del">
          <ac:chgData name="Jimmy Barreto" userId="5aaf8b9d738adcef" providerId="LiveId" clId="{00E9DEE6-274D-46D4-BE2D-4547751B465F}" dt="2021-12-06T04:34:57.764" v="832" actId="26606"/>
          <ac:spMkLst>
            <pc:docMk/>
            <pc:sldMk cId="2509173050" sldId="333"/>
            <ac:spMk id="23" creationId="{823AC064-BC96-4F32-8AE1-B2FD38754823}"/>
          </ac:spMkLst>
        </pc:spChg>
        <pc:spChg chg="add">
          <ac:chgData name="Jimmy Barreto" userId="5aaf8b9d738adcef" providerId="LiveId" clId="{00E9DEE6-274D-46D4-BE2D-4547751B465F}" dt="2021-12-06T04:34:57.794" v="833" actId="26606"/>
          <ac:spMkLst>
            <pc:docMk/>
            <pc:sldMk cId="2509173050" sldId="333"/>
            <ac:spMk id="26" creationId="{96918796-2918-40D6-BE3A-4600C47FCD42}"/>
          </ac:spMkLst>
        </pc:spChg>
        <pc:graphicFrameChg chg="add mod modGraphic">
          <ac:chgData name="Jimmy Barreto" userId="5aaf8b9d738adcef" providerId="LiveId" clId="{00E9DEE6-274D-46D4-BE2D-4547751B465F}" dt="2021-12-06T04:34:57.794" v="833" actId="26606"/>
          <ac:graphicFrameMkLst>
            <pc:docMk/>
            <pc:sldMk cId="2509173050" sldId="333"/>
            <ac:graphicFrameMk id="8" creationId="{AF16A430-24E8-4036-93EB-820904E72EFB}"/>
          </ac:graphicFrameMkLst>
        </pc:graphicFrameChg>
        <pc:cxnChg chg="add del">
          <ac:chgData name="Jimmy Barreto" userId="5aaf8b9d738adcef" providerId="LiveId" clId="{00E9DEE6-274D-46D4-BE2D-4547751B465F}" dt="2021-12-06T04:34:53.848" v="826" actId="26606"/>
          <ac:cxnSpMkLst>
            <pc:docMk/>
            <pc:sldMk cId="2509173050" sldId="333"/>
            <ac:cxnSpMk id="15" creationId="{7E7C77BC-7138-40B1-A15B-20F57A494629}"/>
          </ac:cxnSpMkLst>
        </pc:cxnChg>
        <pc:cxnChg chg="add del">
          <ac:chgData name="Jimmy Barreto" userId="5aaf8b9d738adcef" providerId="LiveId" clId="{00E9DEE6-274D-46D4-BE2D-4547751B465F}" dt="2021-12-06T04:34:57.764" v="832" actId="26606"/>
          <ac:cxnSpMkLst>
            <pc:docMk/>
            <pc:sldMk cId="2509173050" sldId="333"/>
            <ac:cxnSpMk id="24" creationId="{7E7C77BC-7138-40B1-A15B-20F57A494629}"/>
          </ac:cxnSpMkLst>
        </pc:cxnChg>
      </pc:sldChg>
      <pc:sldChg chg="addSp delSp add mod setBg delDesignElem">
        <pc:chgData name="Jimmy Barreto" userId="5aaf8b9d738adcef" providerId="LiveId" clId="{00E9DEE6-274D-46D4-BE2D-4547751B465F}" dt="2021-12-06T04:35:01.269" v="834" actId="26606"/>
        <pc:sldMkLst>
          <pc:docMk/>
          <pc:sldMk cId="465588943" sldId="334"/>
        </pc:sldMkLst>
        <pc:spChg chg="add">
          <ac:chgData name="Jimmy Barreto" userId="5aaf8b9d738adcef" providerId="LiveId" clId="{00E9DEE6-274D-46D4-BE2D-4547751B465F}" dt="2021-12-06T04:35:01.269" v="834" actId="26606"/>
          <ac:spMkLst>
            <pc:docMk/>
            <pc:sldMk cId="465588943" sldId="334"/>
            <ac:spMk id="18" creationId="{A4AC5506-6312-4701-8D3C-40187889A947}"/>
          </ac:spMkLst>
        </pc:spChg>
        <pc:spChg chg="del">
          <ac:chgData name="Jimmy Barreto" userId="5aaf8b9d738adcef" providerId="LiveId" clId="{00E9DEE6-274D-46D4-BE2D-4547751B465F}" dt="2021-12-06T04:31:11.880" v="783"/>
          <ac:spMkLst>
            <pc:docMk/>
            <pc:sldMk cId="465588943" sldId="334"/>
            <ac:spMk id="26" creationId="{A4AC5506-6312-4701-8D3C-40187889A947}"/>
          </ac:spMkLst>
        </pc:spChg>
      </pc:sldChg>
      <pc:sldChg chg="addSp delSp add mod setBg delDesignElem">
        <pc:chgData name="Jimmy Barreto" userId="5aaf8b9d738adcef" providerId="LiveId" clId="{00E9DEE6-274D-46D4-BE2D-4547751B465F}" dt="2021-12-06T04:35:03.871" v="835" actId="26606"/>
        <pc:sldMkLst>
          <pc:docMk/>
          <pc:sldMk cId="2397491442" sldId="335"/>
        </pc:sldMkLst>
        <pc:spChg chg="add">
          <ac:chgData name="Jimmy Barreto" userId="5aaf8b9d738adcef" providerId="LiveId" clId="{00E9DEE6-274D-46D4-BE2D-4547751B465F}" dt="2021-12-06T04:35:03.871" v="835" actId="26606"/>
          <ac:spMkLst>
            <pc:docMk/>
            <pc:sldMk cId="2397491442" sldId="335"/>
            <ac:spMk id="8" creationId="{A4AC5506-6312-4701-8D3C-40187889A947}"/>
          </ac:spMkLst>
        </pc:spChg>
        <pc:spChg chg="del">
          <ac:chgData name="Jimmy Barreto" userId="5aaf8b9d738adcef" providerId="LiveId" clId="{00E9DEE6-274D-46D4-BE2D-4547751B465F}" dt="2021-12-06T04:31:11.880" v="783"/>
          <ac:spMkLst>
            <pc:docMk/>
            <pc:sldMk cId="2397491442" sldId="335"/>
            <ac:spMk id="11" creationId="{A4AC5506-6312-4701-8D3C-40187889A947}"/>
          </ac:spMkLst>
        </pc:spChg>
      </pc:sldChg>
      <pc:sldChg chg="addSp delSp modSp add mod setBg setClrOvrMap delDesignElem">
        <pc:chgData name="Jimmy Barreto" userId="5aaf8b9d738adcef" providerId="LiveId" clId="{00E9DEE6-274D-46D4-BE2D-4547751B465F}" dt="2021-12-06T04:35:16.037" v="838" actId="26606"/>
        <pc:sldMkLst>
          <pc:docMk/>
          <pc:sldMk cId="3746655934" sldId="336"/>
        </pc:sldMkLst>
        <pc:spChg chg="mod">
          <ac:chgData name="Jimmy Barreto" userId="5aaf8b9d738adcef" providerId="LiveId" clId="{00E9DEE6-274D-46D4-BE2D-4547751B465F}" dt="2021-12-06T04:35:16.031" v="837" actId="26606"/>
          <ac:spMkLst>
            <pc:docMk/>
            <pc:sldMk cId="3746655934" sldId="336"/>
            <ac:spMk id="2" creationId="{7DEADC3C-820E-41EC-8C3E-D3B448F34E0E}"/>
          </ac:spMkLst>
        </pc:spChg>
        <pc:spChg chg="mod">
          <ac:chgData name="Jimmy Barreto" userId="5aaf8b9d738adcef" providerId="LiveId" clId="{00E9DEE6-274D-46D4-BE2D-4547751B465F}" dt="2021-12-06T04:35:16.031" v="837" actId="26606"/>
          <ac:spMkLst>
            <pc:docMk/>
            <pc:sldMk cId="3746655934" sldId="336"/>
            <ac:spMk id="4" creationId="{BB638FFF-A9C5-4F5C-AA48-7029D361C379}"/>
          </ac:spMkLst>
        </pc:spChg>
        <pc:spChg chg="del">
          <ac:chgData name="Jimmy Barreto" userId="5aaf8b9d738adcef" providerId="LiveId" clId="{00E9DEE6-274D-46D4-BE2D-4547751B465F}" dt="2021-12-06T04:31:11.880" v="783"/>
          <ac:spMkLst>
            <pc:docMk/>
            <pc:sldMk cId="3746655934" sldId="336"/>
            <ac:spMk id="6" creationId="{2A8AA5BC-4F7A-4226-8F99-6D824B226A97}"/>
          </ac:spMkLst>
        </pc:spChg>
        <pc:spChg chg="del">
          <ac:chgData name="Jimmy Barreto" userId="5aaf8b9d738adcef" providerId="LiveId" clId="{00E9DEE6-274D-46D4-BE2D-4547751B465F}" dt="2021-12-06T04:31:11.880" v="783"/>
          <ac:spMkLst>
            <pc:docMk/>
            <pc:sldMk cId="3746655934" sldId="336"/>
            <ac:spMk id="7" creationId="{3E5445C6-DD42-4979-86FF-03730E8C6DB0}"/>
          </ac:spMkLst>
        </pc:spChg>
        <pc:spChg chg="add del">
          <ac:chgData name="Jimmy Barreto" userId="5aaf8b9d738adcef" providerId="LiveId" clId="{00E9DEE6-274D-46D4-BE2D-4547751B465F}" dt="2021-12-06T04:35:16.031" v="837" actId="26606"/>
          <ac:spMkLst>
            <pc:docMk/>
            <pc:sldMk cId="3746655934" sldId="336"/>
            <ac:spMk id="9" creationId="{D8386171-E87D-46AB-8718-4CE2A88748BD}"/>
          </ac:spMkLst>
        </pc:spChg>
        <pc:spChg chg="add del">
          <ac:chgData name="Jimmy Barreto" userId="5aaf8b9d738adcef" providerId="LiveId" clId="{00E9DEE6-274D-46D4-BE2D-4547751B465F}" dt="2021-12-06T04:35:16.031" v="837" actId="26606"/>
          <ac:spMkLst>
            <pc:docMk/>
            <pc:sldMk cId="3746655934" sldId="336"/>
            <ac:spMk id="11" creationId="{207CB456-8849-413C-8210-B663779A32E0}"/>
          </ac:spMkLst>
        </pc:spChg>
        <pc:spChg chg="add del">
          <ac:chgData name="Jimmy Barreto" userId="5aaf8b9d738adcef" providerId="LiveId" clId="{00E9DEE6-274D-46D4-BE2D-4547751B465F}" dt="2021-12-06T04:35:16.031" v="837" actId="26606"/>
          <ac:spMkLst>
            <pc:docMk/>
            <pc:sldMk cId="3746655934" sldId="336"/>
            <ac:spMk id="13" creationId="{E513936D-D1EB-4E42-A97F-942BA1F3DFA7}"/>
          </ac:spMkLst>
        </pc:spChg>
        <pc:spChg chg="add">
          <ac:chgData name="Jimmy Barreto" userId="5aaf8b9d738adcef" providerId="LiveId" clId="{00E9DEE6-274D-46D4-BE2D-4547751B465F}" dt="2021-12-06T04:35:16.037" v="838" actId="26606"/>
          <ac:spMkLst>
            <pc:docMk/>
            <pc:sldMk cId="3746655934" sldId="336"/>
            <ac:spMk id="17" creationId="{2A8AA5BC-4F7A-4226-8F99-6D824B226A97}"/>
          </ac:spMkLst>
        </pc:spChg>
        <pc:spChg chg="add">
          <ac:chgData name="Jimmy Barreto" userId="5aaf8b9d738adcef" providerId="LiveId" clId="{00E9DEE6-274D-46D4-BE2D-4547751B465F}" dt="2021-12-06T04:35:16.037" v="838" actId="26606"/>
          <ac:spMkLst>
            <pc:docMk/>
            <pc:sldMk cId="3746655934" sldId="336"/>
            <ac:spMk id="18" creationId="{3E5445C6-DD42-4979-86FF-03730E8C6DB0}"/>
          </ac:spMkLst>
        </pc:spChg>
        <pc:cxnChg chg="del">
          <ac:chgData name="Jimmy Barreto" userId="5aaf8b9d738adcef" providerId="LiveId" clId="{00E9DEE6-274D-46D4-BE2D-4547751B465F}" dt="2021-12-06T04:31:11.880" v="783"/>
          <ac:cxnSpMkLst>
            <pc:docMk/>
            <pc:sldMk cId="3746655934" sldId="336"/>
            <ac:cxnSpMk id="8" creationId="{45000665-DFC7-417E-8FD7-516A0F15C975}"/>
          </ac:cxnSpMkLst>
        </pc:cxnChg>
        <pc:cxnChg chg="add del">
          <ac:chgData name="Jimmy Barreto" userId="5aaf8b9d738adcef" providerId="LiveId" clId="{00E9DEE6-274D-46D4-BE2D-4547751B465F}" dt="2021-12-06T04:35:16.031" v="837" actId="26606"/>
          <ac:cxnSpMkLst>
            <pc:docMk/>
            <pc:sldMk cId="3746655934" sldId="336"/>
            <ac:cxnSpMk id="15" creationId="{AFA75EE9-0DE4-4982-A870-290AD61EAAD7}"/>
          </ac:cxnSpMkLst>
        </pc:cxnChg>
        <pc:cxnChg chg="add">
          <ac:chgData name="Jimmy Barreto" userId="5aaf8b9d738adcef" providerId="LiveId" clId="{00E9DEE6-274D-46D4-BE2D-4547751B465F}" dt="2021-12-06T04:35:16.037" v="838" actId="26606"/>
          <ac:cxnSpMkLst>
            <pc:docMk/>
            <pc:sldMk cId="3746655934" sldId="336"/>
            <ac:cxnSpMk id="19" creationId="{45000665-DFC7-417E-8FD7-516A0F15C975}"/>
          </ac:cxnSpMkLst>
        </pc:cxnChg>
      </pc:sldChg>
      <pc:sldChg chg="addSp delSp modSp add mod setBg delDesignElem">
        <pc:chgData name="Jimmy Barreto" userId="5aaf8b9d738adcef" providerId="LiveId" clId="{00E9DEE6-274D-46D4-BE2D-4547751B465F}" dt="2021-12-06T04:35:20.035" v="839" actId="26606"/>
        <pc:sldMkLst>
          <pc:docMk/>
          <pc:sldMk cId="3623966173" sldId="337"/>
        </pc:sldMkLst>
        <pc:spChg chg="mod">
          <ac:chgData name="Jimmy Barreto" userId="5aaf8b9d738adcef" providerId="LiveId" clId="{00E9DEE6-274D-46D4-BE2D-4547751B465F}" dt="2021-12-06T04:35:20.035" v="839" actId="26606"/>
          <ac:spMkLst>
            <pc:docMk/>
            <pc:sldMk cId="3623966173" sldId="337"/>
            <ac:spMk id="2" creationId="{FEDC5E2E-624D-423E-97DC-B60F9F7DA278}"/>
          </ac:spMkLst>
        </pc:spChg>
        <pc:spChg chg="mod">
          <ac:chgData name="Jimmy Barreto" userId="5aaf8b9d738adcef" providerId="LiveId" clId="{00E9DEE6-274D-46D4-BE2D-4547751B465F}" dt="2021-12-06T04:35:20.035" v="839" actId="26606"/>
          <ac:spMkLst>
            <pc:docMk/>
            <pc:sldMk cId="3623966173" sldId="337"/>
            <ac:spMk id="3" creationId="{D190E735-7B22-4574-8ECB-91492F7BC54C}"/>
          </ac:spMkLst>
        </pc:spChg>
        <pc:spChg chg="add">
          <ac:chgData name="Jimmy Barreto" userId="5aaf8b9d738adcef" providerId="LiveId" clId="{00E9DEE6-274D-46D4-BE2D-4547751B465F}" dt="2021-12-06T04:35:20.035" v="839" actId="26606"/>
          <ac:spMkLst>
            <pc:docMk/>
            <pc:sldMk cId="3623966173" sldId="337"/>
            <ac:spMk id="6" creationId="{6D6CDB20-394C-4D51-9C5B-8751E21338DC}"/>
          </ac:spMkLst>
        </pc:spChg>
        <pc:spChg chg="add">
          <ac:chgData name="Jimmy Barreto" userId="5aaf8b9d738adcef" providerId="LiveId" clId="{00E9DEE6-274D-46D4-BE2D-4547751B465F}" dt="2021-12-06T04:35:20.035" v="839" actId="26606"/>
          <ac:spMkLst>
            <pc:docMk/>
            <pc:sldMk cId="3623966173" sldId="337"/>
            <ac:spMk id="7" creationId="{46DFD1E0-DCA7-47E6-B78B-6ECDDF873DD6}"/>
          </ac:spMkLst>
        </pc:spChg>
        <pc:spChg chg="add">
          <ac:chgData name="Jimmy Barreto" userId="5aaf8b9d738adcef" providerId="LiveId" clId="{00E9DEE6-274D-46D4-BE2D-4547751B465F}" dt="2021-12-06T04:35:20.035" v="839" actId="26606"/>
          <ac:spMkLst>
            <pc:docMk/>
            <pc:sldMk cId="3623966173" sldId="337"/>
            <ac:spMk id="8" creationId="{8AAB0B1E-BB97-40E0-8DCD-D1197A0E1D6A}"/>
          </ac:spMkLst>
        </pc:spChg>
        <pc:spChg chg="del">
          <ac:chgData name="Jimmy Barreto" userId="5aaf8b9d738adcef" providerId="LiveId" clId="{00E9DEE6-274D-46D4-BE2D-4547751B465F}" dt="2021-12-06T04:31:11.880" v="783"/>
          <ac:spMkLst>
            <pc:docMk/>
            <pc:sldMk cId="3623966173" sldId="337"/>
            <ac:spMk id="9" creationId="{6D6CDB20-394C-4D51-9C5B-8751E21338DC}"/>
          </ac:spMkLst>
        </pc:spChg>
        <pc:spChg chg="del">
          <ac:chgData name="Jimmy Barreto" userId="5aaf8b9d738adcef" providerId="LiveId" clId="{00E9DEE6-274D-46D4-BE2D-4547751B465F}" dt="2021-12-06T04:31:11.880" v="783"/>
          <ac:spMkLst>
            <pc:docMk/>
            <pc:sldMk cId="3623966173" sldId="337"/>
            <ac:spMk id="11" creationId="{46DFD1E0-DCA7-47E6-B78B-6ECDDF873DD6}"/>
          </ac:spMkLst>
        </pc:spChg>
        <pc:spChg chg="del">
          <ac:chgData name="Jimmy Barreto" userId="5aaf8b9d738adcef" providerId="LiveId" clId="{00E9DEE6-274D-46D4-BE2D-4547751B465F}" dt="2021-12-06T04:31:11.880" v="783"/>
          <ac:spMkLst>
            <pc:docMk/>
            <pc:sldMk cId="3623966173" sldId="337"/>
            <ac:spMk id="13" creationId="{8AAB0B1E-BB97-40E0-8DCD-D1197A0E1D6A}"/>
          </ac:spMkLst>
        </pc:spChg>
        <pc:cxnChg chg="add">
          <ac:chgData name="Jimmy Barreto" userId="5aaf8b9d738adcef" providerId="LiveId" clId="{00E9DEE6-274D-46D4-BE2D-4547751B465F}" dt="2021-12-06T04:35:20.035" v="839" actId="26606"/>
          <ac:cxnSpMkLst>
            <pc:docMk/>
            <pc:sldMk cId="3623966173" sldId="337"/>
            <ac:cxnSpMk id="15" creationId="{19C0742B-6FAB-4F71-A9CB-E140A40C8BE9}"/>
          </ac:cxnSpMkLst>
        </pc:cxnChg>
      </pc:sldChg>
      <pc:sldChg chg="addSp delSp modSp add mod setBg delDesignElem">
        <pc:chgData name="Jimmy Barreto" userId="5aaf8b9d738adcef" providerId="LiveId" clId="{00E9DEE6-274D-46D4-BE2D-4547751B465F}" dt="2021-12-06T04:35:23.713" v="840" actId="26606"/>
        <pc:sldMkLst>
          <pc:docMk/>
          <pc:sldMk cId="986826313" sldId="338"/>
        </pc:sldMkLst>
        <pc:spChg chg="mod">
          <ac:chgData name="Jimmy Barreto" userId="5aaf8b9d738adcef" providerId="LiveId" clId="{00E9DEE6-274D-46D4-BE2D-4547751B465F}" dt="2021-12-06T04:35:23.713" v="840" actId="26606"/>
          <ac:spMkLst>
            <pc:docMk/>
            <pc:sldMk cId="986826313" sldId="338"/>
            <ac:spMk id="2" creationId="{7DEADC3C-820E-41EC-8C3E-D3B448F34E0E}"/>
          </ac:spMkLst>
        </pc:spChg>
        <pc:spChg chg="ord">
          <ac:chgData name="Jimmy Barreto" userId="5aaf8b9d738adcef" providerId="LiveId" clId="{00E9DEE6-274D-46D4-BE2D-4547751B465F}" dt="2021-12-06T04:35:23.713" v="840" actId="26606"/>
          <ac:spMkLst>
            <pc:docMk/>
            <pc:sldMk cId="986826313" sldId="338"/>
            <ac:spMk id="4" creationId="{BB638FFF-A9C5-4F5C-AA48-7029D361C379}"/>
          </ac:spMkLst>
        </pc:spChg>
        <pc:spChg chg="del">
          <ac:chgData name="Jimmy Barreto" userId="5aaf8b9d738adcef" providerId="LiveId" clId="{00E9DEE6-274D-46D4-BE2D-4547751B465F}" dt="2021-12-06T04:31:11.880" v="783"/>
          <ac:spMkLst>
            <pc:docMk/>
            <pc:sldMk cId="986826313" sldId="338"/>
            <ac:spMk id="26" creationId="{A4AC5506-6312-4701-8D3C-40187889A947}"/>
          </ac:spMkLst>
        </pc:spChg>
        <pc:spChg chg="add">
          <ac:chgData name="Jimmy Barreto" userId="5aaf8b9d738adcef" providerId="LiveId" clId="{00E9DEE6-274D-46D4-BE2D-4547751B465F}" dt="2021-12-06T04:35:23.713" v="840" actId="26606"/>
          <ac:spMkLst>
            <pc:docMk/>
            <pc:sldMk cId="986826313" sldId="338"/>
            <ac:spMk id="71" creationId="{A4AC5506-6312-4701-8D3C-40187889A947}"/>
          </ac:spMkLst>
        </pc:spChg>
        <pc:picChg chg="mod">
          <ac:chgData name="Jimmy Barreto" userId="5aaf8b9d738adcef" providerId="LiveId" clId="{00E9DEE6-274D-46D4-BE2D-4547751B465F}" dt="2021-12-06T04:35:23.713" v="840" actId="26606"/>
          <ac:picMkLst>
            <pc:docMk/>
            <pc:sldMk cId="986826313" sldId="338"/>
            <ac:picMk id="4098" creationId="{00000000-0000-0000-0000-000000000000}"/>
          </ac:picMkLst>
        </pc:picChg>
      </pc:sldChg>
      <pc:sldChg chg="addSp delSp modSp add mod setBg delDesignElem">
        <pc:chgData name="Jimmy Barreto" userId="5aaf8b9d738adcef" providerId="LiveId" clId="{00E9DEE6-274D-46D4-BE2D-4547751B465F}" dt="2021-12-06T04:35:26.244" v="841" actId="26606"/>
        <pc:sldMkLst>
          <pc:docMk/>
          <pc:sldMk cId="2423721836" sldId="339"/>
        </pc:sldMkLst>
        <pc:spChg chg="mod">
          <ac:chgData name="Jimmy Barreto" userId="5aaf8b9d738adcef" providerId="LiveId" clId="{00E9DEE6-274D-46D4-BE2D-4547751B465F}" dt="2021-12-06T04:35:26.244" v="841" actId="26606"/>
          <ac:spMkLst>
            <pc:docMk/>
            <pc:sldMk cId="2423721836" sldId="339"/>
            <ac:spMk id="2" creationId="{7DEADC3C-820E-41EC-8C3E-D3B448F34E0E}"/>
          </ac:spMkLst>
        </pc:spChg>
        <pc:spChg chg="ord">
          <ac:chgData name="Jimmy Barreto" userId="5aaf8b9d738adcef" providerId="LiveId" clId="{00E9DEE6-274D-46D4-BE2D-4547751B465F}" dt="2021-12-06T04:35:26.244" v="841" actId="26606"/>
          <ac:spMkLst>
            <pc:docMk/>
            <pc:sldMk cId="2423721836" sldId="339"/>
            <ac:spMk id="4" creationId="{BB638FFF-A9C5-4F5C-AA48-7029D361C379}"/>
          </ac:spMkLst>
        </pc:spChg>
        <pc:spChg chg="del">
          <ac:chgData name="Jimmy Barreto" userId="5aaf8b9d738adcef" providerId="LiveId" clId="{00E9DEE6-274D-46D4-BE2D-4547751B465F}" dt="2021-12-06T04:31:11.880" v="783"/>
          <ac:spMkLst>
            <pc:docMk/>
            <pc:sldMk cId="2423721836" sldId="339"/>
            <ac:spMk id="26" creationId="{A4AC5506-6312-4701-8D3C-40187889A947}"/>
          </ac:spMkLst>
        </pc:spChg>
        <pc:spChg chg="add">
          <ac:chgData name="Jimmy Barreto" userId="5aaf8b9d738adcef" providerId="LiveId" clId="{00E9DEE6-274D-46D4-BE2D-4547751B465F}" dt="2021-12-06T04:35:26.244" v="841" actId="26606"/>
          <ac:spMkLst>
            <pc:docMk/>
            <pc:sldMk cId="2423721836" sldId="339"/>
            <ac:spMk id="71" creationId="{A4AC5506-6312-4701-8D3C-40187889A947}"/>
          </ac:spMkLst>
        </pc:spChg>
        <pc:picChg chg="mod">
          <ac:chgData name="Jimmy Barreto" userId="5aaf8b9d738adcef" providerId="LiveId" clId="{00E9DEE6-274D-46D4-BE2D-4547751B465F}" dt="2021-12-06T04:35:26.244" v="841" actId="26606"/>
          <ac:picMkLst>
            <pc:docMk/>
            <pc:sldMk cId="2423721836" sldId="339"/>
            <ac:picMk id="5122" creationId="{00000000-0000-0000-0000-000000000000}"/>
          </ac:picMkLst>
        </pc:picChg>
      </pc:sldChg>
      <pc:sldChg chg="delSp modSp add mod setBg delDesignElem">
        <pc:chgData name="Jimmy Barreto" userId="5aaf8b9d738adcef" providerId="LiveId" clId="{00E9DEE6-274D-46D4-BE2D-4547751B465F}" dt="2021-12-06T04:35:29.535" v="842" actId="26606"/>
        <pc:sldMkLst>
          <pc:docMk/>
          <pc:sldMk cId="1178111638" sldId="340"/>
        </pc:sldMkLst>
        <pc:spChg chg="mod">
          <ac:chgData name="Jimmy Barreto" userId="5aaf8b9d738adcef" providerId="LiveId" clId="{00E9DEE6-274D-46D4-BE2D-4547751B465F}" dt="2021-12-06T04:35:29.535" v="842" actId="26606"/>
          <ac:spMkLst>
            <pc:docMk/>
            <pc:sldMk cId="1178111638" sldId="340"/>
            <ac:spMk id="2" creationId="{7DEADC3C-820E-41EC-8C3E-D3B448F34E0E}"/>
          </ac:spMkLst>
        </pc:spChg>
        <pc:spChg chg="mod ord">
          <ac:chgData name="Jimmy Barreto" userId="5aaf8b9d738adcef" providerId="LiveId" clId="{00E9DEE6-274D-46D4-BE2D-4547751B465F}" dt="2021-12-06T04:35:29.535" v="842" actId="26606"/>
          <ac:spMkLst>
            <pc:docMk/>
            <pc:sldMk cId="1178111638" sldId="340"/>
            <ac:spMk id="4" creationId="{BB638FFF-A9C5-4F5C-AA48-7029D361C379}"/>
          </ac:spMkLst>
        </pc:spChg>
        <pc:spChg chg="mod">
          <ac:chgData name="Jimmy Barreto" userId="5aaf8b9d738adcef" providerId="LiveId" clId="{00E9DEE6-274D-46D4-BE2D-4547751B465F}" dt="2021-12-06T04:35:29.535" v="842" actId="26606"/>
          <ac:spMkLst>
            <pc:docMk/>
            <pc:sldMk cId="1178111638" sldId="340"/>
            <ac:spMk id="6" creationId="{D190E735-7B22-4574-8ECB-91492F7BC54C}"/>
          </ac:spMkLst>
        </pc:spChg>
        <pc:spChg chg="del">
          <ac:chgData name="Jimmy Barreto" userId="5aaf8b9d738adcef" providerId="LiveId" clId="{00E9DEE6-274D-46D4-BE2D-4547751B465F}" dt="2021-12-06T04:31:11.880" v="783"/>
          <ac:spMkLst>
            <pc:docMk/>
            <pc:sldMk cId="1178111638" sldId="340"/>
            <ac:spMk id="26" creationId="{A4AC5506-6312-4701-8D3C-40187889A947}"/>
          </ac:spMkLst>
        </pc:spChg>
        <pc:picChg chg="mod">
          <ac:chgData name="Jimmy Barreto" userId="5aaf8b9d738adcef" providerId="LiveId" clId="{00E9DEE6-274D-46D4-BE2D-4547751B465F}" dt="2021-12-06T04:35:29.535" v="842" actId="26606"/>
          <ac:picMkLst>
            <pc:docMk/>
            <pc:sldMk cId="1178111638" sldId="340"/>
            <ac:picMk id="6146" creationId="{00000000-0000-0000-0000-000000000000}"/>
          </ac:picMkLst>
        </pc:picChg>
      </pc:sldChg>
      <pc:sldChg chg="addSp delSp modSp add mod setBg delDesignElem">
        <pc:chgData name="Jimmy Barreto" userId="5aaf8b9d738adcef" providerId="LiveId" clId="{00E9DEE6-274D-46D4-BE2D-4547751B465F}" dt="2021-12-06T04:35:45.124" v="845" actId="26606"/>
        <pc:sldMkLst>
          <pc:docMk/>
          <pc:sldMk cId="2882161914" sldId="341"/>
        </pc:sldMkLst>
        <pc:spChg chg="mod">
          <ac:chgData name="Jimmy Barreto" userId="5aaf8b9d738adcef" providerId="LiveId" clId="{00E9DEE6-274D-46D4-BE2D-4547751B465F}" dt="2021-12-06T04:35:45.124" v="845" actId="26606"/>
          <ac:spMkLst>
            <pc:docMk/>
            <pc:sldMk cId="2882161914" sldId="341"/>
            <ac:spMk id="2" creationId="{7DEADC3C-820E-41EC-8C3E-D3B448F34E0E}"/>
          </ac:spMkLst>
        </pc:spChg>
        <pc:spChg chg="ord">
          <ac:chgData name="Jimmy Barreto" userId="5aaf8b9d738adcef" providerId="LiveId" clId="{00E9DEE6-274D-46D4-BE2D-4547751B465F}" dt="2021-12-06T04:35:45.124" v="845" actId="26606"/>
          <ac:spMkLst>
            <pc:docMk/>
            <pc:sldMk cId="2882161914" sldId="341"/>
            <ac:spMk id="4" creationId="{BB638FFF-A9C5-4F5C-AA48-7029D361C379}"/>
          </ac:spMkLst>
        </pc:spChg>
        <pc:spChg chg="del">
          <ac:chgData name="Jimmy Barreto" userId="5aaf8b9d738adcef" providerId="LiveId" clId="{00E9DEE6-274D-46D4-BE2D-4547751B465F}" dt="2021-12-06T04:31:11.880" v="783"/>
          <ac:spMkLst>
            <pc:docMk/>
            <pc:sldMk cId="2882161914" sldId="341"/>
            <ac:spMk id="26" creationId="{A4AC5506-6312-4701-8D3C-40187889A947}"/>
          </ac:spMkLst>
        </pc:spChg>
        <pc:spChg chg="add del">
          <ac:chgData name="Jimmy Barreto" userId="5aaf8b9d738adcef" providerId="LiveId" clId="{00E9DEE6-274D-46D4-BE2D-4547751B465F}" dt="2021-12-06T04:35:45.119" v="844" actId="26606"/>
          <ac:spMkLst>
            <pc:docMk/>
            <pc:sldMk cId="2882161914" sldId="341"/>
            <ac:spMk id="71" creationId="{A4AC5506-6312-4701-8D3C-40187889A947}"/>
          </ac:spMkLst>
        </pc:spChg>
        <pc:spChg chg="add">
          <ac:chgData name="Jimmy Barreto" userId="5aaf8b9d738adcef" providerId="LiveId" clId="{00E9DEE6-274D-46D4-BE2D-4547751B465F}" dt="2021-12-06T04:35:45.124" v="845" actId="26606"/>
          <ac:spMkLst>
            <pc:docMk/>
            <pc:sldMk cId="2882161914" sldId="341"/>
            <ac:spMk id="7172" creationId="{A4AC5506-6312-4701-8D3C-40187889A947}"/>
          </ac:spMkLst>
        </pc:spChg>
        <pc:picChg chg="mod">
          <ac:chgData name="Jimmy Barreto" userId="5aaf8b9d738adcef" providerId="LiveId" clId="{00E9DEE6-274D-46D4-BE2D-4547751B465F}" dt="2021-12-06T04:35:45.124" v="845" actId="26606"/>
          <ac:picMkLst>
            <pc:docMk/>
            <pc:sldMk cId="2882161914" sldId="341"/>
            <ac:picMk id="7170" creationId="{00000000-0000-0000-0000-000000000000}"/>
          </ac:picMkLst>
        </pc:picChg>
      </pc:sldChg>
      <pc:sldChg chg="addSp delSp modSp add mod setBg delDesignElem">
        <pc:chgData name="Jimmy Barreto" userId="5aaf8b9d738adcef" providerId="LiveId" clId="{00E9DEE6-274D-46D4-BE2D-4547751B465F}" dt="2021-12-06T04:35:48.422" v="846" actId="26606"/>
        <pc:sldMkLst>
          <pc:docMk/>
          <pc:sldMk cId="805130143" sldId="342"/>
        </pc:sldMkLst>
        <pc:spChg chg="mod">
          <ac:chgData name="Jimmy Barreto" userId="5aaf8b9d738adcef" providerId="LiveId" clId="{00E9DEE6-274D-46D4-BE2D-4547751B465F}" dt="2021-12-06T04:35:48.422" v="846" actId="26606"/>
          <ac:spMkLst>
            <pc:docMk/>
            <pc:sldMk cId="805130143" sldId="342"/>
            <ac:spMk id="2" creationId="{7DEADC3C-820E-41EC-8C3E-D3B448F34E0E}"/>
          </ac:spMkLst>
        </pc:spChg>
        <pc:spChg chg="ord">
          <ac:chgData name="Jimmy Barreto" userId="5aaf8b9d738adcef" providerId="LiveId" clId="{00E9DEE6-274D-46D4-BE2D-4547751B465F}" dt="2021-12-06T04:35:48.422" v="846" actId="26606"/>
          <ac:spMkLst>
            <pc:docMk/>
            <pc:sldMk cId="805130143" sldId="342"/>
            <ac:spMk id="4" creationId="{BB638FFF-A9C5-4F5C-AA48-7029D361C379}"/>
          </ac:spMkLst>
        </pc:spChg>
        <pc:spChg chg="del">
          <ac:chgData name="Jimmy Barreto" userId="5aaf8b9d738adcef" providerId="LiveId" clId="{00E9DEE6-274D-46D4-BE2D-4547751B465F}" dt="2021-12-06T04:31:11.880" v="783"/>
          <ac:spMkLst>
            <pc:docMk/>
            <pc:sldMk cId="805130143" sldId="342"/>
            <ac:spMk id="26" creationId="{A4AC5506-6312-4701-8D3C-40187889A947}"/>
          </ac:spMkLst>
        </pc:spChg>
        <pc:spChg chg="add">
          <ac:chgData name="Jimmy Barreto" userId="5aaf8b9d738adcef" providerId="LiveId" clId="{00E9DEE6-274D-46D4-BE2D-4547751B465F}" dt="2021-12-06T04:35:48.422" v="846" actId="26606"/>
          <ac:spMkLst>
            <pc:docMk/>
            <pc:sldMk cId="805130143" sldId="342"/>
            <ac:spMk id="71" creationId="{A4AC5506-6312-4701-8D3C-40187889A947}"/>
          </ac:spMkLst>
        </pc:spChg>
        <pc:picChg chg="mod">
          <ac:chgData name="Jimmy Barreto" userId="5aaf8b9d738adcef" providerId="LiveId" clId="{00E9DEE6-274D-46D4-BE2D-4547751B465F}" dt="2021-12-06T04:35:48.422" v="846" actId="26606"/>
          <ac:picMkLst>
            <pc:docMk/>
            <pc:sldMk cId="805130143" sldId="342"/>
            <ac:picMk id="8194" creationId="{00000000-0000-0000-0000-000000000000}"/>
          </ac:picMkLst>
        </pc:picChg>
      </pc:sldChg>
      <pc:sldChg chg="addSp delSp modSp add mod setBg delDesignElem">
        <pc:chgData name="Jimmy Barreto" userId="5aaf8b9d738adcef" providerId="LiveId" clId="{00E9DEE6-274D-46D4-BE2D-4547751B465F}" dt="2021-12-06T04:35:51.318" v="847" actId="26606"/>
        <pc:sldMkLst>
          <pc:docMk/>
          <pc:sldMk cId="664295479" sldId="343"/>
        </pc:sldMkLst>
        <pc:spChg chg="mod">
          <ac:chgData name="Jimmy Barreto" userId="5aaf8b9d738adcef" providerId="LiveId" clId="{00E9DEE6-274D-46D4-BE2D-4547751B465F}" dt="2021-12-06T04:35:51.318" v="847" actId="26606"/>
          <ac:spMkLst>
            <pc:docMk/>
            <pc:sldMk cId="664295479" sldId="343"/>
            <ac:spMk id="2" creationId="{7DEADC3C-820E-41EC-8C3E-D3B448F34E0E}"/>
          </ac:spMkLst>
        </pc:spChg>
        <pc:spChg chg="ord">
          <ac:chgData name="Jimmy Barreto" userId="5aaf8b9d738adcef" providerId="LiveId" clId="{00E9DEE6-274D-46D4-BE2D-4547751B465F}" dt="2021-12-06T04:35:51.318" v="847" actId="26606"/>
          <ac:spMkLst>
            <pc:docMk/>
            <pc:sldMk cId="664295479" sldId="343"/>
            <ac:spMk id="4" creationId="{BB638FFF-A9C5-4F5C-AA48-7029D361C379}"/>
          </ac:spMkLst>
        </pc:spChg>
        <pc:spChg chg="del">
          <ac:chgData name="Jimmy Barreto" userId="5aaf8b9d738adcef" providerId="LiveId" clId="{00E9DEE6-274D-46D4-BE2D-4547751B465F}" dt="2021-12-06T04:31:11.880" v="783"/>
          <ac:spMkLst>
            <pc:docMk/>
            <pc:sldMk cId="664295479" sldId="343"/>
            <ac:spMk id="26" creationId="{A4AC5506-6312-4701-8D3C-40187889A947}"/>
          </ac:spMkLst>
        </pc:spChg>
        <pc:spChg chg="add">
          <ac:chgData name="Jimmy Barreto" userId="5aaf8b9d738adcef" providerId="LiveId" clId="{00E9DEE6-274D-46D4-BE2D-4547751B465F}" dt="2021-12-06T04:35:51.318" v="847" actId="26606"/>
          <ac:spMkLst>
            <pc:docMk/>
            <pc:sldMk cId="664295479" sldId="343"/>
            <ac:spMk id="71" creationId="{A4AC5506-6312-4701-8D3C-40187889A947}"/>
          </ac:spMkLst>
        </pc:spChg>
        <pc:picChg chg="mod">
          <ac:chgData name="Jimmy Barreto" userId="5aaf8b9d738adcef" providerId="LiveId" clId="{00E9DEE6-274D-46D4-BE2D-4547751B465F}" dt="2021-12-06T04:35:51.318" v="847" actId="26606"/>
          <ac:picMkLst>
            <pc:docMk/>
            <pc:sldMk cId="664295479" sldId="343"/>
            <ac:picMk id="9218" creationId="{00000000-0000-0000-0000-000000000000}"/>
          </ac:picMkLst>
        </pc:picChg>
      </pc:sldChg>
      <pc:sldChg chg="addSp delSp modSp add mod setBg delDesignElem">
        <pc:chgData name="Jimmy Barreto" userId="5aaf8b9d738adcef" providerId="LiveId" clId="{00E9DEE6-274D-46D4-BE2D-4547751B465F}" dt="2021-12-06T04:36:18.861" v="854" actId="26606"/>
        <pc:sldMkLst>
          <pc:docMk/>
          <pc:sldMk cId="241772760" sldId="344"/>
        </pc:sldMkLst>
        <pc:spChg chg="mod ord">
          <ac:chgData name="Jimmy Barreto" userId="5aaf8b9d738adcef" providerId="LiveId" clId="{00E9DEE6-274D-46D4-BE2D-4547751B465F}" dt="2021-12-06T04:36:18.861" v="854" actId="26606"/>
          <ac:spMkLst>
            <pc:docMk/>
            <pc:sldMk cId="241772760" sldId="344"/>
            <ac:spMk id="2" creationId="{7DEADC3C-820E-41EC-8C3E-D3B448F34E0E}"/>
          </ac:spMkLst>
        </pc:spChg>
        <pc:spChg chg="mod ord">
          <ac:chgData name="Jimmy Barreto" userId="5aaf8b9d738adcef" providerId="LiveId" clId="{00E9DEE6-274D-46D4-BE2D-4547751B465F}" dt="2021-12-06T04:36:18.861" v="854" actId="26606"/>
          <ac:spMkLst>
            <pc:docMk/>
            <pc:sldMk cId="241772760" sldId="344"/>
            <ac:spMk id="4" creationId="{BB638FFF-A9C5-4F5C-AA48-7029D361C379}"/>
          </ac:spMkLst>
        </pc:spChg>
        <pc:spChg chg="del">
          <ac:chgData name="Jimmy Barreto" userId="5aaf8b9d738adcef" providerId="LiveId" clId="{00E9DEE6-274D-46D4-BE2D-4547751B465F}" dt="2021-12-06T04:31:11.880" v="783"/>
          <ac:spMkLst>
            <pc:docMk/>
            <pc:sldMk cId="241772760" sldId="344"/>
            <ac:spMk id="26" creationId="{A4AC5506-6312-4701-8D3C-40187889A947}"/>
          </ac:spMkLst>
        </pc:spChg>
        <pc:spChg chg="add del">
          <ac:chgData name="Jimmy Barreto" userId="5aaf8b9d738adcef" providerId="LiveId" clId="{00E9DEE6-274D-46D4-BE2D-4547751B465F}" dt="2021-12-06T04:36:11.118" v="853" actId="26606"/>
          <ac:spMkLst>
            <pc:docMk/>
            <pc:sldMk cId="241772760" sldId="344"/>
            <ac:spMk id="74" creationId="{53F29798-D584-4792-9B62-3F5F5C36D619}"/>
          </ac:spMkLst>
        </pc:spChg>
        <pc:spChg chg="add del">
          <ac:chgData name="Jimmy Barreto" userId="5aaf8b9d738adcef" providerId="LiveId" clId="{00E9DEE6-274D-46D4-BE2D-4547751B465F}" dt="2021-12-06T04:36:18.861" v="854" actId="26606"/>
          <ac:spMkLst>
            <pc:docMk/>
            <pc:sldMk cId="241772760" sldId="344"/>
            <ac:spMk id="138" creationId="{A4AC5506-6312-4701-8D3C-40187889A947}"/>
          </ac:spMkLst>
        </pc:spChg>
        <pc:spChg chg="add">
          <ac:chgData name="Jimmy Barreto" userId="5aaf8b9d738adcef" providerId="LiveId" clId="{00E9DEE6-274D-46D4-BE2D-4547751B465F}" dt="2021-12-06T04:36:18.861" v="854" actId="26606"/>
          <ac:spMkLst>
            <pc:docMk/>
            <pc:sldMk cId="241772760" sldId="344"/>
            <ac:spMk id="192" creationId="{96918796-2918-40D6-BE3A-4600C47FCD42}"/>
          </ac:spMkLst>
        </pc:spChg>
        <pc:picChg chg="mod">
          <ac:chgData name="Jimmy Barreto" userId="5aaf8b9d738adcef" providerId="LiveId" clId="{00E9DEE6-274D-46D4-BE2D-4547751B465F}" dt="2021-12-06T04:36:18.861" v="854" actId="26606"/>
          <ac:picMkLst>
            <pc:docMk/>
            <pc:sldMk cId="241772760" sldId="344"/>
            <ac:picMk id="10242" creationId="{00000000-0000-0000-0000-000000000000}"/>
          </ac:picMkLst>
        </pc:picChg>
        <pc:picChg chg="mod ord">
          <ac:chgData name="Jimmy Barreto" userId="5aaf8b9d738adcef" providerId="LiveId" clId="{00E9DEE6-274D-46D4-BE2D-4547751B465F}" dt="2021-12-06T04:36:18.861" v="854" actId="26606"/>
          <ac:picMkLst>
            <pc:docMk/>
            <pc:sldMk cId="241772760" sldId="344"/>
            <ac:picMk id="10243" creationId="{00000000-0000-0000-0000-000000000000}"/>
          </ac:picMkLst>
        </pc:picChg>
        <pc:picChg chg="mod ord">
          <ac:chgData name="Jimmy Barreto" userId="5aaf8b9d738adcef" providerId="LiveId" clId="{00E9DEE6-274D-46D4-BE2D-4547751B465F}" dt="2021-12-06T04:36:18.861" v="854" actId="26606"/>
          <ac:picMkLst>
            <pc:docMk/>
            <pc:sldMk cId="241772760" sldId="344"/>
            <ac:picMk id="10244" creationId="{00000000-0000-0000-0000-000000000000}"/>
          </ac:picMkLst>
        </pc:picChg>
        <pc:picChg chg="mod">
          <ac:chgData name="Jimmy Barreto" userId="5aaf8b9d738adcef" providerId="LiveId" clId="{00E9DEE6-274D-46D4-BE2D-4547751B465F}" dt="2021-12-06T04:36:18.861" v="854" actId="26606"/>
          <ac:picMkLst>
            <pc:docMk/>
            <pc:sldMk cId="241772760" sldId="344"/>
            <ac:picMk id="10245" creationId="{00000000-0000-0000-0000-000000000000}"/>
          </ac:picMkLst>
        </pc:picChg>
      </pc:sldChg>
      <pc:sldChg chg="addSp delSp add mod setBg delDesignElem">
        <pc:chgData name="Jimmy Barreto" userId="5aaf8b9d738adcef" providerId="LiveId" clId="{00E9DEE6-274D-46D4-BE2D-4547751B465F}" dt="2021-12-06T04:36:23.625" v="855" actId="26606"/>
        <pc:sldMkLst>
          <pc:docMk/>
          <pc:sldMk cId="1057489889" sldId="345"/>
        </pc:sldMkLst>
        <pc:spChg chg="add">
          <ac:chgData name="Jimmy Barreto" userId="5aaf8b9d738adcef" providerId="LiveId" clId="{00E9DEE6-274D-46D4-BE2D-4547751B465F}" dt="2021-12-06T04:36:23.625" v="855" actId="26606"/>
          <ac:spMkLst>
            <pc:docMk/>
            <pc:sldMk cId="1057489889" sldId="345"/>
            <ac:spMk id="6" creationId="{2A8AA5BC-4F7A-4226-8F99-6D824B226A97}"/>
          </ac:spMkLst>
        </pc:spChg>
        <pc:spChg chg="add">
          <ac:chgData name="Jimmy Barreto" userId="5aaf8b9d738adcef" providerId="LiveId" clId="{00E9DEE6-274D-46D4-BE2D-4547751B465F}" dt="2021-12-06T04:36:23.625" v="855" actId="26606"/>
          <ac:spMkLst>
            <pc:docMk/>
            <pc:sldMk cId="1057489889" sldId="345"/>
            <ac:spMk id="7" creationId="{192416F2-BC84-4D7C-80C6-6296C10C3819}"/>
          </ac:spMkLst>
        </pc:spChg>
        <pc:spChg chg="del">
          <ac:chgData name="Jimmy Barreto" userId="5aaf8b9d738adcef" providerId="LiveId" clId="{00E9DEE6-274D-46D4-BE2D-4547751B465F}" dt="2021-12-06T04:31:11.880" v="783"/>
          <ac:spMkLst>
            <pc:docMk/>
            <pc:sldMk cId="1057489889" sldId="345"/>
            <ac:spMk id="9" creationId="{2A8AA5BC-4F7A-4226-8F99-6D824B226A97}"/>
          </ac:spMkLst>
        </pc:spChg>
        <pc:spChg chg="del">
          <ac:chgData name="Jimmy Barreto" userId="5aaf8b9d738adcef" providerId="LiveId" clId="{00E9DEE6-274D-46D4-BE2D-4547751B465F}" dt="2021-12-06T04:31:11.880" v="783"/>
          <ac:spMkLst>
            <pc:docMk/>
            <pc:sldMk cId="1057489889" sldId="345"/>
            <ac:spMk id="11" creationId="{192416F2-BC84-4D7C-80C6-6296C10C3819}"/>
          </ac:spMkLst>
        </pc:spChg>
        <pc:cxnChg chg="add">
          <ac:chgData name="Jimmy Barreto" userId="5aaf8b9d738adcef" providerId="LiveId" clId="{00E9DEE6-274D-46D4-BE2D-4547751B465F}" dt="2021-12-06T04:36:23.625" v="855" actId="26606"/>
          <ac:cxnSpMkLst>
            <pc:docMk/>
            <pc:sldMk cId="1057489889" sldId="345"/>
            <ac:cxnSpMk id="8" creationId="{2330623A-AB89-4E04-AC9A-2BAFBF85AE3A}"/>
          </ac:cxnSpMkLst>
        </pc:cxnChg>
        <pc:cxnChg chg="del">
          <ac:chgData name="Jimmy Barreto" userId="5aaf8b9d738adcef" providerId="LiveId" clId="{00E9DEE6-274D-46D4-BE2D-4547751B465F}" dt="2021-12-06T04:31:11.880" v="783"/>
          <ac:cxnSpMkLst>
            <pc:docMk/>
            <pc:sldMk cId="1057489889" sldId="345"/>
            <ac:cxnSpMk id="13" creationId="{2330623A-AB89-4E04-AC9A-2BAFBF85AE3A}"/>
          </ac:cxnSpMkLst>
        </pc:cxnChg>
      </pc:sldChg>
    </pc:docChg>
  </pc:docChgLst>
  <pc:docChgLst>
    <pc:chgData name="Jimmy Barreto" userId="5aaf8b9d738adcef" providerId="LiveId" clId="{CD841B84-13B4-4783-A2CD-AB75D73517EF}"/>
    <pc:docChg chg="delSld">
      <pc:chgData name="Jimmy Barreto" userId="5aaf8b9d738adcef" providerId="LiveId" clId="{CD841B84-13B4-4783-A2CD-AB75D73517EF}" dt="2021-12-06T05:41:08.023" v="2" actId="47"/>
      <pc:docMkLst>
        <pc:docMk/>
      </pc:docMkLst>
      <pc:sldChg chg="del">
        <pc:chgData name="Jimmy Barreto" userId="5aaf8b9d738adcef" providerId="LiveId" clId="{CD841B84-13B4-4783-A2CD-AB75D73517EF}" dt="2021-12-06T05:41:08.023" v="2" actId="47"/>
        <pc:sldMkLst>
          <pc:docMk/>
          <pc:sldMk cId="1224102215" sldId="256"/>
        </pc:sldMkLst>
      </pc:sldChg>
      <pc:sldChg chg="del">
        <pc:chgData name="Jimmy Barreto" userId="5aaf8b9d738adcef" providerId="LiveId" clId="{CD841B84-13B4-4783-A2CD-AB75D73517EF}" dt="2021-12-06T05:41:08.023" v="2" actId="47"/>
        <pc:sldMkLst>
          <pc:docMk/>
          <pc:sldMk cId="3063954550" sldId="257"/>
        </pc:sldMkLst>
      </pc:sldChg>
      <pc:sldChg chg="del">
        <pc:chgData name="Jimmy Barreto" userId="5aaf8b9d738adcef" providerId="LiveId" clId="{CD841B84-13B4-4783-A2CD-AB75D73517EF}" dt="2021-12-06T05:41:08.023" v="2" actId="47"/>
        <pc:sldMkLst>
          <pc:docMk/>
          <pc:sldMk cId="1032781908" sldId="258"/>
        </pc:sldMkLst>
      </pc:sldChg>
      <pc:sldChg chg="del">
        <pc:chgData name="Jimmy Barreto" userId="5aaf8b9d738adcef" providerId="LiveId" clId="{CD841B84-13B4-4783-A2CD-AB75D73517EF}" dt="2021-12-06T05:41:08.023" v="2" actId="47"/>
        <pc:sldMkLst>
          <pc:docMk/>
          <pc:sldMk cId="555335329" sldId="259"/>
        </pc:sldMkLst>
      </pc:sldChg>
      <pc:sldChg chg="del">
        <pc:chgData name="Jimmy Barreto" userId="5aaf8b9d738adcef" providerId="LiveId" clId="{CD841B84-13B4-4783-A2CD-AB75D73517EF}" dt="2021-12-06T05:41:08.023" v="2" actId="47"/>
        <pc:sldMkLst>
          <pc:docMk/>
          <pc:sldMk cId="863101307" sldId="260"/>
        </pc:sldMkLst>
      </pc:sldChg>
      <pc:sldChg chg="del">
        <pc:chgData name="Jimmy Barreto" userId="5aaf8b9d738adcef" providerId="LiveId" clId="{CD841B84-13B4-4783-A2CD-AB75D73517EF}" dt="2021-12-06T05:41:08.023" v="2" actId="47"/>
        <pc:sldMkLst>
          <pc:docMk/>
          <pc:sldMk cId="106271799" sldId="261"/>
        </pc:sldMkLst>
      </pc:sldChg>
      <pc:sldChg chg="del">
        <pc:chgData name="Jimmy Barreto" userId="5aaf8b9d738adcef" providerId="LiveId" clId="{CD841B84-13B4-4783-A2CD-AB75D73517EF}" dt="2021-12-06T05:41:08.023" v="2" actId="47"/>
        <pc:sldMkLst>
          <pc:docMk/>
          <pc:sldMk cId="2602076619" sldId="262"/>
        </pc:sldMkLst>
      </pc:sldChg>
      <pc:sldChg chg="del">
        <pc:chgData name="Jimmy Barreto" userId="5aaf8b9d738adcef" providerId="LiveId" clId="{CD841B84-13B4-4783-A2CD-AB75D73517EF}" dt="2021-12-06T05:41:08.023" v="2" actId="47"/>
        <pc:sldMkLst>
          <pc:docMk/>
          <pc:sldMk cId="2649495807" sldId="271"/>
        </pc:sldMkLst>
      </pc:sldChg>
      <pc:sldChg chg="del">
        <pc:chgData name="Jimmy Barreto" userId="5aaf8b9d738adcef" providerId="LiveId" clId="{CD841B84-13B4-4783-A2CD-AB75D73517EF}" dt="2021-12-06T05:41:08.023" v="2" actId="47"/>
        <pc:sldMkLst>
          <pc:docMk/>
          <pc:sldMk cId="4194843656" sldId="272"/>
        </pc:sldMkLst>
      </pc:sldChg>
      <pc:sldChg chg="del">
        <pc:chgData name="Jimmy Barreto" userId="5aaf8b9d738adcef" providerId="LiveId" clId="{CD841B84-13B4-4783-A2CD-AB75D73517EF}" dt="2021-12-06T05:41:08.023" v="2" actId="47"/>
        <pc:sldMkLst>
          <pc:docMk/>
          <pc:sldMk cId="2292365999" sldId="273"/>
        </pc:sldMkLst>
      </pc:sldChg>
      <pc:sldChg chg="del">
        <pc:chgData name="Jimmy Barreto" userId="5aaf8b9d738adcef" providerId="LiveId" clId="{CD841B84-13B4-4783-A2CD-AB75D73517EF}" dt="2021-12-06T05:41:08.023" v="2" actId="47"/>
        <pc:sldMkLst>
          <pc:docMk/>
          <pc:sldMk cId="892717531" sldId="274"/>
        </pc:sldMkLst>
      </pc:sldChg>
      <pc:sldChg chg="del">
        <pc:chgData name="Jimmy Barreto" userId="5aaf8b9d738adcef" providerId="LiveId" clId="{CD841B84-13B4-4783-A2CD-AB75D73517EF}" dt="2021-12-06T05:40:24.443" v="1" actId="47"/>
        <pc:sldMkLst>
          <pc:docMk/>
          <pc:sldMk cId="2985673755" sldId="278"/>
        </pc:sldMkLst>
      </pc:sldChg>
      <pc:sldChg chg="del">
        <pc:chgData name="Jimmy Barreto" userId="5aaf8b9d738adcef" providerId="LiveId" clId="{CD841B84-13B4-4783-A2CD-AB75D73517EF}" dt="2021-12-06T05:40:24.443" v="1" actId="47"/>
        <pc:sldMkLst>
          <pc:docMk/>
          <pc:sldMk cId="734933914" sldId="279"/>
        </pc:sldMkLst>
      </pc:sldChg>
      <pc:sldChg chg="del">
        <pc:chgData name="Jimmy Barreto" userId="5aaf8b9d738adcef" providerId="LiveId" clId="{CD841B84-13B4-4783-A2CD-AB75D73517EF}" dt="2021-12-06T05:40:24.443" v="1" actId="47"/>
        <pc:sldMkLst>
          <pc:docMk/>
          <pc:sldMk cId="2994350110" sldId="280"/>
        </pc:sldMkLst>
      </pc:sldChg>
      <pc:sldChg chg="del">
        <pc:chgData name="Jimmy Barreto" userId="5aaf8b9d738adcef" providerId="LiveId" clId="{CD841B84-13B4-4783-A2CD-AB75D73517EF}" dt="2021-12-06T05:40:01.859" v="0" actId="47"/>
        <pc:sldMkLst>
          <pc:docMk/>
          <pc:sldMk cId="1426016563" sldId="282"/>
        </pc:sldMkLst>
      </pc:sldChg>
      <pc:sldChg chg="del">
        <pc:chgData name="Jimmy Barreto" userId="5aaf8b9d738adcef" providerId="LiveId" clId="{CD841B84-13B4-4783-A2CD-AB75D73517EF}" dt="2021-12-06T05:40:01.859" v="0" actId="47"/>
        <pc:sldMkLst>
          <pc:docMk/>
          <pc:sldMk cId="1930593681" sldId="283"/>
        </pc:sldMkLst>
      </pc:sldChg>
      <pc:sldChg chg="del">
        <pc:chgData name="Jimmy Barreto" userId="5aaf8b9d738adcef" providerId="LiveId" clId="{CD841B84-13B4-4783-A2CD-AB75D73517EF}" dt="2021-12-06T05:40:01.859" v="0" actId="47"/>
        <pc:sldMkLst>
          <pc:docMk/>
          <pc:sldMk cId="1432000635" sldId="284"/>
        </pc:sldMkLst>
      </pc:sldChg>
      <pc:sldChg chg="del">
        <pc:chgData name="Jimmy Barreto" userId="5aaf8b9d738adcef" providerId="LiveId" clId="{CD841B84-13B4-4783-A2CD-AB75D73517EF}" dt="2021-12-06T05:41:08.023" v="2" actId="47"/>
        <pc:sldMkLst>
          <pc:docMk/>
          <pc:sldMk cId="4200260018" sldId="312"/>
        </pc:sldMkLst>
      </pc:sldChg>
      <pc:sldChg chg="del">
        <pc:chgData name="Jimmy Barreto" userId="5aaf8b9d738adcef" providerId="LiveId" clId="{CD841B84-13B4-4783-A2CD-AB75D73517EF}" dt="2021-12-06T05:41:08.023" v="2" actId="47"/>
        <pc:sldMkLst>
          <pc:docMk/>
          <pc:sldMk cId="2698636493"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3DB8D-CD59-4887-BF11-325B335EF64E}" type="datetimeFigureOut">
              <a:rPr lang="pt-BR" smtClean="0"/>
              <a:t>06/12/2021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E5DC-8DC5-4C25-AFE4-6174350E464C}" type="slidenum">
              <a:rPr lang="pt-BR" smtClean="0"/>
              <a:t>‹nº›</a:t>
            </a:fld>
            <a:endParaRPr lang="pt-BR"/>
          </a:p>
        </p:txBody>
      </p:sp>
    </p:spTree>
    <p:extLst>
      <p:ext uri="{BB962C8B-B14F-4D97-AF65-F5344CB8AC3E}">
        <p14:creationId xmlns:p14="http://schemas.microsoft.com/office/powerpoint/2010/main" val="398068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F51AD-E2B3-462D-8ABC-3C5A0E7F690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A61CB68-E076-4A81-AE95-8B3217ED0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701EFCF-5AE1-41F9-B250-CEA09620EEFD}"/>
              </a:ext>
            </a:extLst>
          </p:cNvPr>
          <p:cNvSpPr>
            <a:spLocks noGrp="1"/>
          </p:cNvSpPr>
          <p:nvPr>
            <p:ph type="dt" sz="half" idx="10"/>
          </p:nvPr>
        </p:nvSpPr>
        <p:spPr/>
        <p:txBody>
          <a:bodyPr/>
          <a:lstStyle/>
          <a:p>
            <a:fld id="{3F973F86-D24E-4249-ABFC-2FCD97F1F8B6}" type="datetime1">
              <a:rPr lang="en-US" smtClean="0"/>
              <a:t>12/6/2021</a:t>
            </a:fld>
            <a:endParaRPr lang="en-US" dirty="0"/>
          </a:p>
        </p:txBody>
      </p:sp>
      <p:sp>
        <p:nvSpPr>
          <p:cNvPr id="5" name="Espaço Reservado para Rodapé 4">
            <a:extLst>
              <a:ext uri="{FF2B5EF4-FFF2-40B4-BE49-F238E27FC236}">
                <a16:creationId xmlns:a16="http://schemas.microsoft.com/office/drawing/2014/main" id="{530988C8-5328-4765-9FB9-106AE2B87E64}"/>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E1B12431-DBF1-484D-8C9B-1F48FCF78D6C}"/>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9008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974AC-9E41-4447-8237-2FE8D8B3DE8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D9A069F-FBCA-416B-A190-892DB96582E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E42C92A-27C7-4D98-9F7E-BE170103AF03}"/>
              </a:ext>
            </a:extLst>
          </p:cNvPr>
          <p:cNvSpPr>
            <a:spLocks noGrp="1"/>
          </p:cNvSpPr>
          <p:nvPr>
            <p:ph type="dt" sz="half" idx="10"/>
          </p:nvPr>
        </p:nvSpPr>
        <p:spPr/>
        <p:txBody>
          <a:bodyPr/>
          <a:lstStyle/>
          <a:p>
            <a:fld id="{93291359-51EB-4495-A3FF-E3A15E874BD8}" type="datetime1">
              <a:rPr lang="en-US" smtClean="0"/>
              <a:t>12/6/2021</a:t>
            </a:fld>
            <a:endParaRPr lang="en-US" dirty="0"/>
          </a:p>
        </p:txBody>
      </p:sp>
      <p:sp>
        <p:nvSpPr>
          <p:cNvPr id="5" name="Espaço Reservado para Rodapé 4">
            <a:extLst>
              <a:ext uri="{FF2B5EF4-FFF2-40B4-BE49-F238E27FC236}">
                <a16:creationId xmlns:a16="http://schemas.microsoft.com/office/drawing/2014/main" id="{83901B36-5622-4544-960B-65FC97799F01}"/>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CFD96385-9A6A-42C3-A6A9-92B2D74035E0}"/>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934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BF62EF-4409-4701-AEE8-F9CACB6149E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4A88892-C1D3-4500-989E-E120AD5E06D1}"/>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CB3AA45-581D-4340-9B07-B4A235561D46}"/>
              </a:ext>
            </a:extLst>
          </p:cNvPr>
          <p:cNvSpPr>
            <a:spLocks noGrp="1"/>
          </p:cNvSpPr>
          <p:nvPr>
            <p:ph type="dt" sz="half" idx="10"/>
          </p:nvPr>
        </p:nvSpPr>
        <p:spPr/>
        <p:txBody>
          <a:bodyPr/>
          <a:lstStyle/>
          <a:p>
            <a:fld id="{2D878FD3-F693-47E9-84B1-58F44CBC2482}" type="datetime1">
              <a:rPr lang="en-US" smtClean="0"/>
              <a:t>12/6/2021</a:t>
            </a:fld>
            <a:endParaRPr lang="en-US" dirty="0"/>
          </a:p>
        </p:txBody>
      </p:sp>
      <p:sp>
        <p:nvSpPr>
          <p:cNvPr id="5" name="Espaço Reservado para Rodapé 4">
            <a:extLst>
              <a:ext uri="{FF2B5EF4-FFF2-40B4-BE49-F238E27FC236}">
                <a16:creationId xmlns:a16="http://schemas.microsoft.com/office/drawing/2014/main" id="{8FF31F70-C38E-480D-AC27-C4E62938DBAF}"/>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692D8DA2-71D0-4D3F-A872-BE239E99210C}"/>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5324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3C1F-6290-4D83-9321-5FD9F4E115A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F13840F-6929-4841-B63C-EDB71E2659F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B7881E1-1245-40C0-90B4-6521D0521010}"/>
              </a:ext>
            </a:extLst>
          </p:cNvPr>
          <p:cNvSpPr>
            <a:spLocks noGrp="1"/>
          </p:cNvSpPr>
          <p:nvPr>
            <p:ph type="dt" sz="half" idx="10"/>
          </p:nvPr>
        </p:nvSpPr>
        <p:spPr/>
        <p:txBody>
          <a:bodyPr/>
          <a:lstStyle/>
          <a:p>
            <a:fld id="{4EB7AAEF-CCEB-44C0-AD5C-35F952A369F7}" type="datetime1">
              <a:rPr lang="en-US" smtClean="0"/>
              <a:t>12/6/2021</a:t>
            </a:fld>
            <a:endParaRPr lang="en-US" dirty="0"/>
          </a:p>
        </p:txBody>
      </p:sp>
      <p:sp>
        <p:nvSpPr>
          <p:cNvPr id="5" name="Espaço Reservado para Rodapé 4">
            <a:extLst>
              <a:ext uri="{FF2B5EF4-FFF2-40B4-BE49-F238E27FC236}">
                <a16:creationId xmlns:a16="http://schemas.microsoft.com/office/drawing/2014/main" id="{B5A842EC-D479-4F89-8740-B2DB77CF8941}"/>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67BDA509-0A8C-4AEB-8173-683C9CE7D845}"/>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726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79604-9DC2-468A-9E25-AEDF2DF66CD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B50C260-AF85-4457-AB83-B3A19A26B4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3B3F3B5-1C2D-4D1D-8358-22500348CDFE}"/>
              </a:ext>
            </a:extLst>
          </p:cNvPr>
          <p:cNvSpPr>
            <a:spLocks noGrp="1"/>
          </p:cNvSpPr>
          <p:nvPr>
            <p:ph type="dt" sz="half" idx="10"/>
          </p:nvPr>
        </p:nvSpPr>
        <p:spPr/>
        <p:txBody>
          <a:bodyPr/>
          <a:lstStyle/>
          <a:p>
            <a:fld id="{3BF231B4-FD73-44B1-961C-50CB1E1D1981}" type="datetime1">
              <a:rPr lang="en-US" smtClean="0"/>
              <a:t>12/6/2021</a:t>
            </a:fld>
            <a:endParaRPr lang="en-US" dirty="0"/>
          </a:p>
        </p:txBody>
      </p:sp>
      <p:sp>
        <p:nvSpPr>
          <p:cNvPr id="5" name="Espaço Reservado para Rodapé 4">
            <a:extLst>
              <a:ext uri="{FF2B5EF4-FFF2-40B4-BE49-F238E27FC236}">
                <a16:creationId xmlns:a16="http://schemas.microsoft.com/office/drawing/2014/main" id="{60282C29-E1F2-4217-AC7F-BE708C6B4D0B}"/>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DAE57692-A711-4573-8C79-6F2956F3EB22}"/>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6051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9A6ED-F9D3-47B7-BACE-00CEB789CB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BCC4855-0E56-4F6D-9B6B-8C09467BF7B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F0D470C-A73E-4AEE-B4AF-2C08EF21765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FA4D1D4-B726-4DE3-ABFF-26709230A06C}"/>
              </a:ext>
            </a:extLst>
          </p:cNvPr>
          <p:cNvSpPr>
            <a:spLocks noGrp="1"/>
          </p:cNvSpPr>
          <p:nvPr>
            <p:ph type="dt" sz="half" idx="10"/>
          </p:nvPr>
        </p:nvSpPr>
        <p:spPr/>
        <p:txBody>
          <a:bodyPr/>
          <a:lstStyle/>
          <a:p>
            <a:fld id="{A825C945-81F0-4355-8E05-C04DE09C6BCE}" type="datetime1">
              <a:rPr lang="en-US" smtClean="0"/>
              <a:t>12/6/2021</a:t>
            </a:fld>
            <a:endParaRPr lang="en-US" dirty="0"/>
          </a:p>
        </p:txBody>
      </p:sp>
      <p:sp>
        <p:nvSpPr>
          <p:cNvPr id="6" name="Espaço Reservado para Rodapé 5">
            <a:extLst>
              <a:ext uri="{FF2B5EF4-FFF2-40B4-BE49-F238E27FC236}">
                <a16:creationId xmlns:a16="http://schemas.microsoft.com/office/drawing/2014/main" id="{4D86FAB8-0B04-4139-88E2-F0DC06F28C90}"/>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808C2823-5330-4D66-B60B-9BE74EF9C480}"/>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86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20D7D2-3CFE-4565-AFD5-BBBF83E6F4E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D3FE6E4-2731-4EE1-860F-2031D0F3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0331DFD-D86C-4673-B794-EFDC3A5F048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6D787CA-0D79-4EBE-9219-A8A751921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F15BF58-6824-41A6-9866-DB25E6A2470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A778698-9EDF-4EA7-8CE5-009F17FA2625}"/>
              </a:ext>
            </a:extLst>
          </p:cNvPr>
          <p:cNvSpPr>
            <a:spLocks noGrp="1"/>
          </p:cNvSpPr>
          <p:nvPr>
            <p:ph type="dt" sz="half" idx="10"/>
          </p:nvPr>
        </p:nvSpPr>
        <p:spPr/>
        <p:txBody>
          <a:bodyPr/>
          <a:lstStyle/>
          <a:p>
            <a:fld id="{3A39CE2D-245E-415B-AA12-38D8F1EEDAA0}" type="datetime1">
              <a:rPr lang="en-US" smtClean="0"/>
              <a:t>12/6/2021</a:t>
            </a:fld>
            <a:endParaRPr lang="en-US" dirty="0"/>
          </a:p>
        </p:txBody>
      </p:sp>
      <p:sp>
        <p:nvSpPr>
          <p:cNvPr id="8" name="Espaço Reservado para Rodapé 7">
            <a:extLst>
              <a:ext uri="{FF2B5EF4-FFF2-40B4-BE49-F238E27FC236}">
                <a16:creationId xmlns:a16="http://schemas.microsoft.com/office/drawing/2014/main" id="{DDD24E50-6CC3-41FB-BE90-E07C3FA3A3C0}"/>
              </a:ext>
            </a:extLst>
          </p:cNvPr>
          <p:cNvSpPr>
            <a:spLocks noGrp="1"/>
          </p:cNvSpPr>
          <p:nvPr>
            <p:ph type="ftr" sz="quarter" idx="11"/>
          </p:nvPr>
        </p:nvSpPr>
        <p:spPr/>
        <p:txBody>
          <a:bodyPr/>
          <a:lstStyle/>
          <a:p>
            <a:endParaRPr lang="en-US" dirty="0"/>
          </a:p>
        </p:txBody>
      </p:sp>
      <p:sp>
        <p:nvSpPr>
          <p:cNvPr id="9" name="Espaço Reservado para Número de Slide 8">
            <a:extLst>
              <a:ext uri="{FF2B5EF4-FFF2-40B4-BE49-F238E27FC236}">
                <a16:creationId xmlns:a16="http://schemas.microsoft.com/office/drawing/2014/main" id="{55B7737C-485A-4B0F-9187-AD2401DC5E59}"/>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6326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823EA-88BD-4ECD-82F5-21D22575E77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2353466-25F4-4759-BD04-B19D97913C99}"/>
              </a:ext>
            </a:extLst>
          </p:cNvPr>
          <p:cNvSpPr>
            <a:spLocks noGrp="1"/>
          </p:cNvSpPr>
          <p:nvPr>
            <p:ph type="dt" sz="half" idx="10"/>
          </p:nvPr>
        </p:nvSpPr>
        <p:spPr/>
        <p:txBody>
          <a:bodyPr/>
          <a:lstStyle/>
          <a:p>
            <a:fld id="{99B0C888-5A35-422A-A111-1EB60F6AC5B2}" type="datetime1">
              <a:rPr lang="en-US" smtClean="0"/>
              <a:t>12/6/2021</a:t>
            </a:fld>
            <a:endParaRPr lang="en-US" dirty="0"/>
          </a:p>
        </p:txBody>
      </p:sp>
      <p:sp>
        <p:nvSpPr>
          <p:cNvPr id="4" name="Espaço Reservado para Rodapé 3">
            <a:extLst>
              <a:ext uri="{FF2B5EF4-FFF2-40B4-BE49-F238E27FC236}">
                <a16:creationId xmlns:a16="http://schemas.microsoft.com/office/drawing/2014/main" id="{F2D93CC2-BD85-48BA-BBC8-EF2A4552314F}"/>
              </a:ext>
            </a:extLst>
          </p:cNvPr>
          <p:cNvSpPr>
            <a:spLocks noGrp="1"/>
          </p:cNvSpPr>
          <p:nvPr>
            <p:ph type="ftr" sz="quarter" idx="11"/>
          </p:nvPr>
        </p:nvSpPr>
        <p:spPr/>
        <p:txBody>
          <a:bodyPr/>
          <a:lstStyle/>
          <a:p>
            <a:endParaRPr lang="en-US" dirty="0"/>
          </a:p>
        </p:txBody>
      </p:sp>
      <p:sp>
        <p:nvSpPr>
          <p:cNvPr id="5" name="Espaço Reservado para Número de Slide 4">
            <a:extLst>
              <a:ext uri="{FF2B5EF4-FFF2-40B4-BE49-F238E27FC236}">
                <a16:creationId xmlns:a16="http://schemas.microsoft.com/office/drawing/2014/main" id="{08089942-4754-4FD6-834B-916E460098B5}"/>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4156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A6FEE77-0F75-4446-A816-A620953E4FA6}"/>
              </a:ext>
            </a:extLst>
          </p:cNvPr>
          <p:cNvSpPr>
            <a:spLocks noGrp="1"/>
          </p:cNvSpPr>
          <p:nvPr>
            <p:ph type="dt" sz="half" idx="10"/>
          </p:nvPr>
        </p:nvSpPr>
        <p:spPr/>
        <p:txBody>
          <a:bodyPr/>
          <a:lstStyle/>
          <a:p>
            <a:fld id="{34177DD1-FC36-4D02-8D4C-E353CEB31C8C}" type="datetime1">
              <a:rPr lang="en-US" smtClean="0"/>
              <a:t>12/6/2021</a:t>
            </a:fld>
            <a:endParaRPr lang="en-US" dirty="0"/>
          </a:p>
        </p:txBody>
      </p:sp>
      <p:sp>
        <p:nvSpPr>
          <p:cNvPr id="3" name="Espaço Reservado para Rodapé 2">
            <a:extLst>
              <a:ext uri="{FF2B5EF4-FFF2-40B4-BE49-F238E27FC236}">
                <a16:creationId xmlns:a16="http://schemas.microsoft.com/office/drawing/2014/main" id="{363021BB-96B5-4CD9-A969-6B86EC331D38}"/>
              </a:ext>
            </a:extLst>
          </p:cNvPr>
          <p:cNvSpPr>
            <a:spLocks noGrp="1"/>
          </p:cNvSpPr>
          <p:nvPr>
            <p:ph type="ftr" sz="quarter" idx="11"/>
          </p:nvPr>
        </p:nvSpPr>
        <p:spPr/>
        <p:txBody>
          <a:bodyPr/>
          <a:lstStyle/>
          <a:p>
            <a:endParaRPr lang="en-US" dirty="0"/>
          </a:p>
        </p:txBody>
      </p:sp>
      <p:sp>
        <p:nvSpPr>
          <p:cNvPr id="4" name="Espaço Reservado para Número de Slide 3">
            <a:extLst>
              <a:ext uri="{FF2B5EF4-FFF2-40B4-BE49-F238E27FC236}">
                <a16:creationId xmlns:a16="http://schemas.microsoft.com/office/drawing/2014/main" id="{01185F9D-2F79-446F-AFAD-2F37B21A063A}"/>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21790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24E0A-D1B7-4E73-B463-654AF4387CA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408F241-6778-4429-8892-53BEFB6C2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AF5A74B-0E9A-4DB5-AB65-9AF3CA679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878EA33-7C01-494A-AE63-9E5E9217A569}"/>
              </a:ext>
            </a:extLst>
          </p:cNvPr>
          <p:cNvSpPr>
            <a:spLocks noGrp="1"/>
          </p:cNvSpPr>
          <p:nvPr>
            <p:ph type="dt" sz="half" idx="10"/>
          </p:nvPr>
        </p:nvSpPr>
        <p:spPr/>
        <p:txBody>
          <a:bodyPr/>
          <a:lstStyle/>
          <a:p>
            <a:fld id="{59C4AD8D-BB68-4331-B27F-1EA2F76FBCD9}" type="datetime1">
              <a:rPr lang="en-US" smtClean="0"/>
              <a:t>12/6/2021</a:t>
            </a:fld>
            <a:endParaRPr lang="en-US" dirty="0"/>
          </a:p>
        </p:txBody>
      </p:sp>
      <p:sp>
        <p:nvSpPr>
          <p:cNvPr id="6" name="Espaço Reservado para Rodapé 5">
            <a:extLst>
              <a:ext uri="{FF2B5EF4-FFF2-40B4-BE49-F238E27FC236}">
                <a16:creationId xmlns:a16="http://schemas.microsoft.com/office/drawing/2014/main" id="{4627BF6D-0269-4BA7-9D78-FF67CEA64F60}"/>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3858D597-A28E-4E83-8771-CE59C8DCD140}"/>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86351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45554-2065-485D-8E4A-78D1EDF95AE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897528F-791E-4A15-AB8B-A1A187D6A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7D2C66A-5C5D-4870-9457-06DE70E2E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13009AA-A3E5-44E3-9C50-7DAA3E77F87D}"/>
              </a:ext>
            </a:extLst>
          </p:cNvPr>
          <p:cNvSpPr>
            <a:spLocks noGrp="1"/>
          </p:cNvSpPr>
          <p:nvPr>
            <p:ph type="dt" sz="half" idx="10"/>
          </p:nvPr>
        </p:nvSpPr>
        <p:spPr/>
        <p:txBody>
          <a:bodyPr/>
          <a:lstStyle/>
          <a:p>
            <a:fld id="{EA30BB99-72F1-401E-946B-9DA74137CD39}" type="datetime1">
              <a:rPr lang="en-US" smtClean="0"/>
              <a:t>12/6/2021</a:t>
            </a:fld>
            <a:endParaRPr lang="en-US" dirty="0"/>
          </a:p>
        </p:txBody>
      </p:sp>
      <p:sp>
        <p:nvSpPr>
          <p:cNvPr id="6" name="Espaço Reservado para Rodapé 5">
            <a:extLst>
              <a:ext uri="{FF2B5EF4-FFF2-40B4-BE49-F238E27FC236}">
                <a16:creationId xmlns:a16="http://schemas.microsoft.com/office/drawing/2014/main" id="{42F5AD92-34E1-4A8A-9554-94781C4A778E}"/>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FE674A48-AF39-46DD-BE1E-055690C0A681}"/>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6928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D0FFFB3-1BDF-44C6-B550-6B2CF79AE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58A1776-DF5B-421F-8BD0-E4BF9B578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024F7D9-31DE-40DA-8749-8CEBF8EE0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E2373-6038-4286-85DC-D404CF9E5AA2}" type="datetime1">
              <a:rPr lang="en-US" smtClean="0"/>
              <a:t>12/6/2021</a:t>
            </a:fld>
            <a:endParaRPr lang="en-US" dirty="0"/>
          </a:p>
        </p:txBody>
      </p:sp>
      <p:sp>
        <p:nvSpPr>
          <p:cNvPr id="5" name="Espaço Reservado para Rodapé 4">
            <a:extLst>
              <a:ext uri="{FF2B5EF4-FFF2-40B4-BE49-F238E27FC236}">
                <a16:creationId xmlns:a16="http://schemas.microsoft.com/office/drawing/2014/main" id="{05F675DA-C2BD-48BF-B126-C831A13FD7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ço Reservado para Número de Slide 5">
            <a:extLst>
              <a:ext uri="{FF2B5EF4-FFF2-40B4-BE49-F238E27FC236}">
                <a16:creationId xmlns:a16="http://schemas.microsoft.com/office/drawing/2014/main" id="{55AD7A7B-1F1D-4E6C-ADE0-CF148D8CD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9609491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A428508-6FD7-4EB4-A602-04967C90A8D3}"/>
              </a:ext>
            </a:extLst>
          </p:cNvPr>
          <p:cNvSpPr>
            <a:spLocks noGrp="1"/>
          </p:cNvSpPr>
          <p:nvPr>
            <p:ph type="ctrTitle"/>
          </p:nvPr>
        </p:nvSpPr>
        <p:spPr>
          <a:xfrm>
            <a:off x="1524000" y="1376362"/>
            <a:ext cx="9144000" cy="2603274"/>
          </a:xfrm>
        </p:spPr>
        <p:txBody>
          <a:bodyPr>
            <a:normAutofit/>
          </a:bodyPr>
          <a:lstStyle/>
          <a:p>
            <a:r>
              <a:rPr lang="pt-BR" sz="4200">
                <a:effectLst/>
              </a:rPr>
              <a:t>Software para tratamento de dados de FT-ICRMS e aplicações geoquímicas</a:t>
            </a:r>
            <a:br>
              <a:rPr lang="pt-BR" sz="4200">
                <a:effectLst/>
              </a:rPr>
            </a:br>
            <a:endParaRPr lang="pt-BR" sz="4200"/>
          </a:p>
        </p:txBody>
      </p:sp>
      <p:sp>
        <p:nvSpPr>
          <p:cNvPr id="3" name="Subtítulo 2">
            <a:extLst>
              <a:ext uri="{FF2B5EF4-FFF2-40B4-BE49-F238E27FC236}">
                <a16:creationId xmlns:a16="http://schemas.microsoft.com/office/drawing/2014/main" id="{A3BF7BA7-658F-4234-95C5-A1AA02853276}"/>
              </a:ext>
            </a:extLst>
          </p:cNvPr>
          <p:cNvSpPr>
            <a:spLocks noGrp="1"/>
          </p:cNvSpPr>
          <p:nvPr>
            <p:ph type="subTitle" idx="1"/>
          </p:nvPr>
        </p:nvSpPr>
        <p:spPr>
          <a:xfrm>
            <a:off x="1524000" y="4118088"/>
            <a:ext cx="9144000" cy="1393711"/>
          </a:xfrm>
        </p:spPr>
        <p:txBody>
          <a:bodyPr>
            <a:normAutofit/>
          </a:bodyPr>
          <a:lstStyle/>
          <a:p>
            <a:r>
              <a:rPr lang="pt-BR"/>
              <a:t>LENEP – AARE – PROGRAMAÇÃO PRÁTICA</a:t>
            </a:r>
          </a:p>
          <a:p>
            <a:r>
              <a:rPr lang="pt-BR"/>
              <a:t>PROF.: ANDRÉ BUENO</a:t>
            </a:r>
          </a:p>
          <a:p>
            <a:r>
              <a:rPr lang="pt-BR"/>
              <a:t>ALUNOS: JIMMY BARRETO E LUCAS HESPANHOL</a:t>
            </a:r>
          </a:p>
          <a:p>
            <a:endParaRPr lang="pt-BR"/>
          </a:p>
        </p:txBody>
      </p:sp>
    </p:spTree>
    <p:extLst>
      <p:ext uri="{BB962C8B-B14F-4D97-AF65-F5344CB8AC3E}">
        <p14:creationId xmlns:p14="http://schemas.microsoft.com/office/powerpoint/2010/main" val="397734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dirty="0">
                <a:solidFill>
                  <a:schemeClr val="bg1"/>
                </a:solidFill>
                <a:latin typeface="+mj-lt"/>
                <a:ea typeface="+mj-ea"/>
                <a:cs typeface="+mj-cs"/>
              </a:rPr>
              <a:t>ESPECIFICAÇÃO</a:t>
            </a:r>
          </a:p>
        </p:txBody>
      </p:sp>
      <p:cxnSp>
        <p:nvCxnSpPr>
          <p:cNvPr id="8" name="Straight Connector 12">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a:solidFill>
                  <a:schemeClr val="tx1">
                    <a:lumMod val="75000"/>
                    <a:lumOff val="25000"/>
                  </a:schemeClr>
                </a:solidFill>
              </a:rPr>
              <a:pPr>
                <a:spcAft>
                  <a:spcPts val="600"/>
                </a:spcAft>
              </a:pPr>
              <a:t>10</a:t>
            </a:fld>
            <a:endParaRPr lang="en-US">
              <a:solidFill>
                <a:schemeClr val="tx1">
                  <a:lumMod val="75000"/>
                  <a:lumOff val="25000"/>
                </a:schemeClr>
              </a:solidFill>
            </a:endParaRPr>
          </a:p>
        </p:txBody>
      </p:sp>
    </p:spTree>
    <p:extLst>
      <p:ext uri="{BB962C8B-B14F-4D97-AF65-F5344CB8AC3E}">
        <p14:creationId xmlns:p14="http://schemas.microsoft.com/office/powerpoint/2010/main" val="37319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1288064" y="1284731"/>
            <a:ext cx="9637776" cy="1430696"/>
          </a:xfrm>
        </p:spPr>
        <p:txBody>
          <a:bodyPr>
            <a:normAutofit/>
          </a:bodyPr>
          <a:lstStyle/>
          <a:p>
            <a:r>
              <a:rPr lang="pt-BR"/>
              <a:t>ESPECIFICAÇÃO</a:t>
            </a:r>
          </a:p>
        </p:txBody>
      </p:sp>
      <p:sp>
        <p:nvSpPr>
          <p:cNvPr id="3" name="Espaço Reservado para Conteúdo 2">
            <a:extLst>
              <a:ext uri="{FF2B5EF4-FFF2-40B4-BE49-F238E27FC236}">
                <a16:creationId xmlns:a16="http://schemas.microsoft.com/office/drawing/2014/main" id="{01916C53-9079-4E76-AC88-F09083C494CA}"/>
              </a:ext>
            </a:extLst>
          </p:cNvPr>
          <p:cNvSpPr>
            <a:spLocks noGrp="1"/>
          </p:cNvSpPr>
          <p:nvPr>
            <p:ph idx="1"/>
          </p:nvPr>
        </p:nvSpPr>
        <p:spPr>
          <a:xfrm>
            <a:off x="1288064" y="2853879"/>
            <a:ext cx="9637776" cy="2714771"/>
          </a:xfrm>
        </p:spPr>
        <p:txBody>
          <a:bodyPr>
            <a:normAutofit/>
          </a:bodyPr>
          <a:lstStyle/>
          <a:p>
            <a:pPr marL="0" indent="0">
              <a:buNone/>
            </a:pPr>
            <a:r>
              <a:rPr lang="pt-BR" sz="2000"/>
              <a:t>O software foi criado com a intenção de otimizar as análises geoquímicas através de dados tratados salvos e organizados em apenas um documento do tipo .txt juntamente com a elaboração dos respectivos parâmetros e  gráficos de cada análise.</a:t>
            </a:r>
          </a:p>
        </p:txBody>
      </p:sp>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11</a:t>
            </a:fld>
            <a:endParaRPr lang="en-US"/>
          </a:p>
        </p:txBody>
      </p:sp>
    </p:spTree>
    <p:extLst>
      <p:ext uri="{BB962C8B-B14F-4D97-AF65-F5344CB8AC3E}">
        <p14:creationId xmlns:p14="http://schemas.microsoft.com/office/powerpoint/2010/main" val="414089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r>
              <a:rPr lang="en-US" sz="3200" kern="1200">
                <a:solidFill>
                  <a:schemeClr val="bg1"/>
                </a:solidFill>
                <a:latin typeface="+mj-lt"/>
                <a:ea typeface="+mj-ea"/>
                <a:cs typeface="+mj-cs"/>
              </a:rPr>
              <a:t>ESPECIFICAÇÃO</a:t>
            </a:r>
          </a:p>
        </p:txBody>
      </p:sp>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6D22F896-40B5-4ADD-8801-0D06FADFA095}" type="slidenum">
              <a:rPr lang="en-US">
                <a:solidFill>
                  <a:prstClr val="black">
                    <a:tint val="75000"/>
                  </a:prstClr>
                </a:solidFill>
              </a:rPr>
              <a:pPr>
                <a:spcAft>
                  <a:spcPts val="600"/>
                </a:spcAft>
              </a:pPr>
              <a:t>12</a:t>
            </a:fld>
            <a:endParaRPr lang="en-US">
              <a:solidFill>
                <a:prstClr val="black">
                  <a:tint val="75000"/>
                </a:prstClr>
              </a:solidFill>
            </a:endParaRPr>
          </a:p>
        </p:txBody>
      </p:sp>
      <p:graphicFrame>
        <p:nvGraphicFramePr>
          <p:cNvPr id="8" name="Espaço Reservado para Conteúdo 7">
            <a:extLst>
              <a:ext uri="{FF2B5EF4-FFF2-40B4-BE49-F238E27FC236}">
                <a16:creationId xmlns:a16="http://schemas.microsoft.com/office/drawing/2014/main" id="{AF16A430-24E8-4036-93EB-820904E72EFB}"/>
              </a:ext>
            </a:extLst>
          </p:cNvPr>
          <p:cNvGraphicFramePr>
            <a:graphicFrameLocks noGrp="1"/>
          </p:cNvGraphicFramePr>
          <p:nvPr>
            <p:ph idx="1"/>
            <p:extLst>
              <p:ext uri="{D42A27DB-BD31-4B8C-83A1-F6EECF244321}">
                <p14:modId xmlns:p14="http://schemas.microsoft.com/office/powerpoint/2010/main" val="778297390"/>
              </p:ext>
            </p:extLst>
          </p:nvPr>
        </p:nvGraphicFramePr>
        <p:xfrm>
          <a:off x="1097636" y="2166938"/>
          <a:ext cx="9996728" cy="3457578"/>
        </p:xfrm>
        <a:graphic>
          <a:graphicData uri="http://schemas.openxmlformats.org/drawingml/2006/table">
            <a:tbl>
              <a:tblPr firstRow="1" bandRow="1">
                <a:tableStyleId>{073A0DAA-6AF3-43AB-8588-CEC1D06C72B9}</a:tableStyleId>
              </a:tblPr>
              <a:tblGrid>
                <a:gridCol w="4343747">
                  <a:extLst>
                    <a:ext uri="{9D8B030D-6E8A-4147-A177-3AD203B41FA5}">
                      <a16:colId xmlns:a16="http://schemas.microsoft.com/office/drawing/2014/main" val="846668725"/>
                    </a:ext>
                  </a:extLst>
                </a:gridCol>
                <a:gridCol w="5652981">
                  <a:extLst>
                    <a:ext uri="{9D8B030D-6E8A-4147-A177-3AD203B41FA5}">
                      <a16:colId xmlns:a16="http://schemas.microsoft.com/office/drawing/2014/main" val="163572027"/>
                    </a:ext>
                  </a:extLst>
                </a:gridCol>
              </a:tblGrid>
              <a:tr h="334067">
                <a:tc>
                  <a:txBody>
                    <a:bodyPr/>
                    <a:lstStyle/>
                    <a:p>
                      <a:pPr algn="l" fontAlgn="b"/>
                      <a:r>
                        <a:rPr lang="pt-BR" sz="1400" b="0" u="none" strike="noStrike" cap="none" spc="0">
                          <a:solidFill>
                            <a:schemeClr val="bg1"/>
                          </a:solidFill>
                          <a:effectLst/>
                        </a:rPr>
                        <a:t>Nome do caso de uso:</a:t>
                      </a:r>
                      <a:endParaRPr lang="pt-BR" sz="1400" b="0" i="0" u="none" strike="noStrike" cap="none" spc="0">
                        <a:solidFill>
                          <a:schemeClr val="bg1"/>
                        </a:solidFill>
                        <a:effectLst/>
                        <a:latin typeface="Calibri" panose="020F0502020204030204" pitchFamily="34" charset="0"/>
                      </a:endParaRPr>
                    </a:p>
                  </a:txBody>
                  <a:tcPr marL="39916" marR="39916" marT="5544" marB="79831" anchor="b"/>
                </a:tc>
                <a:tc>
                  <a:txBody>
                    <a:bodyPr/>
                    <a:lstStyle/>
                    <a:p>
                      <a:pPr algn="l" fontAlgn="b"/>
                      <a:r>
                        <a:rPr lang="pt-BR" sz="1400" b="0" u="none" strike="noStrike" cap="none" spc="0">
                          <a:solidFill>
                            <a:schemeClr val="bg1"/>
                          </a:solidFill>
                          <a:effectLst/>
                        </a:rPr>
                        <a:t>Estudo geoquímico</a:t>
                      </a:r>
                      <a:endParaRPr lang="pt-BR" sz="1400" b="0" i="0" u="none" strike="noStrike" cap="none" spc="0">
                        <a:solidFill>
                          <a:schemeClr val="bg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3977074215"/>
                  </a:ext>
                </a:extLst>
              </a:tr>
              <a:tr h="269971">
                <a:tc rowSpan="10">
                  <a:txBody>
                    <a:bodyPr/>
                    <a:lstStyle/>
                    <a:p>
                      <a:pPr algn="ctr" fontAlgn="ctr"/>
                      <a:r>
                        <a:rPr lang="pt-BR" sz="1000" u="none" strike="noStrike" cap="none" spc="0">
                          <a:solidFill>
                            <a:schemeClr val="tx1"/>
                          </a:solidFill>
                          <a:effectLst/>
                        </a:rPr>
                        <a:t>Tratamento de dados geoquímicos.</a:t>
                      </a:r>
                      <a:endParaRPr lang="pt-BR" sz="1000" b="0" i="0" u="none" strike="noStrike" cap="none" spc="0">
                        <a:solidFill>
                          <a:schemeClr val="tx1"/>
                        </a:solidFill>
                        <a:effectLst/>
                        <a:latin typeface="Calibri" panose="020F0502020204030204" pitchFamily="34" charset="0"/>
                      </a:endParaRPr>
                    </a:p>
                  </a:txBody>
                  <a:tcPr marL="39916" marR="39916" marT="5544" marB="79831" anchor="ctr"/>
                </a:tc>
                <a:tc>
                  <a:txBody>
                    <a:bodyPr/>
                    <a:lstStyle/>
                    <a:p>
                      <a:pPr algn="l" fontAlgn="b"/>
                      <a:r>
                        <a:rPr lang="pt-BR" sz="1000" u="none" strike="noStrike" cap="none" spc="0">
                          <a:solidFill>
                            <a:schemeClr val="tx1"/>
                          </a:solidFill>
                          <a:effectLst/>
                        </a:rPr>
                        <a:t>Escolher um estudo geoquímico para ser realizado</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4069233171"/>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1. Calcular a abundância relativa das Classes Heteroatômicas</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1748787123"/>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2. Estudo Petroleoquimico</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2127063063"/>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2.1. Calcular abundancia relativa do DBE por classe</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241010585"/>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2.2. Calcular distribuição de números carbono por DBE</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1050288008"/>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3. Estudo Geoquimico</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3229303010"/>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3.1. Calcular a Biodegradação</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1047125764"/>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3.2. Calcular a Paleoambiente</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2990160574"/>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3.3. Calcular a Maturidade</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3954234893"/>
                  </a:ext>
                </a:extLst>
              </a:tr>
              <a:tr h="269971">
                <a:tc vMerge="1">
                  <a:txBody>
                    <a:bodyPr/>
                    <a:lstStyle/>
                    <a:p>
                      <a:endParaRPr lang="pt-BR"/>
                    </a:p>
                  </a:txBody>
                  <a:tcPr/>
                </a:tc>
                <a:tc>
                  <a:txBody>
                    <a:bodyPr/>
                    <a:lstStyle/>
                    <a:p>
                      <a:pPr algn="l" fontAlgn="b"/>
                      <a:r>
                        <a:rPr lang="pt-BR" sz="1000" u="none" strike="noStrike" cap="none" spc="0">
                          <a:solidFill>
                            <a:schemeClr val="tx1"/>
                          </a:solidFill>
                          <a:effectLst/>
                        </a:rPr>
                        <a:t>4. Voltar</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378668953"/>
                  </a:ext>
                </a:extLst>
              </a:tr>
              <a:tr h="423801">
                <a:tc>
                  <a:txBody>
                    <a:bodyPr/>
                    <a:lstStyle/>
                    <a:p>
                      <a:pPr algn="ctr" fontAlgn="ctr"/>
                      <a:r>
                        <a:rPr lang="pt-BR" sz="1000" u="none" strike="noStrike" cap="none" spc="0">
                          <a:solidFill>
                            <a:schemeClr val="tx1"/>
                          </a:solidFill>
                          <a:effectLst/>
                        </a:rPr>
                        <a:t>Cenário Alternativo</a:t>
                      </a:r>
                      <a:endParaRPr lang="pt-BR" sz="1000" b="0" i="0" u="none" strike="noStrike" cap="none" spc="0">
                        <a:solidFill>
                          <a:schemeClr val="tx1"/>
                        </a:solidFill>
                        <a:effectLst/>
                        <a:latin typeface="Calibri" panose="020F0502020204030204" pitchFamily="34" charset="0"/>
                      </a:endParaRPr>
                    </a:p>
                  </a:txBody>
                  <a:tcPr marL="39916" marR="39916" marT="5544" marB="79831" anchor="ctr"/>
                </a:tc>
                <a:tc>
                  <a:txBody>
                    <a:bodyPr/>
                    <a:lstStyle/>
                    <a:p>
                      <a:pPr algn="l" fontAlgn="b"/>
                      <a:r>
                        <a:rPr lang="pt-BR" sz="1000" u="none" strike="noStrike" cap="none" spc="0">
                          <a:solidFill>
                            <a:schemeClr val="tx1"/>
                          </a:solidFill>
                          <a:effectLst/>
                        </a:rPr>
                        <a:t>Um cenário alternativo envolve uma entrada errada do usuário. Neste caso, ocorrerá um looping esperando que seja inserida a entrada correta.</a:t>
                      </a:r>
                      <a:endParaRPr lang="pt-BR" sz="1000" b="0" i="0" u="none" strike="noStrike" cap="none" spc="0">
                        <a:solidFill>
                          <a:schemeClr val="tx1"/>
                        </a:solidFill>
                        <a:effectLst/>
                        <a:latin typeface="Calibri" panose="020F0502020204030204" pitchFamily="34" charset="0"/>
                      </a:endParaRPr>
                    </a:p>
                  </a:txBody>
                  <a:tcPr marL="39916" marR="39916" marT="5544" marB="79831" anchor="b"/>
                </a:tc>
                <a:extLst>
                  <a:ext uri="{0D108BD9-81ED-4DB2-BD59-A6C34878D82A}">
                    <a16:rowId xmlns:a16="http://schemas.microsoft.com/office/drawing/2014/main" val="518546344"/>
                  </a:ext>
                </a:extLst>
              </a:tr>
            </a:tbl>
          </a:graphicData>
        </a:graphic>
      </p:graphicFrame>
    </p:spTree>
    <p:extLst>
      <p:ext uri="{BB962C8B-B14F-4D97-AF65-F5344CB8AC3E}">
        <p14:creationId xmlns:p14="http://schemas.microsoft.com/office/powerpoint/2010/main" val="250917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ESPECIFICAÇÃO – </a:t>
            </a:r>
            <a:r>
              <a:rPr lang="en-US" sz="3200" kern="1200">
                <a:solidFill>
                  <a:schemeClr val="bg1"/>
                </a:solidFill>
                <a:latin typeface="+mj-lt"/>
                <a:ea typeface="+mj-ea"/>
                <a:cs typeface="+mj-cs"/>
              </a:rPr>
              <a:t>Diagrama</a:t>
            </a:r>
            <a:r>
              <a:rPr lang="en-US" sz="3200" kern="1200" dirty="0">
                <a:solidFill>
                  <a:schemeClr val="bg1"/>
                </a:solidFill>
                <a:latin typeface="+mj-lt"/>
                <a:ea typeface="+mj-ea"/>
                <a:cs typeface="+mj-cs"/>
              </a:rPr>
              <a:t> de Caso de </a:t>
            </a:r>
            <a:r>
              <a:rPr lang="en-US" sz="3200" kern="1200">
                <a:solidFill>
                  <a:schemeClr val="bg1"/>
                </a:solidFill>
                <a:latin typeface="+mj-lt"/>
                <a:ea typeface="+mj-ea"/>
                <a:cs typeface="+mj-cs"/>
              </a:rPr>
              <a:t>Uso</a:t>
            </a:r>
            <a:r>
              <a:rPr lang="en-US" sz="3200" kern="1200" dirty="0">
                <a:solidFill>
                  <a:schemeClr val="bg1"/>
                </a:solidFill>
                <a:latin typeface="+mj-lt"/>
                <a:ea typeface="+mj-ea"/>
                <a:cs typeface="+mj-cs"/>
              </a:rPr>
              <a:t> </a:t>
            </a:r>
            <a:r>
              <a:rPr lang="en-US" sz="3200" kern="1200">
                <a:solidFill>
                  <a:schemeClr val="bg1"/>
                </a:solidFill>
                <a:latin typeface="+mj-lt"/>
                <a:ea typeface="+mj-ea"/>
                <a:cs typeface="+mj-cs"/>
              </a:rPr>
              <a:t>Geral</a:t>
            </a:r>
            <a:endParaRPr lang="en-US" sz="3200" kern="1200" dirty="0">
              <a:solidFill>
                <a:schemeClr val="bg1"/>
              </a:solidFill>
              <a:latin typeface="+mj-lt"/>
              <a:ea typeface="+mj-ea"/>
              <a:cs typeface="+mj-cs"/>
            </a:endParaRPr>
          </a:p>
        </p:txBody>
      </p:sp>
      <p:pic>
        <p:nvPicPr>
          <p:cNvPr id="13" name="Imagem 12" descr="Diagrama&#10;&#10;Descrição gerada automaticamente">
            <a:extLst>
              <a:ext uri="{FF2B5EF4-FFF2-40B4-BE49-F238E27FC236}">
                <a16:creationId xmlns:a16="http://schemas.microsoft.com/office/drawing/2014/main" id="{E8AB8129-9C18-465C-AE38-1B727FF8F970}"/>
              </a:ext>
            </a:extLst>
          </p:cNvPr>
          <p:cNvPicPr>
            <a:picLocks noChangeAspect="1"/>
          </p:cNvPicPr>
          <p:nvPr/>
        </p:nvPicPr>
        <p:blipFill>
          <a:blip r:embed="rId2"/>
          <a:stretch>
            <a:fillRect/>
          </a:stretch>
        </p:blipFill>
        <p:spPr>
          <a:xfrm>
            <a:off x="2537944" y="1675227"/>
            <a:ext cx="7116111" cy="4394199"/>
          </a:xfrm>
          <a:prstGeom prst="rect">
            <a:avLst/>
          </a:prstGeom>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13</a:t>
            </a:fld>
            <a:endParaRPr lang="en-US"/>
          </a:p>
        </p:txBody>
      </p:sp>
    </p:spTree>
    <p:extLst>
      <p:ext uri="{BB962C8B-B14F-4D97-AF65-F5344CB8AC3E}">
        <p14:creationId xmlns:p14="http://schemas.microsoft.com/office/powerpoint/2010/main" val="46558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ESPECIFICAÇÃO - Diagrama de caso de uso específico do programa</a:t>
            </a:r>
          </a:p>
        </p:txBody>
      </p:sp>
      <p:pic>
        <p:nvPicPr>
          <p:cNvPr id="6" name="Imagem 5" descr="Uma imagem contendo Diagrama&#10;&#10;Descrição gerada automaticamente">
            <a:extLst>
              <a:ext uri="{FF2B5EF4-FFF2-40B4-BE49-F238E27FC236}">
                <a16:creationId xmlns:a16="http://schemas.microsoft.com/office/drawing/2014/main" id="{91AAFF0E-9893-47CD-81DB-B227ED7E576A}"/>
              </a:ext>
            </a:extLst>
          </p:cNvPr>
          <p:cNvPicPr>
            <a:picLocks noChangeAspect="1"/>
          </p:cNvPicPr>
          <p:nvPr/>
        </p:nvPicPr>
        <p:blipFill>
          <a:blip r:embed="rId2"/>
          <a:stretch>
            <a:fillRect/>
          </a:stretch>
        </p:blipFill>
        <p:spPr>
          <a:xfrm>
            <a:off x="643467" y="1841258"/>
            <a:ext cx="10905066" cy="4062137"/>
          </a:xfrm>
          <a:prstGeom prst="rect">
            <a:avLst/>
          </a:prstGeom>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14</a:t>
            </a:fld>
            <a:endParaRPr lang="en-US"/>
          </a:p>
        </p:txBody>
      </p:sp>
    </p:spTree>
    <p:extLst>
      <p:ext uri="{BB962C8B-B14F-4D97-AF65-F5344CB8AC3E}">
        <p14:creationId xmlns:p14="http://schemas.microsoft.com/office/powerpoint/2010/main" val="239749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ELABORAÇÃO</a:t>
            </a:r>
            <a:endParaRPr lang="en-US" sz="5800" kern="1200" dirty="0">
              <a:solidFill>
                <a:schemeClr val="tx1"/>
              </a:solidFill>
              <a:latin typeface="+mj-lt"/>
              <a:ea typeface="+mj-ea"/>
              <a:cs typeface="+mj-cs"/>
            </a:endParaRPr>
          </a:p>
        </p:txBody>
      </p:sp>
      <p:cxnSp>
        <p:nvCxnSpPr>
          <p:cNvPr id="19"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15</a:t>
            </a:fld>
            <a:endParaRPr lang="en-US"/>
          </a:p>
        </p:txBody>
      </p:sp>
    </p:spTree>
    <p:extLst>
      <p:ext uri="{BB962C8B-B14F-4D97-AF65-F5344CB8AC3E}">
        <p14:creationId xmlns:p14="http://schemas.microsoft.com/office/powerpoint/2010/main" val="37466559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DC5E2E-624D-423E-97DC-B60F9F7DA278}"/>
              </a:ext>
            </a:extLst>
          </p:cNvPr>
          <p:cNvSpPr>
            <a:spLocks noGrp="1"/>
          </p:cNvSpPr>
          <p:nvPr>
            <p:ph type="title"/>
          </p:nvPr>
        </p:nvSpPr>
        <p:spPr>
          <a:xfrm>
            <a:off x="1288064" y="1284731"/>
            <a:ext cx="9637776" cy="1333066"/>
          </a:xfrm>
        </p:spPr>
        <p:txBody>
          <a:bodyPr>
            <a:normAutofit/>
          </a:bodyPr>
          <a:lstStyle/>
          <a:p>
            <a:r>
              <a:rPr lang="pt-BR" dirty="0"/>
              <a:t>ELABORAÇÃO</a:t>
            </a:r>
          </a:p>
        </p:txBody>
      </p:sp>
      <p:cxnSp>
        <p:nvCxnSpPr>
          <p:cNvPr id="15" name="Straight Connector 14">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190E735-7B22-4574-8ECB-91492F7BC54C}"/>
              </a:ext>
            </a:extLst>
          </p:cNvPr>
          <p:cNvSpPr>
            <a:spLocks noGrp="1"/>
          </p:cNvSpPr>
          <p:nvPr>
            <p:ph idx="1"/>
          </p:nvPr>
        </p:nvSpPr>
        <p:spPr>
          <a:xfrm>
            <a:off x="1288064" y="2853879"/>
            <a:ext cx="9637776" cy="2714771"/>
          </a:xfrm>
        </p:spPr>
        <p:txBody>
          <a:bodyPr>
            <a:normAutofit/>
          </a:bodyPr>
          <a:lstStyle/>
          <a:p>
            <a:pPr>
              <a:buNone/>
            </a:pPr>
            <a:endParaRPr lang="pt-BR" sz="1700"/>
          </a:p>
          <a:p>
            <a:pPr>
              <a:buNone/>
            </a:pPr>
            <a:r>
              <a:rPr lang="pt-BR" sz="1700"/>
              <a:t>	Os aspectos teóricos e práticos da geoquímica do petróleo são importantes para solucionar diversos problemas encontrados nas companhias de petróleo, sendo a caracterização química fundamental para diversas áreas como a exploração, o processo de refino, a qualidade do produto final, bem como o controle ambiental.</a:t>
            </a:r>
          </a:p>
          <a:p>
            <a:pPr>
              <a:buNone/>
            </a:pPr>
            <a:endParaRPr lang="pt-BR" sz="1700"/>
          </a:p>
          <a:p>
            <a:pPr>
              <a:buNone/>
            </a:pPr>
            <a:r>
              <a:rPr lang="pt-BR" sz="1700"/>
              <a:t>	Dessa maneira, a petroleômica tem sido usada na geoquímica do petróleo em uma ampla variedade de investigações, como a identificação dos níveis de maturidade, biodegradação, acidez total (TAN), corrosividade, densidade, inferir o ambiente deposicional , entre outros.</a:t>
            </a:r>
          </a:p>
          <a:p>
            <a:pPr marL="0" indent="0">
              <a:buNone/>
            </a:pPr>
            <a:endParaRPr lang="pt-BR" sz="1700"/>
          </a:p>
        </p:txBody>
      </p:sp>
      <p:sp>
        <p:nvSpPr>
          <p:cNvPr id="4" name="Espaço Reservado para Número de Slide 3">
            <a:extLst>
              <a:ext uri="{FF2B5EF4-FFF2-40B4-BE49-F238E27FC236}">
                <a16:creationId xmlns:a16="http://schemas.microsoft.com/office/drawing/2014/main" id="{29A75D70-1FDB-4675-8FD3-B0EA508161D6}"/>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16</a:t>
            </a:fld>
            <a:endParaRPr lang="en-US"/>
          </a:p>
        </p:txBody>
      </p:sp>
    </p:spTree>
    <p:extLst>
      <p:ext uri="{BB962C8B-B14F-4D97-AF65-F5344CB8AC3E}">
        <p14:creationId xmlns:p14="http://schemas.microsoft.com/office/powerpoint/2010/main" val="3623966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ELABORAÇÃO</a:t>
            </a:r>
          </a:p>
        </p:txBody>
      </p:sp>
      <p:pic>
        <p:nvPicPr>
          <p:cNvPr id="4098" name="Picture 2" descr="C:\Users\Lu\Desktop\Programaçãopratica\ModeloDocumento-ProjetoEngenharia-ProgramacaoPratica-master\Lyx_final\lyx_05_12_2\imagens\Espectrometrica.jpg"/>
          <p:cNvPicPr>
            <a:picLocks noChangeAspect="1" noChangeArrowheads="1"/>
          </p:cNvPicPr>
          <p:nvPr/>
        </p:nvPicPr>
        <p:blipFill>
          <a:blip r:embed="rId2"/>
          <a:stretch>
            <a:fillRect/>
          </a:stretch>
        </p:blipFill>
        <p:spPr bwMode="auto">
          <a:xfrm>
            <a:off x="1016001" y="1675227"/>
            <a:ext cx="10159997"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17</a:t>
            </a:fld>
            <a:endParaRPr lang="en-US"/>
          </a:p>
        </p:txBody>
      </p:sp>
    </p:spTree>
    <p:extLst>
      <p:ext uri="{BB962C8B-B14F-4D97-AF65-F5344CB8AC3E}">
        <p14:creationId xmlns:p14="http://schemas.microsoft.com/office/powerpoint/2010/main" val="98682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ELABORAÇÃO</a:t>
            </a:r>
          </a:p>
        </p:txBody>
      </p:sp>
      <p:pic>
        <p:nvPicPr>
          <p:cNvPr id="5122" name="Picture 2" descr="C:\Users\Lu\Desktop\Programaçãopratica\ModeloDocumento-ProjetoEngenharia-ProgramacaoPratica-master\Lyx_final\lyx_05_12_2\imagens\resolução01.jpg"/>
          <p:cNvPicPr>
            <a:picLocks noChangeAspect="1" noChangeArrowheads="1"/>
          </p:cNvPicPr>
          <p:nvPr/>
        </p:nvPicPr>
        <p:blipFill>
          <a:blip r:embed="rId2"/>
          <a:stretch>
            <a:fillRect/>
          </a:stretch>
        </p:blipFill>
        <p:spPr bwMode="auto">
          <a:xfrm>
            <a:off x="926354" y="1675227"/>
            <a:ext cx="10339291"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18</a:t>
            </a:fld>
            <a:endParaRPr lang="en-US"/>
          </a:p>
        </p:txBody>
      </p:sp>
    </p:spTree>
    <p:extLst>
      <p:ext uri="{BB962C8B-B14F-4D97-AF65-F5344CB8AC3E}">
        <p14:creationId xmlns:p14="http://schemas.microsoft.com/office/powerpoint/2010/main" val="2423721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1286934" y="1286934"/>
            <a:ext cx="9618132" cy="790147"/>
          </a:xfrm>
          <a:solidFill>
            <a:schemeClr val="tx1"/>
          </a:solidFill>
        </p:spPr>
        <p:txBody>
          <a:bodyPr vert="horz" lIns="91440" tIns="45720" rIns="91440" bIns="45720" rtlCol="0">
            <a:normAutofit/>
          </a:bodyPr>
          <a:lstStyle/>
          <a:p>
            <a:pPr algn="ctr"/>
            <a:br>
              <a:rPr lang="en-US" sz="1500">
                <a:solidFill>
                  <a:schemeClr val="bg1"/>
                </a:solidFill>
              </a:rPr>
            </a:br>
            <a:r>
              <a:rPr lang="pt-BR" sz="1500" b="1">
                <a:solidFill>
                  <a:schemeClr val="bg1"/>
                </a:solidFill>
              </a:rPr>
              <a:t>  Tratamento e interpretação</a:t>
            </a:r>
            <a:br>
              <a:rPr lang="pt-BR" sz="1500" b="1">
                <a:solidFill>
                  <a:schemeClr val="bg1"/>
                </a:solidFill>
              </a:rPr>
            </a:br>
            <a:endParaRPr lang="en-US" sz="1500" kern="1200">
              <a:solidFill>
                <a:schemeClr val="bg1"/>
              </a:solidFill>
              <a:latin typeface="+mj-lt"/>
              <a:ea typeface="+mj-ea"/>
              <a:cs typeface="+mj-cs"/>
            </a:endParaRPr>
          </a:p>
        </p:txBody>
      </p:sp>
      <p:sp>
        <p:nvSpPr>
          <p:cNvPr id="6" name="Espaço Reservado para Conteúdo 2">
            <a:extLst>
              <a:ext uri="{FF2B5EF4-FFF2-40B4-BE49-F238E27FC236}">
                <a16:creationId xmlns:a16="http://schemas.microsoft.com/office/drawing/2014/main" id="{D190E735-7B22-4574-8ECB-91492F7BC54C}"/>
              </a:ext>
            </a:extLst>
          </p:cNvPr>
          <p:cNvSpPr>
            <a:spLocks noGrp="1"/>
          </p:cNvSpPr>
          <p:nvPr>
            <p:ph idx="1"/>
          </p:nvPr>
        </p:nvSpPr>
        <p:spPr>
          <a:xfrm>
            <a:off x="1286934" y="2365002"/>
            <a:ext cx="9618132" cy="1536382"/>
          </a:xfrm>
        </p:spPr>
        <p:txBody>
          <a:bodyPr>
            <a:normAutofit/>
          </a:bodyPr>
          <a:lstStyle/>
          <a:p>
            <a:pPr>
              <a:buNone/>
            </a:pPr>
            <a:endParaRPr lang="pt-BR" sz="1900"/>
          </a:p>
          <a:p>
            <a:pPr marL="0" indent="0">
              <a:buNone/>
            </a:pPr>
            <a:r>
              <a:rPr lang="pt-BR" sz="1900"/>
              <a:t>O alto poder de resolução da técnica de espectrometria de massas apresentada anteriormente permite assinalar um único composto a cada pico no espectro de massas obtido. As espécies ácidas são então caracterizadas por sua classe (conteúdo heteroatômico, ), tipo ou DBE (Double Bond Equivalent), número de anéis mais número de duplas ligações, e número de carbono </a:t>
            </a:r>
          </a:p>
          <a:p>
            <a:pPr marL="0" indent="0">
              <a:buNone/>
            </a:pPr>
            <a:endParaRPr lang="pt-BR" sz="1900"/>
          </a:p>
        </p:txBody>
      </p:sp>
      <p:pic>
        <p:nvPicPr>
          <p:cNvPr id="6146" name="Picture 2"/>
          <p:cNvPicPr>
            <a:picLocks noChangeAspect="1" noChangeArrowheads="1"/>
          </p:cNvPicPr>
          <p:nvPr/>
        </p:nvPicPr>
        <p:blipFill>
          <a:blip r:embed="rId2" cstate="print"/>
          <a:stretch>
            <a:fillRect/>
          </a:stretch>
        </p:blipFill>
        <p:spPr bwMode="auto">
          <a:xfrm>
            <a:off x="3924623" y="4189306"/>
            <a:ext cx="4208808" cy="1381760"/>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6D22F896-40B5-4ADD-8801-0D06FADFA095}" type="slidenum">
              <a:rPr lang="en-US">
                <a:solidFill>
                  <a:prstClr val="black">
                    <a:tint val="75000"/>
                  </a:prstClr>
                </a:solidFill>
              </a:rPr>
              <a:pPr>
                <a:spcAft>
                  <a:spcPts val="600"/>
                </a:spcAft>
              </a:pPr>
              <a:t>19</a:t>
            </a:fld>
            <a:endParaRPr lang="en-US">
              <a:solidFill>
                <a:prstClr val="black">
                  <a:tint val="75000"/>
                </a:prstClr>
              </a:solidFill>
            </a:endParaRPr>
          </a:p>
        </p:txBody>
      </p:sp>
    </p:spTree>
    <p:extLst>
      <p:ext uri="{BB962C8B-B14F-4D97-AF65-F5344CB8AC3E}">
        <p14:creationId xmlns:p14="http://schemas.microsoft.com/office/powerpoint/2010/main" val="117811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E01B3C-44BF-4BA5-87FE-1155355C6D10}"/>
              </a:ext>
            </a:extLst>
          </p:cNvPr>
          <p:cNvSpPr>
            <a:spLocks noGrp="1"/>
          </p:cNvSpPr>
          <p:nvPr>
            <p:ph type="title"/>
          </p:nvPr>
        </p:nvSpPr>
        <p:spPr>
          <a:xfrm>
            <a:off x="1288064" y="1284731"/>
            <a:ext cx="9637776" cy="1430696"/>
          </a:xfrm>
        </p:spPr>
        <p:txBody>
          <a:bodyPr>
            <a:normAutofit/>
          </a:bodyPr>
          <a:lstStyle/>
          <a:p>
            <a:r>
              <a:rPr lang="pt-BR"/>
              <a:t>Sumário</a:t>
            </a:r>
          </a:p>
        </p:txBody>
      </p:sp>
      <p:sp>
        <p:nvSpPr>
          <p:cNvPr id="3" name="Espaço Reservado para Conteúdo 2">
            <a:extLst>
              <a:ext uri="{FF2B5EF4-FFF2-40B4-BE49-F238E27FC236}">
                <a16:creationId xmlns:a16="http://schemas.microsoft.com/office/drawing/2014/main" id="{F13F0BB9-2426-4663-9A9D-861A6A1BA4C7}"/>
              </a:ext>
            </a:extLst>
          </p:cNvPr>
          <p:cNvSpPr>
            <a:spLocks noGrp="1"/>
          </p:cNvSpPr>
          <p:nvPr>
            <p:ph idx="1"/>
          </p:nvPr>
        </p:nvSpPr>
        <p:spPr>
          <a:xfrm>
            <a:off x="1288064" y="2853879"/>
            <a:ext cx="9637776" cy="2714771"/>
          </a:xfrm>
        </p:spPr>
        <p:txBody>
          <a:bodyPr>
            <a:normAutofit/>
          </a:bodyPr>
          <a:lstStyle/>
          <a:p>
            <a:pPr lvl="0"/>
            <a:r>
              <a:rPr lang="pt-BR" sz="1300" dirty="0"/>
              <a:t>Introdução</a:t>
            </a:r>
            <a:endParaRPr lang="en-US" sz="1300" dirty="0"/>
          </a:p>
          <a:p>
            <a:pPr lvl="0"/>
            <a:r>
              <a:rPr lang="pt-BR" sz="1300" dirty="0"/>
              <a:t>Especificação</a:t>
            </a:r>
            <a:endParaRPr lang="en-US" sz="1300" dirty="0"/>
          </a:p>
          <a:p>
            <a:pPr lvl="0"/>
            <a:r>
              <a:rPr lang="pt-BR" sz="1300" dirty="0"/>
              <a:t>Elaboração</a:t>
            </a:r>
            <a:endParaRPr lang="en-US" sz="1300" dirty="0"/>
          </a:p>
          <a:p>
            <a:pPr lvl="0"/>
            <a:r>
              <a:rPr lang="pt-BR" sz="1300" dirty="0"/>
              <a:t>Análise Orientada a Objeto</a:t>
            </a:r>
            <a:endParaRPr lang="en-US" sz="1300" dirty="0"/>
          </a:p>
          <a:p>
            <a:pPr lvl="0"/>
            <a:r>
              <a:rPr lang="pt-BR" sz="1300" dirty="0"/>
              <a:t>Projeto</a:t>
            </a:r>
            <a:endParaRPr lang="en-US" sz="1300" dirty="0"/>
          </a:p>
          <a:p>
            <a:pPr lvl="0"/>
            <a:r>
              <a:rPr lang="pt-BR" sz="1300" dirty="0"/>
              <a:t>Implementação</a:t>
            </a:r>
            <a:endParaRPr lang="en-US" sz="1300" dirty="0"/>
          </a:p>
          <a:p>
            <a:pPr lvl="0"/>
            <a:r>
              <a:rPr lang="pt-BR" sz="1300" dirty="0"/>
              <a:t>Testes</a:t>
            </a:r>
            <a:endParaRPr lang="en-US" sz="1300" dirty="0"/>
          </a:p>
          <a:p>
            <a:pPr lvl="0"/>
            <a:r>
              <a:rPr lang="pt-BR" sz="1300" dirty="0"/>
              <a:t>Documentação</a:t>
            </a:r>
            <a:endParaRPr lang="en-US" sz="1300" dirty="0"/>
          </a:p>
          <a:p>
            <a:pPr lvl="0"/>
            <a:r>
              <a:rPr lang="pt-BR" sz="1300" dirty="0"/>
              <a:t>Referências</a:t>
            </a:r>
          </a:p>
          <a:p>
            <a:endParaRPr lang="pt-BR" sz="1300" dirty="0"/>
          </a:p>
        </p:txBody>
      </p:sp>
      <p:sp>
        <p:nvSpPr>
          <p:cNvPr id="4" name="Espaço Reservado para Número de Slide 3">
            <a:extLst>
              <a:ext uri="{FF2B5EF4-FFF2-40B4-BE49-F238E27FC236}">
                <a16:creationId xmlns:a16="http://schemas.microsoft.com/office/drawing/2014/main" id="{E5B72CE7-3BF5-4C06-85D3-6317E0DDED76}"/>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2</a:t>
            </a:fld>
            <a:endParaRPr lang="en-US"/>
          </a:p>
        </p:txBody>
      </p:sp>
    </p:spTree>
    <p:extLst>
      <p:ext uri="{BB962C8B-B14F-4D97-AF65-F5344CB8AC3E}">
        <p14:creationId xmlns:p14="http://schemas.microsoft.com/office/powerpoint/2010/main" val="1721818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br>
              <a:rPr lang="en-US" sz="1500" kern="1200">
                <a:solidFill>
                  <a:schemeClr val="bg1"/>
                </a:solidFill>
                <a:latin typeface="+mj-lt"/>
                <a:ea typeface="+mj-ea"/>
                <a:cs typeface="+mj-cs"/>
              </a:rPr>
            </a:br>
            <a:r>
              <a:rPr lang="en-US" sz="1500" b="1" kern="1200">
                <a:solidFill>
                  <a:schemeClr val="bg1"/>
                </a:solidFill>
                <a:latin typeface="+mj-lt"/>
                <a:ea typeface="+mj-ea"/>
                <a:cs typeface="+mj-cs"/>
              </a:rPr>
              <a:t>  Tratamento e interpretação</a:t>
            </a:r>
            <a:br>
              <a:rPr lang="en-US" sz="1500" b="1" kern="1200">
                <a:solidFill>
                  <a:schemeClr val="bg1"/>
                </a:solidFill>
                <a:latin typeface="+mj-lt"/>
                <a:ea typeface="+mj-ea"/>
                <a:cs typeface="+mj-cs"/>
              </a:rPr>
            </a:br>
            <a:endParaRPr lang="en-US" sz="1500" kern="1200">
              <a:solidFill>
                <a:schemeClr val="bg1"/>
              </a:solidFill>
              <a:latin typeface="+mj-lt"/>
              <a:ea typeface="+mj-ea"/>
              <a:cs typeface="+mj-cs"/>
            </a:endParaRPr>
          </a:p>
        </p:txBody>
      </p:sp>
      <p:pic>
        <p:nvPicPr>
          <p:cNvPr id="7170" name="Picture 2" descr="C:\Users\Lu\Desktop\Programaçãopratica\ModeloDocumento-ProjetoEngenharia-ProgramacaoPratica-master\Lyx_final\lyx_05_12_2\imagens\2-I Mono.jpg"/>
          <p:cNvPicPr>
            <a:picLocks noGrp="1" noChangeAspect="1" noChangeArrowheads="1"/>
          </p:cNvPicPr>
          <p:nvPr>
            <p:ph idx="1"/>
          </p:nvPr>
        </p:nvPicPr>
        <p:blipFill>
          <a:blip r:embed="rId2"/>
          <a:stretch>
            <a:fillRect/>
          </a:stretch>
        </p:blipFill>
        <p:spPr bwMode="auto">
          <a:xfrm>
            <a:off x="3106749" y="1675227"/>
            <a:ext cx="5978502"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20</a:t>
            </a:fld>
            <a:endParaRPr lang="en-US"/>
          </a:p>
        </p:txBody>
      </p:sp>
    </p:spTree>
    <p:extLst>
      <p:ext uri="{BB962C8B-B14F-4D97-AF65-F5344CB8AC3E}">
        <p14:creationId xmlns:p14="http://schemas.microsoft.com/office/powerpoint/2010/main" val="2882161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br>
              <a:rPr lang="en-US" sz="1500" kern="1200">
                <a:solidFill>
                  <a:schemeClr val="bg1"/>
                </a:solidFill>
                <a:latin typeface="+mj-lt"/>
                <a:ea typeface="+mj-ea"/>
                <a:cs typeface="+mj-cs"/>
              </a:rPr>
            </a:br>
            <a:r>
              <a:rPr lang="en-US" sz="1500" b="1" kern="1200">
                <a:solidFill>
                  <a:schemeClr val="bg1"/>
                </a:solidFill>
                <a:latin typeface="+mj-lt"/>
                <a:ea typeface="+mj-ea"/>
                <a:cs typeface="+mj-cs"/>
              </a:rPr>
              <a:t>  Tratamento e interpretação</a:t>
            </a:r>
            <a:br>
              <a:rPr lang="en-US" sz="1500" b="1" kern="1200">
                <a:solidFill>
                  <a:schemeClr val="bg1"/>
                </a:solidFill>
                <a:latin typeface="+mj-lt"/>
                <a:ea typeface="+mj-ea"/>
                <a:cs typeface="+mj-cs"/>
              </a:rPr>
            </a:br>
            <a:endParaRPr lang="en-US" sz="1500" kern="1200">
              <a:solidFill>
                <a:schemeClr val="bg1"/>
              </a:solidFill>
              <a:latin typeface="+mj-lt"/>
              <a:ea typeface="+mj-ea"/>
              <a:cs typeface="+mj-cs"/>
            </a:endParaRPr>
          </a:p>
        </p:txBody>
      </p:sp>
      <p:pic>
        <p:nvPicPr>
          <p:cNvPr id="8194" name="Picture 2" descr="C:\Users\Lu\Desktop\Programaçãopratica\ModeloDocumento-ProjetoEngenharia-ProgramacaoPratica-master\Lyx_final\lyx_05_12_2\imagens\1mono.jpg"/>
          <p:cNvPicPr>
            <a:picLocks noChangeAspect="1" noChangeArrowheads="1"/>
          </p:cNvPicPr>
          <p:nvPr/>
        </p:nvPicPr>
        <p:blipFill>
          <a:blip r:embed="rId2"/>
          <a:stretch>
            <a:fillRect/>
          </a:stretch>
        </p:blipFill>
        <p:spPr bwMode="auto">
          <a:xfrm>
            <a:off x="2064625" y="1675227"/>
            <a:ext cx="8062750"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21</a:t>
            </a:fld>
            <a:endParaRPr lang="en-US"/>
          </a:p>
        </p:txBody>
      </p:sp>
    </p:spTree>
    <p:extLst>
      <p:ext uri="{BB962C8B-B14F-4D97-AF65-F5344CB8AC3E}">
        <p14:creationId xmlns:p14="http://schemas.microsoft.com/office/powerpoint/2010/main" val="80513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br>
              <a:rPr lang="en-US" sz="1500" kern="1200">
                <a:solidFill>
                  <a:schemeClr val="bg1"/>
                </a:solidFill>
                <a:latin typeface="+mj-lt"/>
                <a:ea typeface="+mj-ea"/>
                <a:cs typeface="+mj-cs"/>
              </a:rPr>
            </a:br>
            <a:r>
              <a:rPr lang="en-US" sz="1500" b="1" kern="1200">
                <a:solidFill>
                  <a:schemeClr val="bg1"/>
                </a:solidFill>
                <a:latin typeface="+mj-lt"/>
                <a:ea typeface="+mj-ea"/>
                <a:cs typeface="+mj-cs"/>
              </a:rPr>
              <a:t>  Tratamento e interpretação</a:t>
            </a:r>
            <a:br>
              <a:rPr lang="en-US" sz="1500" b="1" kern="1200">
                <a:solidFill>
                  <a:schemeClr val="bg1"/>
                </a:solidFill>
                <a:latin typeface="+mj-lt"/>
                <a:ea typeface="+mj-ea"/>
                <a:cs typeface="+mj-cs"/>
              </a:rPr>
            </a:br>
            <a:endParaRPr lang="en-US" sz="1500" kern="1200">
              <a:solidFill>
                <a:schemeClr val="bg1"/>
              </a:solidFill>
              <a:latin typeface="+mj-lt"/>
              <a:ea typeface="+mj-ea"/>
              <a:cs typeface="+mj-cs"/>
            </a:endParaRPr>
          </a:p>
        </p:txBody>
      </p:sp>
      <p:pic>
        <p:nvPicPr>
          <p:cNvPr id="9218" name="Picture 2" descr="C:\Users\Lu\Desktop\Programaçãopratica\ModeloDocumento-ProjetoEngenharia-ProgramacaoPratica-master\Lyx_final\lyx_05_12_2\imagens\DBE_02.jpg"/>
          <p:cNvPicPr>
            <a:picLocks noChangeAspect="1" noChangeArrowheads="1"/>
          </p:cNvPicPr>
          <p:nvPr/>
        </p:nvPicPr>
        <p:blipFill>
          <a:blip r:embed="rId2"/>
          <a:stretch>
            <a:fillRect/>
          </a:stretch>
        </p:blipFill>
        <p:spPr bwMode="auto">
          <a:xfrm>
            <a:off x="2754404" y="1675227"/>
            <a:ext cx="6683192"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22</a:t>
            </a:fld>
            <a:endParaRPr lang="en-US"/>
          </a:p>
        </p:txBody>
      </p:sp>
    </p:spTree>
    <p:extLst>
      <p:ext uri="{BB962C8B-B14F-4D97-AF65-F5344CB8AC3E}">
        <p14:creationId xmlns:p14="http://schemas.microsoft.com/office/powerpoint/2010/main" val="664295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42" name="Picture 2" descr="Texto, Carta&#10;&#10;Descrição gerada automaticamente"/>
          <p:cNvPicPr>
            <a:picLocks noChangeAspect="1" noChangeArrowheads="1"/>
          </p:cNvPicPr>
          <p:nvPr/>
        </p:nvPicPr>
        <p:blipFill>
          <a:blip r:embed="rId2" cstate="print"/>
          <a:srcRect/>
          <a:stretch>
            <a:fillRect/>
          </a:stretch>
        </p:blipFill>
        <p:spPr bwMode="auto">
          <a:xfrm>
            <a:off x="838200" y="2166938"/>
            <a:ext cx="1989138" cy="788988"/>
          </a:xfrm>
          <a:prstGeom prst="rect">
            <a:avLst/>
          </a:prstGeom>
        </p:spPr>
      </p:pic>
      <p:pic>
        <p:nvPicPr>
          <p:cNvPr id="10245" name="Picture 5" descr="Texto&#10;&#10;Descrição gerada automaticamente com confiança baixa"/>
          <p:cNvPicPr>
            <a:picLocks noChangeAspect="1" noChangeArrowheads="1"/>
          </p:cNvPicPr>
          <p:nvPr/>
        </p:nvPicPr>
        <p:blipFill>
          <a:blip r:embed="rId3" cstate="print"/>
          <a:srcRect/>
          <a:stretch>
            <a:fillRect/>
          </a:stretch>
        </p:blipFill>
        <p:spPr bwMode="auto">
          <a:xfrm>
            <a:off x="2898775" y="2166938"/>
            <a:ext cx="4446588" cy="788988"/>
          </a:xfrm>
          <a:prstGeom prst="rect">
            <a:avLst/>
          </a:prstGeom>
        </p:spPr>
      </p:pic>
      <p:pic>
        <p:nvPicPr>
          <p:cNvPr id="10244" name="Picture 4" descr="Texto, Carta&#10;&#10;Descrição gerada automaticamente"/>
          <p:cNvPicPr>
            <a:picLocks noChangeAspect="1" noChangeArrowheads="1"/>
          </p:cNvPicPr>
          <p:nvPr/>
        </p:nvPicPr>
        <p:blipFill>
          <a:blip r:embed="rId4" cstate="print"/>
          <a:srcRect/>
          <a:stretch>
            <a:fillRect/>
          </a:stretch>
        </p:blipFill>
        <p:spPr bwMode="auto">
          <a:xfrm>
            <a:off x="838200" y="3027363"/>
            <a:ext cx="6508750" cy="2597150"/>
          </a:xfrm>
          <a:prstGeom prst="rect">
            <a:avLst/>
          </a:prstGeom>
        </p:spPr>
      </p:pic>
      <p:pic>
        <p:nvPicPr>
          <p:cNvPr id="10243" name="Picture 3" descr="Texto&#10;&#10;Descrição gerada automaticamente com confiança baixa"/>
          <p:cNvPicPr>
            <a:picLocks noChangeAspect="1" noChangeArrowheads="1"/>
          </p:cNvPicPr>
          <p:nvPr/>
        </p:nvPicPr>
        <p:blipFill>
          <a:blip r:embed="rId5" cstate="print"/>
          <a:srcRect/>
          <a:stretch>
            <a:fillRect/>
          </a:stretch>
        </p:blipFill>
        <p:spPr bwMode="auto">
          <a:xfrm>
            <a:off x="7416800" y="2166938"/>
            <a:ext cx="3935413" cy="3457575"/>
          </a:xfrm>
          <a:prstGeom prst="rect">
            <a:avLst/>
          </a:prstGeom>
        </p:spPr>
      </p:pic>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br>
              <a:rPr lang="en-US" sz="1500" kern="1200">
                <a:solidFill>
                  <a:schemeClr val="bg1"/>
                </a:solidFill>
                <a:latin typeface="+mj-lt"/>
                <a:ea typeface="+mj-ea"/>
                <a:cs typeface="+mj-cs"/>
              </a:rPr>
            </a:br>
            <a:r>
              <a:rPr lang="en-US" sz="1500" b="1" kern="1200">
                <a:solidFill>
                  <a:schemeClr val="bg1"/>
                </a:solidFill>
                <a:latin typeface="+mj-lt"/>
                <a:ea typeface="+mj-ea"/>
                <a:cs typeface="+mj-cs"/>
              </a:rPr>
              <a:t>  Tratamento e interpretação</a:t>
            </a:r>
            <a:br>
              <a:rPr lang="en-US" sz="1500" b="1" kern="1200">
                <a:solidFill>
                  <a:schemeClr val="bg1"/>
                </a:solidFill>
                <a:latin typeface="+mj-lt"/>
                <a:ea typeface="+mj-ea"/>
                <a:cs typeface="+mj-cs"/>
              </a:rPr>
            </a:br>
            <a:endParaRPr lang="en-US" sz="1500" kern="1200">
              <a:solidFill>
                <a:schemeClr val="bg1"/>
              </a:solidFill>
              <a:latin typeface="+mj-lt"/>
              <a:ea typeface="+mj-ea"/>
              <a:cs typeface="+mj-cs"/>
            </a:endParaRPr>
          </a:p>
        </p:txBody>
      </p:sp>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6D22F896-40B5-4ADD-8801-0D06FADFA095}" type="slidenum">
              <a:rPr lang="en-US">
                <a:solidFill>
                  <a:prstClr val="black">
                    <a:tint val="75000"/>
                  </a:prstClr>
                </a:solidFill>
              </a:rPr>
              <a:pPr>
                <a:spcAft>
                  <a:spcPts val="600"/>
                </a:spcAft>
              </a:pPr>
              <a:t>23</a:t>
            </a:fld>
            <a:endParaRPr lang="en-US">
              <a:solidFill>
                <a:prstClr val="black">
                  <a:tint val="75000"/>
                </a:prstClr>
              </a:solidFill>
            </a:endParaRPr>
          </a:p>
        </p:txBody>
      </p:sp>
    </p:spTree>
    <p:extLst>
      <p:ext uri="{BB962C8B-B14F-4D97-AF65-F5344CB8AC3E}">
        <p14:creationId xmlns:p14="http://schemas.microsoft.com/office/powerpoint/2010/main" val="241772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B021D89-84BC-4896-B9A9-EFA04A195A7F}"/>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dirty="0">
                <a:solidFill>
                  <a:schemeClr val="bg1"/>
                </a:solidFill>
                <a:latin typeface="+mj-lt"/>
                <a:ea typeface="+mj-ea"/>
                <a:cs typeface="+mj-cs"/>
              </a:rPr>
              <a:t>ANÁLISE ORIENTADA A OBJETO</a:t>
            </a:r>
          </a:p>
        </p:txBody>
      </p:sp>
      <p:cxnSp>
        <p:nvCxnSpPr>
          <p:cNvPr id="8" name="Straight Connector 12">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F6E94D01-1EF1-453B-A3B9-2991C0FC7DB2}"/>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a:solidFill>
                  <a:schemeClr val="tx1">
                    <a:lumMod val="75000"/>
                    <a:lumOff val="25000"/>
                  </a:schemeClr>
                </a:solidFill>
              </a:rPr>
              <a:pPr>
                <a:spcAft>
                  <a:spcPts val="600"/>
                </a:spcAft>
              </a:pPr>
              <a:t>24</a:t>
            </a:fld>
            <a:endParaRPr lang="en-US">
              <a:solidFill>
                <a:schemeClr val="tx1">
                  <a:lumMod val="75000"/>
                  <a:lumOff val="25000"/>
                </a:schemeClr>
              </a:solidFill>
            </a:endParaRPr>
          </a:p>
        </p:txBody>
      </p:sp>
    </p:spTree>
    <p:extLst>
      <p:ext uri="{BB962C8B-B14F-4D97-AF65-F5344CB8AC3E}">
        <p14:creationId xmlns:p14="http://schemas.microsoft.com/office/powerpoint/2010/main" val="105748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021D89-84BC-4896-B9A9-EFA04A195A7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Diagrama de Classes</a:t>
            </a:r>
          </a:p>
        </p:txBody>
      </p:sp>
      <p:pic>
        <p:nvPicPr>
          <p:cNvPr id="8" name="Imagem 7" descr="Diagrama&#10;&#10;Descrição gerada automaticamente">
            <a:extLst>
              <a:ext uri="{FF2B5EF4-FFF2-40B4-BE49-F238E27FC236}">
                <a16:creationId xmlns:a16="http://schemas.microsoft.com/office/drawing/2014/main" id="{19079F9A-56DA-4E5B-A199-C3D36A98DCD3}"/>
              </a:ext>
            </a:extLst>
          </p:cNvPr>
          <p:cNvPicPr>
            <a:picLocks noChangeAspect="1"/>
          </p:cNvPicPr>
          <p:nvPr/>
        </p:nvPicPr>
        <p:blipFill>
          <a:blip r:embed="rId2"/>
          <a:stretch>
            <a:fillRect/>
          </a:stretch>
        </p:blipFill>
        <p:spPr>
          <a:xfrm>
            <a:off x="2274957" y="1675227"/>
            <a:ext cx="7642086" cy="4394199"/>
          </a:xfrm>
          <a:prstGeom prst="rect">
            <a:avLst/>
          </a:prstGeom>
        </p:spPr>
      </p:pic>
      <p:sp>
        <p:nvSpPr>
          <p:cNvPr id="4" name="Espaço Reservado para Número de Slide 3">
            <a:extLst>
              <a:ext uri="{FF2B5EF4-FFF2-40B4-BE49-F238E27FC236}">
                <a16:creationId xmlns:a16="http://schemas.microsoft.com/office/drawing/2014/main" id="{F6E94D01-1EF1-453B-A3B9-2991C0FC7DB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25</a:t>
            </a:fld>
            <a:endParaRPr lang="en-US"/>
          </a:p>
        </p:txBody>
      </p:sp>
    </p:spTree>
    <p:extLst>
      <p:ext uri="{BB962C8B-B14F-4D97-AF65-F5344CB8AC3E}">
        <p14:creationId xmlns:p14="http://schemas.microsoft.com/office/powerpoint/2010/main" val="3505771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81E4D7D-D648-47C0-913F-5704FB3E12D5}"/>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a:solidFill>
                  <a:schemeClr val="bg1"/>
                </a:solidFill>
                <a:latin typeface="+mj-lt"/>
                <a:ea typeface="+mj-ea"/>
                <a:cs typeface="+mj-cs"/>
              </a:rPr>
              <a:t>PROJETO</a:t>
            </a:r>
          </a:p>
        </p:txBody>
      </p:sp>
      <p:cxnSp>
        <p:nvCxnSpPr>
          <p:cNvPr id="22" name="Straight Connector 2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56F6C8C8-59A4-4130-B674-9D0303A79F77}"/>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a:solidFill>
                  <a:schemeClr val="tx1">
                    <a:lumMod val="75000"/>
                    <a:lumOff val="25000"/>
                  </a:schemeClr>
                </a:solidFill>
              </a:rPr>
              <a:pPr>
                <a:spcAft>
                  <a:spcPts val="600"/>
                </a:spcAft>
              </a:pPr>
              <a:t>26</a:t>
            </a:fld>
            <a:endParaRPr lang="en-US">
              <a:solidFill>
                <a:schemeClr val="tx1">
                  <a:lumMod val="75000"/>
                  <a:lumOff val="25000"/>
                </a:schemeClr>
              </a:solidFill>
            </a:endParaRPr>
          </a:p>
        </p:txBody>
      </p:sp>
    </p:spTree>
    <p:extLst>
      <p:ext uri="{BB962C8B-B14F-4D97-AF65-F5344CB8AC3E}">
        <p14:creationId xmlns:p14="http://schemas.microsoft.com/office/powerpoint/2010/main" val="255706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7F54FF1-EA13-45AB-957D-F665E6A73A1D}"/>
              </a:ext>
            </a:extLst>
          </p:cNvPr>
          <p:cNvSpPr>
            <a:spLocks noGrp="1"/>
          </p:cNvSpPr>
          <p:nvPr>
            <p:ph type="title"/>
          </p:nvPr>
        </p:nvSpPr>
        <p:spPr>
          <a:xfrm>
            <a:off x="838200" y="631825"/>
            <a:ext cx="10515600" cy="1325563"/>
          </a:xfrm>
        </p:spPr>
        <p:txBody>
          <a:bodyPr>
            <a:normAutofit/>
          </a:bodyPr>
          <a:lstStyle/>
          <a:p>
            <a:pPr algn="ctr"/>
            <a:r>
              <a:rPr lang="pt-BR" dirty="0"/>
              <a:t>PROJETO</a:t>
            </a:r>
          </a:p>
        </p:txBody>
      </p:sp>
      <p:cxnSp>
        <p:nvCxnSpPr>
          <p:cNvPr id="11"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CD239198-7110-4D08-AAA8-1A36D49F59D7}"/>
              </a:ext>
            </a:extLst>
          </p:cNvPr>
          <p:cNvSpPr>
            <a:spLocks noGrp="1"/>
          </p:cNvSpPr>
          <p:nvPr>
            <p:ph idx="1"/>
          </p:nvPr>
        </p:nvSpPr>
        <p:spPr>
          <a:xfrm>
            <a:off x="838200" y="2269173"/>
            <a:ext cx="10515600" cy="3659988"/>
          </a:xfrm>
        </p:spPr>
        <p:txBody>
          <a:bodyPr>
            <a:normAutofit/>
          </a:bodyPr>
          <a:lstStyle/>
          <a:p>
            <a:r>
              <a:rPr lang="pt-BR" sz="2400" dirty="0"/>
              <a:t>Recursos: O programa utiliza o HD, o processador, o teclado do computador e o software livre </a:t>
            </a:r>
            <a:r>
              <a:rPr lang="pt-BR" sz="2400" dirty="0" err="1"/>
              <a:t>Gnuplot</a:t>
            </a:r>
            <a:r>
              <a:rPr lang="pt-BR" sz="2400" dirty="0"/>
              <a:t> para gerar gráficos.</a:t>
            </a:r>
          </a:p>
          <a:p>
            <a:r>
              <a:rPr lang="pt-BR" sz="2400" dirty="0"/>
              <a:t>Plataformas: O programa é multiplataforma, funcionando tanto no Windows quanto no GNU/ Linux. Foram utilizadas bibliotecas padrão como </a:t>
            </a:r>
            <a:r>
              <a:rPr lang="pt-BR" sz="2400" dirty="0" err="1"/>
              <a:t>iostream</a:t>
            </a:r>
            <a:r>
              <a:rPr lang="pt-BR" sz="2400" dirty="0"/>
              <a:t>, </a:t>
            </a:r>
            <a:r>
              <a:rPr lang="pt-BR" sz="2400" dirty="0" err="1"/>
              <a:t>cmath</a:t>
            </a:r>
            <a:r>
              <a:rPr lang="pt-BR" sz="2400" dirty="0"/>
              <a:t>, vector, </a:t>
            </a:r>
            <a:r>
              <a:rPr lang="pt-BR" sz="2400" dirty="0" err="1"/>
              <a:t>string</a:t>
            </a:r>
            <a:r>
              <a:rPr lang="pt-BR" sz="2400" dirty="0"/>
              <a:t>, entre outras. </a:t>
            </a:r>
          </a:p>
          <a:p>
            <a:r>
              <a:rPr lang="pt-BR" sz="2400" dirty="0"/>
              <a:t>Controle: Caso o usuário entre com algum dado errado será enviada uma mensagem de erro.</a:t>
            </a:r>
          </a:p>
          <a:p>
            <a:r>
              <a:rPr lang="pt-BR" sz="2400" dirty="0"/>
              <a:t>Ambiente de desenvolvimento integrado: O programa foi compilado no GNU/Linux, utilizando o compilador g++, software livre de simples utilização.</a:t>
            </a:r>
          </a:p>
        </p:txBody>
      </p:sp>
      <p:sp>
        <p:nvSpPr>
          <p:cNvPr id="4" name="Espaço Reservado para Número de Slide 3">
            <a:extLst>
              <a:ext uri="{FF2B5EF4-FFF2-40B4-BE49-F238E27FC236}">
                <a16:creationId xmlns:a16="http://schemas.microsoft.com/office/drawing/2014/main" id="{AAAFC35F-5A7E-4321-933B-6D555DD48A42}"/>
              </a:ext>
            </a:extLst>
          </p:cNvPr>
          <p:cNvSpPr>
            <a:spLocks noGrp="1"/>
          </p:cNvSpPr>
          <p:nvPr>
            <p:ph type="sldNum" sz="quarter" idx="12"/>
          </p:nvPr>
        </p:nvSpPr>
        <p:spPr>
          <a:xfrm>
            <a:off x="8610600" y="6077585"/>
            <a:ext cx="2743200" cy="365125"/>
          </a:xfrm>
        </p:spPr>
        <p:txBody>
          <a:bodyPr>
            <a:normAutofit/>
          </a:bodyPr>
          <a:lstStyle/>
          <a:p>
            <a:pPr>
              <a:spcAft>
                <a:spcPts val="600"/>
              </a:spcAft>
            </a:pPr>
            <a:fld id="{6D22F896-40B5-4ADD-8801-0D06FADFA095}" type="slidenum">
              <a:rPr lang="en-US" smtClean="0"/>
              <a:pPr>
                <a:spcAft>
                  <a:spcPts val="600"/>
                </a:spcAft>
              </a:pPr>
              <a:t>27</a:t>
            </a:fld>
            <a:endParaRPr lang="en-US"/>
          </a:p>
        </p:txBody>
      </p:sp>
    </p:spTree>
    <p:extLst>
      <p:ext uri="{BB962C8B-B14F-4D97-AF65-F5344CB8AC3E}">
        <p14:creationId xmlns:p14="http://schemas.microsoft.com/office/powerpoint/2010/main" val="76797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D38852-6AA9-49D9-8ECF-4306E0B259CC}"/>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IMPLEMENTAÇÃO</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62C967C3-5D25-4D24-A8A3-CAB0AD482E7C}"/>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28</a:t>
            </a:fld>
            <a:endParaRPr lang="en-US"/>
          </a:p>
        </p:txBody>
      </p:sp>
    </p:spTree>
    <p:extLst>
      <p:ext uri="{BB962C8B-B14F-4D97-AF65-F5344CB8AC3E}">
        <p14:creationId xmlns:p14="http://schemas.microsoft.com/office/powerpoint/2010/main" val="37423324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TESTES</a:t>
            </a:r>
          </a:p>
        </p:txBody>
      </p:sp>
      <p:cxnSp>
        <p:nvCxnSpPr>
          <p:cNvPr id="17"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29</a:t>
            </a:fld>
            <a:endParaRPr lang="en-US"/>
          </a:p>
        </p:txBody>
      </p:sp>
    </p:spTree>
    <p:extLst>
      <p:ext uri="{BB962C8B-B14F-4D97-AF65-F5344CB8AC3E}">
        <p14:creationId xmlns:p14="http://schemas.microsoft.com/office/powerpoint/2010/main" val="36384410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A42492-17D5-449F-866A-648C7296F584}"/>
              </a:ext>
            </a:extLst>
          </p:cNvPr>
          <p:cNvSpPr>
            <a:spLocks noGrp="1"/>
          </p:cNvSpPr>
          <p:nvPr>
            <p:ph type="title"/>
          </p:nvPr>
        </p:nvSpPr>
        <p:spPr>
          <a:xfrm>
            <a:off x="1524000" y="1337641"/>
            <a:ext cx="9144000" cy="2330002"/>
          </a:xfrm>
        </p:spPr>
        <p:txBody>
          <a:bodyPr vert="horz" lIns="91440" tIns="45720" rIns="91440" bIns="45720" rtlCol="0" anchor="b">
            <a:normAutofit/>
          </a:bodyPr>
          <a:lstStyle/>
          <a:p>
            <a:pPr algn="ctr"/>
            <a:r>
              <a:rPr lang="en-US" sz="5400" kern="1200">
                <a:solidFill>
                  <a:schemeClr val="tx1"/>
                </a:solidFill>
                <a:latin typeface="+mj-lt"/>
                <a:ea typeface="+mj-ea"/>
                <a:cs typeface="+mj-cs"/>
              </a:rPr>
              <a:t>INTRODUÇÃO</a:t>
            </a:r>
          </a:p>
        </p:txBody>
      </p:sp>
      <p:cxnSp>
        <p:nvCxnSpPr>
          <p:cNvPr id="10" name="Straight Connector 14">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806097"/>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22B94BF0-F206-4134-9BFC-579F098EEEE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a:solidFill>
                  <a:srgbClr val="898989"/>
                </a:solidFill>
              </a:rPr>
              <a:pPr>
                <a:spcAft>
                  <a:spcPts val="600"/>
                </a:spcAft>
              </a:pPr>
              <a:t>3</a:t>
            </a:fld>
            <a:endParaRPr lang="en-US">
              <a:solidFill>
                <a:srgbClr val="898989"/>
              </a:solidFill>
            </a:endParaRPr>
          </a:p>
        </p:txBody>
      </p:sp>
    </p:spTree>
    <p:extLst>
      <p:ext uri="{BB962C8B-B14F-4D97-AF65-F5344CB8AC3E}">
        <p14:creationId xmlns:p14="http://schemas.microsoft.com/office/powerpoint/2010/main" val="232047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Cálculo da Abundância </a:t>
            </a:r>
            <a:r>
              <a:rPr lang="en-US" sz="3200">
                <a:solidFill>
                  <a:schemeClr val="bg1"/>
                </a:solidFill>
              </a:rPr>
              <a:t>R</a:t>
            </a:r>
            <a:r>
              <a:rPr lang="en-US" sz="3200" kern="1200">
                <a:solidFill>
                  <a:schemeClr val="bg1"/>
                </a:solidFill>
                <a:latin typeface="+mj-lt"/>
                <a:ea typeface="+mj-ea"/>
                <a:cs typeface="+mj-cs"/>
              </a:rPr>
              <a:t>elativa das Classes Heteroatômicas</a:t>
            </a:r>
            <a:endParaRPr lang="en-US" sz="3200" kern="1200" dirty="0">
              <a:solidFill>
                <a:schemeClr val="bg1"/>
              </a:solidFill>
              <a:latin typeface="+mj-lt"/>
              <a:ea typeface="+mj-ea"/>
              <a:cs typeface="+mj-cs"/>
            </a:endParaRPr>
          </a:p>
        </p:txBody>
      </p:sp>
      <p:pic>
        <p:nvPicPr>
          <p:cNvPr id="7" name="Imagem 6" descr="Gráfico, Histograma&#10;&#10;Descrição gerada automaticamente">
            <a:extLst>
              <a:ext uri="{FF2B5EF4-FFF2-40B4-BE49-F238E27FC236}">
                <a16:creationId xmlns:a16="http://schemas.microsoft.com/office/drawing/2014/main" id="{C684A21F-DD47-488B-8223-4E1D3D23C987}"/>
              </a:ext>
            </a:extLst>
          </p:cNvPr>
          <p:cNvPicPr>
            <a:picLocks noChangeAspect="1"/>
          </p:cNvPicPr>
          <p:nvPr/>
        </p:nvPicPr>
        <p:blipFill>
          <a:blip r:embed="rId2"/>
          <a:stretch>
            <a:fillRect/>
          </a:stretch>
        </p:blipFill>
        <p:spPr>
          <a:xfrm>
            <a:off x="643467" y="1977571"/>
            <a:ext cx="10905066" cy="3789510"/>
          </a:xfrm>
          <a:prstGeom prst="rect">
            <a:avLst/>
          </a:prstGeom>
        </p:spPr>
      </p:pic>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30</a:t>
            </a:fld>
            <a:endParaRPr lang="en-US"/>
          </a:p>
        </p:txBody>
      </p:sp>
    </p:spTree>
    <p:extLst>
      <p:ext uri="{BB962C8B-B14F-4D97-AF65-F5344CB8AC3E}">
        <p14:creationId xmlns:p14="http://schemas.microsoft.com/office/powerpoint/2010/main" val="357516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E67AE2-9A01-4E5C-9019-2B2BE1A59D4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endParaRPr lang="en-US" sz="5400">
              <a:solidFill>
                <a:srgbClr val="FFFFFF"/>
              </a:solidFill>
            </a:endParaRP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Imagem 5" descr="Gráfico&#10;&#10;Descrição gerada automaticamente">
            <a:extLst>
              <a:ext uri="{FF2B5EF4-FFF2-40B4-BE49-F238E27FC236}">
                <a16:creationId xmlns:a16="http://schemas.microsoft.com/office/drawing/2014/main" id="{6706A8D0-D756-4034-AEA1-675180A0920D}"/>
              </a:ext>
            </a:extLst>
          </p:cNvPr>
          <p:cNvPicPr>
            <a:picLocks noChangeAspect="1"/>
          </p:cNvPicPr>
          <p:nvPr/>
        </p:nvPicPr>
        <p:blipFill>
          <a:blip r:embed="rId2"/>
          <a:stretch>
            <a:fillRect/>
          </a:stretch>
        </p:blipFill>
        <p:spPr>
          <a:xfrm>
            <a:off x="331567" y="3382192"/>
            <a:ext cx="5455917" cy="2086888"/>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Imagem 6" descr="Gráfico, Histograma&#10;&#10;Descrição gerada automaticamente">
            <a:extLst>
              <a:ext uri="{FF2B5EF4-FFF2-40B4-BE49-F238E27FC236}">
                <a16:creationId xmlns:a16="http://schemas.microsoft.com/office/drawing/2014/main" id="{6D7B8B24-E562-403C-96BA-885BD4C3CAE8}"/>
              </a:ext>
            </a:extLst>
          </p:cNvPr>
          <p:cNvPicPr>
            <a:picLocks noChangeAspect="1"/>
          </p:cNvPicPr>
          <p:nvPr/>
        </p:nvPicPr>
        <p:blipFill>
          <a:blip r:embed="rId3"/>
          <a:stretch>
            <a:fillRect/>
          </a:stretch>
        </p:blipFill>
        <p:spPr>
          <a:xfrm>
            <a:off x="6445073" y="3477671"/>
            <a:ext cx="5455917" cy="1895931"/>
          </a:xfrm>
          <a:prstGeom prst="rect">
            <a:avLst/>
          </a:prstGeom>
        </p:spPr>
      </p:pic>
      <p:sp>
        <p:nvSpPr>
          <p:cNvPr id="4" name="Espaço Reservado para Número de Slide 3">
            <a:extLst>
              <a:ext uri="{FF2B5EF4-FFF2-40B4-BE49-F238E27FC236}">
                <a16:creationId xmlns:a16="http://schemas.microsoft.com/office/drawing/2014/main" id="{264784EE-B823-4844-AFCE-9254B7B0C80D}"/>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spcAft>
                <a:spcPts val="600"/>
              </a:spcAft>
            </a:pPr>
            <a:fld id="{6D22F896-40B5-4ADD-8801-0D06FADFA095}" type="slidenum">
              <a:rPr lang="en-US">
                <a:solidFill>
                  <a:srgbClr val="898989"/>
                </a:solidFill>
              </a:rPr>
              <a:pPr>
                <a:spcAft>
                  <a:spcPts val="600"/>
                </a:spcAft>
              </a:pPr>
              <a:t>31</a:t>
            </a:fld>
            <a:endParaRPr lang="en-US">
              <a:solidFill>
                <a:srgbClr val="898989"/>
              </a:solidFill>
            </a:endParaRPr>
          </a:p>
        </p:txBody>
      </p:sp>
      <p:sp>
        <p:nvSpPr>
          <p:cNvPr id="8" name="Retângulo: Cantos Arredondados 7">
            <a:extLst>
              <a:ext uri="{FF2B5EF4-FFF2-40B4-BE49-F238E27FC236}">
                <a16:creationId xmlns:a16="http://schemas.microsoft.com/office/drawing/2014/main" id="{E24148C6-D182-47A0-8D1F-25EEC7020314}"/>
              </a:ext>
            </a:extLst>
          </p:cNvPr>
          <p:cNvSpPr/>
          <p:nvPr/>
        </p:nvSpPr>
        <p:spPr>
          <a:xfrm>
            <a:off x="2909455" y="3870036"/>
            <a:ext cx="2540000" cy="203200"/>
          </a:xfrm>
          <a:prstGeom prst="round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0511ABE7-0756-4DE7-BE81-2DFF09138BC2}"/>
              </a:ext>
            </a:extLst>
          </p:cNvPr>
          <p:cNvCxnSpPr>
            <a:cxnSpLocks/>
          </p:cNvCxnSpPr>
          <p:nvPr/>
        </p:nvCxnSpPr>
        <p:spPr>
          <a:xfrm flipH="1" flipV="1">
            <a:off x="5177873" y="4250021"/>
            <a:ext cx="420670" cy="285465"/>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1696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Estudo</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Petroleômico</a:t>
            </a:r>
            <a:endParaRPr lang="en-US" sz="3200" kern="1200" dirty="0">
              <a:solidFill>
                <a:schemeClr val="bg1"/>
              </a:solidFill>
              <a:latin typeface="+mj-lt"/>
              <a:ea typeface="+mj-ea"/>
              <a:cs typeface="+mj-cs"/>
            </a:endParaRPr>
          </a:p>
        </p:txBody>
      </p:sp>
      <p:pic>
        <p:nvPicPr>
          <p:cNvPr id="6" name="Imagem 5" descr="Gráfico, Histograma&#10;&#10;Descrição gerada automaticamente">
            <a:extLst>
              <a:ext uri="{FF2B5EF4-FFF2-40B4-BE49-F238E27FC236}">
                <a16:creationId xmlns:a16="http://schemas.microsoft.com/office/drawing/2014/main" id="{3F14209C-8060-473B-A28F-5FAD4B5402EA}"/>
              </a:ext>
            </a:extLst>
          </p:cNvPr>
          <p:cNvPicPr>
            <a:picLocks noChangeAspect="1"/>
          </p:cNvPicPr>
          <p:nvPr/>
        </p:nvPicPr>
        <p:blipFill>
          <a:blip r:embed="rId2"/>
          <a:stretch>
            <a:fillRect/>
          </a:stretch>
        </p:blipFill>
        <p:spPr>
          <a:xfrm>
            <a:off x="2137262" y="1675227"/>
            <a:ext cx="7917475" cy="4394199"/>
          </a:xfrm>
          <a:prstGeom prst="rect">
            <a:avLst/>
          </a:prstGeom>
        </p:spPr>
      </p:pic>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32</a:t>
            </a:fld>
            <a:endParaRPr lang="en-US"/>
          </a:p>
        </p:txBody>
      </p:sp>
    </p:spTree>
    <p:extLst>
      <p:ext uri="{BB962C8B-B14F-4D97-AF65-F5344CB8AC3E}">
        <p14:creationId xmlns:p14="http://schemas.microsoft.com/office/powerpoint/2010/main" val="115876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Estudo Geoquímico - Biodegradação</a:t>
            </a:r>
          </a:p>
        </p:txBody>
      </p:sp>
      <p:pic>
        <p:nvPicPr>
          <p:cNvPr id="6" name="Imagem 5" descr="Texto, Carta&#10;&#10;Descrição gerada automaticamente">
            <a:extLst>
              <a:ext uri="{FF2B5EF4-FFF2-40B4-BE49-F238E27FC236}">
                <a16:creationId xmlns:a16="http://schemas.microsoft.com/office/drawing/2014/main" id="{D262D28B-3748-43A0-9402-87616935EE0D}"/>
              </a:ext>
            </a:extLst>
          </p:cNvPr>
          <p:cNvPicPr>
            <a:picLocks noChangeAspect="1"/>
          </p:cNvPicPr>
          <p:nvPr/>
        </p:nvPicPr>
        <p:blipFill>
          <a:blip r:embed="rId2"/>
          <a:stretch>
            <a:fillRect/>
          </a:stretch>
        </p:blipFill>
        <p:spPr>
          <a:xfrm>
            <a:off x="2307897" y="1675227"/>
            <a:ext cx="7576205" cy="4394199"/>
          </a:xfrm>
          <a:prstGeom prst="rect">
            <a:avLst/>
          </a:prstGeom>
        </p:spPr>
      </p:pic>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33</a:t>
            </a:fld>
            <a:endParaRPr lang="en-US"/>
          </a:p>
        </p:txBody>
      </p:sp>
    </p:spTree>
    <p:extLst>
      <p:ext uri="{BB962C8B-B14F-4D97-AF65-F5344CB8AC3E}">
        <p14:creationId xmlns:p14="http://schemas.microsoft.com/office/powerpoint/2010/main" val="2554997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100" kern="1200">
                <a:solidFill>
                  <a:srgbClr val="FFFFFF"/>
                </a:solidFill>
                <a:latin typeface="+mj-lt"/>
                <a:ea typeface="+mj-ea"/>
                <a:cs typeface="+mj-cs"/>
              </a:rPr>
              <a:t>Estudo Geoquímico - Paleoambiente</a:t>
            </a:r>
          </a:p>
        </p:txBody>
      </p:sp>
      <p:pic>
        <p:nvPicPr>
          <p:cNvPr id="5" name="Imagem 4" descr="Texto&#10;&#10;Descrição gerada automaticamente">
            <a:extLst>
              <a:ext uri="{FF2B5EF4-FFF2-40B4-BE49-F238E27FC236}">
                <a16:creationId xmlns:a16="http://schemas.microsoft.com/office/drawing/2014/main" id="{7F13C62C-9A09-42C7-8D37-DF29C1186FCE}"/>
              </a:ext>
            </a:extLst>
          </p:cNvPr>
          <p:cNvPicPr>
            <a:picLocks noChangeAspect="1"/>
          </p:cNvPicPr>
          <p:nvPr/>
        </p:nvPicPr>
        <p:blipFill>
          <a:blip r:embed="rId2"/>
          <a:stretch>
            <a:fillRect/>
          </a:stretch>
        </p:blipFill>
        <p:spPr>
          <a:xfrm>
            <a:off x="6585495" y="492573"/>
            <a:ext cx="3690199" cy="5880796"/>
          </a:xfrm>
          <a:prstGeom prst="rect">
            <a:avLst/>
          </a:prstGeom>
        </p:spPr>
      </p:pic>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10926317" y="6423025"/>
            <a:ext cx="771525"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34</a:t>
            </a:fld>
            <a:endParaRPr lang="en-US"/>
          </a:p>
        </p:txBody>
      </p:sp>
    </p:spTree>
    <p:extLst>
      <p:ext uri="{BB962C8B-B14F-4D97-AF65-F5344CB8AC3E}">
        <p14:creationId xmlns:p14="http://schemas.microsoft.com/office/powerpoint/2010/main" val="1776712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5FB8EF-0055-494E-87A1-153E208C29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Estudo Geoquímico - Maturidade</a:t>
            </a:r>
          </a:p>
        </p:txBody>
      </p:sp>
      <p:pic>
        <p:nvPicPr>
          <p:cNvPr id="5" name="Imagem 4" descr="Interface gráfica do usuário, Texto, Email&#10;&#10;Descrição gerada automaticamente">
            <a:extLst>
              <a:ext uri="{FF2B5EF4-FFF2-40B4-BE49-F238E27FC236}">
                <a16:creationId xmlns:a16="http://schemas.microsoft.com/office/drawing/2014/main" id="{B4BCDD5B-B5C8-4700-9E0C-0DB2213F958D}"/>
              </a:ext>
            </a:extLst>
          </p:cNvPr>
          <p:cNvPicPr>
            <a:picLocks noChangeAspect="1"/>
          </p:cNvPicPr>
          <p:nvPr/>
        </p:nvPicPr>
        <p:blipFill>
          <a:blip r:embed="rId2"/>
          <a:stretch>
            <a:fillRect/>
          </a:stretch>
        </p:blipFill>
        <p:spPr>
          <a:xfrm>
            <a:off x="1891025" y="1675227"/>
            <a:ext cx="8409950" cy="4394199"/>
          </a:xfrm>
          <a:prstGeom prst="rect">
            <a:avLst/>
          </a:prstGeom>
        </p:spPr>
      </p:pic>
      <p:sp>
        <p:nvSpPr>
          <p:cNvPr id="4" name="Espaço Reservado para Número de Slide 3">
            <a:extLst>
              <a:ext uri="{FF2B5EF4-FFF2-40B4-BE49-F238E27FC236}">
                <a16:creationId xmlns:a16="http://schemas.microsoft.com/office/drawing/2014/main" id="{BD871B02-2674-4E55-BFB4-80F01F7334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35</a:t>
            </a:fld>
            <a:endParaRPr lang="en-US"/>
          </a:p>
        </p:txBody>
      </p:sp>
    </p:spTree>
    <p:extLst>
      <p:ext uri="{BB962C8B-B14F-4D97-AF65-F5344CB8AC3E}">
        <p14:creationId xmlns:p14="http://schemas.microsoft.com/office/powerpoint/2010/main" val="2940969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EB183F-B9AD-4223-A796-A889177CECD7}"/>
              </a:ext>
            </a:extLst>
          </p:cNvPr>
          <p:cNvSpPr>
            <a:spLocks noGrp="1"/>
          </p:cNvSpPr>
          <p:nvPr>
            <p:ph type="title"/>
          </p:nvPr>
        </p:nvSpPr>
        <p:spPr>
          <a:xfrm>
            <a:off x="1288064" y="1284731"/>
            <a:ext cx="9637776" cy="1333066"/>
          </a:xfrm>
        </p:spPr>
        <p:txBody>
          <a:bodyPr>
            <a:normAutofit/>
          </a:bodyPr>
          <a:lstStyle/>
          <a:p>
            <a:pPr algn="ctr"/>
            <a:r>
              <a:rPr lang="pt-BR" dirty="0"/>
              <a:t>DOCUMENTAÇÃO</a:t>
            </a:r>
            <a:endParaRPr lang="pt-BR"/>
          </a:p>
        </p:txBody>
      </p:sp>
      <p:cxnSp>
        <p:nvCxnSpPr>
          <p:cNvPr id="15" name="Straight Connector 14">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967E5907-D797-487E-8C5D-F992145E5F42}"/>
              </a:ext>
            </a:extLst>
          </p:cNvPr>
          <p:cNvSpPr>
            <a:spLocks noGrp="1"/>
          </p:cNvSpPr>
          <p:nvPr>
            <p:ph idx="1"/>
          </p:nvPr>
        </p:nvSpPr>
        <p:spPr>
          <a:xfrm>
            <a:off x="1288064" y="2853879"/>
            <a:ext cx="9637776" cy="2714771"/>
          </a:xfrm>
        </p:spPr>
        <p:txBody>
          <a:bodyPr>
            <a:normAutofit/>
          </a:bodyPr>
          <a:lstStyle/>
          <a:p>
            <a:pPr marL="0" indent="0">
              <a:buNone/>
            </a:pPr>
            <a:r>
              <a:rPr lang="pt-BR" sz="2000"/>
              <a:t>Apresenta-se nesta seção a documentação para o desenvolvedor, isto é, informações para usuários que queiram modicar, aperfeiçoar ou ampliar este programa.</a:t>
            </a:r>
          </a:p>
          <a:p>
            <a:pPr marL="0" indent="0">
              <a:buNone/>
            </a:pPr>
            <a:r>
              <a:rPr lang="pt-BR" sz="2000"/>
              <a:t>A seguir algumas imagens com as telas das saídas geradas pelo programa doxygen. </a:t>
            </a:r>
          </a:p>
          <a:p>
            <a:pPr marL="0" indent="0">
              <a:buNone/>
            </a:pPr>
            <a:endParaRPr lang="pt-BR" sz="2000"/>
          </a:p>
          <a:p>
            <a:pPr marL="0" indent="0">
              <a:buNone/>
            </a:pPr>
            <a:endParaRPr lang="pt-BR" sz="2000"/>
          </a:p>
        </p:txBody>
      </p:sp>
      <p:sp>
        <p:nvSpPr>
          <p:cNvPr id="4" name="Espaço Reservado para Número de Slide 3">
            <a:extLst>
              <a:ext uri="{FF2B5EF4-FFF2-40B4-BE49-F238E27FC236}">
                <a16:creationId xmlns:a16="http://schemas.microsoft.com/office/drawing/2014/main" id="{620AE6C4-3142-4620-AD79-128C50C11F22}"/>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36</a:t>
            </a:fld>
            <a:endParaRPr lang="en-US"/>
          </a:p>
        </p:txBody>
      </p:sp>
    </p:spTree>
    <p:extLst>
      <p:ext uri="{BB962C8B-B14F-4D97-AF65-F5344CB8AC3E}">
        <p14:creationId xmlns:p14="http://schemas.microsoft.com/office/powerpoint/2010/main" val="2699649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EB183F-B9AD-4223-A796-A889177CECD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DOCUMENTAÇÃO</a:t>
            </a:r>
          </a:p>
        </p:txBody>
      </p:sp>
      <p:cxnSp>
        <p:nvCxnSpPr>
          <p:cNvPr id="22" name="Straight Connector 2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Imagem 11" descr="Interface gráfica do usuário, Texto, Aplicativo, Email&#10;&#10;Descrição gerada automaticamente">
            <a:extLst>
              <a:ext uri="{FF2B5EF4-FFF2-40B4-BE49-F238E27FC236}">
                <a16:creationId xmlns:a16="http://schemas.microsoft.com/office/drawing/2014/main" id="{E653A611-EDE7-4719-8871-8903F71F7C92}"/>
              </a:ext>
            </a:extLst>
          </p:cNvPr>
          <p:cNvPicPr>
            <a:picLocks noChangeAspect="1"/>
          </p:cNvPicPr>
          <p:nvPr/>
        </p:nvPicPr>
        <p:blipFill>
          <a:blip r:embed="rId2"/>
          <a:stretch>
            <a:fillRect/>
          </a:stretch>
        </p:blipFill>
        <p:spPr>
          <a:xfrm>
            <a:off x="1925821" y="2427541"/>
            <a:ext cx="8285258" cy="3997637"/>
          </a:xfrm>
          <a:prstGeom prst="rect">
            <a:avLst/>
          </a:prstGeom>
        </p:spPr>
      </p:pic>
      <p:sp>
        <p:nvSpPr>
          <p:cNvPr id="4" name="Espaço Reservado para Número de Slide 3">
            <a:extLst>
              <a:ext uri="{FF2B5EF4-FFF2-40B4-BE49-F238E27FC236}">
                <a16:creationId xmlns:a16="http://schemas.microsoft.com/office/drawing/2014/main" id="{620AE6C4-3142-4620-AD79-128C50C11F22}"/>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6D22F896-40B5-4ADD-8801-0D06FADFA095}" type="slidenum">
              <a:rPr lang="en-US">
                <a:solidFill>
                  <a:srgbClr val="898989"/>
                </a:solidFill>
              </a:rPr>
              <a:pPr>
                <a:spcAft>
                  <a:spcPts val="600"/>
                </a:spcAft>
              </a:pPr>
              <a:t>37</a:t>
            </a:fld>
            <a:endParaRPr lang="en-US">
              <a:solidFill>
                <a:srgbClr val="898989"/>
              </a:solidFill>
            </a:endParaRPr>
          </a:p>
        </p:txBody>
      </p:sp>
    </p:spTree>
    <p:extLst>
      <p:ext uri="{BB962C8B-B14F-4D97-AF65-F5344CB8AC3E}">
        <p14:creationId xmlns:p14="http://schemas.microsoft.com/office/powerpoint/2010/main" val="1754076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A42492-17D5-449F-866A-648C7296F584}"/>
              </a:ext>
            </a:extLst>
          </p:cNvPr>
          <p:cNvSpPr>
            <a:spLocks noGrp="1"/>
          </p:cNvSpPr>
          <p:nvPr>
            <p:ph type="title"/>
          </p:nvPr>
        </p:nvSpPr>
        <p:spPr>
          <a:xfrm>
            <a:off x="1524000" y="1337641"/>
            <a:ext cx="9144000" cy="2330002"/>
          </a:xfrm>
        </p:spPr>
        <p:txBody>
          <a:bodyPr vert="horz" lIns="91440" tIns="45720" rIns="91440" bIns="45720" rtlCol="0" anchor="b">
            <a:normAutofit/>
          </a:bodyPr>
          <a:lstStyle/>
          <a:p>
            <a:pPr algn="ctr"/>
            <a:r>
              <a:rPr lang="en-US" sz="5400" kern="1200">
                <a:solidFill>
                  <a:schemeClr val="tx1"/>
                </a:solidFill>
                <a:latin typeface="+mj-lt"/>
                <a:ea typeface="+mj-ea"/>
                <a:cs typeface="+mj-cs"/>
              </a:rPr>
              <a:t>REFERÊNCIAS</a:t>
            </a:r>
          </a:p>
        </p:txBody>
      </p:sp>
      <p:cxnSp>
        <p:nvCxnSpPr>
          <p:cNvPr id="15" name="Straight Connector 14">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806097"/>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22B94BF0-F206-4134-9BFC-579F098EEEE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a:solidFill>
                  <a:srgbClr val="898989"/>
                </a:solidFill>
              </a:rPr>
              <a:pPr>
                <a:spcAft>
                  <a:spcPts val="600"/>
                </a:spcAft>
              </a:pPr>
              <a:t>38</a:t>
            </a:fld>
            <a:endParaRPr lang="en-US">
              <a:solidFill>
                <a:srgbClr val="898989"/>
              </a:solidFill>
            </a:endParaRPr>
          </a:p>
        </p:txBody>
      </p:sp>
    </p:spTree>
    <p:extLst>
      <p:ext uri="{BB962C8B-B14F-4D97-AF65-F5344CB8AC3E}">
        <p14:creationId xmlns:p14="http://schemas.microsoft.com/office/powerpoint/2010/main" val="290873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21BB827E-E930-48C8-B652-C3B44C556A1B}"/>
              </a:ext>
            </a:extLst>
          </p:cNvPr>
          <p:cNvSpPr>
            <a:spLocks noGrp="1"/>
          </p:cNvSpPr>
          <p:nvPr>
            <p:ph type="sldNum" sz="quarter" idx="12"/>
          </p:nvPr>
        </p:nvSpPr>
        <p:spPr/>
        <p:txBody>
          <a:bodyPr/>
          <a:lstStyle/>
          <a:p>
            <a:fld id="{6D22F896-40B5-4ADD-8801-0D06FADFA095}" type="slidenum">
              <a:rPr lang="en-US" smtClean="0"/>
              <a:pPr/>
              <a:t>39</a:t>
            </a:fld>
            <a:endParaRPr lang="en-US" dirty="0"/>
          </a:p>
        </p:txBody>
      </p:sp>
      <p:pic>
        <p:nvPicPr>
          <p:cNvPr id="11266" name="Picture 2"/>
          <p:cNvPicPr>
            <a:picLocks noChangeAspect="1" noChangeArrowheads="1"/>
          </p:cNvPicPr>
          <p:nvPr/>
        </p:nvPicPr>
        <p:blipFill>
          <a:blip r:embed="rId2"/>
          <a:srcRect l="26706" t="23393" r="9944" b="9107"/>
          <a:stretch>
            <a:fillRect/>
          </a:stretch>
        </p:blipFill>
        <p:spPr bwMode="auto">
          <a:xfrm>
            <a:off x="1084216" y="849085"/>
            <a:ext cx="8713808" cy="5220000"/>
          </a:xfrm>
          <a:prstGeom prst="rect">
            <a:avLst/>
          </a:prstGeom>
          <a:noFill/>
          <a:ln w="9525">
            <a:noFill/>
            <a:miter lim="800000"/>
            <a:headEnd/>
            <a:tailEnd/>
          </a:ln>
        </p:spPr>
      </p:pic>
    </p:spTree>
    <p:extLst>
      <p:ext uri="{BB962C8B-B14F-4D97-AF65-F5344CB8AC3E}">
        <p14:creationId xmlns:p14="http://schemas.microsoft.com/office/powerpoint/2010/main" val="82391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45BF958-7417-422A-BB9B-9F554C971F87}"/>
              </a:ext>
            </a:extLst>
          </p:cNvPr>
          <p:cNvSpPr>
            <a:spLocks noGrp="1"/>
          </p:cNvSpPr>
          <p:nvPr>
            <p:ph type="title"/>
          </p:nvPr>
        </p:nvSpPr>
        <p:spPr>
          <a:xfrm>
            <a:off x="1288064" y="1284731"/>
            <a:ext cx="9637776" cy="1333066"/>
          </a:xfrm>
        </p:spPr>
        <p:txBody>
          <a:bodyPr>
            <a:normAutofit/>
          </a:bodyPr>
          <a:lstStyle/>
          <a:p>
            <a:r>
              <a:rPr lang="pt-BR" dirty="0"/>
              <a:t>INTRODUÇÃO</a:t>
            </a:r>
            <a:endParaRPr lang="pt-BR"/>
          </a:p>
        </p:txBody>
      </p:sp>
      <p:cxnSp>
        <p:nvCxnSpPr>
          <p:cNvPr id="15" name="Straight Connector 14">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40B37EC4-5182-4B00-A082-CD708A7ACEEA}"/>
              </a:ext>
            </a:extLst>
          </p:cNvPr>
          <p:cNvSpPr>
            <a:spLocks noGrp="1"/>
          </p:cNvSpPr>
          <p:nvPr>
            <p:ph idx="1"/>
          </p:nvPr>
        </p:nvSpPr>
        <p:spPr>
          <a:xfrm>
            <a:off x="1288064" y="2853879"/>
            <a:ext cx="9637776" cy="2714771"/>
          </a:xfrm>
        </p:spPr>
        <p:txBody>
          <a:bodyPr>
            <a:normAutofit/>
          </a:bodyPr>
          <a:lstStyle/>
          <a:p>
            <a:pPr marL="0" indent="0">
              <a:buNone/>
            </a:pPr>
            <a:r>
              <a:rPr lang="pt-BR" sz="2000" dirty="0">
                <a:effectLst/>
              </a:rPr>
              <a:t>A espectrometria de massas é uma técnica analítica que atualmente permite desde a análise de um único íon molecular até o perfil da distribuição de íons em amostras complexas como o petróleo. Isto é possível por meio da análise direta com diferentes fontes de ionização e devido ao desenvolvimento de analisadores de massas de alta resolução como a espectrometria de massas por ressonância ciclotrônica de íons e transformada de Fourier (FT-ICR MS).</a:t>
            </a:r>
            <a:endParaRPr lang="pt-BR" sz="2000">
              <a:effectLst/>
            </a:endParaRPr>
          </a:p>
          <a:p>
            <a:pPr marL="0" indent="0">
              <a:buNone/>
            </a:pPr>
            <a:endParaRPr lang="pt-BR" sz="2000" dirty="0"/>
          </a:p>
        </p:txBody>
      </p:sp>
      <p:sp>
        <p:nvSpPr>
          <p:cNvPr id="4" name="Espaço Reservado para Número de Slide 3">
            <a:extLst>
              <a:ext uri="{FF2B5EF4-FFF2-40B4-BE49-F238E27FC236}">
                <a16:creationId xmlns:a16="http://schemas.microsoft.com/office/drawing/2014/main" id="{1FAAF6D8-DD9A-4B93-989C-35EFBA64543F}"/>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4</a:t>
            </a:fld>
            <a:endParaRPr lang="en-US"/>
          </a:p>
        </p:txBody>
      </p:sp>
    </p:spTree>
    <p:extLst>
      <p:ext uri="{BB962C8B-B14F-4D97-AF65-F5344CB8AC3E}">
        <p14:creationId xmlns:p14="http://schemas.microsoft.com/office/powerpoint/2010/main" val="3914966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A61230-FE7C-42D9-9FD9-9C3CD2FFBE2E}"/>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OBRIGADO.</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2A5F76D2-1834-4AE9-B645-FA48F6622E77}"/>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40</a:t>
            </a:fld>
            <a:endParaRPr lang="en-US"/>
          </a:p>
        </p:txBody>
      </p:sp>
    </p:spTree>
    <p:extLst>
      <p:ext uri="{BB962C8B-B14F-4D97-AF65-F5344CB8AC3E}">
        <p14:creationId xmlns:p14="http://schemas.microsoft.com/office/powerpoint/2010/main" val="15621775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EB17CE1-A7C9-4B81-B76D-42520566DF62}"/>
              </a:ext>
            </a:extLst>
          </p:cNvPr>
          <p:cNvSpPr>
            <a:spLocks noGrp="1"/>
          </p:cNvSpPr>
          <p:nvPr>
            <p:ph type="title"/>
          </p:nvPr>
        </p:nvSpPr>
        <p:spPr>
          <a:xfrm>
            <a:off x="594360" y="640263"/>
            <a:ext cx="3822192" cy="1344975"/>
          </a:xfrm>
        </p:spPr>
        <p:txBody>
          <a:bodyPr>
            <a:normAutofit/>
          </a:bodyPr>
          <a:lstStyle/>
          <a:p>
            <a:r>
              <a:rPr lang="pt-BR" sz="3600">
                <a:solidFill>
                  <a:schemeClr val="bg1"/>
                </a:solidFill>
              </a:rPr>
              <a:t>INTRODUÇÃO</a:t>
            </a:r>
          </a:p>
        </p:txBody>
      </p:sp>
      <p:cxnSp>
        <p:nvCxnSpPr>
          <p:cNvPr id="67" name="Straight Connector 6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7EF9BD0F-F3CB-486E-82A8-2E0DF4964CC8}"/>
              </a:ext>
            </a:extLst>
          </p:cNvPr>
          <p:cNvSpPr>
            <a:spLocks noGrp="1"/>
          </p:cNvSpPr>
          <p:nvPr>
            <p:ph idx="1"/>
          </p:nvPr>
        </p:nvSpPr>
        <p:spPr>
          <a:xfrm>
            <a:off x="593610" y="2121763"/>
            <a:ext cx="3822192" cy="3773010"/>
          </a:xfrm>
        </p:spPr>
        <p:txBody>
          <a:bodyPr>
            <a:normAutofit/>
          </a:bodyPr>
          <a:lstStyle/>
          <a:p>
            <a:pPr marL="0" indent="0">
              <a:buNone/>
            </a:pPr>
            <a:r>
              <a:rPr lang="pt-BR" sz="2000">
                <a:solidFill>
                  <a:schemeClr val="bg1"/>
                </a:solidFill>
                <a:effectLst/>
              </a:rPr>
              <a:t>Está ciência dedicada à caracterização química do petróleo por técnicas de espectrometria de massas de alta resolução e exatidão é conhecida popularmente como "Petroleômica” e permite medidas qualitativas e quantitativas detalhadas e confiáveis, de maneira direta e rápida ( ~7 minutos).</a:t>
            </a:r>
            <a:endParaRPr lang="pt-BR" sz="2000">
              <a:solidFill>
                <a:schemeClr val="bg1"/>
              </a:solidFill>
            </a:endParaRPr>
          </a:p>
        </p:txBody>
      </p:sp>
      <p:pic>
        <p:nvPicPr>
          <p:cNvPr id="36" name="Imagem 35" descr="Gráfico, Histograma&#10;&#10;Descrição gerada automaticamente">
            <a:extLst>
              <a:ext uri="{FF2B5EF4-FFF2-40B4-BE49-F238E27FC236}">
                <a16:creationId xmlns:a16="http://schemas.microsoft.com/office/drawing/2014/main" id="{9885BBA4-93F7-4AA4-9AFB-E7E3455E19D6}"/>
              </a:ext>
            </a:extLst>
          </p:cNvPr>
          <p:cNvPicPr>
            <a:picLocks noChangeAspect="1"/>
          </p:cNvPicPr>
          <p:nvPr/>
        </p:nvPicPr>
        <p:blipFill rotWithShape="1">
          <a:blip r:embed="rId2">
            <a:extLst>
              <a:ext uri="{28A0092B-C50C-407E-A947-70E740481C1C}">
                <a14:useLocalDpi xmlns:a14="http://schemas.microsoft.com/office/drawing/2010/main" val="0"/>
              </a:ext>
            </a:extLst>
          </a:blip>
          <a:srcRect l="16071" r="2215" b="-3"/>
          <a:stretch/>
        </p:blipFill>
        <p:spPr>
          <a:xfrm>
            <a:off x="5110716" y="1191722"/>
            <a:ext cx="6596652" cy="4319106"/>
          </a:xfrm>
          <a:prstGeom prst="rect">
            <a:avLst/>
          </a:prstGeom>
        </p:spPr>
      </p:pic>
      <p:sp>
        <p:nvSpPr>
          <p:cNvPr id="5" name="Espaço Reservado para Número de Slide 4">
            <a:extLst>
              <a:ext uri="{FF2B5EF4-FFF2-40B4-BE49-F238E27FC236}">
                <a16:creationId xmlns:a16="http://schemas.microsoft.com/office/drawing/2014/main" id="{C55CEA2C-D6E5-4134-9A88-CCE0620DADC0}"/>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smtClean="0"/>
              <a:pPr>
                <a:spcAft>
                  <a:spcPts val="600"/>
                </a:spcAft>
              </a:pPr>
              <a:t>5</a:t>
            </a:fld>
            <a:endParaRPr lang="en-US"/>
          </a:p>
        </p:txBody>
      </p:sp>
    </p:spTree>
    <p:extLst>
      <p:ext uri="{BB962C8B-B14F-4D97-AF65-F5344CB8AC3E}">
        <p14:creationId xmlns:p14="http://schemas.microsoft.com/office/powerpoint/2010/main" val="196523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758782-FEA5-4504-90F2-C3751ECC9C6D}"/>
              </a:ext>
            </a:extLst>
          </p:cNvPr>
          <p:cNvSpPr>
            <a:spLocks noGrp="1"/>
          </p:cNvSpPr>
          <p:nvPr>
            <p:ph type="title"/>
          </p:nvPr>
        </p:nvSpPr>
        <p:spPr>
          <a:xfrm>
            <a:off x="594360" y="640263"/>
            <a:ext cx="3822192" cy="1344975"/>
          </a:xfrm>
        </p:spPr>
        <p:txBody>
          <a:bodyPr>
            <a:normAutofit/>
          </a:bodyPr>
          <a:lstStyle/>
          <a:p>
            <a:r>
              <a:rPr lang="pt-BR" sz="3600">
                <a:solidFill>
                  <a:schemeClr val="bg1"/>
                </a:solidFill>
              </a:rPr>
              <a:t>INTRODUÇÃO</a:t>
            </a:r>
          </a:p>
        </p:txBody>
      </p:sp>
      <p:cxnSp>
        <p:nvCxnSpPr>
          <p:cNvPr id="14"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58080C12-0EC2-4906-B5F1-FB43B3D90541}"/>
              </a:ext>
            </a:extLst>
          </p:cNvPr>
          <p:cNvSpPr>
            <a:spLocks noGrp="1"/>
          </p:cNvSpPr>
          <p:nvPr>
            <p:ph idx="1"/>
          </p:nvPr>
        </p:nvSpPr>
        <p:spPr>
          <a:xfrm>
            <a:off x="593610" y="2121763"/>
            <a:ext cx="3822192" cy="3773010"/>
          </a:xfrm>
        </p:spPr>
        <p:txBody>
          <a:bodyPr>
            <a:normAutofit/>
          </a:bodyPr>
          <a:lstStyle/>
          <a:p>
            <a:pPr marL="0" indent="0">
              <a:buNone/>
            </a:pPr>
            <a:r>
              <a:rPr lang="pt-BR" sz="2000">
                <a:solidFill>
                  <a:schemeClr val="bg1"/>
                </a:solidFill>
                <a:effectLst/>
              </a:rPr>
              <a:t>Através da análise Petroleômica é possível determinar as fórmulas moleculares de milhares de componentes polares do petróleo e de seus derivados, e assim ordená-los e classificá-los conforme suas principais classes e seus principais heteroátomos (como as classes N, NO, NS, O</a:t>
            </a:r>
            <a:r>
              <a:rPr lang="pt-BR" sz="2000" baseline="-25000">
                <a:solidFill>
                  <a:schemeClr val="bg1"/>
                </a:solidFill>
                <a:effectLst/>
              </a:rPr>
              <a:t>2</a:t>
            </a:r>
            <a:r>
              <a:rPr lang="pt-BR" sz="2000">
                <a:solidFill>
                  <a:schemeClr val="bg1"/>
                </a:solidFill>
                <a:effectLst/>
              </a:rPr>
              <a:t> e OS), e mais detalhadamente de acordo com seus graus de insaturação/ciclização (DBE) e seus números de carbonos.</a:t>
            </a:r>
            <a:endParaRPr lang="pt-BR" sz="2000">
              <a:solidFill>
                <a:schemeClr val="bg1"/>
              </a:solidFill>
            </a:endParaRPr>
          </a:p>
        </p:txBody>
      </p:sp>
      <p:pic>
        <p:nvPicPr>
          <p:cNvPr id="5" name="Imagem 4" descr="Gráfico, Histograma&#10;&#10;Descrição gerada automaticamente">
            <a:extLst>
              <a:ext uri="{FF2B5EF4-FFF2-40B4-BE49-F238E27FC236}">
                <a16:creationId xmlns:a16="http://schemas.microsoft.com/office/drawing/2014/main" id="{A5E85181-05A0-4412-B663-732C9613C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1660883"/>
            <a:ext cx="6596652" cy="3380784"/>
          </a:xfrm>
          <a:prstGeom prst="rect">
            <a:avLst/>
          </a:prstGeom>
        </p:spPr>
      </p:pic>
      <p:sp>
        <p:nvSpPr>
          <p:cNvPr id="4" name="Espaço Reservado para Número de Slide 3">
            <a:extLst>
              <a:ext uri="{FF2B5EF4-FFF2-40B4-BE49-F238E27FC236}">
                <a16:creationId xmlns:a16="http://schemas.microsoft.com/office/drawing/2014/main" id="{2228B69F-51F3-4225-B8EC-BDAEF6A15BD9}"/>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a:pPr>
                <a:spcAft>
                  <a:spcPts val="600"/>
                </a:spcAft>
              </a:pPr>
              <a:t>6</a:t>
            </a:fld>
            <a:endParaRPr lang="en-US"/>
          </a:p>
        </p:txBody>
      </p:sp>
    </p:spTree>
    <p:extLst>
      <p:ext uri="{BB962C8B-B14F-4D97-AF65-F5344CB8AC3E}">
        <p14:creationId xmlns:p14="http://schemas.microsoft.com/office/powerpoint/2010/main" val="2859062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DC5E2E-624D-423E-97DC-B60F9F7DA278}"/>
              </a:ext>
            </a:extLst>
          </p:cNvPr>
          <p:cNvSpPr>
            <a:spLocks noGrp="1"/>
          </p:cNvSpPr>
          <p:nvPr>
            <p:ph type="title"/>
          </p:nvPr>
        </p:nvSpPr>
        <p:spPr>
          <a:xfrm>
            <a:off x="838200" y="631825"/>
            <a:ext cx="10515600" cy="1325563"/>
          </a:xfrm>
        </p:spPr>
        <p:txBody>
          <a:bodyPr>
            <a:normAutofit/>
          </a:bodyPr>
          <a:lstStyle/>
          <a:p>
            <a:pPr algn="ctr"/>
            <a:r>
              <a:rPr lang="pt-BR" dirty="0"/>
              <a:t>INTRODUÇÃO</a:t>
            </a:r>
            <a:endParaRPr lang="pt-BR"/>
          </a:p>
        </p:txBody>
      </p:sp>
      <p:cxnSp>
        <p:nvCxnSpPr>
          <p:cNvPr id="7"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190E735-7B22-4574-8ECB-91492F7BC54C}"/>
              </a:ext>
            </a:extLst>
          </p:cNvPr>
          <p:cNvSpPr>
            <a:spLocks noGrp="1"/>
          </p:cNvSpPr>
          <p:nvPr>
            <p:ph idx="1"/>
          </p:nvPr>
        </p:nvSpPr>
        <p:spPr>
          <a:xfrm>
            <a:off x="838200" y="2269173"/>
            <a:ext cx="10515600" cy="3659988"/>
          </a:xfrm>
        </p:spPr>
        <p:txBody>
          <a:bodyPr>
            <a:normAutofit/>
          </a:bodyPr>
          <a:lstStyle/>
          <a:p>
            <a:pPr marL="0" indent="0">
              <a:buNone/>
            </a:pPr>
            <a:r>
              <a:rPr lang="pt-BR" sz="2400">
                <a:effectLst/>
              </a:rPr>
              <a:t>A técnica Petroleômica produz uma imensidão de dados que precisam ser tratados com eficiência e agilidade, não sendo viável tratá-los e interpretá-los um a um, por ferramentas estatísticas tradicionais, é preciso um software para esta finalidade. </a:t>
            </a:r>
          </a:p>
          <a:p>
            <a:pPr marL="0" indent="0">
              <a:buNone/>
            </a:pPr>
            <a:endParaRPr lang="pt-BR" sz="2400">
              <a:effectLst/>
            </a:endParaRPr>
          </a:p>
          <a:p>
            <a:pPr marL="0" indent="0">
              <a:buNone/>
            </a:pPr>
            <a:r>
              <a:rPr lang="pt-BR" sz="2400">
                <a:effectLst/>
              </a:rPr>
              <a:t>Neste sentido o presente projeto de engenharia desenvolve o software nomeado de SLAP-</a:t>
            </a:r>
            <a:r>
              <a:rPr lang="pt-BR" sz="2400" i="1">
                <a:effectLst/>
              </a:rPr>
              <a:t>MS </a:t>
            </a:r>
            <a:r>
              <a:rPr lang="pt-BR" sz="2400">
                <a:effectLst/>
              </a:rPr>
              <a:t>(Software Livre para Aplicação Petroleômica</a:t>
            </a:r>
            <a:r>
              <a:rPr lang="pt-BR" sz="2400" i="1">
                <a:effectLst/>
              </a:rPr>
              <a:t> - Mass Spectrometry</a:t>
            </a:r>
            <a:r>
              <a:rPr lang="pt-BR" sz="2400">
                <a:effectLst/>
              </a:rPr>
              <a:t>) , um software aplicado a engenharia de petróleo e que utiliza o paradigma da orientação a objetos, com a finalidade de impulsionar a capacidade interpretativa dos dados geoquímicos. </a:t>
            </a:r>
          </a:p>
          <a:p>
            <a:pPr marL="0" indent="0">
              <a:buNone/>
            </a:pPr>
            <a:endParaRPr lang="pt-BR" sz="2400"/>
          </a:p>
        </p:txBody>
      </p:sp>
      <p:sp>
        <p:nvSpPr>
          <p:cNvPr id="4" name="Espaço Reservado para Número de Slide 3">
            <a:extLst>
              <a:ext uri="{FF2B5EF4-FFF2-40B4-BE49-F238E27FC236}">
                <a16:creationId xmlns:a16="http://schemas.microsoft.com/office/drawing/2014/main" id="{29A75D70-1FDB-4675-8FD3-B0EA508161D6}"/>
              </a:ext>
            </a:extLst>
          </p:cNvPr>
          <p:cNvSpPr>
            <a:spLocks noGrp="1"/>
          </p:cNvSpPr>
          <p:nvPr>
            <p:ph type="sldNum" sz="quarter" idx="12"/>
          </p:nvPr>
        </p:nvSpPr>
        <p:spPr>
          <a:xfrm>
            <a:off x="8610600" y="6077585"/>
            <a:ext cx="2743200" cy="365125"/>
          </a:xfrm>
        </p:spPr>
        <p:txBody>
          <a:bodyPr>
            <a:normAutofit/>
          </a:bodyPr>
          <a:lstStyle/>
          <a:p>
            <a:pPr>
              <a:spcAft>
                <a:spcPts val="600"/>
              </a:spcAft>
            </a:pPr>
            <a:fld id="{6D22F896-40B5-4ADD-8801-0D06FADFA095}" type="slidenum">
              <a:rPr lang="en-US" smtClean="0"/>
              <a:pPr>
                <a:spcAft>
                  <a:spcPts val="600"/>
                </a:spcAft>
              </a:pPr>
              <a:t>7</a:t>
            </a:fld>
            <a:endParaRPr lang="en-US"/>
          </a:p>
        </p:txBody>
      </p:sp>
    </p:spTree>
    <p:extLst>
      <p:ext uri="{BB962C8B-B14F-4D97-AF65-F5344CB8AC3E}">
        <p14:creationId xmlns:p14="http://schemas.microsoft.com/office/powerpoint/2010/main" val="235993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758782-FEA5-4504-90F2-C3751ECC9C6D}"/>
              </a:ext>
            </a:extLst>
          </p:cNvPr>
          <p:cNvSpPr>
            <a:spLocks noGrp="1"/>
          </p:cNvSpPr>
          <p:nvPr>
            <p:ph type="title"/>
          </p:nvPr>
        </p:nvSpPr>
        <p:spPr>
          <a:xfrm>
            <a:off x="594360" y="640263"/>
            <a:ext cx="3822192" cy="1344975"/>
          </a:xfrm>
        </p:spPr>
        <p:txBody>
          <a:bodyPr>
            <a:normAutofit/>
          </a:bodyPr>
          <a:lstStyle/>
          <a:p>
            <a:r>
              <a:rPr lang="pt-BR" sz="3600">
                <a:solidFill>
                  <a:schemeClr val="bg1"/>
                </a:solidFill>
              </a:rPr>
              <a:t>ESCOPO </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58080C12-0EC2-4906-B5F1-FB43B3D90541}"/>
              </a:ext>
            </a:extLst>
          </p:cNvPr>
          <p:cNvSpPr>
            <a:spLocks noGrp="1"/>
          </p:cNvSpPr>
          <p:nvPr>
            <p:ph idx="1"/>
          </p:nvPr>
        </p:nvSpPr>
        <p:spPr>
          <a:xfrm>
            <a:off x="593610" y="2121763"/>
            <a:ext cx="3822192" cy="3773010"/>
          </a:xfrm>
        </p:spPr>
        <p:txBody>
          <a:bodyPr>
            <a:normAutofit/>
          </a:bodyPr>
          <a:lstStyle/>
          <a:p>
            <a:pPr marL="0" indent="0">
              <a:buNone/>
            </a:pPr>
            <a:r>
              <a:rPr lang="pt-BR" sz="1900">
                <a:solidFill>
                  <a:schemeClr val="bg1"/>
                </a:solidFill>
              </a:rPr>
              <a:t>Assim que o óleo é analisado por FT-ICR MS os dados são processados por um software do equipamento e tem como saída uma lista de correlações m/z e intensidade.</a:t>
            </a:r>
          </a:p>
          <a:p>
            <a:pPr marL="0" indent="0">
              <a:buNone/>
            </a:pPr>
            <a:r>
              <a:rPr lang="pt-BR" sz="1900">
                <a:solidFill>
                  <a:schemeClr val="bg1"/>
                </a:solidFill>
              </a:rPr>
              <a:t>Esta lista de correlações e intensidades precisa passar por um robusto processamento de validação dos dados, que inclui a seleção de sinais reais/ruídos, calibração espectral, comparação em banco de dados teóricos, validação de padrões, entre outros.</a:t>
            </a:r>
          </a:p>
          <a:p>
            <a:pPr marL="0" indent="0">
              <a:buNone/>
            </a:pPr>
            <a:endParaRPr lang="pt-BR" sz="1900">
              <a:solidFill>
                <a:schemeClr val="bg1"/>
              </a:solidFill>
            </a:endParaRPr>
          </a:p>
        </p:txBody>
      </p:sp>
      <p:pic>
        <p:nvPicPr>
          <p:cNvPr id="1026" name="Picture 2" descr="C:\Users\Lu\Desktop\Programaçãopratica\ModeloDocumento-ProjetoEngenharia-ProgramacaoPratica-master\Lyx_final\lyx_05_12_2\imagens\fases.jpg"/>
          <p:cNvPicPr>
            <a:picLocks noChangeAspect="1" noChangeArrowheads="1"/>
          </p:cNvPicPr>
          <p:nvPr/>
        </p:nvPicPr>
        <p:blipFill>
          <a:blip r:embed="rId2"/>
          <a:stretch>
            <a:fillRect/>
          </a:stretch>
        </p:blipFill>
        <p:spPr bwMode="auto">
          <a:xfrm>
            <a:off x="5110716" y="1083676"/>
            <a:ext cx="6596652" cy="4535198"/>
          </a:xfrm>
          <a:prstGeom prst="rect">
            <a:avLst/>
          </a:prstGeom>
          <a:noFill/>
        </p:spPr>
      </p:pic>
      <p:sp>
        <p:nvSpPr>
          <p:cNvPr id="4" name="Espaço Reservado para Número de Slide 3">
            <a:extLst>
              <a:ext uri="{FF2B5EF4-FFF2-40B4-BE49-F238E27FC236}">
                <a16:creationId xmlns:a16="http://schemas.microsoft.com/office/drawing/2014/main" id="{2228B69F-51F3-4225-B8EC-BDAEF6A15BD9}"/>
              </a:ext>
            </a:extLst>
          </p:cNvPr>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a:pPr>
                <a:spcAft>
                  <a:spcPts val="600"/>
                </a:spcAft>
              </a:pPr>
              <a:t>8</a:t>
            </a:fld>
            <a:endParaRPr lang="en-US"/>
          </a:p>
        </p:txBody>
      </p:sp>
    </p:spTree>
    <p:extLst>
      <p:ext uri="{BB962C8B-B14F-4D97-AF65-F5344CB8AC3E}">
        <p14:creationId xmlns:p14="http://schemas.microsoft.com/office/powerpoint/2010/main" val="90799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ADC3C-820E-41EC-8C3E-D3B448F34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ESCOPO</a:t>
            </a:r>
          </a:p>
        </p:txBody>
      </p:sp>
      <p:pic>
        <p:nvPicPr>
          <p:cNvPr id="6" name="Picture 2" descr="C:\Users\Lu\Desktop\Programaçãopratica\ModeloDocumento-ProjetoEngenharia-ProgramacaoPratica-master\Lyx_final\lyx_05_12_2\imagens\2fluxo_SLAP_MS.png"/>
          <p:cNvPicPr>
            <a:picLocks noChangeAspect="1" noChangeArrowheads="1"/>
          </p:cNvPicPr>
          <p:nvPr/>
        </p:nvPicPr>
        <p:blipFill>
          <a:blip r:embed="rId2"/>
          <a:srcRect t="5529" b="6573"/>
          <a:stretch>
            <a:fillRect/>
          </a:stretch>
        </p:blipFill>
        <p:spPr bwMode="auto">
          <a:xfrm>
            <a:off x="1652264" y="1675227"/>
            <a:ext cx="8887471" cy="4394199"/>
          </a:xfrm>
          <a:prstGeom prst="rect">
            <a:avLst/>
          </a:prstGeom>
          <a:noFill/>
        </p:spPr>
      </p:pic>
      <p:sp>
        <p:nvSpPr>
          <p:cNvPr id="4" name="Espaço Reservado para Número de Slide 3">
            <a:extLst>
              <a:ext uri="{FF2B5EF4-FFF2-40B4-BE49-F238E27FC236}">
                <a16:creationId xmlns:a16="http://schemas.microsoft.com/office/drawing/2014/main" id="{BB638FFF-A9C5-4F5C-AA48-7029D361C3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9</a:t>
            </a:fld>
            <a:endParaRPr lang="en-US"/>
          </a:p>
        </p:txBody>
      </p:sp>
    </p:spTree>
    <p:extLst>
      <p:ext uri="{BB962C8B-B14F-4D97-AF65-F5344CB8AC3E}">
        <p14:creationId xmlns:p14="http://schemas.microsoft.com/office/powerpoint/2010/main" val="411309470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976</Words>
  <Application>Microsoft Office PowerPoint</Application>
  <PresentationFormat>Widescreen</PresentationFormat>
  <Paragraphs>125</Paragraphs>
  <Slides>40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40</vt:i4>
      </vt:variant>
    </vt:vector>
  </HeadingPairs>
  <TitlesOfParts>
    <vt:vector size="44" baseType="lpstr">
      <vt:lpstr>Arial</vt:lpstr>
      <vt:lpstr>Calibri</vt:lpstr>
      <vt:lpstr>Calibri Light</vt:lpstr>
      <vt:lpstr>Tema do Office</vt:lpstr>
      <vt:lpstr>Software para tratamento de dados de FT-ICRMS e aplicações geoquímicas </vt:lpstr>
      <vt:lpstr>Sumário</vt:lpstr>
      <vt:lpstr>INTRODUÇÃO</vt:lpstr>
      <vt:lpstr>INTRODUÇÃO</vt:lpstr>
      <vt:lpstr>INTRODUÇÃO</vt:lpstr>
      <vt:lpstr>INTRODUÇÃO</vt:lpstr>
      <vt:lpstr>INTRODUÇÃO</vt:lpstr>
      <vt:lpstr>ESCOPO </vt:lpstr>
      <vt:lpstr>ESCOPO</vt:lpstr>
      <vt:lpstr>ESPECIFICAÇÃO</vt:lpstr>
      <vt:lpstr>ESPECIFICAÇÃO</vt:lpstr>
      <vt:lpstr>ESPECIFICAÇÃO</vt:lpstr>
      <vt:lpstr>ESPECIFICAÇÃO – Diagrama de Caso de Uso Geral</vt:lpstr>
      <vt:lpstr>ESPECIFICAÇÃO - Diagrama de caso de uso específico do programa</vt:lpstr>
      <vt:lpstr>ELABORAÇÃO</vt:lpstr>
      <vt:lpstr>ELABORAÇÃO</vt:lpstr>
      <vt:lpstr>ELABORAÇÃO</vt:lpstr>
      <vt:lpstr>ELABORAÇÃO</vt:lpstr>
      <vt:lpstr>   Tratamento e interpretação </vt:lpstr>
      <vt:lpstr>   Tratamento e interpretação </vt:lpstr>
      <vt:lpstr>   Tratamento e interpretação </vt:lpstr>
      <vt:lpstr>   Tratamento e interpretação </vt:lpstr>
      <vt:lpstr>   Tratamento e interpretação </vt:lpstr>
      <vt:lpstr>ANÁLISE ORIENTADA A OBJETO</vt:lpstr>
      <vt:lpstr>Diagrama de Classes</vt:lpstr>
      <vt:lpstr>PROJETO</vt:lpstr>
      <vt:lpstr>PROJETO</vt:lpstr>
      <vt:lpstr>IMPLEMENTAÇÃO</vt:lpstr>
      <vt:lpstr>TESTES</vt:lpstr>
      <vt:lpstr>Cálculo da Abundância Relativa das Classes Heteroatômicas</vt:lpstr>
      <vt:lpstr>Apresentação do PowerPoint</vt:lpstr>
      <vt:lpstr>Estudo Petroleômico</vt:lpstr>
      <vt:lpstr>Estudo Geoquímico - Biodegradação</vt:lpstr>
      <vt:lpstr>Estudo Geoquímico - Paleoambiente</vt:lpstr>
      <vt:lpstr>Estudo Geoquímico - Maturidade</vt:lpstr>
      <vt:lpstr>DOCUMENTAÇÃO</vt:lpstr>
      <vt:lpstr>DOCUMENTAÇÃO</vt:lpstr>
      <vt:lpstr>REFERÊNCIAS</vt:lpstr>
      <vt:lpstr>Apresentação do PowerPoint</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para tratamento de dados de FT-ICRMS e aplicações geoquímicas </dc:title>
  <dc:creator>Jimmy Barreto</dc:creator>
  <cp:lastModifiedBy>Jimmy Barreto</cp:lastModifiedBy>
  <cp:revision>1</cp:revision>
  <dcterms:created xsi:type="dcterms:W3CDTF">2021-12-05T23:41:39Z</dcterms:created>
  <dcterms:modified xsi:type="dcterms:W3CDTF">2021-12-06T05:41:38Z</dcterms:modified>
</cp:coreProperties>
</file>