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4" autoAdjust="0"/>
    <p:restoredTop sz="94660"/>
  </p:normalViewPr>
  <p:slideViewPr>
    <p:cSldViewPr>
      <p:cViewPr varScale="1">
        <p:scale>
          <a:sx n="106" d="100"/>
          <a:sy n="106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A119-265C-41A1-9FCE-E4D36154C115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7806-5D73-418E-B401-2AA4DF2F8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fGhfalZR-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524000"/>
          <a:ext cx="8001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Introduction to R Studio</a:t>
                      </a:r>
                      <a:endParaRPr lang="en-US" sz="3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 Studio 101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Single</a:t>
                      </a:r>
                      <a:r>
                        <a:rPr lang="en-US" sz="1800" baseline="0" dirty="0" smtClean="0"/>
                        <a:t> Variable </a:t>
                      </a:r>
                      <a:r>
                        <a:rPr lang="en-US" sz="1800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Multivariate</a:t>
                      </a:r>
                      <a:r>
                        <a:rPr lang="en-US" baseline="0" dirty="0" smtClean="0"/>
                        <a:t> Linear Regression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Forecast package - automated prediction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04800"/>
          <a:ext cx="7620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 Studio 101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Using SQL in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 Studio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Importing/Exporting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Connecting to databases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 b="4762"/>
          <a:stretch>
            <a:fillRect/>
          </a:stretch>
        </p:blipFill>
        <p:spPr bwMode="auto">
          <a:xfrm>
            <a:off x="971123" y="2419354"/>
            <a:ext cx="7200900" cy="428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0" y="5486400"/>
            <a:ext cx="178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Command Window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971800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Editor Window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5223" y="3166646"/>
            <a:ext cx="189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Workspace  Window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952823" y="5562600"/>
            <a:ext cx="219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Files </a:t>
            </a:r>
            <a:r>
              <a:rPr lang="en-US" sz="1600" dirty="0" smtClean="0"/>
              <a:t>/ plots / packages </a:t>
            </a:r>
            <a:r>
              <a:rPr lang="en-US" sz="1600" dirty="0" smtClean="0"/>
              <a:t>/</a:t>
            </a:r>
            <a:endParaRPr lang="en-US" sz="1600" dirty="0" smtClean="0"/>
          </a:p>
          <a:p>
            <a:r>
              <a:rPr lang="en-US" sz="1600" dirty="0" smtClean="0"/>
              <a:t>help Window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009223" y="2743200"/>
            <a:ext cx="38100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9223" y="4191000"/>
            <a:ext cx="3810000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95423" y="2743200"/>
            <a:ext cx="32766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95423" y="4191000"/>
            <a:ext cx="3276600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variable Linear Regression</a:t>
            </a:r>
          </a:p>
          <a:p>
            <a:pPr lvl="1"/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Creating a model (Y = </a:t>
            </a:r>
            <a:r>
              <a:rPr lang="en-US" dirty="0" smtClean="0"/>
              <a:t>a + </a:t>
            </a:r>
            <a:r>
              <a:rPr lang="en-US" dirty="0" err="1" smtClean="0"/>
              <a:t>bX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Predictions</a:t>
            </a:r>
          </a:p>
          <a:p>
            <a:pPr lvl="1"/>
            <a:r>
              <a:rPr lang="en-US" dirty="0" smtClean="0"/>
              <a:t>Plot</a:t>
            </a:r>
            <a:endParaRPr lang="en-US" dirty="0" smtClean="0"/>
          </a:p>
          <a:p>
            <a:r>
              <a:rPr lang="en-US" dirty="0" smtClean="0"/>
              <a:t>Multivariate Linear Regression</a:t>
            </a:r>
          </a:p>
          <a:p>
            <a:pPr lvl="1"/>
            <a:r>
              <a:rPr lang="en-US" dirty="0" smtClean="0"/>
              <a:t>Creating a model (Y = a + </a:t>
            </a:r>
            <a:r>
              <a:rPr lang="en-US" dirty="0" err="1" smtClean="0"/>
              <a:t>bX</a:t>
            </a:r>
            <a:r>
              <a:rPr lang="en-US" dirty="0" smtClean="0"/>
              <a:t> + </a:t>
            </a:r>
            <a:r>
              <a:rPr lang="en-US" dirty="0" err="1" smtClean="0"/>
              <a:t>cZ</a:t>
            </a:r>
            <a:r>
              <a:rPr lang="en-US" dirty="0" smtClean="0"/>
              <a:t> + </a:t>
            </a:r>
            <a:r>
              <a:rPr lang="en-US" dirty="0" err="1" smtClean="0"/>
              <a:t>dT</a:t>
            </a:r>
            <a:r>
              <a:rPr lang="en-US" dirty="0" smtClean="0"/>
              <a:t> …)</a:t>
            </a:r>
          </a:p>
          <a:p>
            <a:pPr lvl="1"/>
            <a:r>
              <a:rPr lang="en-US" dirty="0" smtClean="0"/>
              <a:t>Prediction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the forecasting package?</a:t>
            </a:r>
          </a:p>
          <a:p>
            <a:r>
              <a:rPr lang="en-US" dirty="0" smtClean="0"/>
              <a:t>Walkthrough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397000"/>
          <a:ext cx="807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Oracle database interface for 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http://cran.r-project.org/web/packages/ROracle/index.html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Free public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http://stackoverflow.com/questions/381806/large-public-datasets/381834#381834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 Model video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http://www.youtube.com/watch?v=bfGhfalZR-Y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 Model video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latin typeface="Calibri"/>
                        </a:rPr>
                        <a:t>http://www.youtube.com/watch?v=itEyHjNjMIc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Confidence vs Prediction Intervals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latin typeface="Calibri"/>
                        </a:rPr>
                        <a:t>http://www.youtube.com/watch?v=qVCQi0KPR0s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 Model warnings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latin typeface="Calibri"/>
                        </a:rPr>
                        <a:t>en.wikipedia.org/wiki/Anscombe's_quartet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Multivariate Linear Refression video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http://www.youtube.com/watch?v=Ktks5K95uQM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Forecasting Video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http://www.youtube.com/watch?v=1Lh1HlBUf8k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Forecast Crane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http://cran.r-project.org/web/views/TimeSeries.html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K-mean Clustering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http://mathbabe.org/2012/09/27/columbia-data-science-course-week-4-k-means-classifiers-logistic-regression-evaluation/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Standford R studio Intro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http://www.youtube.com/watch?v=HKjSKtVV6GU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8001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179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Linear Model</vt:lpstr>
      <vt:lpstr>Forecasting Package</vt:lpstr>
      <vt:lpstr>References</vt:lpstr>
      <vt:lpstr>Slide 6</vt:lpstr>
    </vt:vector>
  </TitlesOfParts>
  <Company>Perkins+Will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into R Studio</dc:title>
  <dc:creator>Jimmy</dc:creator>
  <cp:lastModifiedBy>Jimmy</cp:lastModifiedBy>
  <cp:revision>26</cp:revision>
  <dcterms:created xsi:type="dcterms:W3CDTF">2013-10-26T20:37:09Z</dcterms:created>
  <dcterms:modified xsi:type="dcterms:W3CDTF">2013-10-28T00:59:49Z</dcterms:modified>
</cp:coreProperties>
</file>