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44" autoAdjust="0"/>
    <p:restoredTop sz="94660"/>
  </p:normalViewPr>
  <p:slideViewPr>
    <p:cSldViewPr snapToGrid="0">
      <p:cViewPr varScale="1">
        <p:scale>
          <a:sx n="80" d="100"/>
          <a:sy n="80" d="100"/>
        </p:scale>
        <p:origin x="48"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47958-0C31-4F1F-913B-5C9CF63BDE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2F8BEC6-B54C-4E9C-8AEE-68F62F429F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B2F6012-F947-4A74-8875-FA33986EDA1D}"/>
              </a:ext>
            </a:extLst>
          </p:cNvPr>
          <p:cNvSpPr>
            <a:spLocks noGrp="1"/>
          </p:cNvSpPr>
          <p:nvPr>
            <p:ph type="dt" sz="half" idx="10"/>
          </p:nvPr>
        </p:nvSpPr>
        <p:spPr/>
        <p:txBody>
          <a:bodyPr/>
          <a:lstStyle/>
          <a:p>
            <a:fld id="{4EBED6E2-50DA-4F82-96A1-4E965A08332F}" type="datetimeFigureOut">
              <a:rPr lang="en-AU" smtClean="0"/>
              <a:t>7/10/2020</a:t>
            </a:fld>
            <a:endParaRPr lang="en-AU"/>
          </a:p>
        </p:txBody>
      </p:sp>
      <p:sp>
        <p:nvSpPr>
          <p:cNvPr id="5" name="Footer Placeholder 4">
            <a:extLst>
              <a:ext uri="{FF2B5EF4-FFF2-40B4-BE49-F238E27FC236}">
                <a16:creationId xmlns:a16="http://schemas.microsoft.com/office/drawing/2014/main" id="{A1767301-D09D-42DE-810B-FD51103A665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EBF07A7-6F54-4E7F-9F63-55BD9E2E50DB}"/>
              </a:ext>
            </a:extLst>
          </p:cNvPr>
          <p:cNvSpPr>
            <a:spLocks noGrp="1"/>
          </p:cNvSpPr>
          <p:nvPr>
            <p:ph type="sldNum" sz="quarter" idx="12"/>
          </p:nvPr>
        </p:nvSpPr>
        <p:spPr/>
        <p:txBody>
          <a:bodyPr/>
          <a:lstStyle/>
          <a:p>
            <a:fld id="{3879A114-75BB-43FA-871E-BEB6DCA949B5}" type="slidenum">
              <a:rPr lang="en-AU" smtClean="0"/>
              <a:t>‹#›</a:t>
            </a:fld>
            <a:endParaRPr lang="en-AU"/>
          </a:p>
        </p:txBody>
      </p:sp>
    </p:spTree>
    <p:extLst>
      <p:ext uri="{BB962C8B-B14F-4D97-AF65-F5344CB8AC3E}">
        <p14:creationId xmlns:p14="http://schemas.microsoft.com/office/powerpoint/2010/main" val="1024094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011A-F80E-482E-8C2B-6C8A1D43FA8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030136F-749E-4E25-B72A-7FD4139FAD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8F3321B-6DB1-4CBD-933F-D205E3FDB190}"/>
              </a:ext>
            </a:extLst>
          </p:cNvPr>
          <p:cNvSpPr>
            <a:spLocks noGrp="1"/>
          </p:cNvSpPr>
          <p:nvPr>
            <p:ph type="dt" sz="half" idx="10"/>
          </p:nvPr>
        </p:nvSpPr>
        <p:spPr/>
        <p:txBody>
          <a:bodyPr/>
          <a:lstStyle/>
          <a:p>
            <a:fld id="{4EBED6E2-50DA-4F82-96A1-4E965A08332F}" type="datetimeFigureOut">
              <a:rPr lang="en-AU" smtClean="0"/>
              <a:t>7/10/2020</a:t>
            </a:fld>
            <a:endParaRPr lang="en-AU"/>
          </a:p>
        </p:txBody>
      </p:sp>
      <p:sp>
        <p:nvSpPr>
          <p:cNvPr id="5" name="Footer Placeholder 4">
            <a:extLst>
              <a:ext uri="{FF2B5EF4-FFF2-40B4-BE49-F238E27FC236}">
                <a16:creationId xmlns:a16="http://schemas.microsoft.com/office/drawing/2014/main" id="{B9C4A8EF-594B-44AB-B5DA-E4BB437D22D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D30DD14-590E-4E99-B248-7FCA18358D39}"/>
              </a:ext>
            </a:extLst>
          </p:cNvPr>
          <p:cNvSpPr>
            <a:spLocks noGrp="1"/>
          </p:cNvSpPr>
          <p:nvPr>
            <p:ph type="sldNum" sz="quarter" idx="12"/>
          </p:nvPr>
        </p:nvSpPr>
        <p:spPr/>
        <p:txBody>
          <a:bodyPr/>
          <a:lstStyle/>
          <a:p>
            <a:fld id="{3879A114-75BB-43FA-871E-BEB6DCA949B5}" type="slidenum">
              <a:rPr lang="en-AU" smtClean="0"/>
              <a:t>‹#›</a:t>
            </a:fld>
            <a:endParaRPr lang="en-AU"/>
          </a:p>
        </p:txBody>
      </p:sp>
    </p:spTree>
    <p:extLst>
      <p:ext uri="{BB962C8B-B14F-4D97-AF65-F5344CB8AC3E}">
        <p14:creationId xmlns:p14="http://schemas.microsoft.com/office/powerpoint/2010/main" val="182938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42B539-AFD7-4268-8548-AB5822C1F4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FFD4F2A-1167-427C-A600-9CA518A17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EF5BA9D-FAF1-4E46-B78D-FA4EF7747FAE}"/>
              </a:ext>
            </a:extLst>
          </p:cNvPr>
          <p:cNvSpPr>
            <a:spLocks noGrp="1"/>
          </p:cNvSpPr>
          <p:nvPr>
            <p:ph type="dt" sz="half" idx="10"/>
          </p:nvPr>
        </p:nvSpPr>
        <p:spPr/>
        <p:txBody>
          <a:bodyPr/>
          <a:lstStyle/>
          <a:p>
            <a:fld id="{4EBED6E2-50DA-4F82-96A1-4E965A08332F}" type="datetimeFigureOut">
              <a:rPr lang="en-AU" smtClean="0"/>
              <a:t>7/10/2020</a:t>
            </a:fld>
            <a:endParaRPr lang="en-AU"/>
          </a:p>
        </p:txBody>
      </p:sp>
      <p:sp>
        <p:nvSpPr>
          <p:cNvPr id="5" name="Footer Placeholder 4">
            <a:extLst>
              <a:ext uri="{FF2B5EF4-FFF2-40B4-BE49-F238E27FC236}">
                <a16:creationId xmlns:a16="http://schemas.microsoft.com/office/drawing/2014/main" id="{6DB4C25F-2480-4A37-B41C-4287F7EFD1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49820DA-2238-4663-9716-D336915FA445}"/>
              </a:ext>
            </a:extLst>
          </p:cNvPr>
          <p:cNvSpPr>
            <a:spLocks noGrp="1"/>
          </p:cNvSpPr>
          <p:nvPr>
            <p:ph type="sldNum" sz="quarter" idx="12"/>
          </p:nvPr>
        </p:nvSpPr>
        <p:spPr/>
        <p:txBody>
          <a:bodyPr/>
          <a:lstStyle/>
          <a:p>
            <a:fld id="{3879A114-75BB-43FA-871E-BEB6DCA949B5}" type="slidenum">
              <a:rPr lang="en-AU" smtClean="0"/>
              <a:t>‹#›</a:t>
            </a:fld>
            <a:endParaRPr lang="en-AU"/>
          </a:p>
        </p:txBody>
      </p:sp>
    </p:spTree>
    <p:extLst>
      <p:ext uri="{BB962C8B-B14F-4D97-AF65-F5344CB8AC3E}">
        <p14:creationId xmlns:p14="http://schemas.microsoft.com/office/powerpoint/2010/main" val="1666511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72A66-9DBB-40B1-B1DF-B8DBAAC3D55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17DC9AB-AAD8-4E90-82FA-0E54B7793A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92B0F12-46B5-4D71-B871-B86C33C63C71}"/>
              </a:ext>
            </a:extLst>
          </p:cNvPr>
          <p:cNvSpPr>
            <a:spLocks noGrp="1"/>
          </p:cNvSpPr>
          <p:nvPr>
            <p:ph type="dt" sz="half" idx="10"/>
          </p:nvPr>
        </p:nvSpPr>
        <p:spPr/>
        <p:txBody>
          <a:bodyPr/>
          <a:lstStyle/>
          <a:p>
            <a:fld id="{4EBED6E2-50DA-4F82-96A1-4E965A08332F}" type="datetimeFigureOut">
              <a:rPr lang="en-AU" smtClean="0"/>
              <a:t>7/10/2020</a:t>
            </a:fld>
            <a:endParaRPr lang="en-AU"/>
          </a:p>
        </p:txBody>
      </p:sp>
      <p:sp>
        <p:nvSpPr>
          <p:cNvPr id="5" name="Footer Placeholder 4">
            <a:extLst>
              <a:ext uri="{FF2B5EF4-FFF2-40B4-BE49-F238E27FC236}">
                <a16:creationId xmlns:a16="http://schemas.microsoft.com/office/drawing/2014/main" id="{666B12C9-68EE-44CD-9BEB-5941A2485E4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3EE230D-273D-4C97-B634-242225BF4F5F}"/>
              </a:ext>
            </a:extLst>
          </p:cNvPr>
          <p:cNvSpPr>
            <a:spLocks noGrp="1"/>
          </p:cNvSpPr>
          <p:nvPr>
            <p:ph type="sldNum" sz="quarter" idx="12"/>
          </p:nvPr>
        </p:nvSpPr>
        <p:spPr/>
        <p:txBody>
          <a:bodyPr/>
          <a:lstStyle/>
          <a:p>
            <a:fld id="{3879A114-75BB-43FA-871E-BEB6DCA949B5}" type="slidenum">
              <a:rPr lang="en-AU" smtClean="0"/>
              <a:t>‹#›</a:t>
            </a:fld>
            <a:endParaRPr lang="en-AU"/>
          </a:p>
        </p:txBody>
      </p:sp>
    </p:spTree>
    <p:extLst>
      <p:ext uri="{BB962C8B-B14F-4D97-AF65-F5344CB8AC3E}">
        <p14:creationId xmlns:p14="http://schemas.microsoft.com/office/powerpoint/2010/main" val="61472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067F-2A2C-41EF-8F42-69B37BB8E6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FA72F6D-DB5B-43AA-9C78-F2A5B19942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FBA9EC-D74C-4CAC-A08D-0572AC9D13E0}"/>
              </a:ext>
            </a:extLst>
          </p:cNvPr>
          <p:cNvSpPr>
            <a:spLocks noGrp="1"/>
          </p:cNvSpPr>
          <p:nvPr>
            <p:ph type="dt" sz="half" idx="10"/>
          </p:nvPr>
        </p:nvSpPr>
        <p:spPr/>
        <p:txBody>
          <a:bodyPr/>
          <a:lstStyle/>
          <a:p>
            <a:fld id="{4EBED6E2-50DA-4F82-96A1-4E965A08332F}" type="datetimeFigureOut">
              <a:rPr lang="en-AU" smtClean="0"/>
              <a:t>7/10/2020</a:t>
            </a:fld>
            <a:endParaRPr lang="en-AU"/>
          </a:p>
        </p:txBody>
      </p:sp>
      <p:sp>
        <p:nvSpPr>
          <p:cNvPr id="5" name="Footer Placeholder 4">
            <a:extLst>
              <a:ext uri="{FF2B5EF4-FFF2-40B4-BE49-F238E27FC236}">
                <a16:creationId xmlns:a16="http://schemas.microsoft.com/office/drawing/2014/main" id="{4E9C0F59-0002-4404-B682-ECC3410EDD5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B02F7F9-01BD-4ED4-87A6-3A94E4F27CAA}"/>
              </a:ext>
            </a:extLst>
          </p:cNvPr>
          <p:cNvSpPr>
            <a:spLocks noGrp="1"/>
          </p:cNvSpPr>
          <p:nvPr>
            <p:ph type="sldNum" sz="quarter" idx="12"/>
          </p:nvPr>
        </p:nvSpPr>
        <p:spPr/>
        <p:txBody>
          <a:bodyPr/>
          <a:lstStyle/>
          <a:p>
            <a:fld id="{3879A114-75BB-43FA-871E-BEB6DCA949B5}" type="slidenum">
              <a:rPr lang="en-AU" smtClean="0"/>
              <a:t>‹#›</a:t>
            </a:fld>
            <a:endParaRPr lang="en-AU"/>
          </a:p>
        </p:txBody>
      </p:sp>
    </p:spTree>
    <p:extLst>
      <p:ext uri="{BB962C8B-B14F-4D97-AF65-F5344CB8AC3E}">
        <p14:creationId xmlns:p14="http://schemas.microsoft.com/office/powerpoint/2010/main" val="2943140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76EBF-B3E3-4129-BDA8-3204385A3CB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398C092-AA50-4814-96C2-3306F18272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D539769A-7B6D-4F1E-90ED-F5803ED5D2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9A22764-82A0-42E5-96B4-EF1F3F08F49A}"/>
              </a:ext>
            </a:extLst>
          </p:cNvPr>
          <p:cNvSpPr>
            <a:spLocks noGrp="1"/>
          </p:cNvSpPr>
          <p:nvPr>
            <p:ph type="dt" sz="half" idx="10"/>
          </p:nvPr>
        </p:nvSpPr>
        <p:spPr/>
        <p:txBody>
          <a:bodyPr/>
          <a:lstStyle/>
          <a:p>
            <a:fld id="{4EBED6E2-50DA-4F82-96A1-4E965A08332F}" type="datetimeFigureOut">
              <a:rPr lang="en-AU" smtClean="0"/>
              <a:t>7/10/2020</a:t>
            </a:fld>
            <a:endParaRPr lang="en-AU"/>
          </a:p>
        </p:txBody>
      </p:sp>
      <p:sp>
        <p:nvSpPr>
          <p:cNvPr id="6" name="Footer Placeholder 5">
            <a:extLst>
              <a:ext uri="{FF2B5EF4-FFF2-40B4-BE49-F238E27FC236}">
                <a16:creationId xmlns:a16="http://schemas.microsoft.com/office/drawing/2014/main" id="{7F90CB31-6985-4178-AE6F-6425073A4D2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305A763-0A6D-4CED-86F2-8AE2933C19C3}"/>
              </a:ext>
            </a:extLst>
          </p:cNvPr>
          <p:cNvSpPr>
            <a:spLocks noGrp="1"/>
          </p:cNvSpPr>
          <p:nvPr>
            <p:ph type="sldNum" sz="quarter" idx="12"/>
          </p:nvPr>
        </p:nvSpPr>
        <p:spPr/>
        <p:txBody>
          <a:bodyPr/>
          <a:lstStyle/>
          <a:p>
            <a:fld id="{3879A114-75BB-43FA-871E-BEB6DCA949B5}" type="slidenum">
              <a:rPr lang="en-AU" smtClean="0"/>
              <a:t>‹#›</a:t>
            </a:fld>
            <a:endParaRPr lang="en-AU"/>
          </a:p>
        </p:txBody>
      </p:sp>
    </p:spTree>
    <p:extLst>
      <p:ext uri="{BB962C8B-B14F-4D97-AF65-F5344CB8AC3E}">
        <p14:creationId xmlns:p14="http://schemas.microsoft.com/office/powerpoint/2010/main" val="2470267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2AB16-2BFD-4888-8DC2-DC61CE4A48E3}"/>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69395F3-A9FA-4E08-AC4D-72DFAF423C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6516FD-1DFA-439B-A6CD-A21563A020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FD12846-F245-4C62-9BE6-EB53B43F89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22FBE9-78B0-4903-9924-C0B8841C26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F654785-9F85-40B8-9A01-44E97ED1CE8D}"/>
              </a:ext>
            </a:extLst>
          </p:cNvPr>
          <p:cNvSpPr>
            <a:spLocks noGrp="1"/>
          </p:cNvSpPr>
          <p:nvPr>
            <p:ph type="dt" sz="half" idx="10"/>
          </p:nvPr>
        </p:nvSpPr>
        <p:spPr/>
        <p:txBody>
          <a:bodyPr/>
          <a:lstStyle/>
          <a:p>
            <a:fld id="{4EBED6E2-50DA-4F82-96A1-4E965A08332F}" type="datetimeFigureOut">
              <a:rPr lang="en-AU" smtClean="0"/>
              <a:t>7/10/2020</a:t>
            </a:fld>
            <a:endParaRPr lang="en-AU"/>
          </a:p>
        </p:txBody>
      </p:sp>
      <p:sp>
        <p:nvSpPr>
          <p:cNvPr id="8" name="Footer Placeholder 7">
            <a:extLst>
              <a:ext uri="{FF2B5EF4-FFF2-40B4-BE49-F238E27FC236}">
                <a16:creationId xmlns:a16="http://schemas.microsoft.com/office/drawing/2014/main" id="{96147693-5ABF-49BB-A6B6-2C171178DF7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D155483-9FF3-4DD6-B93C-D80229E20046}"/>
              </a:ext>
            </a:extLst>
          </p:cNvPr>
          <p:cNvSpPr>
            <a:spLocks noGrp="1"/>
          </p:cNvSpPr>
          <p:nvPr>
            <p:ph type="sldNum" sz="quarter" idx="12"/>
          </p:nvPr>
        </p:nvSpPr>
        <p:spPr/>
        <p:txBody>
          <a:bodyPr/>
          <a:lstStyle/>
          <a:p>
            <a:fld id="{3879A114-75BB-43FA-871E-BEB6DCA949B5}" type="slidenum">
              <a:rPr lang="en-AU" smtClean="0"/>
              <a:t>‹#›</a:t>
            </a:fld>
            <a:endParaRPr lang="en-AU"/>
          </a:p>
        </p:txBody>
      </p:sp>
    </p:spTree>
    <p:extLst>
      <p:ext uri="{BB962C8B-B14F-4D97-AF65-F5344CB8AC3E}">
        <p14:creationId xmlns:p14="http://schemas.microsoft.com/office/powerpoint/2010/main" val="640803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9A32A-98F4-44BC-8E66-CE6E692F8ACB}"/>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291A4CE-8800-441C-B253-0565425D40E1}"/>
              </a:ext>
            </a:extLst>
          </p:cNvPr>
          <p:cNvSpPr>
            <a:spLocks noGrp="1"/>
          </p:cNvSpPr>
          <p:nvPr>
            <p:ph type="dt" sz="half" idx="10"/>
          </p:nvPr>
        </p:nvSpPr>
        <p:spPr/>
        <p:txBody>
          <a:bodyPr/>
          <a:lstStyle/>
          <a:p>
            <a:fld id="{4EBED6E2-50DA-4F82-96A1-4E965A08332F}" type="datetimeFigureOut">
              <a:rPr lang="en-AU" smtClean="0"/>
              <a:t>7/10/2020</a:t>
            </a:fld>
            <a:endParaRPr lang="en-AU"/>
          </a:p>
        </p:txBody>
      </p:sp>
      <p:sp>
        <p:nvSpPr>
          <p:cNvPr id="4" name="Footer Placeholder 3">
            <a:extLst>
              <a:ext uri="{FF2B5EF4-FFF2-40B4-BE49-F238E27FC236}">
                <a16:creationId xmlns:a16="http://schemas.microsoft.com/office/drawing/2014/main" id="{46913E6B-1373-43DA-ABC5-B586525B661E}"/>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322575B8-CC5D-46B1-BF0F-31E5FF1E9EEC}"/>
              </a:ext>
            </a:extLst>
          </p:cNvPr>
          <p:cNvSpPr>
            <a:spLocks noGrp="1"/>
          </p:cNvSpPr>
          <p:nvPr>
            <p:ph type="sldNum" sz="quarter" idx="12"/>
          </p:nvPr>
        </p:nvSpPr>
        <p:spPr/>
        <p:txBody>
          <a:bodyPr/>
          <a:lstStyle/>
          <a:p>
            <a:fld id="{3879A114-75BB-43FA-871E-BEB6DCA949B5}" type="slidenum">
              <a:rPr lang="en-AU" smtClean="0"/>
              <a:t>‹#›</a:t>
            </a:fld>
            <a:endParaRPr lang="en-AU"/>
          </a:p>
        </p:txBody>
      </p:sp>
    </p:spTree>
    <p:extLst>
      <p:ext uri="{BB962C8B-B14F-4D97-AF65-F5344CB8AC3E}">
        <p14:creationId xmlns:p14="http://schemas.microsoft.com/office/powerpoint/2010/main" val="225938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DBEF1-F2BE-40BD-B84C-43E7D4CD1DB5}"/>
              </a:ext>
            </a:extLst>
          </p:cNvPr>
          <p:cNvSpPr>
            <a:spLocks noGrp="1"/>
          </p:cNvSpPr>
          <p:nvPr>
            <p:ph type="dt" sz="half" idx="10"/>
          </p:nvPr>
        </p:nvSpPr>
        <p:spPr/>
        <p:txBody>
          <a:bodyPr/>
          <a:lstStyle/>
          <a:p>
            <a:fld id="{4EBED6E2-50DA-4F82-96A1-4E965A08332F}" type="datetimeFigureOut">
              <a:rPr lang="en-AU" smtClean="0"/>
              <a:t>7/10/2020</a:t>
            </a:fld>
            <a:endParaRPr lang="en-AU"/>
          </a:p>
        </p:txBody>
      </p:sp>
      <p:sp>
        <p:nvSpPr>
          <p:cNvPr id="3" name="Footer Placeholder 2">
            <a:extLst>
              <a:ext uri="{FF2B5EF4-FFF2-40B4-BE49-F238E27FC236}">
                <a16:creationId xmlns:a16="http://schemas.microsoft.com/office/drawing/2014/main" id="{27A7A35A-B08D-41E9-B486-AEB94DFC0AD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4037287D-0E91-40B7-B069-D238DAC20788}"/>
              </a:ext>
            </a:extLst>
          </p:cNvPr>
          <p:cNvSpPr>
            <a:spLocks noGrp="1"/>
          </p:cNvSpPr>
          <p:nvPr>
            <p:ph type="sldNum" sz="quarter" idx="12"/>
          </p:nvPr>
        </p:nvSpPr>
        <p:spPr/>
        <p:txBody>
          <a:bodyPr/>
          <a:lstStyle/>
          <a:p>
            <a:fld id="{3879A114-75BB-43FA-871E-BEB6DCA949B5}" type="slidenum">
              <a:rPr lang="en-AU" smtClean="0"/>
              <a:t>‹#›</a:t>
            </a:fld>
            <a:endParaRPr lang="en-AU"/>
          </a:p>
        </p:txBody>
      </p:sp>
    </p:spTree>
    <p:extLst>
      <p:ext uri="{BB962C8B-B14F-4D97-AF65-F5344CB8AC3E}">
        <p14:creationId xmlns:p14="http://schemas.microsoft.com/office/powerpoint/2010/main" val="3273776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E33B6-8264-4E9D-86CD-BE7655AE5F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6CADBEAC-5ABB-4814-9BA0-D11FC1FE51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7A43948-6428-4B9A-885B-64DB1FB2F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35F19C-3A43-4318-9C98-48DEA6C96D86}"/>
              </a:ext>
            </a:extLst>
          </p:cNvPr>
          <p:cNvSpPr>
            <a:spLocks noGrp="1"/>
          </p:cNvSpPr>
          <p:nvPr>
            <p:ph type="dt" sz="half" idx="10"/>
          </p:nvPr>
        </p:nvSpPr>
        <p:spPr/>
        <p:txBody>
          <a:bodyPr/>
          <a:lstStyle/>
          <a:p>
            <a:fld id="{4EBED6E2-50DA-4F82-96A1-4E965A08332F}" type="datetimeFigureOut">
              <a:rPr lang="en-AU" smtClean="0"/>
              <a:t>7/10/2020</a:t>
            </a:fld>
            <a:endParaRPr lang="en-AU"/>
          </a:p>
        </p:txBody>
      </p:sp>
      <p:sp>
        <p:nvSpPr>
          <p:cNvPr id="6" name="Footer Placeholder 5">
            <a:extLst>
              <a:ext uri="{FF2B5EF4-FFF2-40B4-BE49-F238E27FC236}">
                <a16:creationId xmlns:a16="http://schemas.microsoft.com/office/drawing/2014/main" id="{F097FFF9-2DA9-41E7-886A-0B75926889D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7B0623E-C8D7-4572-AFA0-0C33D610D621}"/>
              </a:ext>
            </a:extLst>
          </p:cNvPr>
          <p:cNvSpPr>
            <a:spLocks noGrp="1"/>
          </p:cNvSpPr>
          <p:nvPr>
            <p:ph type="sldNum" sz="quarter" idx="12"/>
          </p:nvPr>
        </p:nvSpPr>
        <p:spPr/>
        <p:txBody>
          <a:bodyPr/>
          <a:lstStyle/>
          <a:p>
            <a:fld id="{3879A114-75BB-43FA-871E-BEB6DCA949B5}" type="slidenum">
              <a:rPr lang="en-AU" smtClean="0"/>
              <a:t>‹#›</a:t>
            </a:fld>
            <a:endParaRPr lang="en-AU"/>
          </a:p>
        </p:txBody>
      </p:sp>
    </p:spTree>
    <p:extLst>
      <p:ext uri="{BB962C8B-B14F-4D97-AF65-F5344CB8AC3E}">
        <p14:creationId xmlns:p14="http://schemas.microsoft.com/office/powerpoint/2010/main" val="429154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5D1DC-7124-4C83-A69F-460A4C3B6B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EED7404-EC15-4ED1-A0CF-DD7824E48B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1CD97DC-8933-4B5F-BE9D-9EE6C08720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A13E23-98D5-4000-82BE-36F1F4A17029}"/>
              </a:ext>
            </a:extLst>
          </p:cNvPr>
          <p:cNvSpPr>
            <a:spLocks noGrp="1"/>
          </p:cNvSpPr>
          <p:nvPr>
            <p:ph type="dt" sz="half" idx="10"/>
          </p:nvPr>
        </p:nvSpPr>
        <p:spPr/>
        <p:txBody>
          <a:bodyPr/>
          <a:lstStyle/>
          <a:p>
            <a:fld id="{4EBED6E2-50DA-4F82-96A1-4E965A08332F}" type="datetimeFigureOut">
              <a:rPr lang="en-AU" smtClean="0"/>
              <a:t>7/10/2020</a:t>
            </a:fld>
            <a:endParaRPr lang="en-AU"/>
          </a:p>
        </p:txBody>
      </p:sp>
      <p:sp>
        <p:nvSpPr>
          <p:cNvPr id="6" name="Footer Placeholder 5">
            <a:extLst>
              <a:ext uri="{FF2B5EF4-FFF2-40B4-BE49-F238E27FC236}">
                <a16:creationId xmlns:a16="http://schemas.microsoft.com/office/drawing/2014/main" id="{25B75857-3254-4EC2-AADE-A1CFA6E0DF9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9B01639-C748-43C5-A4DF-DA09D77ADC97}"/>
              </a:ext>
            </a:extLst>
          </p:cNvPr>
          <p:cNvSpPr>
            <a:spLocks noGrp="1"/>
          </p:cNvSpPr>
          <p:nvPr>
            <p:ph type="sldNum" sz="quarter" idx="12"/>
          </p:nvPr>
        </p:nvSpPr>
        <p:spPr/>
        <p:txBody>
          <a:bodyPr/>
          <a:lstStyle/>
          <a:p>
            <a:fld id="{3879A114-75BB-43FA-871E-BEB6DCA949B5}" type="slidenum">
              <a:rPr lang="en-AU" smtClean="0"/>
              <a:t>‹#›</a:t>
            </a:fld>
            <a:endParaRPr lang="en-AU"/>
          </a:p>
        </p:txBody>
      </p:sp>
    </p:spTree>
    <p:extLst>
      <p:ext uri="{BB962C8B-B14F-4D97-AF65-F5344CB8AC3E}">
        <p14:creationId xmlns:p14="http://schemas.microsoft.com/office/powerpoint/2010/main" val="2742046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C67555-E335-4F67-B199-7D1E02A30B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ACDCF64-815D-4240-A8B6-4906F94103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B53E8E0-EE85-4B53-9C5C-E40A5A9BD8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BED6E2-50DA-4F82-96A1-4E965A08332F}" type="datetimeFigureOut">
              <a:rPr lang="en-AU" smtClean="0"/>
              <a:t>7/10/2020</a:t>
            </a:fld>
            <a:endParaRPr lang="en-AU"/>
          </a:p>
        </p:txBody>
      </p:sp>
      <p:sp>
        <p:nvSpPr>
          <p:cNvPr id="5" name="Footer Placeholder 4">
            <a:extLst>
              <a:ext uri="{FF2B5EF4-FFF2-40B4-BE49-F238E27FC236}">
                <a16:creationId xmlns:a16="http://schemas.microsoft.com/office/drawing/2014/main" id="{C42F60BD-14DB-46A7-A50C-B7F473E243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8BD2E79A-E1A9-478D-A534-648B00E1A0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79A114-75BB-43FA-871E-BEB6DCA949B5}" type="slidenum">
              <a:rPr lang="en-AU" smtClean="0"/>
              <a:t>‹#›</a:t>
            </a:fld>
            <a:endParaRPr lang="en-AU"/>
          </a:p>
        </p:txBody>
      </p:sp>
    </p:spTree>
    <p:extLst>
      <p:ext uri="{BB962C8B-B14F-4D97-AF65-F5344CB8AC3E}">
        <p14:creationId xmlns:p14="http://schemas.microsoft.com/office/powerpoint/2010/main" val="630739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31">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Rectangle 35">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38" name="Freeform: Shape 37">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791530D3-9DF6-4132-9CFF-51B23C7EF1C4}"/>
              </a:ext>
            </a:extLst>
          </p:cNvPr>
          <p:cNvSpPr>
            <a:spLocks noGrp="1"/>
          </p:cNvSpPr>
          <p:nvPr>
            <p:ph type="subTitle" idx="1"/>
          </p:nvPr>
        </p:nvSpPr>
        <p:spPr>
          <a:xfrm>
            <a:off x="4439633" y="4518923"/>
            <a:ext cx="3312734" cy="1141851"/>
          </a:xfrm>
          <a:noFill/>
        </p:spPr>
        <p:txBody>
          <a:bodyPr>
            <a:normAutofit/>
          </a:bodyPr>
          <a:lstStyle/>
          <a:p>
            <a:r>
              <a:rPr lang="en-AU" sz="2000">
                <a:solidFill>
                  <a:srgbClr val="080808"/>
                </a:solidFill>
              </a:rPr>
              <a:t>Created by: Jimmy Wijaya – Junior Business Data Analyst</a:t>
            </a:r>
          </a:p>
        </p:txBody>
      </p:sp>
      <p:sp>
        <p:nvSpPr>
          <p:cNvPr id="2" name="Title 1">
            <a:extLst>
              <a:ext uri="{FF2B5EF4-FFF2-40B4-BE49-F238E27FC236}">
                <a16:creationId xmlns:a16="http://schemas.microsoft.com/office/drawing/2014/main" id="{0ADEE2AD-E631-4522-947C-5AC625028E22}"/>
              </a:ext>
            </a:extLst>
          </p:cNvPr>
          <p:cNvSpPr>
            <a:spLocks noGrp="1"/>
          </p:cNvSpPr>
          <p:nvPr>
            <p:ph type="ctrTitle"/>
          </p:nvPr>
        </p:nvSpPr>
        <p:spPr>
          <a:xfrm>
            <a:off x="3204642" y="2353641"/>
            <a:ext cx="5782716" cy="2150719"/>
          </a:xfrm>
          <a:noFill/>
        </p:spPr>
        <p:txBody>
          <a:bodyPr anchor="ctr">
            <a:normAutofit/>
          </a:bodyPr>
          <a:lstStyle/>
          <a:p>
            <a:r>
              <a:rPr lang="en-AU" sz="3600">
                <a:solidFill>
                  <a:srgbClr val="080808"/>
                </a:solidFill>
              </a:rPr>
              <a:t>World Population Analysis</a:t>
            </a:r>
          </a:p>
        </p:txBody>
      </p:sp>
      <p:sp>
        <p:nvSpPr>
          <p:cNvPr id="42" name="Freeform: Shape 41">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Rectangle 43">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93947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FA3FE8-5674-43A0-B56F-B6116E3D310C}"/>
              </a:ext>
            </a:extLst>
          </p:cNvPr>
          <p:cNvSpPr>
            <a:spLocks noGrp="1"/>
          </p:cNvSpPr>
          <p:nvPr>
            <p:ph type="title"/>
          </p:nvPr>
        </p:nvSpPr>
        <p:spPr>
          <a:xfrm>
            <a:off x="1285240" y="1050595"/>
            <a:ext cx="8074815" cy="1618489"/>
          </a:xfrm>
        </p:spPr>
        <p:txBody>
          <a:bodyPr anchor="ctr">
            <a:normAutofit/>
          </a:bodyPr>
          <a:lstStyle/>
          <a:p>
            <a:r>
              <a:rPr lang="en-AU" sz="7200"/>
              <a:t>Project Overview </a:t>
            </a:r>
          </a:p>
        </p:txBody>
      </p:sp>
      <p:sp>
        <p:nvSpPr>
          <p:cNvPr id="3" name="Content Placeholder 2">
            <a:extLst>
              <a:ext uri="{FF2B5EF4-FFF2-40B4-BE49-F238E27FC236}">
                <a16:creationId xmlns:a16="http://schemas.microsoft.com/office/drawing/2014/main" id="{DA018BC7-973C-4FA7-B316-691CF895D6B8}"/>
              </a:ext>
            </a:extLst>
          </p:cNvPr>
          <p:cNvSpPr>
            <a:spLocks noGrp="1"/>
          </p:cNvSpPr>
          <p:nvPr>
            <p:ph idx="1"/>
          </p:nvPr>
        </p:nvSpPr>
        <p:spPr>
          <a:xfrm>
            <a:off x="1285240" y="2969469"/>
            <a:ext cx="8074815" cy="2800395"/>
          </a:xfrm>
        </p:spPr>
        <p:txBody>
          <a:bodyPr anchor="t">
            <a:normAutofit/>
          </a:bodyPr>
          <a:lstStyle/>
          <a:p>
            <a:pPr marL="0" indent="0">
              <a:buNone/>
            </a:pPr>
            <a:r>
              <a:rPr lang="en-AU" sz="2400"/>
              <a:t>This open-source project was created to answer open-ended questions about the World Population from different continents and different timeline. </a:t>
            </a:r>
          </a:p>
          <a:p>
            <a:pPr marL="0" indent="0">
              <a:buNone/>
            </a:pPr>
            <a:r>
              <a:rPr lang="en-AU" sz="2400"/>
              <a:t>Methodology used to answer these questions is SQL via SQLite Database.</a:t>
            </a:r>
          </a:p>
          <a:p>
            <a:pPr marL="0" indent="0">
              <a:buNone/>
            </a:pPr>
            <a:r>
              <a:rPr lang="en-AU" sz="2400"/>
              <a:t>The dataset was originally procured by our Educational Institute known as Codecademy. </a:t>
            </a:r>
          </a:p>
          <a:p>
            <a:pPr marL="0" indent="0">
              <a:buNone/>
            </a:pPr>
            <a:endParaRPr lang="en-AU" sz="2400"/>
          </a:p>
          <a:p>
            <a:pPr marL="0" indent="0">
              <a:buNone/>
            </a:pPr>
            <a:endParaRPr lang="en-AU" sz="2400"/>
          </a:p>
        </p:txBody>
      </p:sp>
    </p:spTree>
    <p:extLst>
      <p:ext uri="{BB962C8B-B14F-4D97-AF65-F5344CB8AC3E}">
        <p14:creationId xmlns:p14="http://schemas.microsoft.com/office/powerpoint/2010/main" val="1220527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500435-568A-49E8-8F5E-FE9C0BB4A376}"/>
              </a:ext>
            </a:extLst>
          </p:cNvPr>
          <p:cNvSpPr>
            <a:spLocks noGrp="1"/>
          </p:cNvSpPr>
          <p:nvPr>
            <p:ph type="title"/>
          </p:nvPr>
        </p:nvSpPr>
        <p:spPr>
          <a:xfrm>
            <a:off x="1075767" y="1188637"/>
            <a:ext cx="2988234" cy="4480726"/>
          </a:xfrm>
        </p:spPr>
        <p:txBody>
          <a:bodyPr>
            <a:normAutofit/>
          </a:bodyPr>
          <a:lstStyle/>
          <a:p>
            <a:pPr algn="r"/>
            <a:r>
              <a:rPr lang="en-AU" sz="5100"/>
              <a:t>World Population Dataset</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55372E4-FC9D-4E26-AE1C-4BD8444199F2}"/>
              </a:ext>
            </a:extLst>
          </p:cNvPr>
          <p:cNvSpPr>
            <a:spLocks noGrp="1"/>
          </p:cNvSpPr>
          <p:nvPr>
            <p:ph idx="1"/>
          </p:nvPr>
        </p:nvSpPr>
        <p:spPr>
          <a:xfrm>
            <a:off x="5255260" y="1648870"/>
            <a:ext cx="4702848" cy="3560260"/>
          </a:xfrm>
        </p:spPr>
        <p:txBody>
          <a:bodyPr anchor="ctr">
            <a:normAutofit/>
          </a:bodyPr>
          <a:lstStyle/>
          <a:p>
            <a:pPr marL="0" indent="0">
              <a:buNone/>
            </a:pPr>
            <a:r>
              <a:rPr lang="en-AU" sz="2000"/>
              <a:t>The continents covered in the dataset are as follows: </a:t>
            </a:r>
          </a:p>
          <a:p>
            <a:r>
              <a:rPr lang="en-AU" sz="2000"/>
              <a:t>North America</a:t>
            </a:r>
          </a:p>
          <a:p>
            <a:r>
              <a:rPr lang="en-AU" sz="2000"/>
              <a:t>South America</a:t>
            </a:r>
          </a:p>
          <a:p>
            <a:r>
              <a:rPr lang="en-AU" sz="2000"/>
              <a:t>Europe</a:t>
            </a:r>
          </a:p>
          <a:p>
            <a:r>
              <a:rPr lang="en-AU" sz="2000"/>
              <a:t>Asia</a:t>
            </a:r>
          </a:p>
          <a:p>
            <a:r>
              <a:rPr lang="en-AU" sz="2000"/>
              <a:t>Africa</a:t>
            </a:r>
          </a:p>
          <a:p>
            <a:r>
              <a:rPr lang="en-AU" sz="2000"/>
              <a:t>Oceania</a:t>
            </a:r>
          </a:p>
          <a:p>
            <a:pPr marL="0" indent="0">
              <a:buNone/>
            </a:pPr>
            <a:r>
              <a:rPr lang="en-AU" sz="2000"/>
              <a:t>From the year 2000 to year 2010</a:t>
            </a:r>
          </a:p>
          <a:p>
            <a:endParaRPr lang="en-AU" sz="2000"/>
          </a:p>
        </p:txBody>
      </p:sp>
    </p:spTree>
    <p:extLst>
      <p:ext uri="{BB962C8B-B14F-4D97-AF65-F5344CB8AC3E}">
        <p14:creationId xmlns:p14="http://schemas.microsoft.com/office/powerpoint/2010/main" val="2662958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66CDB-91C4-46CC-A5F0-34882DC7BFC6}"/>
              </a:ext>
            </a:extLst>
          </p:cNvPr>
          <p:cNvSpPr>
            <a:spLocks noGrp="1"/>
          </p:cNvSpPr>
          <p:nvPr>
            <p:ph type="title"/>
          </p:nvPr>
        </p:nvSpPr>
        <p:spPr>
          <a:xfrm>
            <a:off x="1075767" y="1188637"/>
            <a:ext cx="2988234" cy="4480726"/>
          </a:xfrm>
        </p:spPr>
        <p:txBody>
          <a:bodyPr>
            <a:normAutofit/>
          </a:bodyPr>
          <a:lstStyle/>
          <a:p>
            <a:pPr algn="r"/>
            <a:r>
              <a:rPr lang="en-AU" sz="6600" dirty="0"/>
              <a:t>Findings – Part 1</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C07D297-BA6E-4774-B430-F02F4364AE26}"/>
              </a:ext>
            </a:extLst>
          </p:cNvPr>
          <p:cNvSpPr>
            <a:spLocks noGrp="1"/>
          </p:cNvSpPr>
          <p:nvPr>
            <p:ph idx="1"/>
          </p:nvPr>
        </p:nvSpPr>
        <p:spPr>
          <a:xfrm>
            <a:off x="4793139" y="2396565"/>
            <a:ext cx="6669728" cy="3733030"/>
          </a:xfrm>
        </p:spPr>
        <p:txBody>
          <a:bodyPr anchor="ctr">
            <a:normAutofit lnSpcReduction="10000"/>
          </a:bodyPr>
          <a:lstStyle/>
          <a:p>
            <a:pPr marL="0" indent="0">
              <a:buNone/>
            </a:pPr>
            <a:r>
              <a:rPr lang="en-AU" sz="2000" dirty="0"/>
              <a:t>1. How many records in the table ‘countries’ are from Africa? </a:t>
            </a:r>
          </a:p>
          <a:p>
            <a:pPr marL="0" indent="0">
              <a:buNone/>
            </a:pPr>
            <a:r>
              <a:rPr lang="en-AU" sz="2000" dirty="0"/>
              <a:t>-- There are 56 records of the Africa continent </a:t>
            </a:r>
          </a:p>
          <a:p>
            <a:pPr marL="0" indent="0">
              <a:buNone/>
            </a:pPr>
            <a:endParaRPr lang="en-AU" sz="2000" dirty="0"/>
          </a:p>
          <a:p>
            <a:pPr marL="0" indent="0">
              <a:buNone/>
            </a:pPr>
            <a:r>
              <a:rPr lang="en-AU" sz="2000" dirty="0"/>
              <a:t>2. What was the total population of the continent of Oceania in 2005?</a:t>
            </a:r>
          </a:p>
          <a:p>
            <a:pPr marL="0" indent="0">
              <a:buNone/>
            </a:pPr>
            <a:r>
              <a:rPr lang="en-AU" sz="2000" dirty="0"/>
              <a:t>-- In the year 2005, Oceania has a total population of 33 millions approximately.</a:t>
            </a:r>
          </a:p>
          <a:p>
            <a:pPr marL="0" indent="0">
              <a:buNone/>
            </a:pPr>
            <a:endParaRPr lang="en-AU" sz="2000" dirty="0"/>
          </a:p>
          <a:p>
            <a:pPr marL="0" indent="0">
              <a:buNone/>
            </a:pPr>
            <a:r>
              <a:rPr lang="en-AU" sz="2000" dirty="0"/>
              <a:t>3. What was the average population in South America in 2003? </a:t>
            </a:r>
          </a:p>
          <a:p>
            <a:pPr marL="0" indent="0">
              <a:buNone/>
            </a:pPr>
            <a:r>
              <a:rPr lang="en-AU" sz="2000" dirty="0"/>
              <a:t>-- South America has an average population of approximately 26 millions in the year 2003.</a:t>
            </a:r>
          </a:p>
          <a:p>
            <a:pPr marL="0" indent="0">
              <a:buNone/>
            </a:pPr>
            <a:endParaRPr lang="en-AU" sz="1300" dirty="0"/>
          </a:p>
          <a:p>
            <a:pPr marL="0" indent="0">
              <a:buNone/>
            </a:pPr>
            <a:endParaRPr lang="en-AU" sz="1300" dirty="0"/>
          </a:p>
          <a:p>
            <a:pPr marL="0" indent="0">
              <a:buNone/>
            </a:pPr>
            <a:endParaRPr lang="en-AU" sz="1300" dirty="0"/>
          </a:p>
          <a:p>
            <a:pPr marL="0" indent="0">
              <a:buNone/>
            </a:pPr>
            <a:endParaRPr lang="en-AU" sz="1300" dirty="0"/>
          </a:p>
        </p:txBody>
      </p:sp>
    </p:spTree>
    <p:extLst>
      <p:ext uri="{BB962C8B-B14F-4D97-AF65-F5344CB8AC3E}">
        <p14:creationId xmlns:p14="http://schemas.microsoft.com/office/powerpoint/2010/main" val="4250490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67A7D8-5143-4C25-88F8-9A83412D451E}"/>
              </a:ext>
            </a:extLst>
          </p:cNvPr>
          <p:cNvSpPr>
            <a:spLocks noGrp="1"/>
          </p:cNvSpPr>
          <p:nvPr>
            <p:ph type="title"/>
          </p:nvPr>
        </p:nvSpPr>
        <p:spPr>
          <a:xfrm>
            <a:off x="1075767" y="1188637"/>
            <a:ext cx="2988234" cy="4480726"/>
          </a:xfrm>
        </p:spPr>
        <p:txBody>
          <a:bodyPr>
            <a:normAutofit/>
          </a:bodyPr>
          <a:lstStyle/>
          <a:p>
            <a:pPr algn="r"/>
            <a:r>
              <a:rPr lang="en-AU" sz="6600"/>
              <a:t>Findings – Part 2</a:t>
            </a:r>
          </a:p>
        </p:txBody>
      </p:sp>
      <p:cxnSp>
        <p:nvCxnSpPr>
          <p:cNvPr id="21"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D54BE48-A5B3-4786-B8D0-46C3441617E5}"/>
              </a:ext>
            </a:extLst>
          </p:cNvPr>
          <p:cNvSpPr>
            <a:spLocks noGrp="1"/>
          </p:cNvSpPr>
          <p:nvPr>
            <p:ph idx="1"/>
          </p:nvPr>
        </p:nvSpPr>
        <p:spPr>
          <a:xfrm>
            <a:off x="4757271" y="1648869"/>
            <a:ext cx="6669739" cy="4020493"/>
          </a:xfrm>
        </p:spPr>
        <p:txBody>
          <a:bodyPr anchor="ctr">
            <a:normAutofit/>
          </a:bodyPr>
          <a:lstStyle/>
          <a:p>
            <a:pPr marL="0" indent="0">
              <a:buNone/>
            </a:pPr>
            <a:r>
              <a:rPr lang="en-AU" sz="2000" dirty="0"/>
              <a:t>4. What countries had the smallest population in 2007? </a:t>
            </a:r>
          </a:p>
          <a:p>
            <a:pPr marL="0" indent="0">
              <a:buNone/>
            </a:pPr>
            <a:r>
              <a:rPr lang="en-AU" sz="2000" dirty="0"/>
              <a:t>-- In Oceania, Niue has a population of 2160</a:t>
            </a:r>
          </a:p>
          <a:p>
            <a:pPr marL="0" indent="0">
              <a:buNone/>
            </a:pPr>
            <a:r>
              <a:rPr lang="en-AU" sz="2000" dirty="0"/>
              <a:t>-- In South America, Falkland Islands has a population of 2970</a:t>
            </a:r>
          </a:p>
          <a:p>
            <a:pPr marL="0" indent="0">
              <a:buNone/>
            </a:pPr>
            <a:r>
              <a:rPr lang="en-AU" sz="2000" dirty="0"/>
              <a:t>-- In North America, Montserrat and Saint Pierre have a total population of 4510 and 6100 respectively</a:t>
            </a:r>
          </a:p>
          <a:p>
            <a:pPr marL="0" indent="0">
              <a:buNone/>
            </a:pPr>
            <a:r>
              <a:rPr lang="en-AU" sz="2000" dirty="0"/>
              <a:t>-- In Africa, Saint Helena has a population of 7560 </a:t>
            </a:r>
          </a:p>
          <a:p>
            <a:pPr marL="0" indent="0">
              <a:buNone/>
            </a:pPr>
            <a:endParaRPr lang="en-AU" sz="2000" dirty="0"/>
          </a:p>
          <a:p>
            <a:pPr marL="0" indent="0">
              <a:buNone/>
            </a:pPr>
            <a:r>
              <a:rPr lang="en-AU" sz="2000" dirty="0"/>
              <a:t>These are the countries with the smallest population in 2007.</a:t>
            </a:r>
          </a:p>
        </p:txBody>
      </p:sp>
    </p:spTree>
    <p:extLst>
      <p:ext uri="{BB962C8B-B14F-4D97-AF65-F5344CB8AC3E}">
        <p14:creationId xmlns:p14="http://schemas.microsoft.com/office/powerpoint/2010/main" val="1151324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C952-51E8-493F-890C-19B38790664D}"/>
              </a:ext>
            </a:extLst>
          </p:cNvPr>
          <p:cNvSpPr>
            <a:spLocks noGrp="1"/>
          </p:cNvSpPr>
          <p:nvPr>
            <p:ph type="title"/>
          </p:nvPr>
        </p:nvSpPr>
        <p:spPr>
          <a:xfrm>
            <a:off x="648929" y="629266"/>
            <a:ext cx="3505495" cy="1622321"/>
          </a:xfrm>
        </p:spPr>
        <p:txBody>
          <a:bodyPr>
            <a:normAutofit/>
          </a:bodyPr>
          <a:lstStyle/>
          <a:p>
            <a:r>
              <a:rPr lang="en-AU"/>
              <a:t>Findings – Part 3</a:t>
            </a:r>
          </a:p>
        </p:txBody>
      </p:sp>
      <p:sp>
        <p:nvSpPr>
          <p:cNvPr id="3" name="Content Placeholder 2">
            <a:extLst>
              <a:ext uri="{FF2B5EF4-FFF2-40B4-BE49-F238E27FC236}">
                <a16:creationId xmlns:a16="http://schemas.microsoft.com/office/drawing/2014/main" id="{F5CEDCD0-A514-40D3-92D9-C10962C3CFCC}"/>
              </a:ext>
            </a:extLst>
          </p:cNvPr>
          <p:cNvSpPr>
            <a:spLocks noGrp="1"/>
          </p:cNvSpPr>
          <p:nvPr>
            <p:ph idx="1"/>
          </p:nvPr>
        </p:nvSpPr>
        <p:spPr>
          <a:xfrm>
            <a:off x="648931" y="2438400"/>
            <a:ext cx="3505494" cy="3785419"/>
          </a:xfrm>
        </p:spPr>
        <p:txBody>
          <a:bodyPr>
            <a:normAutofit/>
          </a:bodyPr>
          <a:lstStyle/>
          <a:p>
            <a:pPr marL="0" indent="0">
              <a:buNone/>
            </a:pPr>
            <a:r>
              <a:rPr lang="en-AU" sz="2000" dirty="0"/>
              <a:t>5. </a:t>
            </a:r>
            <a:r>
              <a:rPr lang="en-US" sz="2000" dirty="0"/>
              <a:t>What is the average population of Poland during the time period covered by this dataset? </a:t>
            </a:r>
          </a:p>
          <a:p>
            <a:pPr marL="0" indent="0">
              <a:buNone/>
            </a:pPr>
            <a:r>
              <a:rPr lang="en-US" sz="2000" dirty="0"/>
              <a:t>*Please note, the number of the average population is in millions.</a:t>
            </a:r>
          </a:p>
          <a:p>
            <a:pPr marL="0" indent="0">
              <a:buNone/>
            </a:pPr>
            <a:endParaRPr lang="en-AU" sz="2000" dirty="0"/>
          </a:p>
        </p:txBody>
      </p:sp>
      <p:sp>
        <p:nvSpPr>
          <p:cNvPr id="30" name="Rectangle 2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a:extLst>
              <a:ext uri="{FF2B5EF4-FFF2-40B4-BE49-F238E27FC236}">
                <a16:creationId xmlns:a16="http://schemas.microsoft.com/office/drawing/2014/main" id="{4E01FB3A-C669-4625-BEC5-EAE97E55E3DC}"/>
              </a:ext>
            </a:extLst>
          </p:cNvPr>
          <p:cNvPicPr>
            <a:picLocks noChangeAspect="1"/>
          </p:cNvPicPr>
          <p:nvPr/>
        </p:nvPicPr>
        <p:blipFill rotWithShape="1">
          <a:blip r:embed="rId2">
            <a:extLst>
              <a:ext uri="{28A0092B-C50C-407E-A947-70E740481C1C}">
                <a14:useLocalDpi xmlns:a14="http://schemas.microsoft.com/office/drawing/2010/main" val="0"/>
              </a:ext>
            </a:extLst>
          </a:blip>
          <a:srcRect t="195" r="2" b="2"/>
          <a:stretch/>
        </p:blipFill>
        <p:spPr>
          <a:xfrm>
            <a:off x="5405862" y="943065"/>
            <a:ext cx="6019331" cy="4968623"/>
          </a:xfrm>
          <a:prstGeom prst="rect">
            <a:avLst/>
          </a:prstGeom>
          <a:effectLst/>
        </p:spPr>
      </p:pic>
    </p:spTree>
    <p:extLst>
      <p:ext uri="{BB962C8B-B14F-4D97-AF65-F5344CB8AC3E}">
        <p14:creationId xmlns:p14="http://schemas.microsoft.com/office/powerpoint/2010/main" val="2623653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66684A-718D-4382-8FD7-E48F58BA1C73}"/>
              </a:ext>
            </a:extLst>
          </p:cNvPr>
          <p:cNvSpPr>
            <a:spLocks noGrp="1"/>
          </p:cNvSpPr>
          <p:nvPr>
            <p:ph type="title"/>
          </p:nvPr>
        </p:nvSpPr>
        <p:spPr>
          <a:xfrm>
            <a:off x="1075767" y="1188637"/>
            <a:ext cx="2988234" cy="4480726"/>
          </a:xfrm>
        </p:spPr>
        <p:txBody>
          <a:bodyPr>
            <a:normAutofit/>
          </a:bodyPr>
          <a:lstStyle/>
          <a:p>
            <a:pPr algn="r"/>
            <a:r>
              <a:rPr lang="en-AU" sz="6600"/>
              <a:t>Findings – Part 4</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4300F45-B303-47BF-9E73-0AEC247AF30C}"/>
              </a:ext>
            </a:extLst>
          </p:cNvPr>
          <p:cNvSpPr>
            <a:spLocks noGrp="1"/>
          </p:cNvSpPr>
          <p:nvPr>
            <p:ph idx="1"/>
          </p:nvPr>
        </p:nvSpPr>
        <p:spPr>
          <a:xfrm>
            <a:off x="5255260" y="1648870"/>
            <a:ext cx="4702848" cy="3560260"/>
          </a:xfrm>
        </p:spPr>
        <p:txBody>
          <a:bodyPr anchor="ctr">
            <a:normAutofit/>
          </a:bodyPr>
          <a:lstStyle/>
          <a:p>
            <a:pPr marL="0" indent="0">
              <a:buNone/>
            </a:pPr>
            <a:r>
              <a:rPr lang="en-AU" sz="2200"/>
              <a:t>6. How many countries in the dataset have the key word ‘The’ in their name? </a:t>
            </a:r>
          </a:p>
          <a:p>
            <a:pPr marL="0" indent="0">
              <a:buNone/>
            </a:pPr>
            <a:r>
              <a:rPr lang="en-AU" sz="2200"/>
              <a:t>-- There are four countries with the key word ‘The’ in their name. </a:t>
            </a:r>
          </a:p>
          <a:p>
            <a:pPr marL="0" indent="0">
              <a:buNone/>
            </a:pPr>
            <a:r>
              <a:rPr lang="en-AU" sz="2200"/>
              <a:t>-- In North America, there are ‘The Bahamas’ and ‘Netherlands Antilles’</a:t>
            </a:r>
          </a:p>
          <a:p>
            <a:pPr marL="0" indent="0">
              <a:buNone/>
            </a:pPr>
            <a:r>
              <a:rPr lang="en-AU" sz="2200"/>
              <a:t>-- In Europe, there is ‘Netherlands’</a:t>
            </a:r>
          </a:p>
          <a:p>
            <a:pPr marL="0" indent="0">
              <a:buNone/>
            </a:pPr>
            <a:r>
              <a:rPr lang="en-AU" sz="2200"/>
              <a:t>-- In Africa, there is ‘The Gambia’</a:t>
            </a:r>
          </a:p>
        </p:txBody>
      </p:sp>
    </p:spTree>
    <p:extLst>
      <p:ext uri="{BB962C8B-B14F-4D97-AF65-F5344CB8AC3E}">
        <p14:creationId xmlns:p14="http://schemas.microsoft.com/office/powerpoint/2010/main" val="2961329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39350-95C9-4542-B5BB-D1F2EFC50D17}"/>
              </a:ext>
            </a:extLst>
          </p:cNvPr>
          <p:cNvSpPr>
            <a:spLocks noGrp="1"/>
          </p:cNvSpPr>
          <p:nvPr>
            <p:ph type="title"/>
          </p:nvPr>
        </p:nvSpPr>
        <p:spPr>
          <a:xfrm>
            <a:off x="648929" y="629266"/>
            <a:ext cx="3505495" cy="1622321"/>
          </a:xfrm>
        </p:spPr>
        <p:txBody>
          <a:bodyPr>
            <a:normAutofit/>
          </a:bodyPr>
          <a:lstStyle/>
          <a:p>
            <a:r>
              <a:rPr lang="en-AU" dirty="0"/>
              <a:t>Findings – Part 5</a:t>
            </a:r>
          </a:p>
        </p:txBody>
      </p:sp>
      <p:sp>
        <p:nvSpPr>
          <p:cNvPr id="3" name="Content Placeholder 2">
            <a:extLst>
              <a:ext uri="{FF2B5EF4-FFF2-40B4-BE49-F238E27FC236}">
                <a16:creationId xmlns:a16="http://schemas.microsoft.com/office/drawing/2014/main" id="{D07B2088-7115-47B4-A7FD-4FAB39831E35}"/>
              </a:ext>
            </a:extLst>
          </p:cNvPr>
          <p:cNvSpPr>
            <a:spLocks noGrp="1"/>
          </p:cNvSpPr>
          <p:nvPr>
            <p:ph idx="1"/>
          </p:nvPr>
        </p:nvSpPr>
        <p:spPr>
          <a:xfrm>
            <a:off x="648931" y="2438400"/>
            <a:ext cx="3505494" cy="3785419"/>
          </a:xfrm>
        </p:spPr>
        <p:txBody>
          <a:bodyPr>
            <a:normAutofit/>
          </a:bodyPr>
          <a:lstStyle/>
          <a:p>
            <a:pPr marL="0" indent="0">
              <a:buNone/>
            </a:pPr>
            <a:r>
              <a:rPr lang="en-AU" sz="2000" dirty="0"/>
              <a:t>7. What was the total population for each continent in 2010? </a:t>
            </a:r>
          </a:p>
          <a:p>
            <a:pPr marL="0" indent="0">
              <a:buNone/>
            </a:pPr>
            <a:r>
              <a:rPr lang="en-AU" sz="2000" dirty="0"/>
              <a:t>*Please note, the total population is also in millions. </a:t>
            </a:r>
          </a:p>
          <a:p>
            <a:pPr marL="0" indent="0">
              <a:buNone/>
            </a:pPr>
            <a:endParaRPr lang="en-AU" sz="2000" dirty="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a:extLst>
              <a:ext uri="{FF2B5EF4-FFF2-40B4-BE49-F238E27FC236}">
                <a16:creationId xmlns:a16="http://schemas.microsoft.com/office/drawing/2014/main" id="{999A22FD-E15E-484F-88E8-4BA6277C2E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1505415"/>
            <a:ext cx="6019331" cy="3843923"/>
          </a:xfrm>
          <a:prstGeom prst="rect">
            <a:avLst/>
          </a:prstGeom>
          <a:effectLst/>
        </p:spPr>
      </p:pic>
    </p:spTree>
    <p:extLst>
      <p:ext uri="{BB962C8B-B14F-4D97-AF65-F5344CB8AC3E}">
        <p14:creationId xmlns:p14="http://schemas.microsoft.com/office/powerpoint/2010/main" val="1099747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327F1E-468C-487D-915A-B3ECE7FDCEBF}"/>
              </a:ext>
            </a:extLst>
          </p:cNvPr>
          <p:cNvSpPr>
            <a:spLocks noGrp="1"/>
          </p:cNvSpPr>
          <p:nvPr>
            <p:ph type="title"/>
          </p:nvPr>
        </p:nvSpPr>
        <p:spPr>
          <a:xfrm>
            <a:off x="1075767" y="1188637"/>
            <a:ext cx="2988234" cy="4480726"/>
          </a:xfrm>
        </p:spPr>
        <p:txBody>
          <a:bodyPr>
            <a:normAutofit/>
          </a:bodyPr>
          <a:lstStyle/>
          <a:p>
            <a:pPr algn="r"/>
            <a:r>
              <a:rPr lang="en-AU" sz="4600"/>
              <a:t>Conclusion</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774B0B4-C4C7-4516-8177-BA9437C907C0}"/>
              </a:ext>
            </a:extLst>
          </p:cNvPr>
          <p:cNvSpPr>
            <a:spLocks noGrp="1"/>
          </p:cNvSpPr>
          <p:nvPr>
            <p:ph idx="1"/>
          </p:nvPr>
        </p:nvSpPr>
        <p:spPr>
          <a:xfrm>
            <a:off x="5122265" y="1375807"/>
            <a:ext cx="5956593" cy="3560260"/>
          </a:xfrm>
        </p:spPr>
        <p:txBody>
          <a:bodyPr anchor="ctr">
            <a:normAutofit/>
          </a:bodyPr>
          <a:lstStyle/>
          <a:p>
            <a:pPr marL="0" indent="0">
              <a:buNone/>
            </a:pPr>
            <a:endParaRPr lang="en-AU" sz="2000" dirty="0"/>
          </a:p>
          <a:p>
            <a:pPr marL="0" indent="0">
              <a:buNone/>
            </a:pPr>
            <a:endParaRPr lang="en-AU" sz="2000" dirty="0"/>
          </a:p>
          <a:p>
            <a:pPr marL="0" indent="0">
              <a:buNone/>
            </a:pPr>
            <a:r>
              <a:rPr lang="en-AU" sz="2400" dirty="0"/>
              <a:t>As we can see from our findings, the world population from different continents and countries in between the year 2000 and 2010 varies quite significantly. By the year 2010, Asia has the largest population in the world, with the record of approximately 4 billions, whereas Oceania only has approximately 34 millions of total populations. </a:t>
            </a:r>
          </a:p>
        </p:txBody>
      </p:sp>
    </p:spTree>
    <p:extLst>
      <p:ext uri="{BB962C8B-B14F-4D97-AF65-F5344CB8AC3E}">
        <p14:creationId xmlns:p14="http://schemas.microsoft.com/office/powerpoint/2010/main" val="4282786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453</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World Population Analysis</vt:lpstr>
      <vt:lpstr>Project Overview </vt:lpstr>
      <vt:lpstr>World Population Dataset</vt:lpstr>
      <vt:lpstr>Findings – Part 1</vt:lpstr>
      <vt:lpstr>Findings – Part 2</vt:lpstr>
      <vt:lpstr>Findings – Part 3</vt:lpstr>
      <vt:lpstr>Findings – Part 4</vt:lpstr>
      <vt:lpstr>Findings – Part 5</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Population Analysis</dc:title>
  <dc:creator>Jimmy Wijaya</dc:creator>
  <cp:lastModifiedBy>Jimmy Wijaya</cp:lastModifiedBy>
  <cp:revision>1</cp:revision>
  <dcterms:created xsi:type="dcterms:W3CDTF">2020-10-07T05:16:39Z</dcterms:created>
  <dcterms:modified xsi:type="dcterms:W3CDTF">2020-10-07T05:16:59Z</dcterms:modified>
</cp:coreProperties>
</file>