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3" d="100"/>
          <a:sy n="83" d="100"/>
        </p:scale>
        <p:origin x="408" y="54"/>
      </p:cViewPr>
      <p:guideLst>
        <p:guide orient="horz" pos="2160"/>
        <p:guide pos="3840"/>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CA2F3-78A3-81F0-8BF0-8390312056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E7B09CB-7E46-92E9-8F95-1B43FE911A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87BBCF3-6A3B-D821-BD83-C8B46A1DA896}"/>
              </a:ext>
            </a:extLst>
          </p:cNvPr>
          <p:cNvSpPr>
            <a:spLocks noGrp="1"/>
          </p:cNvSpPr>
          <p:nvPr>
            <p:ph type="dt" sz="half" idx="10"/>
          </p:nvPr>
        </p:nvSpPr>
        <p:spPr/>
        <p:txBody>
          <a:bodyPr/>
          <a:lstStyle/>
          <a:p>
            <a:fld id="{61BE7C3E-3A1B-43C5-9589-8F5A9DA1BD29}" type="datetimeFigureOut">
              <a:rPr lang="zh-CN" altLang="en-US" smtClean="0"/>
              <a:t>2023/5/16</a:t>
            </a:fld>
            <a:endParaRPr lang="zh-CN" altLang="en-US"/>
          </a:p>
        </p:txBody>
      </p:sp>
      <p:sp>
        <p:nvSpPr>
          <p:cNvPr id="5" name="页脚占位符 4">
            <a:extLst>
              <a:ext uri="{FF2B5EF4-FFF2-40B4-BE49-F238E27FC236}">
                <a16:creationId xmlns:a16="http://schemas.microsoft.com/office/drawing/2014/main" id="{9315B709-EDB3-08F5-E821-8041D7C105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72400A-53C4-DF81-5369-A535A9891D09}"/>
              </a:ext>
            </a:extLst>
          </p:cNvPr>
          <p:cNvSpPr>
            <a:spLocks noGrp="1"/>
          </p:cNvSpPr>
          <p:nvPr>
            <p:ph type="sldNum" sz="quarter" idx="12"/>
          </p:nvPr>
        </p:nvSpPr>
        <p:spPr/>
        <p:txBody>
          <a:bodyPr/>
          <a:lstStyle/>
          <a:p>
            <a:fld id="{81EA353E-9CDF-41B9-812B-35C27369EC56}" type="slidenum">
              <a:rPr lang="zh-CN" altLang="en-US" smtClean="0"/>
              <a:t>‹#›</a:t>
            </a:fld>
            <a:endParaRPr lang="zh-CN" altLang="en-US"/>
          </a:p>
        </p:txBody>
      </p:sp>
    </p:spTree>
    <p:extLst>
      <p:ext uri="{BB962C8B-B14F-4D97-AF65-F5344CB8AC3E}">
        <p14:creationId xmlns:p14="http://schemas.microsoft.com/office/powerpoint/2010/main" val="2252681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DCD52-4FC8-7586-CA29-99EB7E98660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3BB19C7-BAD3-87D2-2657-EE6530954B5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F5E902-6E1F-0BB2-A88E-934E86D2597E}"/>
              </a:ext>
            </a:extLst>
          </p:cNvPr>
          <p:cNvSpPr>
            <a:spLocks noGrp="1"/>
          </p:cNvSpPr>
          <p:nvPr>
            <p:ph type="dt" sz="half" idx="10"/>
          </p:nvPr>
        </p:nvSpPr>
        <p:spPr/>
        <p:txBody>
          <a:bodyPr/>
          <a:lstStyle/>
          <a:p>
            <a:fld id="{61BE7C3E-3A1B-43C5-9589-8F5A9DA1BD29}" type="datetimeFigureOut">
              <a:rPr lang="zh-CN" altLang="en-US" smtClean="0"/>
              <a:t>2023/5/16</a:t>
            </a:fld>
            <a:endParaRPr lang="zh-CN" altLang="en-US"/>
          </a:p>
        </p:txBody>
      </p:sp>
      <p:sp>
        <p:nvSpPr>
          <p:cNvPr id="5" name="页脚占位符 4">
            <a:extLst>
              <a:ext uri="{FF2B5EF4-FFF2-40B4-BE49-F238E27FC236}">
                <a16:creationId xmlns:a16="http://schemas.microsoft.com/office/drawing/2014/main" id="{377A422E-FB35-8F42-0DFD-7B37A8A111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87D0FA-213F-C551-0B98-A1FEB5280680}"/>
              </a:ext>
            </a:extLst>
          </p:cNvPr>
          <p:cNvSpPr>
            <a:spLocks noGrp="1"/>
          </p:cNvSpPr>
          <p:nvPr>
            <p:ph type="sldNum" sz="quarter" idx="12"/>
          </p:nvPr>
        </p:nvSpPr>
        <p:spPr/>
        <p:txBody>
          <a:bodyPr/>
          <a:lstStyle/>
          <a:p>
            <a:fld id="{81EA353E-9CDF-41B9-812B-35C27369EC56}" type="slidenum">
              <a:rPr lang="zh-CN" altLang="en-US" smtClean="0"/>
              <a:t>‹#›</a:t>
            </a:fld>
            <a:endParaRPr lang="zh-CN" altLang="en-US"/>
          </a:p>
        </p:txBody>
      </p:sp>
    </p:spTree>
    <p:extLst>
      <p:ext uri="{BB962C8B-B14F-4D97-AF65-F5344CB8AC3E}">
        <p14:creationId xmlns:p14="http://schemas.microsoft.com/office/powerpoint/2010/main" val="678567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7A08906-0797-22B7-D0DA-2B7BE3A3488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8331C54-BF0C-F2F2-0A6D-CE9E5300629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F85160-D52E-D157-AAE6-585D233B2B9D}"/>
              </a:ext>
            </a:extLst>
          </p:cNvPr>
          <p:cNvSpPr>
            <a:spLocks noGrp="1"/>
          </p:cNvSpPr>
          <p:nvPr>
            <p:ph type="dt" sz="half" idx="10"/>
          </p:nvPr>
        </p:nvSpPr>
        <p:spPr/>
        <p:txBody>
          <a:bodyPr/>
          <a:lstStyle/>
          <a:p>
            <a:fld id="{61BE7C3E-3A1B-43C5-9589-8F5A9DA1BD29}" type="datetimeFigureOut">
              <a:rPr lang="zh-CN" altLang="en-US" smtClean="0"/>
              <a:t>2023/5/16</a:t>
            </a:fld>
            <a:endParaRPr lang="zh-CN" altLang="en-US"/>
          </a:p>
        </p:txBody>
      </p:sp>
      <p:sp>
        <p:nvSpPr>
          <p:cNvPr id="5" name="页脚占位符 4">
            <a:extLst>
              <a:ext uri="{FF2B5EF4-FFF2-40B4-BE49-F238E27FC236}">
                <a16:creationId xmlns:a16="http://schemas.microsoft.com/office/drawing/2014/main" id="{43E05750-4282-1280-58C8-A724343FF7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0409C8-A338-16B7-BC05-6D0811567381}"/>
              </a:ext>
            </a:extLst>
          </p:cNvPr>
          <p:cNvSpPr>
            <a:spLocks noGrp="1"/>
          </p:cNvSpPr>
          <p:nvPr>
            <p:ph type="sldNum" sz="quarter" idx="12"/>
          </p:nvPr>
        </p:nvSpPr>
        <p:spPr/>
        <p:txBody>
          <a:bodyPr/>
          <a:lstStyle/>
          <a:p>
            <a:fld id="{81EA353E-9CDF-41B9-812B-35C27369EC56}" type="slidenum">
              <a:rPr lang="zh-CN" altLang="en-US" smtClean="0"/>
              <a:t>‹#›</a:t>
            </a:fld>
            <a:endParaRPr lang="zh-CN" altLang="en-US"/>
          </a:p>
        </p:txBody>
      </p:sp>
    </p:spTree>
    <p:extLst>
      <p:ext uri="{BB962C8B-B14F-4D97-AF65-F5344CB8AC3E}">
        <p14:creationId xmlns:p14="http://schemas.microsoft.com/office/powerpoint/2010/main" val="852057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C00C4-5655-48B7-E2A2-AA219AC569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5FFECC-01C7-D7B0-C16C-5828220E02F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B67CC2-FBC7-3BF0-4FFE-4F8AA024904A}"/>
              </a:ext>
            </a:extLst>
          </p:cNvPr>
          <p:cNvSpPr>
            <a:spLocks noGrp="1"/>
          </p:cNvSpPr>
          <p:nvPr>
            <p:ph type="dt" sz="half" idx="10"/>
          </p:nvPr>
        </p:nvSpPr>
        <p:spPr/>
        <p:txBody>
          <a:bodyPr/>
          <a:lstStyle/>
          <a:p>
            <a:fld id="{61BE7C3E-3A1B-43C5-9589-8F5A9DA1BD29}" type="datetimeFigureOut">
              <a:rPr lang="zh-CN" altLang="en-US" smtClean="0"/>
              <a:t>2023/5/16</a:t>
            </a:fld>
            <a:endParaRPr lang="zh-CN" altLang="en-US"/>
          </a:p>
        </p:txBody>
      </p:sp>
      <p:sp>
        <p:nvSpPr>
          <p:cNvPr id="5" name="页脚占位符 4">
            <a:extLst>
              <a:ext uri="{FF2B5EF4-FFF2-40B4-BE49-F238E27FC236}">
                <a16:creationId xmlns:a16="http://schemas.microsoft.com/office/drawing/2014/main" id="{7120D621-36A7-8C27-65DE-A1429E058D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6611D6-1C5D-D2DF-C691-4E0A1B7009BE}"/>
              </a:ext>
            </a:extLst>
          </p:cNvPr>
          <p:cNvSpPr>
            <a:spLocks noGrp="1"/>
          </p:cNvSpPr>
          <p:nvPr>
            <p:ph type="sldNum" sz="quarter" idx="12"/>
          </p:nvPr>
        </p:nvSpPr>
        <p:spPr/>
        <p:txBody>
          <a:bodyPr/>
          <a:lstStyle/>
          <a:p>
            <a:fld id="{81EA353E-9CDF-41B9-812B-35C27369EC56}" type="slidenum">
              <a:rPr lang="zh-CN" altLang="en-US" smtClean="0"/>
              <a:t>‹#›</a:t>
            </a:fld>
            <a:endParaRPr lang="zh-CN" altLang="en-US"/>
          </a:p>
        </p:txBody>
      </p:sp>
    </p:spTree>
    <p:extLst>
      <p:ext uri="{BB962C8B-B14F-4D97-AF65-F5344CB8AC3E}">
        <p14:creationId xmlns:p14="http://schemas.microsoft.com/office/powerpoint/2010/main" val="404420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B81D5-ADD7-A993-1AB8-0DBCE17829E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CEB83A3-120D-06F7-FBF3-E9F61F3D34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D1F911E-BD2A-A120-49A6-4865DF532169}"/>
              </a:ext>
            </a:extLst>
          </p:cNvPr>
          <p:cNvSpPr>
            <a:spLocks noGrp="1"/>
          </p:cNvSpPr>
          <p:nvPr>
            <p:ph type="dt" sz="half" idx="10"/>
          </p:nvPr>
        </p:nvSpPr>
        <p:spPr/>
        <p:txBody>
          <a:bodyPr/>
          <a:lstStyle/>
          <a:p>
            <a:fld id="{61BE7C3E-3A1B-43C5-9589-8F5A9DA1BD29}" type="datetimeFigureOut">
              <a:rPr lang="zh-CN" altLang="en-US" smtClean="0"/>
              <a:t>2023/5/16</a:t>
            </a:fld>
            <a:endParaRPr lang="zh-CN" altLang="en-US"/>
          </a:p>
        </p:txBody>
      </p:sp>
      <p:sp>
        <p:nvSpPr>
          <p:cNvPr id="5" name="页脚占位符 4">
            <a:extLst>
              <a:ext uri="{FF2B5EF4-FFF2-40B4-BE49-F238E27FC236}">
                <a16:creationId xmlns:a16="http://schemas.microsoft.com/office/drawing/2014/main" id="{4BAAFE1F-5329-5734-08C7-E577CC445D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61A6E9-33A0-76D0-0938-3500F312B00A}"/>
              </a:ext>
            </a:extLst>
          </p:cNvPr>
          <p:cNvSpPr>
            <a:spLocks noGrp="1"/>
          </p:cNvSpPr>
          <p:nvPr>
            <p:ph type="sldNum" sz="quarter" idx="12"/>
          </p:nvPr>
        </p:nvSpPr>
        <p:spPr/>
        <p:txBody>
          <a:bodyPr/>
          <a:lstStyle/>
          <a:p>
            <a:fld id="{81EA353E-9CDF-41B9-812B-35C27369EC56}" type="slidenum">
              <a:rPr lang="zh-CN" altLang="en-US" smtClean="0"/>
              <a:t>‹#›</a:t>
            </a:fld>
            <a:endParaRPr lang="zh-CN" altLang="en-US"/>
          </a:p>
        </p:txBody>
      </p:sp>
    </p:spTree>
    <p:extLst>
      <p:ext uri="{BB962C8B-B14F-4D97-AF65-F5344CB8AC3E}">
        <p14:creationId xmlns:p14="http://schemas.microsoft.com/office/powerpoint/2010/main" val="3445565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D6F35-DE8A-4831-1A37-EDC8F8EC8F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797D92-6038-67C9-B56E-27B346A3705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A416775-63D5-5D04-1E91-ABCE628848D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43DB51A-650D-EAF5-24BF-B98E002691C1}"/>
              </a:ext>
            </a:extLst>
          </p:cNvPr>
          <p:cNvSpPr>
            <a:spLocks noGrp="1"/>
          </p:cNvSpPr>
          <p:nvPr>
            <p:ph type="dt" sz="half" idx="10"/>
          </p:nvPr>
        </p:nvSpPr>
        <p:spPr/>
        <p:txBody>
          <a:bodyPr/>
          <a:lstStyle/>
          <a:p>
            <a:fld id="{61BE7C3E-3A1B-43C5-9589-8F5A9DA1BD29}" type="datetimeFigureOut">
              <a:rPr lang="zh-CN" altLang="en-US" smtClean="0"/>
              <a:t>2023/5/16</a:t>
            </a:fld>
            <a:endParaRPr lang="zh-CN" altLang="en-US"/>
          </a:p>
        </p:txBody>
      </p:sp>
      <p:sp>
        <p:nvSpPr>
          <p:cNvPr id="6" name="页脚占位符 5">
            <a:extLst>
              <a:ext uri="{FF2B5EF4-FFF2-40B4-BE49-F238E27FC236}">
                <a16:creationId xmlns:a16="http://schemas.microsoft.com/office/drawing/2014/main" id="{589087CD-D1A0-3BA0-3B12-BD12DC2E5D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1A1572-7A71-007E-76BB-571BA1B93AD1}"/>
              </a:ext>
            </a:extLst>
          </p:cNvPr>
          <p:cNvSpPr>
            <a:spLocks noGrp="1"/>
          </p:cNvSpPr>
          <p:nvPr>
            <p:ph type="sldNum" sz="quarter" idx="12"/>
          </p:nvPr>
        </p:nvSpPr>
        <p:spPr/>
        <p:txBody>
          <a:bodyPr/>
          <a:lstStyle/>
          <a:p>
            <a:fld id="{81EA353E-9CDF-41B9-812B-35C27369EC56}" type="slidenum">
              <a:rPr lang="zh-CN" altLang="en-US" smtClean="0"/>
              <a:t>‹#›</a:t>
            </a:fld>
            <a:endParaRPr lang="zh-CN" altLang="en-US"/>
          </a:p>
        </p:txBody>
      </p:sp>
    </p:spTree>
    <p:extLst>
      <p:ext uri="{BB962C8B-B14F-4D97-AF65-F5344CB8AC3E}">
        <p14:creationId xmlns:p14="http://schemas.microsoft.com/office/powerpoint/2010/main" val="235406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B2A4C-05F0-7284-6C75-483105AA890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AA8FE9B-0320-3A44-FEBC-9003C1AE2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E7E6A33-8E79-2212-E698-6570CFEAA5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DEF2ADB-B6E6-4BDD-F370-F73688110E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CD5CF6A-FFF8-366F-CC95-D5C65B67F55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40608E4-46FD-6191-17D6-F9398C534E17}"/>
              </a:ext>
            </a:extLst>
          </p:cNvPr>
          <p:cNvSpPr>
            <a:spLocks noGrp="1"/>
          </p:cNvSpPr>
          <p:nvPr>
            <p:ph type="dt" sz="half" idx="10"/>
          </p:nvPr>
        </p:nvSpPr>
        <p:spPr/>
        <p:txBody>
          <a:bodyPr/>
          <a:lstStyle/>
          <a:p>
            <a:fld id="{61BE7C3E-3A1B-43C5-9589-8F5A9DA1BD29}" type="datetimeFigureOut">
              <a:rPr lang="zh-CN" altLang="en-US" smtClean="0"/>
              <a:t>2023/5/16</a:t>
            </a:fld>
            <a:endParaRPr lang="zh-CN" altLang="en-US"/>
          </a:p>
        </p:txBody>
      </p:sp>
      <p:sp>
        <p:nvSpPr>
          <p:cNvPr id="8" name="页脚占位符 7">
            <a:extLst>
              <a:ext uri="{FF2B5EF4-FFF2-40B4-BE49-F238E27FC236}">
                <a16:creationId xmlns:a16="http://schemas.microsoft.com/office/drawing/2014/main" id="{2D6EC1E5-B10B-E0C9-2265-15581A566EA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BA89DF4-1CF0-AC49-4531-11857FEF6D08}"/>
              </a:ext>
            </a:extLst>
          </p:cNvPr>
          <p:cNvSpPr>
            <a:spLocks noGrp="1"/>
          </p:cNvSpPr>
          <p:nvPr>
            <p:ph type="sldNum" sz="quarter" idx="12"/>
          </p:nvPr>
        </p:nvSpPr>
        <p:spPr/>
        <p:txBody>
          <a:bodyPr/>
          <a:lstStyle/>
          <a:p>
            <a:fld id="{81EA353E-9CDF-41B9-812B-35C27369EC56}" type="slidenum">
              <a:rPr lang="zh-CN" altLang="en-US" smtClean="0"/>
              <a:t>‹#›</a:t>
            </a:fld>
            <a:endParaRPr lang="zh-CN" altLang="en-US"/>
          </a:p>
        </p:txBody>
      </p:sp>
    </p:spTree>
    <p:extLst>
      <p:ext uri="{BB962C8B-B14F-4D97-AF65-F5344CB8AC3E}">
        <p14:creationId xmlns:p14="http://schemas.microsoft.com/office/powerpoint/2010/main" val="298939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C1ECE2-E1CE-1C9C-4216-DA668F238DB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7E15817-AD9E-288E-0A0C-03A6D84D198F}"/>
              </a:ext>
            </a:extLst>
          </p:cNvPr>
          <p:cNvSpPr>
            <a:spLocks noGrp="1"/>
          </p:cNvSpPr>
          <p:nvPr>
            <p:ph type="dt" sz="half" idx="10"/>
          </p:nvPr>
        </p:nvSpPr>
        <p:spPr/>
        <p:txBody>
          <a:bodyPr/>
          <a:lstStyle/>
          <a:p>
            <a:fld id="{61BE7C3E-3A1B-43C5-9589-8F5A9DA1BD29}" type="datetimeFigureOut">
              <a:rPr lang="zh-CN" altLang="en-US" smtClean="0"/>
              <a:t>2023/5/16</a:t>
            </a:fld>
            <a:endParaRPr lang="zh-CN" altLang="en-US"/>
          </a:p>
        </p:txBody>
      </p:sp>
      <p:sp>
        <p:nvSpPr>
          <p:cNvPr id="4" name="页脚占位符 3">
            <a:extLst>
              <a:ext uri="{FF2B5EF4-FFF2-40B4-BE49-F238E27FC236}">
                <a16:creationId xmlns:a16="http://schemas.microsoft.com/office/drawing/2014/main" id="{2509845A-D5A4-A2DE-6019-B1D506F6BB1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6EB4F0-2302-AE7B-62D2-0DE6A4D6EBFC}"/>
              </a:ext>
            </a:extLst>
          </p:cNvPr>
          <p:cNvSpPr>
            <a:spLocks noGrp="1"/>
          </p:cNvSpPr>
          <p:nvPr>
            <p:ph type="sldNum" sz="quarter" idx="12"/>
          </p:nvPr>
        </p:nvSpPr>
        <p:spPr/>
        <p:txBody>
          <a:bodyPr/>
          <a:lstStyle/>
          <a:p>
            <a:fld id="{81EA353E-9CDF-41B9-812B-35C27369EC56}" type="slidenum">
              <a:rPr lang="zh-CN" altLang="en-US" smtClean="0"/>
              <a:t>‹#›</a:t>
            </a:fld>
            <a:endParaRPr lang="zh-CN" altLang="en-US"/>
          </a:p>
        </p:txBody>
      </p:sp>
    </p:spTree>
    <p:extLst>
      <p:ext uri="{BB962C8B-B14F-4D97-AF65-F5344CB8AC3E}">
        <p14:creationId xmlns:p14="http://schemas.microsoft.com/office/powerpoint/2010/main" val="2249888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B6DB153-9552-26A6-3630-0A1062D82A47}"/>
              </a:ext>
            </a:extLst>
          </p:cNvPr>
          <p:cNvSpPr>
            <a:spLocks noGrp="1"/>
          </p:cNvSpPr>
          <p:nvPr>
            <p:ph type="dt" sz="half" idx="10"/>
          </p:nvPr>
        </p:nvSpPr>
        <p:spPr/>
        <p:txBody>
          <a:bodyPr/>
          <a:lstStyle/>
          <a:p>
            <a:fld id="{61BE7C3E-3A1B-43C5-9589-8F5A9DA1BD29}" type="datetimeFigureOut">
              <a:rPr lang="zh-CN" altLang="en-US" smtClean="0"/>
              <a:t>2023/5/16</a:t>
            </a:fld>
            <a:endParaRPr lang="zh-CN" altLang="en-US"/>
          </a:p>
        </p:txBody>
      </p:sp>
      <p:sp>
        <p:nvSpPr>
          <p:cNvPr id="3" name="页脚占位符 2">
            <a:extLst>
              <a:ext uri="{FF2B5EF4-FFF2-40B4-BE49-F238E27FC236}">
                <a16:creationId xmlns:a16="http://schemas.microsoft.com/office/drawing/2014/main" id="{36589A8A-B537-44EE-8C8A-5728D6A2C0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263CAB2-2922-1DA2-41D3-8A3682D45353}"/>
              </a:ext>
            </a:extLst>
          </p:cNvPr>
          <p:cNvSpPr>
            <a:spLocks noGrp="1"/>
          </p:cNvSpPr>
          <p:nvPr>
            <p:ph type="sldNum" sz="quarter" idx="12"/>
          </p:nvPr>
        </p:nvSpPr>
        <p:spPr/>
        <p:txBody>
          <a:bodyPr/>
          <a:lstStyle/>
          <a:p>
            <a:fld id="{81EA353E-9CDF-41B9-812B-35C27369EC56}" type="slidenum">
              <a:rPr lang="zh-CN" altLang="en-US" smtClean="0"/>
              <a:t>‹#›</a:t>
            </a:fld>
            <a:endParaRPr lang="zh-CN" altLang="en-US"/>
          </a:p>
        </p:txBody>
      </p:sp>
    </p:spTree>
    <p:extLst>
      <p:ext uri="{BB962C8B-B14F-4D97-AF65-F5344CB8AC3E}">
        <p14:creationId xmlns:p14="http://schemas.microsoft.com/office/powerpoint/2010/main" val="3771546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58524-D536-3259-95CC-C6652965FA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D598FFB-2752-2C27-58BC-8DC52B06FB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D5362DB-C66F-2659-5183-054CE3BE3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3CD1045-8099-082F-57D1-7297F570D45D}"/>
              </a:ext>
            </a:extLst>
          </p:cNvPr>
          <p:cNvSpPr>
            <a:spLocks noGrp="1"/>
          </p:cNvSpPr>
          <p:nvPr>
            <p:ph type="dt" sz="half" idx="10"/>
          </p:nvPr>
        </p:nvSpPr>
        <p:spPr/>
        <p:txBody>
          <a:bodyPr/>
          <a:lstStyle/>
          <a:p>
            <a:fld id="{61BE7C3E-3A1B-43C5-9589-8F5A9DA1BD29}" type="datetimeFigureOut">
              <a:rPr lang="zh-CN" altLang="en-US" smtClean="0"/>
              <a:t>2023/5/16</a:t>
            </a:fld>
            <a:endParaRPr lang="zh-CN" altLang="en-US"/>
          </a:p>
        </p:txBody>
      </p:sp>
      <p:sp>
        <p:nvSpPr>
          <p:cNvPr id="6" name="页脚占位符 5">
            <a:extLst>
              <a:ext uri="{FF2B5EF4-FFF2-40B4-BE49-F238E27FC236}">
                <a16:creationId xmlns:a16="http://schemas.microsoft.com/office/drawing/2014/main" id="{CA54F90F-1931-E20C-F3FF-AE6F4A4D4A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195309-3164-0437-E969-FCBF626FD960}"/>
              </a:ext>
            </a:extLst>
          </p:cNvPr>
          <p:cNvSpPr>
            <a:spLocks noGrp="1"/>
          </p:cNvSpPr>
          <p:nvPr>
            <p:ph type="sldNum" sz="quarter" idx="12"/>
          </p:nvPr>
        </p:nvSpPr>
        <p:spPr/>
        <p:txBody>
          <a:bodyPr/>
          <a:lstStyle/>
          <a:p>
            <a:fld id="{81EA353E-9CDF-41B9-812B-35C27369EC56}" type="slidenum">
              <a:rPr lang="zh-CN" altLang="en-US" smtClean="0"/>
              <a:t>‹#›</a:t>
            </a:fld>
            <a:endParaRPr lang="zh-CN" altLang="en-US"/>
          </a:p>
        </p:txBody>
      </p:sp>
    </p:spTree>
    <p:extLst>
      <p:ext uri="{BB962C8B-B14F-4D97-AF65-F5344CB8AC3E}">
        <p14:creationId xmlns:p14="http://schemas.microsoft.com/office/powerpoint/2010/main" val="49106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5FAA2-3A7F-9BB3-2B7B-5CFF1A6129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25F2275-0011-27AC-F550-B355EDA3AD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D663534-C882-96D6-0579-D032F71D9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17B1ED8-0C03-5F52-A78F-52E151EDB024}"/>
              </a:ext>
            </a:extLst>
          </p:cNvPr>
          <p:cNvSpPr>
            <a:spLocks noGrp="1"/>
          </p:cNvSpPr>
          <p:nvPr>
            <p:ph type="dt" sz="half" idx="10"/>
          </p:nvPr>
        </p:nvSpPr>
        <p:spPr/>
        <p:txBody>
          <a:bodyPr/>
          <a:lstStyle/>
          <a:p>
            <a:fld id="{61BE7C3E-3A1B-43C5-9589-8F5A9DA1BD29}" type="datetimeFigureOut">
              <a:rPr lang="zh-CN" altLang="en-US" smtClean="0"/>
              <a:t>2023/5/16</a:t>
            </a:fld>
            <a:endParaRPr lang="zh-CN" altLang="en-US"/>
          </a:p>
        </p:txBody>
      </p:sp>
      <p:sp>
        <p:nvSpPr>
          <p:cNvPr id="6" name="页脚占位符 5">
            <a:extLst>
              <a:ext uri="{FF2B5EF4-FFF2-40B4-BE49-F238E27FC236}">
                <a16:creationId xmlns:a16="http://schemas.microsoft.com/office/drawing/2014/main" id="{FBF676E4-F9D2-045A-A8A7-58010CF5D2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12FF67-09D6-72E7-27CC-8479F60EF6CC}"/>
              </a:ext>
            </a:extLst>
          </p:cNvPr>
          <p:cNvSpPr>
            <a:spLocks noGrp="1"/>
          </p:cNvSpPr>
          <p:nvPr>
            <p:ph type="sldNum" sz="quarter" idx="12"/>
          </p:nvPr>
        </p:nvSpPr>
        <p:spPr/>
        <p:txBody>
          <a:bodyPr/>
          <a:lstStyle/>
          <a:p>
            <a:fld id="{81EA353E-9CDF-41B9-812B-35C27369EC56}" type="slidenum">
              <a:rPr lang="zh-CN" altLang="en-US" smtClean="0"/>
              <a:t>‹#›</a:t>
            </a:fld>
            <a:endParaRPr lang="zh-CN" altLang="en-US"/>
          </a:p>
        </p:txBody>
      </p:sp>
    </p:spTree>
    <p:extLst>
      <p:ext uri="{BB962C8B-B14F-4D97-AF65-F5344CB8AC3E}">
        <p14:creationId xmlns:p14="http://schemas.microsoft.com/office/powerpoint/2010/main" val="359404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6D9DA8A-FB47-409E-4BA8-C94F92C3BE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C90098D-D370-6380-8E2F-AFD98B5EDA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4FDA1B-97B1-83CF-9B17-16DA89452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E7C3E-3A1B-43C5-9589-8F5A9DA1BD29}" type="datetimeFigureOut">
              <a:rPr lang="zh-CN" altLang="en-US" smtClean="0"/>
              <a:t>2023/5/16</a:t>
            </a:fld>
            <a:endParaRPr lang="zh-CN" altLang="en-US"/>
          </a:p>
        </p:txBody>
      </p:sp>
      <p:sp>
        <p:nvSpPr>
          <p:cNvPr id="5" name="页脚占位符 4">
            <a:extLst>
              <a:ext uri="{FF2B5EF4-FFF2-40B4-BE49-F238E27FC236}">
                <a16:creationId xmlns:a16="http://schemas.microsoft.com/office/drawing/2014/main" id="{E42504A4-2B8E-DEF6-3B76-122850A135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9A3CBD-B880-8916-ECF2-6D4E0C58E6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A353E-9CDF-41B9-812B-35C27369EC56}" type="slidenum">
              <a:rPr lang="zh-CN" altLang="en-US" smtClean="0"/>
              <a:t>‹#›</a:t>
            </a:fld>
            <a:endParaRPr lang="zh-CN" altLang="en-US"/>
          </a:p>
        </p:txBody>
      </p:sp>
    </p:spTree>
    <p:extLst>
      <p:ext uri="{BB962C8B-B14F-4D97-AF65-F5344CB8AC3E}">
        <p14:creationId xmlns:p14="http://schemas.microsoft.com/office/powerpoint/2010/main" val="2732618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341BEDD9-2E08-29AC-D921-C5AD0F4B54C5}"/>
              </a:ext>
            </a:extLst>
          </p:cNvPr>
          <p:cNvSpPr/>
          <p:nvPr/>
        </p:nvSpPr>
        <p:spPr>
          <a:xfrm>
            <a:off x="1759788" y="3910642"/>
            <a:ext cx="97766" cy="120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214523E1-50CD-7F60-7209-61E15DD36646}"/>
              </a:ext>
            </a:extLst>
          </p:cNvPr>
          <p:cNvSpPr/>
          <p:nvPr/>
        </p:nvSpPr>
        <p:spPr>
          <a:xfrm>
            <a:off x="2383764" y="4899804"/>
            <a:ext cx="97767" cy="120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F115571-F17A-72D8-5D4A-FD2872CA1F0B}"/>
              </a:ext>
            </a:extLst>
          </p:cNvPr>
          <p:cNvSpPr/>
          <p:nvPr/>
        </p:nvSpPr>
        <p:spPr>
          <a:xfrm>
            <a:off x="3237781" y="3965276"/>
            <a:ext cx="97766" cy="120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11FD0E1-EDF2-8BF1-9BED-A24DF082FA65}"/>
              </a:ext>
            </a:extLst>
          </p:cNvPr>
          <p:cNvSpPr/>
          <p:nvPr/>
        </p:nvSpPr>
        <p:spPr>
          <a:xfrm>
            <a:off x="2700067" y="3210465"/>
            <a:ext cx="97766" cy="120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ECE46072-9E4E-9D77-6706-8DF8D5C601A7}"/>
              </a:ext>
            </a:extLst>
          </p:cNvPr>
          <p:cNvSpPr/>
          <p:nvPr/>
        </p:nvSpPr>
        <p:spPr>
          <a:xfrm>
            <a:off x="4341961" y="4548997"/>
            <a:ext cx="97766" cy="120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DDE8549E-F292-DC4F-DA93-2D56C885FD5A}"/>
              </a:ext>
            </a:extLst>
          </p:cNvPr>
          <p:cNvSpPr/>
          <p:nvPr/>
        </p:nvSpPr>
        <p:spPr>
          <a:xfrm>
            <a:off x="4172309" y="2993367"/>
            <a:ext cx="97766" cy="1207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FED7EDF-6CC9-15EA-AC87-FCD24DE96E43}"/>
              </a:ext>
            </a:extLst>
          </p:cNvPr>
          <p:cNvSpPr/>
          <p:nvPr/>
        </p:nvSpPr>
        <p:spPr>
          <a:xfrm>
            <a:off x="1857554" y="4011282"/>
            <a:ext cx="97766" cy="1207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15B463F2-84E7-0AC7-9956-B6719F25BD5C}"/>
              </a:ext>
            </a:extLst>
          </p:cNvPr>
          <p:cNvSpPr/>
          <p:nvPr/>
        </p:nvSpPr>
        <p:spPr>
          <a:xfrm>
            <a:off x="4074543" y="3551207"/>
            <a:ext cx="97766" cy="1207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9798CD60-575C-C8EB-D9B4-E222978118D2}"/>
              </a:ext>
            </a:extLst>
          </p:cNvPr>
          <p:cNvSpPr/>
          <p:nvPr/>
        </p:nvSpPr>
        <p:spPr>
          <a:xfrm>
            <a:off x="3145766" y="4195313"/>
            <a:ext cx="97766" cy="1207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DDB53778-5AC7-AEED-1C7A-4E32E7CDBFBD}"/>
              </a:ext>
            </a:extLst>
          </p:cNvPr>
          <p:cNvSpPr/>
          <p:nvPr/>
        </p:nvSpPr>
        <p:spPr>
          <a:xfrm>
            <a:off x="2107721" y="2944483"/>
            <a:ext cx="97766" cy="1207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5B323AB7-EDD0-7766-7F49-AAF53062C2B7}"/>
              </a:ext>
            </a:extLst>
          </p:cNvPr>
          <p:cNvSpPr/>
          <p:nvPr/>
        </p:nvSpPr>
        <p:spPr>
          <a:xfrm>
            <a:off x="3936520" y="3551207"/>
            <a:ext cx="97766" cy="1207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026" name="Picture 2" descr="&quot;A 3-D plot shown from a three-quarter view. The function is very noisy with dozens of valleys and peaks. There is no clear min or max discernable from this view and it's not possible to see all the local peaks and valleys from this view.&quot;">
            <a:extLst>
              <a:ext uri="{FF2B5EF4-FFF2-40B4-BE49-F238E27FC236}">
                <a16:creationId xmlns:a16="http://schemas.microsoft.com/office/drawing/2014/main" id="{8299C1AB-D93D-BC60-1B1C-2E108F4DB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85513"/>
            <a:ext cx="5486400" cy="3657600"/>
          </a:xfrm>
          <a:prstGeom prst="rect">
            <a:avLst/>
          </a:prstGeom>
          <a:noFill/>
          <a:extLst>
            <a:ext uri="{909E8E84-426E-40DD-AFC4-6F175D3DCCD1}">
              <a14:hiddenFill xmlns:a14="http://schemas.microsoft.com/office/drawing/2010/main">
                <a:solidFill>
                  <a:srgbClr val="FFFFFF"/>
                </a:solidFill>
              </a14:hiddenFill>
            </a:ext>
          </a:extLst>
        </p:spPr>
      </p:pic>
      <p:sp>
        <p:nvSpPr>
          <p:cNvPr id="15" name="箭头: 右 14">
            <a:extLst>
              <a:ext uri="{FF2B5EF4-FFF2-40B4-BE49-F238E27FC236}">
                <a16:creationId xmlns:a16="http://schemas.microsoft.com/office/drawing/2014/main" id="{087EC79D-0D47-81C2-CDB4-1BD6171CDF6C}"/>
              </a:ext>
            </a:extLst>
          </p:cNvPr>
          <p:cNvSpPr/>
          <p:nvPr/>
        </p:nvSpPr>
        <p:spPr>
          <a:xfrm>
            <a:off x="5342626" y="3611591"/>
            <a:ext cx="1058174" cy="747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96234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0</Words>
  <Application>Microsoft Office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Shiming</dc:creator>
  <cp:lastModifiedBy>Liang Shiming</cp:lastModifiedBy>
  <cp:revision>1</cp:revision>
  <dcterms:created xsi:type="dcterms:W3CDTF">2023-05-16T22:20:30Z</dcterms:created>
  <dcterms:modified xsi:type="dcterms:W3CDTF">2023-05-16T22:22:31Z</dcterms:modified>
</cp:coreProperties>
</file>