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5" r:id="rId4"/>
    <p:sldId id="264" r:id="rId5"/>
    <p:sldId id="259" r:id="rId6"/>
    <p:sldId id="260" r:id="rId7"/>
    <p:sldId id="257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5A1DC-2016-4B12-A1DA-4CC22CDE8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FE6BB6-9B66-41E5-8A4A-6835562F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ED4DF-3D39-4213-9F84-0FD2FCCD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76394-CF08-4B01-9CA1-C98289D7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B9815-59BA-4DD4-A0AD-E9F2F51A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706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5DB13-1A3A-42EA-AE46-068D0BD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D2FA1F-B994-4628-B057-3A90EC90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A38F0C-305B-4AE7-B2F8-7ADE2C85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45B94-D54B-4308-BE3E-FE5837CB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983A9-4522-4914-8708-631B92AF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90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FB801E-C058-4FCD-A392-49671BB11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E81B8D-415A-4132-8FE0-952CC7F2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67976-C2AA-4746-942C-2E1DA631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45D41-F80F-4FC4-8374-0F122BFB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F33D-F11A-4272-8F0B-ECD598A4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880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F7BA-3D29-46B5-9967-3B069956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72E96-4F55-4C4A-89B5-6C771D68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B32D1-984B-49FF-88DC-394592D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0BBD8-B99A-4B7E-AD1C-4C3E838C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E589A-FFA3-4C16-B34D-71B3E889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29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2C554-7A0E-41B9-B694-859FCE33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E7355-5068-4314-BA0F-583B44B6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54905-ADE0-478B-89BD-3541BC6B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D3D2F-34AB-4D10-8A56-915F8273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5E3170-FD75-4F67-9278-F6B2F1C2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784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7C42C-ABB4-4795-AEF1-C1480CC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96B44-4546-4317-A1A1-99D8D7AC7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23968F-4BFE-47EC-842F-95F6225D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F1999-944B-4F18-A588-2683B3E8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D86F1-8690-468D-B326-4E46C09A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BB1FB-ADBA-436D-8E34-425A7719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9BDE4-9541-4333-8211-7DCDF7C9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80EA8-C497-4078-98A5-A6C0CD51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A9BDF5-667D-4031-AD2E-AEE3E685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F5D62C-A2D0-437D-8228-8E67DE8E4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51613B-D07E-4CF9-9F68-AA3A65210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4F163D-F423-4B94-BC5E-46375D10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438061-BFEF-4C23-976D-135F6182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00B96B-FB89-4308-B691-EC69F714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2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58E1D-59D0-487B-993C-B142260C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73C0A5-0AA7-4CB8-AADA-E5F3B1AE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65065B-6630-444E-A01D-FA0689B6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7E65AB-B730-4EAE-B95C-966073B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17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058DDE-3425-4E6C-A887-57BB252D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1C94E7-9D25-4939-9735-D7A16D94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B1BC0C-6AE4-4190-A34E-4C5EB5AE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185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B519-64C6-44F7-B10B-E0B6DEDB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79F10-207D-4532-82DC-FA04612B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7F80AD-D6CD-4C16-AE68-9380DCD5D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C74836-3D73-4BB3-B317-517093EB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EC74F-62FB-41D9-BE89-F7D3E98E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A64AC5-662B-4C68-92A4-023F589C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4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DA9A6-77B2-4725-8915-8FF782B2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5B6EE0-C51E-4911-881D-02633C87A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F6B4CD-8D22-46FD-9956-4B896350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CF04FA-F03A-4FF9-AF4A-8EAFDA31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96156C-93CA-410B-A347-E1EFE09B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5F6D9A-CFF6-47B0-B364-F29C8B7F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45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5ADD60-F25C-442C-BF55-84FF8D28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204D3-BBDA-4EF4-B93D-3F48AD4F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FFC32-8A24-43D0-81CA-221902400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01E-F243-4D1D-90D6-821C0547EBD2}" type="datetimeFigureOut">
              <a:rPr lang="es-AR" smtClean="0"/>
              <a:t>12 may. 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166E11-905D-477F-AF00-331E0526E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76DE6-C7A0-426C-8A3D-EE11873E7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9478-19D2-46EE-94C6-74D127710D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87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3C72556-D9F3-4D22-B5A6-6809A55320EF}"/>
              </a:ext>
            </a:extLst>
          </p:cNvPr>
          <p:cNvSpPr txBox="1"/>
          <p:nvPr/>
        </p:nvSpPr>
        <p:spPr>
          <a:xfrm>
            <a:off x="261257" y="144589"/>
            <a:ext cx="597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SIMULACION  de  demo_delay.asm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F73CA8-51C0-4611-BFB1-620DA395EB48}"/>
              </a:ext>
            </a:extLst>
          </p:cNvPr>
          <p:cNvSpPr txBox="1"/>
          <p:nvPr/>
        </p:nvSpPr>
        <p:spPr>
          <a:xfrm>
            <a:off x="151520" y="898917"/>
            <a:ext cx="11888960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sz="2400" dirty="0"/>
              <a:t>Es una simulación que contiene una subrutina de retardo de tiempo denominada: delay_10m </a:t>
            </a:r>
          </a:p>
          <a:p>
            <a:r>
              <a:rPr lang="es-AR" sz="2400" dirty="0"/>
              <a:t>que implementa un retardo de 10 milisegundos para una frecuencia de funcionamiento de </a:t>
            </a:r>
          </a:p>
          <a:p>
            <a:r>
              <a:rPr lang="es-AR" sz="2400" dirty="0"/>
              <a:t>la CPU de 2Mhz. Esta  subrutina estará presente en simulaciones posteriores.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A4350A-46A0-4868-BC2F-4E02750EE3C3}"/>
              </a:ext>
            </a:extLst>
          </p:cNvPr>
          <p:cNvSpPr txBox="1"/>
          <p:nvPr/>
        </p:nvSpPr>
        <p:spPr>
          <a:xfrm>
            <a:off x="5148045" y="2580608"/>
            <a:ext cx="5976188" cy="25853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sz="2400" dirty="0"/>
              <a:t>El programa principal es muy simple: </a:t>
            </a:r>
          </a:p>
          <a:p>
            <a:r>
              <a:rPr lang="es-AR" sz="2400" dirty="0"/>
              <a:t>se configura el registro Config1, luego de un</a:t>
            </a:r>
          </a:p>
          <a:p>
            <a:r>
              <a:rPr lang="es-AR" sz="2400" dirty="0" err="1"/>
              <a:t>nop</a:t>
            </a:r>
            <a:r>
              <a:rPr lang="es-AR" sz="2400" dirty="0"/>
              <a:t> esta el llamado  a la subrutina delay_10m </a:t>
            </a:r>
          </a:p>
          <a:p>
            <a:r>
              <a:rPr lang="es-AR" sz="2400" dirty="0"/>
              <a:t>y al retorno, luego del </a:t>
            </a:r>
            <a:r>
              <a:rPr lang="es-AR" sz="2400" dirty="0" err="1"/>
              <a:t>nop</a:t>
            </a:r>
            <a:r>
              <a:rPr lang="es-AR" sz="2400" dirty="0"/>
              <a:t> se salta con un </a:t>
            </a:r>
            <a:r>
              <a:rPr lang="es-AR" sz="2400" dirty="0" err="1"/>
              <a:t>bra</a:t>
            </a:r>
            <a:r>
              <a:rPr lang="es-AR" sz="2400" dirty="0"/>
              <a:t> </a:t>
            </a:r>
          </a:p>
          <a:p>
            <a:r>
              <a:rPr lang="es-AR" sz="2400" dirty="0"/>
              <a:t>a </a:t>
            </a:r>
            <a:r>
              <a:rPr lang="es-AR" sz="2400" dirty="0" err="1"/>
              <a:t>otra_vez</a:t>
            </a:r>
            <a:r>
              <a:rPr lang="es-AR" sz="2400" dirty="0"/>
              <a:t> para poder llamar nuevamente </a:t>
            </a:r>
          </a:p>
          <a:p>
            <a:r>
              <a:rPr lang="es-AR" sz="2400" dirty="0"/>
              <a:t>a la subrutina. </a:t>
            </a:r>
          </a:p>
          <a:p>
            <a:r>
              <a:rPr lang="es-AR" dirty="0"/>
              <a:t>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139BC95-FBDE-4751-9201-B52BB08C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4" y="2477972"/>
            <a:ext cx="4305300" cy="41719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4F4DE1-1BEE-4846-A403-AD41A632CD0F}"/>
              </a:ext>
            </a:extLst>
          </p:cNvPr>
          <p:cNvSpPr txBox="1"/>
          <p:nvPr/>
        </p:nvSpPr>
        <p:spPr>
          <a:xfrm>
            <a:off x="4693276" y="5390414"/>
            <a:ext cx="7347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Deberíamos implementar un tiempo perdido de 10 </a:t>
            </a:r>
            <a:r>
              <a:rPr lang="es-AR" sz="2400" dirty="0" err="1"/>
              <a:t>mseg</a:t>
            </a:r>
            <a:r>
              <a:rPr lang="es-AR" sz="2400" dirty="0"/>
              <a:t> </a:t>
            </a:r>
          </a:p>
          <a:p>
            <a:r>
              <a:rPr lang="es-AR" sz="2400" dirty="0"/>
              <a:t>desde el llamado a subrutina hasta el retorno al </a:t>
            </a:r>
            <a:r>
              <a:rPr lang="es-AR" sz="2400" dirty="0" err="1"/>
              <a:t>nop</a:t>
            </a:r>
            <a:r>
              <a:rPr lang="es-AR" sz="2400" dirty="0"/>
              <a:t>.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B7C9F35-36D8-4150-AEBD-2F5C0865E6F9}"/>
              </a:ext>
            </a:extLst>
          </p:cNvPr>
          <p:cNvCxnSpPr>
            <a:cxnSpLocks/>
          </p:cNvCxnSpPr>
          <p:nvPr/>
        </p:nvCxnSpPr>
        <p:spPr>
          <a:xfrm flipH="1" flipV="1">
            <a:off x="4124130" y="5007548"/>
            <a:ext cx="569146" cy="980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FE5668E-4F87-4BB0-9FB6-ADA0853FE11F}"/>
              </a:ext>
            </a:extLst>
          </p:cNvPr>
          <p:cNvCxnSpPr>
            <a:cxnSpLocks/>
          </p:cNvCxnSpPr>
          <p:nvPr/>
        </p:nvCxnSpPr>
        <p:spPr>
          <a:xfrm flipH="1" flipV="1">
            <a:off x="2761653" y="5469054"/>
            <a:ext cx="1931622" cy="544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18AE7E-F2AD-45FC-AF24-D208E2A3102F}"/>
              </a:ext>
            </a:extLst>
          </p:cNvPr>
          <p:cNvSpPr txBox="1"/>
          <p:nvPr/>
        </p:nvSpPr>
        <p:spPr>
          <a:xfrm>
            <a:off x="6323915" y="267257"/>
            <a:ext cx="571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Recordar que se usa el set de instrucciones del 68HC908JK1</a:t>
            </a:r>
          </a:p>
        </p:txBody>
      </p:sp>
    </p:spTree>
    <p:extLst>
      <p:ext uri="{BB962C8B-B14F-4D97-AF65-F5344CB8AC3E}">
        <p14:creationId xmlns:p14="http://schemas.microsoft.com/office/powerpoint/2010/main" val="232449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167484C-ED6A-4996-9177-8A45F0CA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917499"/>
            <a:ext cx="12192000" cy="573212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E3F0B4F-6314-40AD-B7D7-4E19BE7C220A}"/>
              </a:ext>
            </a:extLst>
          </p:cNvPr>
          <p:cNvSpPr txBox="1"/>
          <p:nvPr/>
        </p:nvSpPr>
        <p:spPr>
          <a:xfrm>
            <a:off x="1390261" y="208374"/>
            <a:ext cx="785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Avanzar paso a paso hasta quedar en el llamado a subrutina   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3CA99AB-00A7-45DB-AFE8-A32663F44194}"/>
              </a:ext>
            </a:extLst>
          </p:cNvPr>
          <p:cNvCxnSpPr>
            <a:cxnSpLocks/>
          </p:cNvCxnSpPr>
          <p:nvPr/>
        </p:nvCxnSpPr>
        <p:spPr>
          <a:xfrm flipH="1">
            <a:off x="1847461" y="578498"/>
            <a:ext cx="1352939" cy="559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48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17FC296-C08F-4F6A-97AF-2B1AF85C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621"/>
            <a:ext cx="12192000" cy="43763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A4495A8-A6FE-4BAE-B341-011E2FC15954}"/>
              </a:ext>
            </a:extLst>
          </p:cNvPr>
          <p:cNvSpPr txBox="1"/>
          <p:nvPr/>
        </p:nvSpPr>
        <p:spPr>
          <a:xfrm>
            <a:off x="1240972" y="5486400"/>
            <a:ext cx="10613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Click con el botón izquierdo del ratón sobre la pequeña flecha azul de inicio de línea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5B1F2A8-6A9A-4AF4-91D4-FC4CCFB06E1B}"/>
              </a:ext>
            </a:extLst>
          </p:cNvPr>
          <p:cNvCxnSpPr/>
          <p:nvPr/>
        </p:nvCxnSpPr>
        <p:spPr>
          <a:xfrm flipH="1" flipV="1">
            <a:off x="1082351" y="3825551"/>
            <a:ext cx="307910" cy="1707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19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DA294AB-3380-4E8D-8A3A-05944847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1" y="2000250"/>
            <a:ext cx="10725150" cy="37719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3E2F3C4-7F8A-4225-AB06-290987345289}"/>
              </a:ext>
            </a:extLst>
          </p:cNvPr>
          <p:cNvSpPr txBox="1"/>
          <p:nvPr/>
        </p:nvSpPr>
        <p:spPr>
          <a:xfrm>
            <a:off x="653143" y="382555"/>
            <a:ext cx="9752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Luego sobre ese punto, click con el botón derecho del ratón y seleccionar en </a:t>
            </a:r>
          </a:p>
          <a:p>
            <a:r>
              <a:rPr lang="es-AR" sz="2400" dirty="0"/>
              <a:t>el menú la opción :</a:t>
            </a:r>
            <a:r>
              <a:rPr lang="es-AR" sz="2400" b="1" dirty="0" err="1"/>
              <a:t>Toggle</a:t>
            </a:r>
            <a:r>
              <a:rPr lang="es-AR" sz="2400" b="1" dirty="0"/>
              <a:t> </a:t>
            </a:r>
            <a:r>
              <a:rPr lang="es-AR" sz="2400" b="1" dirty="0" err="1"/>
              <a:t>Breakpoint</a:t>
            </a:r>
            <a:r>
              <a:rPr lang="es-AR" sz="2400" b="1" dirty="0"/>
              <a:t> at Cursor  </a:t>
            </a:r>
          </a:p>
        </p:txBody>
      </p:sp>
    </p:spTree>
    <p:extLst>
      <p:ext uri="{BB962C8B-B14F-4D97-AF65-F5344CB8AC3E}">
        <p14:creationId xmlns:p14="http://schemas.microsoft.com/office/powerpoint/2010/main" val="27521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88AE6B-0253-4247-BE5C-C01F4F10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1" y="2243137"/>
            <a:ext cx="11630025" cy="23717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1E308A-2BD8-47BE-94ED-12791607AF6A}"/>
              </a:ext>
            </a:extLst>
          </p:cNvPr>
          <p:cNvSpPr txBox="1"/>
          <p:nvPr/>
        </p:nvSpPr>
        <p:spPr>
          <a:xfrm>
            <a:off x="381487" y="531845"/>
            <a:ext cx="11429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Se estableció un punto de detención automático del programa, por lo que, al</a:t>
            </a:r>
          </a:p>
          <a:p>
            <a:r>
              <a:rPr lang="es-AR" sz="2800" dirty="0"/>
              <a:t>retorno de la subrutina de detiene y no ejecuta el </a:t>
            </a:r>
            <a:r>
              <a:rPr lang="es-AR" sz="2800" dirty="0" err="1"/>
              <a:t>nop</a:t>
            </a:r>
            <a:r>
              <a:rPr lang="es-A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515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F84115-9828-4628-8262-4FDB825C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9" y="1047750"/>
            <a:ext cx="9848850" cy="47625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8320264-DDF5-40D5-9FAC-FE6031503D34}"/>
              </a:ext>
            </a:extLst>
          </p:cNvPr>
          <p:cNvSpPr txBox="1"/>
          <p:nvPr/>
        </p:nvSpPr>
        <p:spPr>
          <a:xfrm>
            <a:off x="104254" y="373225"/>
            <a:ext cx="1181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Hacemos doble click sobre el contenido de CYCLES  y aparece una ventana para editar su valor, lo ponemos a 0 y damos OK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2F22BA4-FA81-4289-BCBB-1AD7C2B0F61D}"/>
              </a:ext>
            </a:extLst>
          </p:cNvPr>
          <p:cNvCxnSpPr>
            <a:cxnSpLocks/>
          </p:cNvCxnSpPr>
          <p:nvPr/>
        </p:nvCxnSpPr>
        <p:spPr>
          <a:xfrm flipH="1">
            <a:off x="2776455" y="667912"/>
            <a:ext cx="601227" cy="1767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AC6D395-47CF-457B-8EAC-4798A574E648}"/>
              </a:ext>
            </a:extLst>
          </p:cNvPr>
          <p:cNvCxnSpPr>
            <a:cxnSpLocks/>
          </p:cNvCxnSpPr>
          <p:nvPr/>
        </p:nvCxnSpPr>
        <p:spPr>
          <a:xfrm>
            <a:off x="6939191" y="742557"/>
            <a:ext cx="0" cy="30550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1B1E2D9-C4A4-4AF1-9DF4-645E44A9C575}"/>
              </a:ext>
            </a:extLst>
          </p:cNvPr>
          <p:cNvSpPr txBox="1"/>
          <p:nvPr/>
        </p:nvSpPr>
        <p:spPr>
          <a:xfrm>
            <a:off x="676380" y="5941081"/>
            <a:ext cx="1004762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b="1" dirty="0"/>
              <a:t>Ponemos a cero el contador de ciclos para luego leer cuantos se totalizaron al retornar de la subrutina y</a:t>
            </a:r>
          </a:p>
          <a:p>
            <a:r>
              <a:rPr lang="es-AR" b="1" dirty="0"/>
              <a:t>detenernos en el </a:t>
            </a:r>
            <a:r>
              <a:rPr lang="es-AR" b="1" dirty="0" err="1"/>
              <a:t>nop</a:t>
            </a:r>
            <a:r>
              <a:rPr lang="es-A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11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B94F8B-D8CB-4283-8F2B-8CF56AFD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" y="684147"/>
            <a:ext cx="11630025" cy="61055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7C134F-FD17-4DDA-B909-EBD304422045}"/>
              </a:ext>
            </a:extLst>
          </p:cNvPr>
          <p:cNvSpPr txBox="1"/>
          <p:nvPr/>
        </p:nvSpPr>
        <p:spPr>
          <a:xfrm>
            <a:off x="302401" y="80672"/>
            <a:ext cx="111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Ejecutamos un paso y entramos a la subrutina y verificamos que se consumieron 5 ciclos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1DAE1E3-1889-4585-B976-96C11563DA54}"/>
              </a:ext>
            </a:extLst>
          </p:cNvPr>
          <p:cNvCxnSpPr/>
          <p:nvPr/>
        </p:nvCxnSpPr>
        <p:spPr>
          <a:xfrm flipH="1">
            <a:off x="2743200" y="485192"/>
            <a:ext cx="7725747" cy="1735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2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90515E-A0E2-472C-8FFF-6039D547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46" y="983226"/>
            <a:ext cx="8911054" cy="540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5A201D8-1078-4303-B1E5-6BBD1A21A601}"/>
              </a:ext>
            </a:extLst>
          </p:cNvPr>
          <p:cNvSpPr txBox="1"/>
          <p:nvPr/>
        </p:nvSpPr>
        <p:spPr>
          <a:xfrm>
            <a:off x="658760" y="191786"/>
            <a:ext cx="1136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Damos ejecutar a media velocidad y observamos como cambian el valor de A y X y  los ciclos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C13A39B-38CE-44E4-8076-676CC332329C}"/>
              </a:ext>
            </a:extLst>
          </p:cNvPr>
          <p:cNvCxnSpPr>
            <a:cxnSpLocks/>
          </p:cNvCxnSpPr>
          <p:nvPr/>
        </p:nvCxnSpPr>
        <p:spPr>
          <a:xfrm flipH="1">
            <a:off x="2566219" y="495542"/>
            <a:ext cx="285136" cy="615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D51EFB-2C59-4C1A-8969-23515F8A245C}"/>
              </a:ext>
            </a:extLst>
          </p:cNvPr>
          <p:cNvCxnSpPr/>
          <p:nvPr/>
        </p:nvCxnSpPr>
        <p:spPr>
          <a:xfrm flipH="1">
            <a:off x="1927123" y="591896"/>
            <a:ext cx="6941574" cy="119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CB1FCDB-CFAA-4E98-906C-987993C82F20}"/>
              </a:ext>
            </a:extLst>
          </p:cNvPr>
          <p:cNvCxnSpPr/>
          <p:nvPr/>
        </p:nvCxnSpPr>
        <p:spPr>
          <a:xfrm flipH="1">
            <a:off x="4753897" y="581083"/>
            <a:ext cx="5466736" cy="2416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6214D8-B238-443A-A9AA-EA60EDB97F42}"/>
              </a:ext>
            </a:extLst>
          </p:cNvPr>
          <p:cNvSpPr txBox="1"/>
          <p:nvPr/>
        </p:nvSpPr>
        <p:spPr>
          <a:xfrm>
            <a:off x="1268362" y="6471094"/>
            <a:ext cx="943385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b="1" dirty="0"/>
              <a:t>Si no queremos esperar seleccionamos tiempo real de ejecución (es la siguiente flecha verde)</a:t>
            </a:r>
          </a:p>
        </p:txBody>
      </p:sp>
    </p:spTree>
    <p:extLst>
      <p:ext uri="{BB962C8B-B14F-4D97-AF65-F5344CB8AC3E}">
        <p14:creationId xmlns:p14="http://schemas.microsoft.com/office/powerpoint/2010/main" val="427192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4BED6FE-E624-4227-BE87-CB380400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072758"/>
            <a:ext cx="10753725" cy="49720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04251D-C49C-46F1-A373-94B33CBDBC17}"/>
              </a:ext>
            </a:extLst>
          </p:cNvPr>
          <p:cNvSpPr txBox="1"/>
          <p:nvPr/>
        </p:nvSpPr>
        <p:spPr>
          <a:xfrm>
            <a:off x="344494" y="300468"/>
            <a:ext cx="11197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El programa se detiene en el </a:t>
            </a:r>
            <a:r>
              <a:rPr lang="es-AR" sz="2000" b="1" dirty="0" err="1"/>
              <a:t>nop</a:t>
            </a:r>
            <a:r>
              <a:rPr lang="es-AR" sz="2000" b="1" dirty="0"/>
              <a:t>, CYCLES muestra el valor en Hexa, pero si lo editamos se ve en decimal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689A59F-9568-45D0-9204-D516B2A698AD}"/>
              </a:ext>
            </a:extLst>
          </p:cNvPr>
          <p:cNvCxnSpPr>
            <a:cxnSpLocks/>
          </p:cNvCxnSpPr>
          <p:nvPr/>
        </p:nvCxnSpPr>
        <p:spPr>
          <a:xfrm flipH="1">
            <a:off x="1179872" y="690746"/>
            <a:ext cx="2399070" cy="3827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3298DA6-1897-4BAC-94CD-ADBFB2132E1B}"/>
              </a:ext>
            </a:extLst>
          </p:cNvPr>
          <p:cNvCxnSpPr>
            <a:cxnSpLocks/>
          </p:cNvCxnSpPr>
          <p:nvPr/>
        </p:nvCxnSpPr>
        <p:spPr>
          <a:xfrm flipH="1">
            <a:off x="3136492" y="690746"/>
            <a:ext cx="3883740" cy="1799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42E29B7-AC23-4BB0-A0C7-16396A5ADCD4}"/>
              </a:ext>
            </a:extLst>
          </p:cNvPr>
          <p:cNvCxnSpPr>
            <a:cxnSpLocks/>
          </p:cNvCxnSpPr>
          <p:nvPr/>
        </p:nvCxnSpPr>
        <p:spPr>
          <a:xfrm flipH="1">
            <a:off x="5976605" y="690746"/>
            <a:ext cx="4822056" cy="3649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031B8A-75CB-49F0-8DBF-266363D82D55}"/>
              </a:ext>
            </a:extLst>
          </p:cNvPr>
          <p:cNvSpPr txBox="1"/>
          <p:nvPr/>
        </p:nvSpPr>
        <p:spPr>
          <a:xfrm>
            <a:off x="605733" y="6044808"/>
            <a:ext cx="1098053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AR" sz="2000" dirty="0"/>
              <a:t>El valor de los ciclos acumulados es 20001 que es valor calculado con la formula. Dando OK en la ventana de </a:t>
            </a:r>
            <a:r>
              <a:rPr lang="es-AR" sz="2000" dirty="0" err="1"/>
              <a:t>Cycles</a:t>
            </a:r>
            <a:r>
              <a:rPr lang="es-AR" sz="2000" dirty="0"/>
              <a:t> y luego avanzando un paso volvemos a las condiciones iniciales.</a:t>
            </a:r>
          </a:p>
        </p:txBody>
      </p:sp>
    </p:spTree>
    <p:extLst>
      <p:ext uri="{BB962C8B-B14F-4D97-AF65-F5344CB8AC3E}">
        <p14:creationId xmlns:p14="http://schemas.microsoft.com/office/powerpoint/2010/main" val="3779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0E95F8-DBA8-4B11-BBEE-6DA3F955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717265"/>
            <a:ext cx="12020550" cy="44196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E8A01D5-533E-4935-A08D-5FB31F4FBBBF}"/>
              </a:ext>
            </a:extLst>
          </p:cNvPr>
          <p:cNvSpPr txBox="1"/>
          <p:nvPr/>
        </p:nvSpPr>
        <p:spPr>
          <a:xfrm>
            <a:off x="2911151" y="55439"/>
            <a:ext cx="485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Código de la subrutina delay_10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3BE0D63-BE47-4623-A2ED-15A7D8D4B48F}"/>
              </a:ext>
            </a:extLst>
          </p:cNvPr>
          <p:cNvSpPr txBox="1"/>
          <p:nvPr/>
        </p:nvSpPr>
        <p:spPr>
          <a:xfrm>
            <a:off x="298581" y="5060301"/>
            <a:ext cx="11670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DBNZA  </a:t>
            </a:r>
            <a:r>
              <a:rPr lang="es-AR" sz="2400" b="1" dirty="0" err="1"/>
              <a:t>leep</a:t>
            </a:r>
            <a:r>
              <a:rPr lang="es-AR" sz="2400" b="1" dirty="0"/>
              <a:t> </a:t>
            </a:r>
            <a:r>
              <a:rPr lang="es-AR" sz="2400" dirty="0"/>
              <a:t>significa: decrementar A y saltar (a </a:t>
            </a:r>
            <a:r>
              <a:rPr lang="es-AR" sz="2400" dirty="0" err="1"/>
              <a:t>leep</a:t>
            </a:r>
            <a:r>
              <a:rPr lang="es-AR" sz="2400" dirty="0"/>
              <a:t> en este caso)  si el resultado no es cero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EBA54F-13FC-453A-8B18-7B20E7F075E9}"/>
              </a:ext>
            </a:extLst>
          </p:cNvPr>
          <p:cNvSpPr txBox="1"/>
          <p:nvPr/>
        </p:nvSpPr>
        <p:spPr>
          <a:xfrm>
            <a:off x="606491" y="5594714"/>
            <a:ext cx="11066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Cuando los sucesivos decrementos hacen que  A = 0, entonces no</a:t>
            </a:r>
          </a:p>
          <a:p>
            <a:r>
              <a:rPr lang="es-AR" sz="3200" dirty="0"/>
              <a:t> se salta y se avanza a la siguiente instrucción.</a:t>
            </a:r>
          </a:p>
        </p:txBody>
      </p:sp>
    </p:spTree>
    <p:extLst>
      <p:ext uri="{BB962C8B-B14F-4D97-AF65-F5344CB8AC3E}">
        <p14:creationId xmlns:p14="http://schemas.microsoft.com/office/powerpoint/2010/main" val="181202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EED8847-78A9-4EE4-AC4B-FA5C7A177E3F}"/>
              </a:ext>
            </a:extLst>
          </p:cNvPr>
          <p:cNvSpPr txBox="1"/>
          <p:nvPr/>
        </p:nvSpPr>
        <p:spPr>
          <a:xfrm>
            <a:off x="3685591" y="225322"/>
            <a:ext cx="313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Leer detenidamente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DC5700-AA4C-4894-9C98-814E972A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471"/>
            <a:ext cx="12192000" cy="56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36BB55-6B70-46BE-84C6-0C9A4A90BEBF}"/>
              </a:ext>
            </a:extLst>
          </p:cNvPr>
          <p:cNvSpPr txBox="1"/>
          <p:nvPr/>
        </p:nvSpPr>
        <p:spPr>
          <a:xfrm>
            <a:off x="724398" y="496603"/>
            <a:ext cx="10347897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sz="2400" dirty="0"/>
              <a:t>A continuación vamos a recordar los pasos necesarios para simular el programa y </a:t>
            </a:r>
          </a:p>
          <a:p>
            <a:r>
              <a:rPr lang="es-AR" sz="2400" dirty="0"/>
              <a:t>en particular la subrutina para poder verificar la ecuación propuesta.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1258DF-F9DB-4D91-BFB2-ACBEFD800861}"/>
              </a:ext>
            </a:extLst>
          </p:cNvPr>
          <p:cNvSpPr txBox="1"/>
          <p:nvPr/>
        </p:nvSpPr>
        <p:spPr>
          <a:xfrm>
            <a:off x="954316" y="2305615"/>
            <a:ext cx="98880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/>
              <a:t>Cargar el programa y “ensamblar/compilar” verificando que no hay ningún error.</a:t>
            </a:r>
          </a:p>
          <a:p>
            <a:endParaRPr lang="es-AR" sz="2800" b="1" dirty="0"/>
          </a:p>
          <a:p>
            <a:r>
              <a:rPr lang="es-AR" sz="2800" dirty="0"/>
              <a:t>Previamente vamos a configurar el entorno de desarrollo para que se muestre la confirmación de ausencia de error de ensamblado.</a:t>
            </a:r>
          </a:p>
        </p:txBody>
      </p:sp>
    </p:spTree>
    <p:extLst>
      <p:ext uri="{BB962C8B-B14F-4D97-AF65-F5344CB8AC3E}">
        <p14:creationId xmlns:p14="http://schemas.microsoft.com/office/powerpoint/2010/main" val="346535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084DD9-4ABB-4D28-9A8A-C8784A80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271712"/>
            <a:ext cx="6696075" cy="40671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EFC443C-C1DD-4EF3-ABAA-17C3C5FCEDBB}"/>
              </a:ext>
            </a:extLst>
          </p:cNvPr>
          <p:cNvSpPr txBox="1"/>
          <p:nvPr/>
        </p:nvSpPr>
        <p:spPr>
          <a:xfrm>
            <a:off x="962738" y="757917"/>
            <a:ext cx="988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En el menú de </a:t>
            </a:r>
            <a:r>
              <a:rPr lang="es-AR" sz="2800" dirty="0" err="1"/>
              <a:t>Environment</a:t>
            </a:r>
            <a:r>
              <a:rPr lang="es-AR" sz="2800" dirty="0"/>
              <a:t>, hacer click en </a:t>
            </a:r>
            <a:r>
              <a:rPr lang="es-AR" sz="2800" dirty="0" err="1"/>
              <a:t>Environment</a:t>
            </a:r>
            <a:r>
              <a:rPr lang="es-AR" sz="2800" dirty="0"/>
              <a:t> </a:t>
            </a:r>
            <a:r>
              <a:rPr lang="es-AR" sz="2800" dirty="0" err="1"/>
              <a:t>Settings</a:t>
            </a:r>
            <a:r>
              <a:rPr lang="es-AR" sz="28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8720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0A3DBC0-B8A6-4EB4-A772-943FFA43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685800"/>
            <a:ext cx="8020050" cy="584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033B03-E134-45E4-8A6C-13EDDD093E38}"/>
              </a:ext>
            </a:extLst>
          </p:cNvPr>
          <p:cNvSpPr txBox="1"/>
          <p:nvPr/>
        </p:nvSpPr>
        <p:spPr>
          <a:xfrm>
            <a:off x="324579" y="224135"/>
            <a:ext cx="10761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Encontrar la solapa </a:t>
            </a:r>
            <a:r>
              <a:rPr lang="es-AR" sz="2400" dirty="0" err="1"/>
              <a:t>Assembler</a:t>
            </a:r>
            <a:r>
              <a:rPr lang="es-AR" sz="2400" dirty="0"/>
              <a:t>/</a:t>
            </a:r>
            <a:r>
              <a:rPr lang="es-AR" sz="2400" dirty="0" err="1"/>
              <a:t>Compiler</a:t>
            </a:r>
            <a:r>
              <a:rPr lang="es-AR" sz="2400" dirty="0"/>
              <a:t>  y tildar la opción: Show </a:t>
            </a:r>
            <a:r>
              <a:rPr lang="es-AR" sz="2400" dirty="0" err="1"/>
              <a:t>Assembler</a:t>
            </a:r>
            <a:r>
              <a:rPr lang="es-AR" sz="2400" dirty="0"/>
              <a:t> </a:t>
            </a:r>
            <a:r>
              <a:rPr lang="es-AR" sz="2400" dirty="0" err="1"/>
              <a:t>Progress</a:t>
            </a:r>
            <a:endParaRPr lang="es-AR" sz="24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A18F42F-D2B0-4F1F-B579-B7D9476A3E88}"/>
              </a:ext>
            </a:extLst>
          </p:cNvPr>
          <p:cNvCxnSpPr/>
          <p:nvPr/>
        </p:nvCxnSpPr>
        <p:spPr>
          <a:xfrm flipH="1">
            <a:off x="5705475" y="685800"/>
            <a:ext cx="2486025" cy="3202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0DD7E12-3CCA-4687-A9E6-AFE2C5CAF0C4}"/>
              </a:ext>
            </a:extLst>
          </p:cNvPr>
          <p:cNvSpPr txBox="1"/>
          <p:nvPr/>
        </p:nvSpPr>
        <p:spPr>
          <a:xfrm>
            <a:off x="9648825" y="2905125"/>
            <a:ext cx="2004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Confirmar con OK y</a:t>
            </a:r>
          </a:p>
          <a:p>
            <a:r>
              <a:rPr lang="es-AR" dirty="0"/>
              <a:t>se sale.</a:t>
            </a:r>
          </a:p>
        </p:txBody>
      </p:sp>
    </p:spTree>
    <p:extLst>
      <p:ext uri="{BB962C8B-B14F-4D97-AF65-F5344CB8AC3E}">
        <p14:creationId xmlns:p14="http://schemas.microsoft.com/office/powerpoint/2010/main" val="293392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4D1B2D0-B383-4228-BB1B-18D5BA0E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5" y="0"/>
            <a:ext cx="11686820" cy="67680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21A65BF-A987-4838-822A-08A75E0B5166}"/>
              </a:ext>
            </a:extLst>
          </p:cNvPr>
          <p:cNvCxnSpPr/>
          <p:nvPr/>
        </p:nvCxnSpPr>
        <p:spPr>
          <a:xfrm flipH="1" flipV="1">
            <a:off x="317690" y="429841"/>
            <a:ext cx="5233481" cy="2431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8433B70-F6E0-4B1F-BF88-C1481B0FD30C}"/>
              </a:ext>
            </a:extLst>
          </p:cNvPr>
          <p:cNvSpPr txBox="1"/>
          <p:nvPr/>
        </p:nvSpPr>
        <p:spPr>
          <a:xfrm>
            <a:off x="5551171" y="267709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ensamblar</a:t>
            </a:r>
          </a:p>
        </p:txBody>
      </p:sp>
    </p:spTree>
    <p:extLst>
      <p:ext uri="{BB962C8B-B14F-4D97-AF65-F5344CB8AC3E}">
        <p14:creationId xmlns:p14="http://schemas.microsoft.com/office/powerpoint/2010/main" val="345097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FEF7DAC-5299-4EE1-8D4D-B7DD23A3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471487"/>
            <a:ext cx="8858250" cy="49434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C77F0A-99CA-4C7E-BD47-A430243E3958}"/>
              </a:ext>
            </a:extLst>
          </p:cNvPr>
          <p:cNvSpPr txBox="1"/>
          <p:nvPr/>
        </p:nvSpPr>
        <p:spPr>
          <a:xfrm>
            <a:off x="3810000" y="5819775"/>
            <a:ext cx="33056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AR" b="1" dirty="0"/>
              <a:t>Se compilo bien sin error, dar OK</a:t>
            </a:r>
          </a:p>
        </p:txBody>
      </p:sp>
    </p:spTree>
    <p:extLst>
      <p:ext uri="{BB962C8B-B14F-4D97-AF65-F5344CB8AC3E}">
        <p14:creationId xmlns:p14="http://schemas.microsoft.com/office/powerpoint/2010/main" val="218640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E75EF03-CD86-4F58-924C-E0047E9B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304800"/>
            <a:ext cx="8943975" cy="5829300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A02C74-44E0-41E7-B01B-F74ECBB1D8CD}"/>
              </a:ext>
            </a:extLst>
          </p:cNvPr>
          <p:cNvCxnSpPr/>
          <p:nvPr/>
        </p:nvCxnSpPr>
        <p:spPr>
          <a:xfrm flipH="1" flipV="1">
            <a:off x="2743200" y="800100"/>
            <a:ext cx="3886200" cy="2200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368C6D9-7FF5-4E69-8343-1BC291AB4267}"/>
              </a:ext>
            </a:extLst>
          </p:cNvPr>
          <p:cNvSpPr txBox="1"/>
          <p:nvPr/>
        </p:nvSpPr>
        <p:spPr>
          <a:xfrm>
            <a:off x="6629400" y="281570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Iniciar </a:t>
            </a:r>
            <a:r>
              <a:rPr lang="es-AR" b="1" dirty="0" err="1"/>
              <a:t>Simulacion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24057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518</Words>
  <Application>Microsoft Office PowerPoint</Application>
  <PresentationFormat>Panorámica</PresentationFormat>
  <Paragraphs>45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</dc:creator>
  <cp:lastModifiedBy>Miguel Angel</cp:lastModifiedBy>
  <cp:revision>24</cp:revision>
  <dcterms:created xsi:type="dcterms:W3CDTF">2020-05-12T20:57:08Z</dcterms:created>
  <dcterms:modified xsi:type="dcterms:W3CDTF">2020-05-13T02:26:18Z</dcterms:modified>
</cp:coreProperties>
</file>